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8" r:id="rId2"/>
    <p:sldId id="319" r:id="rId3"/>
    <p:sldId id="320" r:id="rId4"/>
    <p:sldId id="321" r:id="rId5"/>
    <p:sldId id="322" r:id="rId6"/>
    <p:sldId id="323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FEC7-BA08-409E-BBF9-DF4D418FB5E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B53D-6727-4899-B449-1B00D8AE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5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17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87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03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31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58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23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145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401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028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88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6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1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6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8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7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2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42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9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1.gif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13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4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15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6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17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18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x-none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x-none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8" name="Picture 7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9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9" name="Picture 8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2" name="Picture 11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785544" y="3195263"/>
            <a:ext cx="47424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</a:p>
          <a:p>
            <a:r>
              <a:rPr lang="en-US" sz="44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8" name="Picture 7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9" name="Picture 8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2" name="Picture 11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extLst>
      <p:ext uri="{BB962C8B-B14F-4D97-AF65-F5344CB8AC3E}">
        <p14:creationId xmlns:p14="http://schemas.microsoft.com/office/powerpoint/2010/main" val="24000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x-non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2984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91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5" name="Arrow: Right 11">
            <a:hlinkClick r:id="rId17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6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3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=""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6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=""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9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=""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2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=""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9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9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1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67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0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4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grpSp>
        <p:nvGrpSpPr>
          <p:cNvPr id="7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8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9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0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x-none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67256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</a:t>
                      </a:r>
                      <a:r>
                        <a:rPr lang="nl-NL" sz="20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</a:t>
                      </a:r>
                      <a:r>
                        <a:rPr lang="nl-NL" sz="20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óng.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</a:t>
                      </a:r>
                      <a:r>
                        <a:rPr lang="nl-NL" sz="20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đẹp.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</a:t>
                      </a:r>
                      <a:r>
                        <a:rPr lang="nl-NL" sz="20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839</Words>
  <Application>Microsoft Office PowerPoint</Application>
  <PresentationFormat>Widescreen</PresentationFormat>
  <Paragraphs>112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宋体</vt:lpstr>
      <vt:lpstr>Aa粉嘟嘟 (非商业使用)</vt:lpstr>
      <vt:lpstr>Arial</vt:lpstr>
      <vt:lpstr>Calibri</vt:lpstr>
      <vt:lpstr>Calibri Light</vt:lpstr>
      <vt:lpstr>Cambria</vt:lpstr>
      <vt:lpstr>等线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20</cp:revision>
  <dcterms:created xsi:type="dcterms:W3CDTF">2024-11-17T08:04:14Z</dcterms:created>
  <dcterms:modified xsi:type="dcterms:W3CDTF">2025-02-07T01:51:07Z</dcterms:modified>
</cp:coreProperties>
</file>