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D8-4549-890E-764DF6B5267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D8-4549-890E-764DF6B5267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D8-4549-890E-764DF6B5267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D8-4549-890E-764DF6B5267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D8-4549-890E-764DF6B52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45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ichthuatphuongdong.com/tienich/xuc-xac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0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12" name="Picture 11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3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8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7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8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545</Words>
  <Application>Microsoft Office PowerPoint</Application>
  <PresentationFormat>Widescreen</PresentationFormat>
  <Paragraphs>62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</cp:revision>
  <dcterms:created xsi:type="dcterms:W3CDTF">2024-11-17T08:04:14Z</dcterms:created>
  <dcterms:modified xsi:type="dcterms:W3CDTF">2025-03-10T01:54:17Z</dcterms:modified>
</cp:coreProperties>
</file>