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0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213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23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225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31" name="Picture 230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8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44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50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11 : 25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66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67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68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8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41 : 60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4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2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3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1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2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0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1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3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4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7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1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8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33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8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33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9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8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0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111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</a:t>
            </a:r>
            <a:r>
              <a:rPr lang="en-US" sz="3600" dirty="0" smtClean="0"/>
              <a:t>30 </a:t>
            </a:r>
            <a:r>
              <a:rPr lang="en-US" sz="3600" dirty="0"/>
              <a:t>: 43            61 : 69              17 : 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</a:t>
            </a:r>
            <a:r>
              <a:rPr lang="en-US" sz="3600" dirty="0" smtClean="0"/>
              <a:t>39              </a:t>
            </a:r>
            <a:r>
              <a:rPr lang="en-US" sz="3600" dirty="0"/>
              <a:t>200 : 163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5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21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  <a:r>
                  <a:rPr kumimoji="0" lang="en-US" alt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27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28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29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33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34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35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39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40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45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46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7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51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52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  <a:r>
                  <a:rPr kumimoji="0" lang="en-US" alt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57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58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59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36A3E-3242-F138-506A-DDD1836BF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280</Words>
  <Application>Microsoft Office PowerPoint</Application>
  <PresentationFormat>Widescreen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#9Slide07 SVNBillo</vt:lpstr>
      <vt:lpstr>Arial</vt:lpstr>
      <vt:lpstr>Calibri</vt:lpstr>
      <vt:lpstr>Calibri Light</vt:lpstr>
      <vt:lpstr>Cambria</vt:lpstr>
      <vt:lpstr>Cambria Math</vt:lpstr>
      <vt:lpstr>等线</vt:lpstr>
      <vt:lpstr>Montserrat</vt:lpstr>
      <vt:lpstr>UVN Bach Dang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2025-03-17T02:30:08Z</dcterms:modified>
</cp:coreProperties>
</file>