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slide" Target="slide4.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11.png"/><Relationship Id="rId20" Type="http://schemas.microsoft.com/office/2007/relationships/hdphoto" Target="../media/hdphoto5.wdp"/><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slide" Target="slide5.xml"/><Relationship Id="rId10" Type="http://schemas.openxmlformats.org/officeDocument/2006/relationships/slide" Target="slide7.xml"/><Relationship Id="rId19"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8.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jpg"/><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jpg"/><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788;p45"/>
          <p:cNvGrpSpPr/>
          <p:nvPr/>
        </p:nvGrpSpPr>
        <p:grpSpPr>
          <a:xfrm>
            <a:off x="1925434" y="4861633"/>
            <a:ext cx="1025167" cy="1271400"/>
            <a:chOff x="2202700" y="6693000"/>
            <a:chExt cx="768875" cy="953550"/>
          </a:xfrm>
        </p:grpSpPr>
        <p:sp>
          <p:nvSpPr>
            <p:cNvPr id="7"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 name="Google Shape;6806;p45"/>
          <p:cNvGrpSpPr/>
          <p:nvPr/>
        </p:nvGrpSpPr>
        <p:grpSpPr>
          <a:xfrm>
            <a:off x="7961658" y="4889784"/>
            <a:ext cx="1194828" cy="1215085"/>
            <a:chOff x="2293050" y="8738575"/>
            <a:chExt cx="1223875" cy="1244625"/>
          </a:xfrm>
        </p:grpSpPr>
        <p:sp>
          <p:nvSpPr>
            <p:cNvPr id="25"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1" name="Google Shape;6833;p45"/>
          <p:cNvGrpSpPr/>
          <p:nvPr/>
        </p:nvGrpSpPr>
        <p:grpSpPr>
          <a:xfrm>
            <a:off x="9515468" y="617251"/>
            <a:ext cx="1830833" cy="1316900"/>
            <a:chOff x="5785950" y="1653700"/>
            <a:chExt cx="1373125" cy="987675"/>
          </a:xfrm>
        </p:grpSpPr>
        <p:grpSp>
          <p:nvGrpSpPr>
            <p:cNvPr id="52" name="Google Shape;6834;p45"/>
            <p:cNvGrpSpPr/>
            <p:nvPr/>
          </p:nvGrpSpPr>
          <p:grpSpPr>
            <a:xfrm>
              <a:off x="5785950" y="1653700"/>
              <a:ext cx="1373125" cy="987675"/>
              <a:chOff x="5785950" y="1653700"/>
              <a:chExt cx="1373125" cy="987675"/>
            </a:xfrm>
          </p:grpSpPr>
          <p:sp>
            <p:nvSpPr>
              <p:cNvPr id="63"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1"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2"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6845;p45"/>
            <p:cNvGrpSpPr/>
            <p:nvPr/>
          </p:nvGrpSpPr>
          <p:grpSpPr>
            <a:xfrm>
              <a:off x="5891858" y="1901182"/>
              <a:ext cx="135420" cy="69561"/>
              <a:chOff x="2330525" y="2356200"/>
              <a:chExt cx="229525" cy="117900"/>
            </a:xfrm>
          </p:grpSpPr>
          <p:sp>
            <p:nvSpPr>
              <p:cNvPr id="55"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3"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74" name="Picture 73">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7" name="TextBox 6">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7"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9"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7"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8" name="TextBox 7">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9"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7"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8" name="TextBox 7">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9"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7"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8" name="TextBox 7">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9"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Google Shape;6529;p42"/>
          <p:cNvGrpSpPr/>
          <p:nvPr/>
        </p:nvGrpSpPr>
        <p:grpSpPr>
          <a:xfrm flipH="1">
            <a:off x="204600" y="4110467"/>
            <a:ext cx="1019800" cy="1167167"/>
            <a:chOff x="9115600" y="4660700"/>
            <a:chExt cx="764850" cy="875375"/>
          </a:xfrm>
        </p:grpSpPr>
        <p:sp>
          <p:nvSpPr>
            <p:cNvPr id="5"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6" name="Google Shape;6550;p42"/>
          <p:cNvGrpSpPr/>
          <p:nvPr/>
        </p:nvGrpSpPr>
        <p:grpSpPr>
          <a:xfrm>
            <a:off x="950467" y="1117319"/>
            <a:ext cx="952647" cy="926096"/>
            <a:chOff x="4500050" y="484925"/>
            <a:chExt cx="1494425" cy="1452775"/>
          </a:xfrm>
        </p:grpSpPr>
        <p:sp>
          <p:nvSpPr>
            <p:cNvPr id="27"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48"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49" name="Picture 1">
            <a:extLst>
              <a:ext uri="{FF2B5EF4-FFF2-40B4-BE49-F238E27FC236}">
                <a16:creationId xmlns:a16="http://schemas.microsoft.com/office/drawing/2014/main" id="{A9975C13-D849-C9EC-294B-777F2C1580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50" name="TextBox 49">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1" name="Picture 50">
            <a:extLst>
              <a:ext uri="{FF2B5EF4-FFF2-40B4-BE49-F238E27FC236}">
                <a16:creationId xmlns:a16="http://schemas.microsoft.com/office/drawing/2014/main" id="{CBCDDD47-CF14-F549-D1FD-30C9DBA45453}"/>
              </a:ext>
            </a:extLst>
          </p:cNvPr>
          <p:cNvPicPr>
            <a:picLocks noChangeAspect="1"/>
          </p:cNvPicPr>
          <p:nvPr/>
        </p:nvPicPr>
        <p:blipFill>
          <a:blip r:embed="rId7"/>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49"/>
                                        </p:tgtEl>
                                        <p:attrNameLst>
                                          <p:attrName>r</p:attrName>
                                        </p:attrNameLst>
                                      </p:cBhvr>
                                    </p:animRot>
                                    <p:animRot by="-240000">
                                      <p:cBhvr>
                                        <p:cTn id="24" dur="200" fill="hold">
                                          <p:stCondLst>
                                            <p:cond delay="200"/>
                                          </p:stCondLst>
                                        </p:cTn>
                                        <p:tgtEl>
                                          <p:spTgt spid="49"/>
                                        </p:tgtEl>
                                        <p:attrNameLst>
                                          <p:attrName>r</p:attrName>
                                        </p:attrNameLst>
                                      </p:cBhvr>
                                    </p:animRot>
                                    <p:animRot by="240000">
                                      <p:cBhvr>
                                        <p:cTn id="25" dur="200" fill="hold">
                                          <p:stCondLst>
                                            <p:cond delay="400"/>
                                          </p:stCondLst>
                                        </p:cTn>
                                        <p:tgtEl>
                                          <p:spTgt spid="49"/>
                                        </p:tgtEl>
                                        <p:attrNameLst>
                                          <p:attrName>r</p:attrName>
                                        </p:attrNameLst>
                                      </p:cBhvr>
                                    </p:animRot>
                                    <p:animRot by="-240000">
                                      <p:cBhvr>
                                        <p:cTn id="26" dur="200" fill="hold">
                                          <p:stCondLst>
                                            <p:cond delay="600"/>
                                          </p:stCondLst>
                                        </p:cTn>
                                        <p:tgtEl>
                                          <p:spTgt spid="49"/>
                                        </p:tgtEl>
                                        <p:attrNameLst>
                                          <p:attrName>r</p:attrName>
                                        </p:attrNameLst>
                                      </p:cBhvr>
                                    </p:animRot>
                                    <p:animRot by="120000">
                                      <p:cBhvr>
                                        <p:cTn id="27" dur="200" fill="hold">
                                          <p:stCondLst>
                                            <p:cond delay="800"/>
                                          </p:stCondLst>
                                        </p:cTn>
                                        <p:tgtEl>
                                          <p:spTgt spid="4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7"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8" name="Picture 7">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9" name="TextBox 8">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9"/>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0"/>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1"/>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2"/>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7" name="TextBox 6">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7" name="Picture 6">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7" name="TextBox 6"/>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8" name="Picture 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9" name="Picture 2" descr="clipchipmunk2.gif (300×368) | Squirrel clipart, Cute squirrel, Squirrel art"/>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5" name="Picture 4" descr="squirrel clipart - Clip Art Library"/>
          <p:cNvPicPr>
            <a:picLocks noChangeAspect="1" noChangeArrowheads="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8" name="TextBox 7"/>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9" name="TextBox 8"/>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 name="Picture 6" descr="Basket Clipart Cartoon - Free image on Pixab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12" name="Picture 11">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3" name="Picture 12">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14" name="Picture 13">
            <a:hlinkClick r:id="rId18"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15" name="Picture 6" descr="Basket Clipart Cartoon - Free image on Pixabay"/>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6"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12"/>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5"/>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16"/>
                                        </p:tgtEl>
                                      </p:cBhvr>
                                    </p:cmd>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3"/>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8"/>
                                        </p:tgtEl>
                                      </p:cBhvr>
                                    </p:animEffect>
                                    <p:set>
                                      <p:cBhvr>
                                        <p:cTn id="22" dur="1" fill="hold">
                                          <p:stCondLst>
                                            <p:cond delay="9"/>
                                          </p:stCondLst>
                                        </p:cTn>
                                        <p:tgtEl>
                                          <p:spTgt spid="8"/>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5"/>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16"/>
                                        </p:tgtEl>
                                      </p:cBhvr>
                                    </p:cmd>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14"/>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9"/>
                                        </p:tgtEl>
                                      </p:cBhvr>
                                    </p:animEffect>
                                    <p:set>
                                      <p:cBhvr>
                                        <p:cTn id="35" dur="1" fill="hold">
                                          <p:stCondLst>
                                            <p:cond delay="9"/>
                                          </p:stCondLst>
                                        </p:cTn>
                                        <p:tgtEl>
                                          <p:spTgt spid="9"/>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5"/>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16"/>
                                        </p:tgtEl>
                                      </p:cBhvr>
                                    </p:cmd>
                                  </p:childTnLst>
                                </p:cTn>
                              </p:par>
                            </p:childTnLst>
                          </p:cTn>
                        </p:par>
                      </p:childTnLst>
                    </p:cTn>
                  </p:par>
                </p:childTnLst>
              </p:cTn>
              <p:nextCondLst>
                <p:cond evt="onClick" delay="0">
                  <p:tgtEl>
                    <p:spTgt spid="14"/>
                  </p:tgtEl>
                </p:cond>
              </p:nextCondLst>
            </p:seq>
            <p:audio>
              <p:cMediaNode vol="80000">
                <p:cTn id="41" fill="hold" display="0">
                  <p:stCondLst>
                    <p:cond delay="indefinite"/>
                  </p:stCondLst>
                  <p:endCondLst>
                    <p:cond evt="onStopAudio" delay="0">
                      <p:tgtEl>
                        <p:sldTgt/>
                      </p:tgtEl>
                    </p:cond>
                  </p:endCondLst>
                </p:cTn>
                <p:tgtEl>
                  <p:spTgt spid="16"/>
                </p:tgtEl>
              </p:cMediaNode>
            </p:audio>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21274641-6C57-45D8-8D39-E7BBB602C7F0}"/>
              </a:ext>
            </a:extLst>
          </p:cNvPr>
          <p:cNvPicPr>
            <a:picLocks noChangeAspect="1"/>
          </p:cNvPicPr>
          <p:nvPr/>
        </p:nvPicPr>
        <p:blipFill rotWithShape="1">
          <a:blip r:embed="rId7">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5" name="Rectangle 4"/>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7" name="Rectangle 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10" name="Rectangle 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12" name="Rectangle 1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13" name="Picture 12">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5"/>
                                        </p:tgtEl>
                                        <p:attrNameLst>
                                          <p:attrName>fillcolor</p:attrName>
                                        </p:attrNameLst>
                                      </p:cBhvr>
                                      <p:to>
                                        <a:schemeClr val="bg2"/>
                                      </p:to>
                                    </p:animClr>
                                    <p:set>
                                      <p:cBhvr>
                                        <p:cTn id="28" dur="250" fill="hold"/>
                                        <p:tgtEl>
                                          <p:spTgt spid="5"/>
                                        </p:tgtEl>
                                        <p:attrNameLst>
                                          <p:attrName>fill.type</p:attrName>
                                        </p:attrNameLst>
                                      </p:cBhvr>
                                      <p:to>
                                        <p:strVal val="solid"/>
                                      </p:to>
                                    </p:set>
                                    <p:set>
                                      <p:cBhvr>
                                        <p:cTn id="29" dur="25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5"/>
                                        </p:tgtEl>
                                        <p:attrNameLst>
                                          <p:attrName>fillcolor</p:attrName>
                                        </p:attrNameLst>
                                      </p:cBhvr>
                                      <p:to>
                                        <a:schemeClr val="bg2"/>
                                      </p:to>
                                    </p:animClr>
                                    <p:set>
                                      <p:cBhvr>
                                        <p:cTn id="32" dur="250" fill="hold"/>
                                        <p:tgtEl>
                                          <p:spTgt spid="5"/>
                                        </p:tgtEl>
                                        <p:attrNameLst>
                                          <p:attrName>fill.type</p:attrName>
                                        </p:attrNameLst>
                                      </p:cBhvr>
                                      <p:to>
                                        <p:strVal val="solid"/>
                                      </p:to>
                                    </p:set>
                                    <p:set>
                                      <p:cBhvr>
                                        <p:cTn id="33" dur="250" fill="hold"/>
                                        <p:tgtEl>
                                          <p:spTgt spid="5"/>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strVal val="4*#ppt_w"/>
                                          </p:val>
                                        </p:tav>
                                        <p:tav tm="100000">
                                          <p:val>
                                            <p:strVal val="#ppt_w"/>
                                          </p:val>
                                        </p:tav>
                                      </p:tavLst>
                                    </p:anim>
                                    <p:anim calcmode="lin" valueType="num">
                                      <p:cBhvr>
                                        <p:cTn id="3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7"/>
                                        </p:tgtEl>
                                        <p:attrNameLst>
                                          <p:attrName>fillcolor</p:attrName>
                                        </p:attrNameLst>
                                      </p:cBhvr>
                                      <p:to>
                                        <a:schemeClr val="accent1"/>
                                      </p:to>
                                    </p:animClr>
                                    <p:set>
                                      <p:cBhvr>
                                        <p:cTn id="47" dur="250" fill="hold"/>
                                        <p:tgtEl>
                                          <p:spTgt spid="7"/>
                                        </p:tgtEl>
                                        <p:attrNameLst>
                                          <p:attrName>fill.type</p:attrName>
                                        </p:attrNameLst>
                                      </p:cBhvr>
                                      <p:to>
                                        <p:strVal val="solid"/>
                                      </p:to>
                                    </p:set>
                                    <p:set>
                                      <p:cBhvr>
                                        <p:cTn id="48" dur="250" fill="hold"/>
                                        <p:tgtEl>
                                          <p:spTgt spid="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250" fill="hold"/>
                                        <p:tgtEl>
                                          <p:spTgt spid="9"/>
                                        </p:tgtEl>
                                        <p:attrNameLst>
                                          <p:attrName>ppt_w</p:attrName>
                                        </p:attrNameLst>
                                      </p:cBhvr>
                                      <p:tavLst>
                                        <p:tav tm="0">
                                          <p:val>
                                            <p:strVal val="4*#ppt_w"/>
                                          </p:val>
                                        </p:tav>
                                        <p:tav tm="100000">
                                          <p:val>
                                            <p:strVal val="#ppt_w"/>
                                          </p:val>
                                        </p:tav>
                                      </p:tavLst>
                                    </p:anim>
                                    <p:anim calcmode="lin" valueType="num">
                                      <p:cBhvr>
                                        <p:cTn id="52"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0"/>
                                        </p:tgtEl>
                                        <p:attrNameLst>
                                          <p:attrName>fillcolor</p:attrName>
                                        </p:attrNameLst>
                                      </p:cBhvr>
                                      <p:to>
                                        <a:schemeClr val="accent1"/>
                                      </p:to>
                                    </p:animClr>
                                    <p:set>
                                      <p:cBhvr>
                                        <p:cTn id="58" dur="250" fill="hold"/>
                                        <p:tgtEl>
                                          <p:spTgt spid="10"/>
                                        </p:tgtEl>
                                        <p:attrNameLst>
                                          <p:attrName>fill.type</p:attrName>
                                        </p:attrNameLst>
                                      </p:cBhvr>
                                      <p:to>
                                        <p:strVal val="solid"/>
                                      </p:to>
                                    </p:set>
                                    <p:set>
                                      <p:cBhvr>
                                        <p:cTn id="59" dur="250" fill="hold"/>
                                        <p:tgtEl>
                                          <p:spTgt spid="1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0"/>
                                        </p:tgtEl>
                                        <p:attrNameLst>
                                          <p:attrName>fillcolor</p:attrName>
                                        </p:attrNameLst>
                                      </p:cBhvr>
                                      <p:to>
                                        <a:schemeClr val="accent1"/>
                                      </p:to>
                                    </p:animClr>
                                    <p:set>
                                      <p:cBhvr>
                                        <p:cTn id="62" dur="250" fill="hold"/>
                                        <p:tgtEl>
                                          <p:spTgt spid="10"/>
                                        </p:tgtEl>
                                        <p:attrNameLst>
                                          <p:attrName>fill.type</p:attrName>
                                        </p:attrNameLst>
                                      </p:cBhvr>
                                      <p:to>
                                        <p:strVal val="solid"/>
                                      </p:to>
                                    </p:set>
                                    <p:set>
                                      <p:cBhvr>
                                        <p:cTn id="63" dur="250" fill="hold"/>
                                        <p:tgtEl>
                                          <p:spTgt spid="1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250" fill="hold"/>
                                        <p:tgtEl>
                                          <p:spTgt spid="11"/>
                                        </p:tgtEl>
                                        <p:attrNameLst>
                                          <p:attrName>ppt_w</p:attrName>
                                        </p:attrNameLst>
                                      </p:cBhvr>
                                      <p:tavLst>
                                        <p:tav tm="0">
                                          <p:val>
                                            <p:strVal val="4*#ppt_w"/>
                                          </p:val>
                                        </p:tav>
                                        <p:tav tm="100000">
                                          <p:val>
                                            <p:strVal val="#ppt_w"/>
                                          </p:val>
                                        </p:tav>
                                      </p:tavLst>
                                    </p:anim>
                                    <p:anim calcmode="lin" valueType="num">
                                      <p:cBhvr>
                                        <p:cTn id="67"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5" grpId="0" animBg="1"/>
      <p:bldP spid="7"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287F54E5-6EA4-4794-9E19-8AF8AD3CC820}"/>
              </a:ext>
            </a:extLst>
          </p:cNvPr>
          <p:cNvPicPr>
            <a:picLocks noChangeAspect="1"/>
          </p:cNvPicPr>
          <p:nvPr/>
        </p:nvPicPr>
        <p:blipFill rotWithShape="1">
          <a:blip r:embed="rId7">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5" name="Rectangle 4"/>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7" name="Rectangle 6"/>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0" name="Rectangle 9"/>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12" name="Rectangle 11"/>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13" name="Picture 12">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5"/>
                                        </p:tgtEl>
                                        <p:attrNameLst>
                                          <p:attrName>fillcolor</p:attrName>
                                        </p:attrNameLst>
                                      </p:cBhvr>
                                      <p:to>
                                        <a:schemeClr val="bg2"/>
                                      </p:to>
                                    </p:animClr>
                                    <p:set>
                                      <p:cBhvr>
                                        <p:cTn id="28" dur="250" fill="hold"/>
                                        <p:tgtEl>
                                          <p:spTgt spid="5"/>
                                        </p:tgtEl>
                                        <p:attrNameLst>
                                          <p:attrName>fill.type</p:attrName>
                                        </p:attrNameLst>
                                      </p:cBhvr>
                                      <p:to>
                                        <p:strVal val="solid"/>
                                      </p:to>
                                    </p:set>
                                    <p:set>
                                      <p:cBhvr>
                                        <p:cTn id="29" dur="25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5"/>
                                        </p:tgtEl>
                                        <p:attrNameLst>
                                          <p:attrName>fillcolor</p:attrName>
                                        </p:attrNameLst>
                                      </p:cBhvr>
                                      <p:to>
                                        <a:schemeClr val="bg2"/>
                                      </p:to>
                                    </p:animClr>
                                    <p:set>
                                      <p:cBhvr>
                                        <p:cTn id="32" dur="250" fill="hold"/>
                                        <p:tgtEl>
                                          <p:spTgt spid="5"/>
                                        </p:tgtEl>
                                        <p:attrNameLst>
                                          <p:attrName>fill.type</p:attrName>
                                        </p:attrNameLst>
                                      </p:cBhvr>
                                      <p:to>
                                        <p:strVal val="solid"/>
                                      </p:to>
                                    </p:set>
                                    <p:set>
                                      <p:cBhvr>
                                        <p:cTn id="33" dur="250" fill="hold"/>
                                        <p:tgtEl>
                                          <p:spTgt spid="5"/>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strVal val="4*#ppt_w"/>
                                          </p:val>
                                        </p:tav>
                                        <p:tav tm="100000">
                                          <p:val>
                                            <p:strVal val="#ppt_w"/>
                                          </p:val>
                                        </p:tav>
                                      </p:tavLst>
                                    </p:anim>
                                    <p:anim calcmode="lin" valueType="num">
                                      <p:cBhvr>
                                        <p:cTn id="3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7"/>
                                        </p:tgtEl>
                                        <p:attrNameLst>
                                          <p:attrName>fillcolor</p:attrName>
                                        </p:attrNameLst>
                                      </p:cBhvr>
                                      <p:to>
                                        <a:schemeClr val="accent1"/>
                                      </p:to>
                                    </p:animClr>
                                    <p:set>
                                      <p:cBhvr>
                                        <p:cTn id="47" dur="250" fill="hold"/>
                                        <p:tgtEl>
                                          <p:spTgt spid="7"/>
                                        </p:tgtEl>
                                        <p:attrNameLst>
                                          <p:attrName>fill.type</p:attrName>
                                        </p:attrNameLst>
                                      </p:cBhvr>
                                      <p:to>
                                        <p:strVal val="solid"/>
                                      </p:to>
                                    </p:set>
                                    <p:set>
                                      <p:cBhvr>
                                        <p:cTn id="48" dur="250" fill="hold"/>
                                        <p:tgtEl>
                                          <p:spTgt spid="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250" fill="hold"/>
                                        <p:tgtEl>
                                          <p:spTgt spid="9"/>
                                        </p:tgtEl>
                                        <p:attrNameLst>
                                          <p:attrName>ppt_w</p:attrName>
                                        </p:attrNameLst>
                                      </p:cBhvr>
                                      <p:tavLst>
                                        <p:tav tm="0">
                                          <p:val>
                                            <p:strVal val="4*#ppt_w"/>
                                          </p:val>
                                        </p:tav>
                                        <p:tav tm="100000">
                                          <p:val>
                                            <p:strVal val="#ppt_w"/>
                                          </p:val>
                                        </p:tav>
                                      </p:tavLst>
                                    </p:anim>
                                    <p:anim calcmode="lin" valueType="num">
                                      <p:cBhvr>
                                        <p:cTn id="52"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0"/>
                                        </p:tgtEl>
                                        <p:attrNameLst>
                                          <p:attrName>fillcolor</p:attrName>
                                        </p:attrNameLst>
                                      </p:cBhvr>
                                      <p:to>
                                        <a:schemeClr val="accent1"/>
                                      </p:to>
                                    </p:animClr>
                                    <p:set>
                                      <p:cBhvr>
                                        <p:cTn id="58" dur="250" fill="hold"/>
                                        <p:tgtEl>
                                          <p:spTgt spid="10"/>
                                        </p:tgtEl>
                                        <p:attrNameLst>
                                          <p:attrName>fill.type</p:attrName>
                                        </p:attrNameLst>
                                      </p:cBhvr>
                                      <p:to>
                                        <p:strVal val="solid"/>
                                      </p:to>
                                    </p:set>
                                    <p:set>
                                      <p:cBhvr>
                                        <p:cTn id="59" dur="250" fill="hold"/>
                                        <p:tgtEl>
                                          <p:spTgt spid="1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0"/>
                                        </p:tgtEl>
                                        <p:attrNameLst>
                                          <p:attrName>fillcolor</p:attrName>
                                        </p:attrNameLst>
                                      </p:cBhvr>
                                      <p:to>
                                        <a:schemeClr val="accent1"/>
                                      </p:to>
                                    </p:animClr>
                                    <p:set>
                                      <p:cBhvr>
                                        <p:cTn id="62" dur="250" fill="hold"/>
                                        <p:tgtEl>
                                          <p:spTgt spid="10"/>
                                        </p:tgtEl>
                                        <p:attrNameLst>
                                          <p:attrName>fill.type</p:attrName>
                                        </p:attrNameLst>
                                      </p:cBhvr>
                                      <p:to>
                                        <p:strVal val="solid"/>
                                      </p:to>
                                    </p:set>
                                    <p:set>
                                      <p:cBhvr>
                                        <p:cTn id="63" dur="250" fill="hold"/>
                                        <p:tgtEl>
                                          <p:spTgt spid="1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250" fill="hold"/>
                                        <p:tgtEl>
                                          <p:spTgt spid="11"/>
                                        </p:tgtEl>
                                        <p:attrNameLst>
                                          <p:attrName>ppt_w</p:attrName>
                                        </p:attrNameLst>
                                      </p:cBhvr>
                                      <p:tavLst>
                                        <p:tav tm="0">
                                          <p:val>
                                            <p:strVal val="4*#ppt_w"/>
                                          </p:val>
                                        </p:tav>
                                        <p:tav tm="100000">
                                          <p:val>
                                            <p:strVal val="#ppt_w"/>
                                          </p:val>
                                        </p:tav>
                                      </p:tavLst>
                                    </p:anim>
                                    <p:anim calcmode="lin" valueType="num">
                                      <p:cBhvr>
                                        <p:cTn id="67"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5" grpId="0" animBg="1"/>
      <p:bldP spid="7"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Google Shape;6788;p45"/>
          <p:cNvGrpSpPr/>
          <p:nvPr/>
        </p:nvGrpSpPr>
        <p:grpSpPr>
          <a:xfrm>
            <a:off x="1925434" y="4861633"/>
            <a:ext cx="1025167" cy="1271400"/>
            <a:chOff x="2202700" y="6693000"/>
            <a:chExt cx="768875" cy="953550"/>
          </a:xfrm>
        </p:grpSpPr>
        <p:sp>
          <p:nvSpPr>
            <p:cNvPr id="5"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 name="Google Shape;6806;p45"/>
          <p:cNvGrpSpPr/>
          <p:nvPr/>
        </p:nvGrpSpPr>
        <p:grpSpPr>
          <a:xfrm>
            <a:off x="7961658" y="4889784"/>
            <a:ext cx="1194828" cy="1215085"/>
            <a:chOff x="2293050" y="8738575"/>
            <a:chExt cx="1223875" cy="1244625"/>
          </a:xfrm>
        </p:grpSpPr>
        <p:sp>
          <p:nvSpPr>
            <p:cNvPr id="24"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0" name="Google Shape;6833;p45"/>
          <p:cNvGrpSpPr/>
          <p:nvPr/>
        </p:nvGrpSpPr>
        <p:grpSpPr>
          <a:xfrm>
            <a:off x="9515468" y="617251"/>
            <a:ext cx="1830833" cy="1316900"/>
            <a:chOff x="5785950" y="1653700"/>
            <a:chExt cx="1373125" cy="987675"/>
          </a:xfrm>
        </p:grpSpPr>
        <p:grpSp>
          <p:nvGrpSpPr>
            <p:cNvPr id="51" name="Google Shape;6834;p45"/>
            <p:cNvGrpSpPr/>
            <p:nvPr/>
          </p:nvGrpSpPr>
          <p:grpSpPr>
            <a:xfrm>
              <a:off x="5785950" y="1653700"/>
              <a:ext cx="1373125" cy="987675"/>
              <a:chOff x="5785950" y="1653700"/>
              <a:chExt cx="1373125" cy="987675"/>
            </a:xfrm>
          </p:grpSpPr>
          <p:sp>
            <p:nvSpPr>
              <p:cNvPr id="62"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1"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2" name="Google Shape;6845;p45"/>
            <p:cNvGrpSpPr/>
            <p:nvPr/>
          </p:nvGrpSpPr>
          <p:grpSpPr>
            <a:xfrm>
              <a:off x="5891858" y="1901182"/>
              <a:ext cx="135420" cy="69561"/>
              <a:chOff x="2330525" y="2356200"/>
              <a:chExt cx="229525" cy="117900"/>
            </a:xfrm>
          </p:grpSpPr>
          <p:sp>
            <p:nvSpPr>
              <p:cNvPr id="54"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3"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2" name="Hình ảnh 10">
            <a:extLst>
              <a:ext uri="{FF2B5EF4-FFF2-40B4-BE49-F238E27FC236}">
                <a16:creationId xmlns:a16="http://schemas.microsoft.com/office/drawing/2014/main" id="{F641E7AF-06A2-1652-14F2-418E098D059F}"/>
              </a:ext>
            </a:extLst>
          </p:cNvPr>
          <p:cNvPicPr>
            <a:picLocks noChangeAspect="1"/>
          </p:cNvPicPr>
          <p:nvPr/>
        </p:nvPicPr>
        <p:blipFill>
          <a:blip r:embed="rId4"/>
          <a:stretch>
            <a:fillRect/>
          </a:stretch>
        </p:blipFill>
        <p:spPr>
          <a:xfrm>
            <a:off x="455875" y="-1290402"/>
            <a:ext cx="10720796" cy="8708169"/>
          </a:xfrm>
          <a:prstGeom prst="rect">
            <a:avLst/>
          </a:prstGeom>
          <a:ln>
            <a:noFill/>
          </a:ln>
        </p:spPr>
      </p:pic>
      <p:pic>
        <p:nvPicPr>
          <p:cNvPr id="73" name="Picture 72">
            <a:extLst>
              <a:ext uri="{FF2B5EF4-FFF2-40B4-BE49-F238E27FC236}">
                <a16:creationId xmlns:a16="http://schemas.microsoft.com/office/drawing/2014/main" id="{1AAB9A13-99EA-5715-0BEF-A15873F57F2A}"/>
              </a:ext>
            </a:extLst>
          </p:cNvPr>
          <p:cNvPicPr>
            <a:picLocks noChangeAspect="1"/>
          </p:cNvPicPr>
          <p:nvPr/>
        </p:nvPicPr>
        <p:blipFill>
          <a:blip r:embed="rId5"/>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arn(inVertical)">
                                      <p:cBhvr>
                                        <p:cTn id="1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5"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7" name="TextBox 6">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7"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9"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1463108955"/>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Picture 4">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7"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657290442"/>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8" name="TextBox 7">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6" name="TextBox 15">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18" name="TextBox 17">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778</Words>
  <Application>Microsoft Office PowerPoint</Application>
  <PresentationFormat>Widescreen</PresentationFormat>
  <Paragraphs>92</Paragraphs>
  <Slides>18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宋体</vt:lpstr>
      <vt:lpstr>Arial</vt:lpstr>
      <vt:lpstr>Arial-Rounded</vt:lpstr>
      <vt:lpstr>Calibri</vt:lpstr>
      <vt:lpstr>Calibri Light</vt:lpstr>
      <vt:lpstr>Cambria</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cp:revision>
  <dcterms:created xsi:type="dcterms:W3CDTF">2024-11-17T08:04:14Z</dcterms:created>
  <dcterms:modified xsi:type="dcterms:W3CDTF">2025-03-10T02:28:29Z</dcterms:modified>
</cp:coreProperties>
</file>