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45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1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2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8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NUL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NUL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0.wdp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0.wdp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NUL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NULL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NUL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8.wdp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18" Type="http://schemas.openxmlformats.org/officeDocument/2006/relationships/slide" Target="slide7.xml"/><Relationship Id="rId3" Type="http://schemas.openxmlformats.org/officeDocument/2006/relationships/image" Target="NUL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7.png"/><Relationship Id="rId5" Type="http://schemas.openxmlformats.org/officeDocument/2006/relationships/image" Target="../media/image39.png"/><Relationship Id="rId15" Type="http://schemas.openxmlformats.org/officeDocument/2006/relationships/slide" Target="slide5.xml"/><Relationship Id="rId10" Type="http://schemas.openxmlformats.org/officeDocument/2006/relationships/image" Target="../media/image56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7.png"/><Relationship Id="rId5" Type="http://schemas.openxmlformats.org/officeDocument/2006/relationships/image" Target="../media/image39.png"/><Relationship Id="rId15" Type="http://schemas.openxmlformats.org/officeDocument/2006/relationships/slide" Target="slide5.xml"/><Relationship Id="rId10" Type="http://schemas.openxmlformats.org/officeDocument/2006/relationships/image" Target="../media/image56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image" Target="NULL"/><Relationship Id="rId7" Type="http://schemas.openxmlformats.org/officeDocument/2006/relationships/slide" Target="slide5.xml"/><Relationship Id="rId12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11" Type="http://schemas.openxmlformats.org/officeDocument/2006/relationships/slide" Target="slide4.xml"/><Relationship Id="rId5" Type="http://schemas.openxmlformats.org/officeDocument/2006/relationships/image" Target="NULL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image" Target="NULL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11" Type="http://schemas.microsoft.com/office/2007/relationships/hdphoto" Target="../media/hdphoto2.wdp"/><Relationship Id="rId5" Type="http://schemas.openxmlformats.org/officeDocument/2006/relationships/image" Target="NUL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11" Type="http://schemas.microsoft.com/office/2007/relationships/hdphoto" Target="../media/hdphoto3.wdp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5" name="Picture 4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2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4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11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4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6" name="Picture 15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9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2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4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20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2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4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9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2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4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11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4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6" name="Picture 15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9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2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4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5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8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9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3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4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0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1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2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5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6" name="Picture 15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186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28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0" grpId="0"/>
      <p:bldP spid="20" grpId="1"/>
      <p:bldP spid="22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2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3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4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47079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8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3" name="Picture 12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4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5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7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8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9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2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0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0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5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1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7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8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9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2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3" name="Picture 1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19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35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91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2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3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18" name="Picture 17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2" name="Picture 21" descr="Graphical user interface, calendar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27" name="Picture 26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0" name="Picture 2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3" name="Picture 32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Picture 34" descr="Graphical user interface, calendar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36" name="Picture 35" descr="Graphical user interface, calendar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4763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6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9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2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25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35" name="Arrow: Right 1">
            <a:hlinkClick r:id="rId15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5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7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1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16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19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2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5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5" name="Arrow: Right 4">
            <a:hlinkClick r:id="rId15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Graphical user interface, calendar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0" name="Picture 9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1" name="Picture 10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2" name="Picture 11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4" name="Picture 1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17" name="Picture 16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3" name="Picture 22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7" name="Picture 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8" name="Picture 7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14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  <a:prstGeom prst="rect">
            <a:avLst/>
          </a:prstGeom>
        </p:spPr>
      </p:pic>
      <p:pic>
        <p:nvPicPr>
          <p:cNvPr id="5" name="Picture 4" descr="Graphical user interface, calendar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8" name="Picture 7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7" name="Picture 6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8" name="Picture 7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Picture 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8" name="Picture 7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0" grpId="0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1182</Words>
  <Application>Microsoft Office PowerPoint</Application>
  <PresentationFormat>Widescreen</PresentationFormat>
  <Paragraphs>127</Paragraphs>
  <Slides>34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微软雅黑</vt:lpstr>
      <vt:lpstr>宋体</vt:lpstr>
      <vt:lpstr>#9Slide03 Arima Madurai Bold</vt:lpstr>
      <vt:lpstr>#9Slide05 SVNEgregio Script</vt:lpstr>
      <vt:lpstr>#9Slide07 Crocante</vt:lpstr>
      <vt:lpstr>Arial</vt:lpstr>
      <vt:lpstr>Calibri</vt:lpstr>
      <vt:lpstr>Calibri Light</vt:lpstr>
      <vt:lpstr>Cambria</vt:lpstr>
      <vt:lpstr>等线</vt:lpstr>
      <vt:lpstr>inpin heiti</vt:lpstr>
      <vt:lpstr>SVN-AZ Cupcakes</vt:lpstr>
      <vt:lpstr>SVN-Shintia Script</vt:lpstr>
      <vt:lpstr>Times New Roman</vt:lpstr>
      <vt:lpstr>UTM Ong Do Gia</vt:lpstr>
      <vt:lpstr>字魂43号-国潮手书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20</cp:revision>
  <dcterms:created xsi:type="dcterms:W3CDTF">2024-11-17T08:04:14Z</dcterms:created>
  <dcterms:modified xsi:type="dcterms:W3CDTF">2025-03-18T03:05:30Z</dcterms:modified>
</cp:coreProperties>
</file>