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8" r:id="rId2"/>
    <p:sldId id="319" r:id="rId3"/>
    <p:sldId id="320" r:id="rId4"/>
    <p:sldId id="321" r:id="rId5"/>
    <p:sldId id="322" r:id="rId6"/>
    <p:sldId id="323" r:id="rId7"/>
    <p:sldId id="338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FEC7-BA08-409E-BBF9-DF4D418FB5E9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B53D-6727-4899-B449-1B00D8AEE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57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98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017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87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03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31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158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6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6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8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7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54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2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4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22DE-DBB2-4CAF-97BA-AC182AA83E5E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4.png"/><Relationship Id="rId5" Type="http://schemas.openxmlformats.org/officeDocument/2006/relationships/image" Target="../media/image31.png"/><Relationship Id="rId10" Type="http://schemas.openxmlformats.org/officeDocument/2006/relationships/image" Target="../media/image53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7.png"/><Relationship Id="rId5" Type="http://schemas.openxmlformats.org/officeDocument/2006/relationships/image" Target="../media/image35.png"/><Relationship Id="rId10" Type="http://schemas.openxmlformats.org/officeDocument/2006/relationships/image" Target="../media/image66.png"/><Relationship Id="rId4" Type="http://schemas.openxmlformats.org/officeDocument/2006/relationships/image" Target="../media/image33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72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70.png"/><Relationship Id="rId5" Type="http://schemas.openxmlformats.org/officeDocument/2006/relationships/image" Target="../media/image59.png"/><Relationship Id="rId10" Type="http://schemas.openxmlformats.org/officeDocument/2006/relationships/image" Target="../media/image69.png"/><Relationship Id="rId4" Type="http://schemas.openxmlformats.org/officeDocument/2006/relationships/image" Target="../media/image58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73.png"/><Relationship Id="rId5" Type="http://schemas.openxmlformats.org/officeDocument/2006/relationships/image" Target="../media/image58.png"/><Relationship Id="rId10" Type="http://schemas.openxmlformats.org/officeDocument/2006/relationships/image" Target="../media/image68.png"/><Relationship Id="rId4" Type="http://schemas.openxmlformats.org/officeDocument/2006/relationships/image" Target="../media/image1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png"/><Relationship Id="rId18" Type="http://schemas.openxmlformats.org/officeDocument/2006/relationships/image" Target="../media/image17.gif"/><Relationship Id="rId3" Type="http://schemas.openxmlformats.org/officeDocument/2006/relationships/audio" Target="../media/audio1.wav"/><Relationship Id="rId21" Type="http://schemas.openxmlformats.org/officeDocument/2006/relationships/slide" Target="slide6.xml"/><Relationship Id="rId7" Type="http://schemas.openxmlformats.org/officeDocument/2006/relationships/image" Target="../media/image9.gif"/><Relationship Id="rId12" Type="http://schemas.openxmlformats.org/officeDocument/2006/relationships/slide" Target="slide3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1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8.gif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17.gif"/><Relationship Id="rId4" Type="http://schemas.openxmlformats.org/officeDocument/2006/relationships/image" Target="../media/image1.pn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17.gif"/><Relationship Id="rId4" Type="http://schemas.openxmlformats.org/officeDocument/2006/relationships/image" Target="../media/image1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17.gif"/><Relationship Id="rId4" Type="http://schemas.openxmlformats.org/officeDocument/2006/relationships/image" Target="../media/image1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4.png"/><Relationship Id="rId5" Type="http://schemas.openxmlformats.org/officeDocument/2006/relationships/image" Target="../media/image31.png"/><Relationship Id="rId10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8.png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28.png"/><Relationship Id="rId9" Type="http://schemas.openxmlformats.org/officeDocument/2006/relationships/image" Target="../media/image6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4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5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8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9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>
                <a:blip r:embed="rId10"/>
                <a:stretch>
                  <a:fillRect l="-845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14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5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19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>
                <a:blip r:embed="rId11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>
                <a:blip r:embed="rId12"/>
                <a:stretch>
                  <a:fillRect l="-78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40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2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8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3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7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8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9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1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9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0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21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0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1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12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9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8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9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2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2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3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39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0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4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7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49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0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7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25" grpId="0"/>
      <p:bldP spid="26" grpId="0"/>
      <p:bldP spid="31" grpId="0" animBg="1"/>
      <p:bldP spid="31" grpId="1" animBg="1"/>
      <p:bldP spid="32" grpId="0" animBg="1"/>
      <p:bldP spid="32" grpId="1" animBg="1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5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6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5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9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21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7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7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8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8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6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9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8" grpId="0"/>
      <p:bldP spid="19" grpId="0"/>
      <p:bldP spid="24" grpId="0"/>
      <p:bldP spid="25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8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3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7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7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0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xmlns="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10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11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2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17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7" name="Picture 10" descr="[effects output image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1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ction Button: Go Forward or Next 1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0" name="Rectangle: Rounded Corners 2">
            <a:hlinkClick r:id="rId21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5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8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77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5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8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67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5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en-US" sz="4000" b="1" dirty="0" smtClean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8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8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3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7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8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9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3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BFB983-8399-460E-64DA-30E1592049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15" name="Picture 14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>
          <p:sp>
            <p:nvSpPr>
              <p:cNvPr id="17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>
                <a:blip r:embed="rId1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5CC670-6C27-C5B4-D6E9-0A087FA87A65}"/>
              </a:ext>
            </a:extLst>
          </p:cNvPr>
          <p:cNvCxnSpPr>
            <a:cxnSpLocks/>
            <a:stCxn id="15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21" name="Picture 20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94383A9-BFC6-F845-BBC1-CBA334C209D9}"/>
              </a:ext>
            </a:extLst>
          </p:cNvPr>
          <p:cNvCxnSpPr>
            <a:cxnSpLocks/>
            <a:stCxn id="21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>
          <p:sp>
            <p:nvSpPr>
              <p:cNvPr id="27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>
                <a:blip r:embed="rId19"/>
                <a:stretch>
                  <a:fillRect t="-4268" b="-42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30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9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10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14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15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19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11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2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7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2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1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xmlns="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62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311</Words>
  <Application>Microsoft Office PowerPoint</Application>
  <PresentationFormat>Widescreen</PresentationFormat>
  <Paragraphs>115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Calibri Light</vt:lpstr>
      <vt:lpstr>Cambria</vt:lpstr>
      <vt:lpstr>Cambria Math</vt:lpstr>
      <vt:lpstr>等线</vt:lpstr>
      <vt:lpstr>Times New Roman</vt:lpstr>
      <vt:lpstr>思源黑体 CN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20</cp:revision>
  <dcterms:created xsi:type="dcterms:W3CDTF">2024-11-17T08:04:14Z</dcterms:created>
  <dcterms:modified xsi:type="dcterms:W3CDTF">2025-03-24T02:36:19Z</dcterms:modified>
</cp:coreProperties>
</file>