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8" r:id="rId2"/>
    <p:sldId id="319"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2" d="100"/>
          <a:sy n="42" d="100"/>
        </p:scale>
        <p:origin x="72"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FEC7-BA08-409E-BBF9-DF4D418FB5E9}"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2B53D-6727-4899-B449-1B00D8AEEA77}" type="slidenum">
              <a:rPr lang="en-US" smtClean="0"/>
              <a:t>‹#›</a:t>
            </a:fld>
            <a:endParaRPr lang="en-US"/>
          </a:p>
        </p:txBody>
      </p:sp>
    </p:spTree>
    <p:extLst>
      <p:ext uri="{BB962C8B-B14F-4D97-AF65-F5344CB8AC3E}">
        <p14:creationId xmlns:p14="http://schemas.microsoft.com/office/powerpoint/2010/main" val="47394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665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829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601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6278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5450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32231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47158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552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316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111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5746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948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8273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3436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1732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3214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9188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01641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9792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57104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5B22DE-DBB2-4CAF-97BA-AC182AA83E5E}"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0181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B22DE-DBB2-4CAF-97BA-AC182AA83E5E}"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5505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B22DE-DBB2-4CAF-97BA-AC182AA83E5E}" type="datetimeFigureOut">
              <a:rPr lang="en-US" smtClean="0"/>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0599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B22DE-DBB2-4CAF-97BA-AC182AA83E5E}" type="datetimeFigureOut">
              <a:rPr lang="en-US" smtClean="0"/>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67888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B22DE-DBB2-4CAF-97BA-AC182AA83E5E}" type="datetimeFigureOut">
              <a:rPr lang="en-US" smtClean="0"/>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8042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70159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86600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B22DE-DBB2-4CAF-97BA-AC182AA83E5E}" type="datetimeFigureOut">
              <a:rPr lang="en-US" smtClean="0"/>
              <a:t>2/25/2025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1D09-997A-4934-9FC0-5A1F5002CE0D}" type="slidenum">
              <a:rPr lang="en-US" smtClean="0"/>
              <a:t>‹#›</a:t>
            </a:fld>
            <a:endParaRPr lang="en-US"/>
          </a:p>
        </p:txBody>
      </p:sp>
    </p:spTree>
    <p:extLst>
      <p:ext uri="{BB962C8B-B14F-4D97-AF65-F5344CB8AC3E}">
        <p14:creationId xmlns:p14="http://schemas.microsoft.com/office/powerpoint/2010/main" val="26083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slide" Target="slide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7.emf"/><Relationship Id="rId3" Type="http://schemas.openxmlformats.org/officeDocument/2006/relationships/image" Target="../media/image1.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microsoft.com/office/2007/relationships/hdphoto" Target="../media/hdphoto8.wdp"/><Relationship Id="rId10" Type="http://schemas.openxmlformats.org/officeDocument/2006/relationships/image" Target="../media/image29.jp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7.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7.png"/><Relationship Id="rId15" Type="http://schemas.microsoft.com/office/2007/relationships/hdphoto" Target="../media/hdphoto5.wdp"/><Relationship Id="rId10" Type="http://schemas.openxmlformats.org/officeDocument/2006/relationships/image" Target="../media/image10.png"/><Relationship Id="rId4" Type="http://schemas.openxmlformats.org/officeDocument/2006/relationships/image" Target="../media/image6.jpg"/><Relationship Id="rId9" Type="http://schemas.openxmlformats.org/officeDocument/2006/relationships/image" Target="../media/image9.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4.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pic>
        <p:nvPicPr>
          <p:cNvPr id="7" name="Picture 6" descr="A street with buildings and people&#10;&#10;Description automatically generated">
            <a:extLst>
              <a:ext uri="{FF2B5EF4-FFF2-40B4-BE49-F238E27FC236}">
                <a16:creationId xmlns:a16="http://schemas.microsoft.com/office/drawing/2014/main" id="{B0FE69E3-BCF4-7888-63B4-E3BB6A375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 y="0"/>
            <a:ext cx="12261850" cy="6874670"/>
          </a:xfrm>
          <a:prstGeom prst="rect">
            <a:avLst/>
          </a:prstGeom>
        </p:spPr>
      </p:pic>
      <p:sp>
        <p:nvSpPr>
          <p:cNvPr id="8" name="Rectangle: Rounded Corners 1">
            <a:extLst>
              <a:ext uri="{FF2B5EF4-FFF2-40B4-BE49-F238E27FC236}">
                <a16:creationId xmlns:a16="http://schemas.microsoft.com/office/drawing/2014/main" id="{40F50934-3312-703D-8892-08D860AA9EFE}"/>
              </a:ext>
            </a:extLst>
          </p:cNvPr>
          <p:cNvSpPr/>
          <p:nvPr/>
        </p:nvSpPr>
        <p:spPr>
          <a:xfrm>
            <a:off x="476251" y="619125"/>
            <a:ext cx="11076910" cy="5305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oogle Shape;71;p2">
            <a:extLst>
              <a:ext uri="{FF2B5EF4-FFF2-40B4-BE49-F238E27FC236}">
                <a16:creationId xmlns:a16="http://schemas.microsoft.com/office/drawing/2014/main" id="{696BF5BD-ABCF-D981-64BA-72D0930264F5}"/>
              </a:ext>
            </a:extLst>
          </p:cNvPr>
          <p:cNvGrpSpPr/>
          <p:nvPr/>
        </p:nvGrpSpPr>
        <p:grpSpPr>
          <a:xfrm rot="-985835">
            <a:off x="1446698" y="2173540"/>
            <a:ext cx="1153636" cy="2102402"/>
            <a:chOff x="5930618" y="1536098"/>
            <a:chExt cx="1609023" cy="2932306"/>
          </a:xfrm>
        </p:grpSpPr>
        <p:grpSp>
          <p:nvGrpSpPr>
            <p:cNvPr id="10" name="Google Shape;72;p2">
              <a:extLst>
                <a:ext uri="{FF2B5EF4-FFF2-40B4-BE49-F238E27FC236}">
                  <a16:creationId xmlns:a16="http://schemas.microsoft.com/office/drawing/2014/main" id="{A1E18B21-4C33-B3A9-E4FF-EB758F2D6C20}"/>
                </a:ext>
              </a:extLst>
            </p:cNvPr>
            <p:cNvGrpSpPr/>
            <p:nvPr/>
          </p:nvGrpSpPr>
          <p:grpSpPr>
            <a:xfrm>
              <a:off x="5930618" y="1536098"/>
              <a:ext cx="1609023" cy="2932306"/>
              <a:chOff x="6208295" y="550435"/>
              <a:chExt cx="1609023" cy="2932306"/>
            </a:xfrm>
          </p:grpSpPr>
          <p:sp>
            <p:nvSpPr>
              <p:cNvPr id="20" name="Google Shape;73;p2">
                <a:extLst>
                  <a:ext uri="{FF2B5EF4-FFF2-40B4-BE49-F238E27FC236}">
                    <a16:creationId xmlns:a16="http://schemas.microsoft.com/office/drawing/2014/main" id="{48F0899B-3C09-BFBA-DC87-E810B33174A4}"/>
                  </a:ext>
                </a:extLst>
              </p:cNvPr>
              <p:cNvSpPr/>
              <p:nvPr/>
            </p:nvSpPr>
            <p:spPr>
              <a:xfrm rot="10800000">
                <a:off x="6225940" y="2188143"/>
                <a:ext cx="1560898" cy="1286577"/>
              </a:xfrm>
              <a:custGeom>
                <a:avLst/>
                <a:gdLst/>
                <a:ahLst/>
                <a:cxnLst/>
                <a:rect l="l" t="t" r="r" b="b"/>
                <a:pathLst>
                  <a:path w="1560898" h="1286577" extrusionOk="0">
                    <a:moveTo>
                      <a:pt x="1560898" y="1286577"/>
                    </a:moveTo>
                    <a:lnTo>
                      <a:pt x="11230" y="1286577"/>
                    </a:lnTo>
                    <a:lnTo>
                      <a:pt x="11230" y="539014"/>
                    </a:lnTo>
                    <a:lnTo>
                      <a:pt x="0" y="539014"/>
                    </a:lnTo>
                    <a:lnTo>
                      <a:pt x="774834" y="0"/>
                    </a:lnTo>
                    <a:lnTo>
                      <a:pt x="1545058" y="535807"/>
                    </a:lnTo>
                    <a:lnTo>
                      <a:pt x="1560898" y="535807"/>
                    </a:lnTo>
                    <a:close/>
                  </a:path>
                </a:pathLst>
              </a:custGeom>
              <a:solidFill>
                <a:srgbClr val="F7D38F"/>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1" name="Google Shape;74;p2">
                <a:extLst>
                  <a:ext uri="{FF2B5EF4-FFF2-40B4-BE49-F238E27FC236}">
                    <a16:creationId xmlns:a16="http://schemas.microsoft.com/office/drawing/2014/main" id="{430287EB-6DDC-360D-609B-1B82D39B36D8}"/>
                  </a:ext>
                </a:extLst>
              </p:cNvPr>
              <p:cNvSpPr/>
              <p:nvPr/>
            </p:nvSpPr>
            <p:spPr>
              <a:xfrm rot="10800000">
                <a:off x="6989543" y="2200976"/>
                <a:ext cx="766816" cy="1280999"/>
              </a:xfrm>
              <a:custGeom>
                <a:avLst/>
                <a:gdLst/>
                <a:ahLst/>
                <a:cxnLst/>
                <a:rect l="l" t="t" r="r" b="b"/>
                <a:pathLst>
                  <a:path w="766816" h="1280999" extrusionOk="0">
                    <a:moveTo>
                      <a:pt x="766816" y="1280999"/>
                    </a:moveTo>
                    <a:lnTo>
                      <a:pt x="11230" y="1280999"/>
                    </a:lnTo>
                    <a:lnTo>
                      <a:pt x="11230" y="533436"/>
                    </a:lnTo>
                    <a:lnTo>
                      <a:pt x="0" y="533436"/>
                    </a:lnTo>
                    <a:lnTo>
                      <a:pt x="766816" y="0"/>
                    </a:ln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2" name="Google Shape;75;p2">
                <a:extLst>
                  <a:ext uri="{FF2B5EF4-FFF2-40B4-BE49-F238E27FC236}">
                    <a16:creationId xmlns:a16="http://schemas.microsoft.com/office/drawing/2014/main" id="{944F49E7-C60B-92C8-A34C-2FDAC47AA515}"/>
                  </a:ext>
                </a:extLst>
              </p:cNvPr>
              <p:cNvSpPr/>
              <p:nvPr/>
            </p:nvSpPr>
            <p:spPr>
              <a:xfrm>
                <a:off x="6227545" y="582329"/>
                <a:ext cx="1544855" cy="2375474"/>
              </a:xfrm>
              <a:custGeom>
                <a:avLst/>
                <a:gdLst/>
                <a:ahLst/>
                <a:cxnLst/>
                <a:rect l="l" t="t" r="r" b="b"/>
                <a:pathLst>
                  <a:path w="1544855" h="2346147" extrusionOk="0">
                    <a:moveTo>
                      <a:pt x="546245" y="0"/>
                    </a:moveTo>
                    <a:lnTo>
                      <a:pt x="998610" y="0"/>
                    </a:lnTo>
                    <a:cubicBezTo>
                      <a:pt x="1300293" y="0"/>
                      <a:pt x="1544855" y="244562"/>
                      <a:pt x="1544855" y="546245"/>
                    </a:cubicBezTo>
                    <a:lnTo>
                      <a:pt x="1544855" y="2346147"/>
                    </a:lnTo>
                    <a:lnTo>
                      <a:pt x="1271992" y="1987617"/>
                    </a:lnTo>
                    <a:lnTo>
                      <a:pt x="1016906" y="2343752"/>
                    </a:lnTo>
                    <a:lnTo>
                      <a:pt x="755493" y="1987617"/>
                    </a:lnTo>
                    <a:lnTo>
                      <a:pt x="494081" y="2300439"/>
                    </a:lnTo>
                    <a:lnTo>
                      <a:pt x="238995" y="1987617"/>
                    </a:lnTo>
                    <a:lnTo>
                      <a:pt x="0" y="2302833"/>
                    </a:lnTo>
                    <a:lnTo>
                      <a:pt x="0" y="546245"/>
                    </a:lnTo>
                    <a:cubicBezTo>
                      <a:pt x="0" y="244562"/>
                      <a:pt x="244562" y="0"/>
                      <a:pt x="546245" y="0"/>
                    </a:cubicBezTo>
                    <a:close/>
                  </a:path>
                </a:pathLst>
              </a:custGeom>
              <a:solidFill>
                <a:srgbClr val="EFB436"/>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3" name="Google Shape;76;p2">
                <a:extLst>
                  <a:ext uri="{FF2B5EF4-FFF2-40B4-BE49-F238E27FC236}">
                    <a16:creationId xmlns:a16="http://schemas.microsoft.com/office/drawing/2014/main" id="{3D4A8E54-924D-214B-D318-6DC6094E8000}"/>
                  </a:ext>
                </a:extLst>
              </p:cNvPr>
              <p:cNvSpPr/>
              <p:nvPr/>
            </p:nvSpPr>
            <p:spPr>
              <a:xfrm>
                <a:off x="6501911" y="580726"/>
                <a:ext cx="1013174" cy="2375012"/>
              </a:xfrm>
              <a:custGeom>
                <a:avLst/>
                <a:gdLst/>
                <a:ahLst/>
                <a:cxnLst/>
                <a:rect l="l" t="t" r="r" b="b"/>
                <a:pathLst>
                  <a:path w="1013174" h="2375012" extrusionOk="0">
                    <a:moveTo>
                      <a:pt x="618189" y="0"/>
                    </a:moveTo>
                    <a:lnTo>
                      <a:pt x="722641" y="0"/>
                    </a:lnTo>
                    <a:cubicBezTo>
                      <a:pt x="798062" y="0"/>
                      <a:pt x="869913" y="15489"/>
                      <a:pt x="935264" y="43499"/>
                    </a:cubicBezTo>
                    <a:lnTo>
                      <a:pt x="1013174" y="86351"/>
                    </a:lnTo>
                    <a:lnTo>
                      <a:pt x="976198" y="2042175"/>
                    </a:lnTo>
                    <a:lnTo>
                      <a:pt x="740937" y="2375012"/>
                    </a:lnTo>
                    <a:lnTo>
                      <a:pt x="661003" y="2264663"/>
                    </a:lnTo>
                    <a:close/>
                    <a:moveTo>
                      <a:pt x="270276" y="0"/>
                    </a:moveTo>
                    <a:lnTo>
                      <a:pt x="345974" y="0"/>
                    </a:lnTo>
                    <a:lnTo>
                      <a:pt x="386192" y="2127303"/>
                    </a:lnTo>
                    <a:lnTo>
                      <a:pt x="218112" y="2331121"/>
                    </a:lnTo>
                    <a:lnTo>
                      <a:pt x="0" y="2060074"/>
                    </a:lnTo>
                    <a:lnTo>
                      <a:pt x="37919" y="54353"/>
                    </a:lnTo>
                    <a:lnTo>
                      <a:pt x="57653" y="43499"/>
                    </a:lnTo>
                    <a:cubicBezTo>
                      <a:pt x="123005" y="15489"/>
                      <a:pt x="194855" y="0"/>
                      <a:pt x="270276"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77;p2">
                <a:extLst>
                  <a:ext uri="{FF2B5EF4-FFF2-40B4-BE49-F238E27FC236}">
                    <a16:creationId xmlns:a16="http://schemas.microsoft.com/office/drawing/2014/main" id="{BCF583CE-7F1B-302C-5FA9-99E44E2D0D79}"/>
                  </a:ext>
                </a:extLst>
              </p:cNvPr>
              <p:cNvSpPr/>
              <p:nvPr/>
            </p:nvSpPr>
            <p:spPr>
              <a:xfrm>
                <a:off x="6230753" y="556661"/>
                <a:ext cx="1544855" cy="555056"/>
              </a:xfrm>
              <a:custGeom>
                <a:avLst/>
                <a:gdLst/>
                <a:ahLst/>
                <a:cxnLst/>
                <a:rect l="l" t="t" r="r" b="b"/>
                <a:pathLst>
                  <a:path w="1544855" h="555056" extrusionOk="0">
                    <a:moveTo>
                      <a:pt x="546245" y="0"/>
                    </a:moveTo>
                    <a:lnTo>
                      <a:pt x="998610" y="0"/>
                    </a:lnTo>
                    <a:cubicBezTo>
                      <a:pt x="1300293" y="0"/>
                      <a:pt x="1544855" y="244562"/>
                      <a:pt x="1544855" y="546245"/>
                    </a:cubicBezTo>
                    <a:lnTo>
                      <a:pt x="1544855" y="555056"/>
                    </a:lnTo>
                    <a:lnTo>
                      <a:pt x="0" y="555056"/>
                    </a:lnTo>
                    <a:lnTo>
                      <a:pt x="0" y="546245"/>
                    </a:lnTo>
                    <a:cubicBezTo>
                      <a:pt x="0" y="244562"/>
                      <a:pt x="244562" y="0"/>
                      <a:pt x="546245" y="0"/>
                    </a:cubicBezTo>
                    <a:close/>
                  </a:path>
                </a:pathLst>
              </a:custGeom>
              <a:solidFill>
                <a:srgbClr val="E3607D"/>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5" name="Google Shape;78;p2">
                <a:extLst>
                  <a:ext uri="{FF2B5EF4-FFF2-40B4-BE49-F238E27FC236}">
                    <a16:creationId xmlns:a16="http://schemas.microsoft.com/office/drawing/2014/main" id="{9F01CCDC-A6D0-7672-4379-0331975E4013}"/>
                  </a:ext>
                </a:extLst>
              </p:cNvPr>
              <p:cNvSpPr/>
              <p:nvPr/>
            </p:nvSpPr>
            <p:spPr>
              <a:xfrm>
                <a:off x="6765353" y="3234088"/>
                <a:ext cx="499017" cy="248653"/>
              </a:xfrm>
              <a:custGeom>
                <a:avLst/>
                <a:gdLst/>
                <a:ahLst/>
                <a:cxnLst/>
                <a:rect l="l" t="t" r="r" b="b"/>
                <a:pathLst>
                  <a:path w="499017" h="248653" extrusionOk="0">
                    <a:moveTo>
                      <a:pt x="249058" y="0"/>
                    </a:moveTo>
                    <a:cubicBezTo>
                      <a:pt x="311852" y="0"/>
                      <a:pt x="371674" y="12726"/>
                      <a:pt x="426085" y="35740"/>
                    </a:cubicBezTo>
                    <a:lnTo>
                      <a:pt x="499017" y="75327"/>
                    </a:lnTo>
                    <a:lnTo>
                      <a:pt x="249860" y="248653"/>
                    </a:lnTo>
                    <a:lnTo>
                      <a:pt x="0" y="74838"/>
                    </a:lnTo>
                    <a:lnTo>
                      <a:pt x="72032" y="35740"/>
                    </a:lnTo>
                    <a:cubicBezTo>
                      <a:pt x="126443" y="12726"/>
                      <a:pt x="186264" y="0"/>
                      <a:pt x="249058"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6" name="Google Shape;79;p2">
                <a:extLst>
                  <a:ext uri="{FF2B5EF4-FFF2-40B4-BE49-F238E27FC236}">
                    <a16:creationId xmlns:a16="http://schemas.microsoft.com/office/drawing/2014/main" id="{CAAB69B4-D37F-53C7-21D8-D7D669D0690A}"/>
                  </a:ext>
                </a:extLst>
              </p:cNvPr>
              <p:cNvSpPr/>
              <p:nvPr/>
            </p:nvSpPr>
            <p:spPr>
              <a:xfrm>
                <a:off x="6208295" y="1063591"/>
                <a:ext cx="1597800" cy="375300"/>
              </a:xfrm>
              <a:prstGeom prst="roundRect">
                <a:avLst>
                  <a:gd name="adj" fmla="val 16667"/>
                </a:avLst>
              </a:prstGeom>
              <a:solidFill>
                <a:srgbClr val="A8BFD6"/>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7" name="Google Shape;80;p2">
                <a:extLst>
                  <a:ext uri="{FF2B5EF4-FFF2-40B4-BE49-F238E27FC236}">
                    <a16:creationId xmlns:a16="http://schemas.microsoft.com/office/drawing/2014/main" id="{01F24280-4EE8-F3BE-DBB7-C58F62A391E9}"/>
                  </a:ext>
                </a:extLst>
              </p:cNvPr>
              <p:cNvSpPr/>
              <p:nvPr/>
            </p:nvSpPr>
            <p:spPr>
              <a:xfrm flipH="1">
                <a:off x="6994360" y="550435"/>
                <a:ext cx="774832" cy="512039"/>
              </a:xfrm>
              <a:custGeom>
                <a:avLst/>
                <a:gdLst/>
                <a:ahLst/>
                <a:cxnLst/>
                <a:rect l="l" t="t" r="r" b="b"/>
                <a:pathLst>
                  <a:path w="774832" h="555056" extrusionOk="0">
                    <a:moveTo>
                      <a:pt x="546245" y="0"/>
                    </a:moveTo>
                    <a:lnTo>
                      <a:pt x="774832" y="0"/>
                    </a:lnTo>
                    <a:lnTo>
                      <a:pt x="774832" y="555056"/>
                    </a:lnTo>
                    <a:lnTo>
                      <a:pt x="0" y="555056"/>
                    </a:lnTo>
                    <a:lnTo>
                      <a:pt x="0" y="546245"/>
                    </a:lnTo>
                    <a:cubicBezTo>
                      <a:pt x="0" y="244562"/>
                      <a:pt x="244562" y="0"/>
                      <a:pt x="54624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8" name="Google Shape;81;p2">
                <a:extLst>
                  <a:ext uri="{FF2B5EF4-FFF2-40B4-BE49-F238E27FC236}">
                    <a16:creationId xmlns:a16="http://schemas.microsoft.com/office/drawing/2014/main" id="{344CF0CE-6F54-486C-D0F7-C77316184BE3}"/>
                  </a:ext>
                </a:extLst>
              </p:cNvPr>
              <p:cNvSpPr/>
              <p:nvPr/>
            </p:nvSpPr>
            <p:spPr>
              <a:xfrm flipH="1">
                <a:off x="6993134" y="1066800"/>
                <a:ext cx="824184" cy="375385"/>
              </a:xfrm>
              <a:custGeom>
                <a:avLst/>
                <a:gdLst/>
                <a:ahLst/>
                <a:cxnLst/>
                <a:rect l="l" t="t" r="r" b="b"/>
                <a:pathLst>
                  <a:path w="792485" h="375385" extrusionOk="0">
                    <a:moveTo>
                      <a:pt x="62565" y="0"/>
                    </a:moveTo>
                    <a:lnTo>
                      <a:pt x="792485" y="0"/>
                    </a:lnTo>
                    <a:lnTo>
                      <a:pt x="792485" y="375385"/>
                    </a:lnTo>
                    <a:lnTo>
                      <a:pt x="62565" y="375385"/>
                    </a:lnTo>
                    <a:cubicBezTo>
                      <a:pt x="28011" y="375385"/>
                      <a:pt x="0" y="347374"/>
                      <a:pt x="0" y="312820"/>
                    </a:cubicBezTo>
                    <a:lnTo>
                      <a:pt x="0" y="62565"/>
                    </a:lnTo>
                    <a:cubicBezTo>
                      <a:pt x="0" y="28011"/>
                      <a:pt x="28011" y="0"/>
                      <a:pt x="6256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
          <p:nvSpPr>
            <p:cNvPr id="11" name="Google Shape;82;p2">
              <a:extLst>
                <a:ext uri="{FF2B5EF4-FFF2-40B4-BE49-F238E27FC236}">
                  <a16:creationId xmlns:a16="http://schemas.microsoft.com/office/drawing/2014/main" id="{71D674A6-42EB-295D-951A-C7ADC27FF624}"/>
                </a:ext>
              </a:extLst>
            </p:cNvPr>
            <p:cNvSpPr/>
            <p:nvPr/>
          </p:nvSpPr>
          <p:spPr>
            <a:xfrm>
              <a:off x="7382576" y="3113772"/>
              <a:ext cx="67500" cy="540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83;p2">
              <a:extLst>
                <a:ext uri="{FF2B5EF4-FFF2-40B4-BE49-F238E27FC236}">
                  <a16:creationId xmlns:a16="http://schemas.microsoft.com/office/drawing/2014/main" id="{E17B6458-8C58-0FBE-A287-49C55D368240}"/>
                </a:ext>
              </a:extLst>
            </p:cNvPr>
            <p:cNvSpPr/>
            <p:nvPr/>
          </p:nvSpPr>
          <p:spPr>
            <a:xfrm>
              <a:off x="7376159" y="2890787"/>
              <a:ext cx="67500" cy="144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84;p2">
              <a:extLst>
                <a:ext uri="{FF2B5EF4-FFF2-40B4-BE49-F238E27FC236}">
                  <a16:creationId xmlns:a16="http://schemas.microsoft.com/office/drawing/2014/main" id="{053CE218-7374-A723-7E76-24CF3CF67519}"/>
                </a:ext>
              </a:extLst>
            </p:cNvPr>
            <p:cNvSpPr/>
            <p:nvPr/>
          </p:nvSpPr>
          <p:spPr>
            <a:xfrm>
              <a:off x="6731266" y="2457649"/>
              <a:ext cx="67500" cy="432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85;p2">
              <a:extLst>
                <a:ext uri="{FF2B5EF4-FFF2-40B4-BE49-F238E27FC236}">
                  <a16:creationId xmlns:a16="http://schemas.microsoft.com/office/drawing/2014/main" id="{8AA5BFFB-F7DC-BDFF-B245-A1896063692E}"/>
                </a:ext>
              </a:extLst>
            </p:cNvPr>
            <p:cNvSpPr/>
            <p:nvPr/>
          </p:nvSpPr>
          <p:spPr>
            <a:xfrm>
              <a:off x="6734474" y="2956560"/>
              <a:ext cx="67500" cy="108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86;p2">
              <a:extLst>
                <a:ext uri="{FF2B5EF4-FFF2-40B4-BE49-F238E27FC236}">
                  <a16:creationId xmlns:a16="http://schemas.microsoft.com/office/drawing/2014/main" id="{86A073E3-417C-567B-2D30-B605A701A8C9}"/>
                </a:ext>
              </a:extLst>
            </p:cNvPr>
            <p:cNvSpPr/>
            <p:nvPr/>
          </p:nvSpPr>
          <p:spPr>
            <a:xfrm rot="3200062">
              <a:off x="7093647" y="3970895"/>
              <a:ext cx="67320" cy="324003"/>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87;p2">
              <a:extLst>
                <a:ext uri="{FF2B5EF4-FFF2-40B4-BE49-F238E27FC236}">
                  <a16:creationId xmlns:a16="http://schemas.microsoft.com/office/drawing/2014/main" id="{8B430EBD-F0F6-6837-6FF5-A483ECAE47EE}"/>
                </a:ext>
              </a:extLst>
            </p:cNvPr>
            <p:cNvSpPr/>
            <p:nvPr/>
          </p:nvSpPr>
          <p:spPr>
            <a:xfrm rot="5400000">
              <a:off x="6680505" y="1450126"/>
              <a:ext cx="97200" cy="15957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88;p2">
              <a:extLst>
                <a:ext uri="{FF2B5EF4-FFF2-40B4-BE49-F238E27FC236}">
                  <a16:creationId xmlns:a16="http://schemas.microsoft.com/office/drawing/2014/main" id="{511503B6-A1B9-8E8F-0748-C470A60F6CF6}"/>
                </a:ext>
              </a:extLst>
            </p:cNvPr>
            <p:cNvSpPr/>
            <p:nvPr/>
          </p:nvSpPr>
          <p:spPr>
            <a:xfrm rot="3484535">
              <a:off x="6838763" y="4268957"/>
              <a:ext cx="67511" cy="107961"/>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89;p2">
              <a:extLst>
                <a:ext uri="{FF2B5EF4-FFF2-40B4-BE49-F238E27FC236}">
                  <a16:creationId xmlns:a16="http://schemas.microsoft.com/office/drawing/2014/main" id="{0C791592-8EE9-5202-98AA-CC8781E655BB}"/>
                </a:ext>
              </a:extLst>
            </p:cNvPr>
            <p:cNvSpPr/>
            <p:nvPr/>
          </p:nvSpPr>
          <p:spPr>
            <a:xfrm rot="-1504720">
              <a:off x="7344127" y="1872139"/>
              <a:ext cx="67239" cy="108035"/>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9" name="Google Shape;90;p2">
              <a:extLst>
                <a:ext uri="{FF2B5EF4-FFF2-40B4-BE49-F238E27FC236}">
                  <a16:creationId xmlns:a16="http://schemas.microsoft.com/office/drawing/2014/main" id="{2C0989CF-05CB-07CF-6F21-627AEF1AA664}"/>
                </a:ext>
              </a:extLst>
            </p:cNvPr>
            <p:cNvSpPr/>
            <p:nvPr/>
          </p:nvSpPr>
          <p:spPr>
            <a:xfrm rot="-3012820">
              <a:off x="7177533" y="1614475"/>
              <a:ext cx="114388" cy="226856"/>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pic>
        <p:nvPicPr>
          <p:cNvPr id="29" name="Picture 28">
            <a:extLst>
              <a:ext uri="{FF2B5EF4-FFF2-40B4-BE49-F238E27FC236}">
                <a16:creationId xmlns:a16="http://schemas.microsoft.com/office/drawing/2014/main" id="{BBF502D6-FCE7-315A-A2EF-1EF7D55992DE}"/>
              </a:ext>
            </a:extLst>
          </p:cNvPr>
          <p:cNvPicPr>
            <a:picLocks noChangeAspect="1"/>
          </p:cNvPicPr>
          <p:nvPr/>
        </p:nvPicPr>
        <p:blipFill>
          <a:blip r:embed="rId5"/>
          <a:stretch>
            <a:fillRect/>
          </a:stretch>
        </p:blipFill>
        <p:spPr>
          <a:xfrm>
            <a:off x="3033182" y="2459672"/>
            <a:ext cx="7840136" cy="1481456"/>
          </a:xfrm>
          <a:prstGeom prst="rect">
            <a:avLst/>
          </a:prstGeom>
        </p:spPr>
      </p:pic>
    </p:spTree>
    <p:extLst>
      <p:ext uri="{BB962C8B-B14F-4D97-AF65-F5344CB8AC3E}">
        <p14:creationId xmlns:p14="http://schemas.microsoft.com/office/powerpoint/2010/main" val="3507013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descr="A street with buildings and people&#10;&#10;Description automatically generated">
            <a:extLst>
              <a:ext uri="{FF2B5EF4-FFF2-40B4-BE49-F238E27FC236}">
                <a16:creationId xmlns:a16="http://schemas.microsoft.com/office/drawing/2014/main" id="{B0FE69E3-BCF4-7888-63B4-E3BB6A375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 y="0"/>
            <a:ext cx="12261850" cy="6874670"/>
          </a:xfrm>
          <a:prstGeom prst="rect">
            <a:avLst/>
          </a:prstGeom>
        </p:spPr>
      </p:pic>
      <p:sp>
        <p:nvSpPr>
          <p:cNvPr id="5" name="Rectangle: Rounded Corners 7">
            <a:extLst>
              <a:ext uri="{FF2B5EF4-FFF2-40B4-BE49-F238E27FC236}">
                <a16:creationId xmlns:a16="http://schemas.microsoft.com/office/drawing/2014/main" id="{103BC4D3-A83B-820B-3893-9FD620E083DD}"/>
              </a:ext>
            </a:extLst>
          </p:cNvPr>
          <p:cNvSpPr/>
          <p:nvPr/>
        </p:nvSpPr>
        <p:spPr>
          <a:xfrm>
            <a:off x="285750" y="219075"/>
            <a:ext cx="11429999" cy="64798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ACDE76-165D-673C-AF93-6C24A0BE2E06}"/>
              </a:ext>
            </a:extLst>
          </p:cNvPr>
          <p:cNvPicPr>
            <a:picLocks noChangeAspect="1"/>
          </p:cNvPicPr>
          <p:nvPr/>
        </p:nvPicPr>
        <p:blipFill>
          <a:blip r:embed="rId5"/>
          <a:stretch>
            <a:fillRect/>
          </a:stretch>
        </p:blipFill>
        <p:spPr>
          <a:xfrm>
            <a:off x="2749062" y="480275"/>
            <a:ext cx="5877496" cy="791198"/>
          </a:xfrm>
          <a:prstGeom prst="rect">
            <a:avLst/>
          </a:prstGeom>
        </p:spPr>
      </p:pic>
      <p:sp>
        <p:nvSpPr>
          <p:cNvPr id="8" name="TextBox 7">
            <a:extLst>
              <a:ext uri="{FF2B5EF4-FFF2-40B4-BE49-F238E27FC236}">
                <a16:creationId xmlns:a16="http://schemas.microsoft.com/office/drawing/2014/main" id="{93685FB9-F469-92CA-29D4-F8E2C1234D9F}"/>
              </a:ext>
            </a:extLst>
          </p:cNvPr>
          <p:cNvSpPr txBox="1"/>
          <p:nvPr/>
        </p:nvSpPr>
        <p:spPr>
          <a:xfrm>
            <a:off x="4629150" y="1829783"/>
            <a:ext cx="6885911" cy="4324261"/>
          </a:xfrm>
          <a:prstGeom prst="rect">
            <a:avLst/>
          </a:prstGeom>
          <a:solidFill>
            <a:schemeClr val="accent4">
              <a:lumMod val="40000"/>
              <a:lumOff val="60000"/>
            </a:schemeClr>
          </a:solidFill>
          <a:ln w="76200">
            <a:solidFill>
              <a:schemeClr val="tx1"/>
            </a:solidFill>
          </a:ln>
        </p:spPr>
        <p:txBody>
          <a:bodyPr wrap="square">
            <a:spAutoFit/>
          </a:bodyPr>
          <a:lstStyle/>
          <a:p>
            <a:pPr marL="457200" lvl="0" indent="-457200" algn="just">
              <a:spcBef>
                <a:spcPct val="50000"/>
              </a:spcBef>
              <a:buFont typeface="Arial" panose="020B0604020202020204" pitchFamily="34" charset="0"/>
              <a:buChar char="•"/>
            </a:pPr>
            <a:r>
              <a:rPr lang="vi-VN" altLang="en-US" sz="2200" b="1" dirty="0">
                <a:solidFill>
                  <a:prstClr val="black"/>
                </a:solidFill>
                <a:latin typeface="Cambria" panose="02040503050406030204" pitchFamily="18" charset="0"/>
                <a:ea typeface="Cambria" panose="02040503050406030204" pitchFamily="18" charset="0"/>
              </a:rPr>
              <a:t>Hội quán Phúc Kiến: Đây được coi là hội quán lớn nhất của người Hoa ở phố cổ Hội An với vẻ đẹp nguy nga, tráng lệ, linh thiêng trong một không gian kiến trúc lớn, đặc sắc kiểu Trung Hoa. Hội quán được xây dựng từ năm 1697 với cấu trúc hoàn toàn bằng gạch.</a:t>
            </a:r>
            <a:endParaRPr lang="en-US" altLang="en-US" sz="2200" b="1" dirty="0">
              <a:solidFill>
                <a:prstClr val="black"/>
              </a:solidFill>
              <a:latin typeface="Cambria" panose="02040503050406030204" pitchFamily="18" charset="0"/>
              <a:ea typeface="Cambria" panose="02040503050406030204" pitchFamily="18" charset="0"/>
            </a:endParaRPr>
          </a:p>
          <a:p>
            <a:pPr marL="457200" lvl="0" indent="-457200" algn="just">
              <a:spcBef>
                <a:spcPct val="50000"/>
              </a:spcBef>
              <a:buFont typeface="Arial" panose="020B0604020202020204" pitchFamily="34" charset="0"/>
              <a:buChar char="•"/>
            </a:pPr>
            <a:r>
              <a:rPr lang="vi-VN" altLang="en-US" sz="2200" b="1" dirty="0">
                <a:solidFill>
                  <a:prstClr val="black"/>
                </a:solidFill>
                <a:latin typeface="Cambria" panose="02040503050406030204" pitchFamily="18" charset="0"/>
                <a:ea typeface="Cambria" panose="02040503050406030204" pitchFamily="18" charset="0"/>
              </a:rPr>
              <a:t>Năm 1757, công trình này được xây dựng lại bằng gạch và mái ngói như hiện nay. Hội quán chính là nơi để những người Hoa ở Hội An gặp gỡ, nhằm tăng cường tinh thần đoàn kết, cùng nhau buôn bán, tương trợ lẫn nhau khi hoạn nạn và cũng là nơi thờ các vị thần của người Hoa.</a:t>
            </a:r>
            <a:endParaRPr kumimoji="0" lang="en-US" alt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C4DC36CA-6C9B-2219-BE4F-9F58DFAC44CF}"/>
              </a:ext>
            </a:extLst>
          </p:cNvPr>
          <p:cNvPicPr>
            <a:picLocks noChangeAspect="1"/>
          </p:cNvPicPr>
          <p:nvPr/>
        </p:nvPicPr>
        <p:blipFill>
          <a:blip r:embed="rId6"/>
          <a:stretch>
            <a:fillRect/>
          </a:stretch>
        </p:blipFill>
        <p:spPr>
          <a:xfrm>
            <a:off x="433387" y="2343150"/>
            <a:ext cx="4123164" cy="3019425"/>
          </a:xfrm>
          <a:prstGeom prst="rect">
            <a:avLst/>
          </a:prstGeom>
        </p:spPr>
      </p:pic>
    </p:spTree>
    <p:extLst>
      <p:ext uri="{BB962C8B-B14F-4D97-AF65-F5344CB8AC3E}">
        <p14:creationId xmlns:p14="http://schemas.microsoft.com/office/powerpoint/2010/main" val="139408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descr="A street with buildings and people&#10;&#10;Description automatically generated">
            <a:extLst>
              <a:ext uri="{FF2B5EF4-FFF2-40B4-BE49-F238E27FC236}">
                <a16:creationId xmlns:a16="http://schemas.microsoft.com/office/drawing/2014/main" id="{B0FE69E3-BCF4-7888-63B4-E3BB6A375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 y="0"/>
            <a:ext cx="12261850" cy="6874670"/>
          </a:xfrm>
          <a:prstGeom prst="rect">
            <a:avLst/>
          </a:prstGeom>
        </p:spPr>
      </p:pic>
      <p:sp>
        <p:nvSpPr>
          <p:cNvPr id="5" name="Rectangle: Rounded Corners 7">
            <a:extLst>
              <a:ext uri="{FF2B5EF4-FFF2-40B4-BE49-F238E27FC236}">
                <a16:creationId xmlns:a16="http://schemas.microsoft.com/office/drawing/2014/main" id="{103BC4D3-A83B-820B-3893-9FD620E083DD}"/>
              </a:ext>
            </a:extLst>
          </p:cNvPr>
          <p:cNvSpPr/>
          <p:nvPr/>
        </p:nvSpPr>
        <p:spPr>
          <a:xfrm>
            <a:off x="285750" y="219075"/>
            <a:ext cx="11429999" cy="64798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D44B97AA-85F1-313A-F1A5-4692577C9B63}"/>
              </a:ext>
            </a:extLst>
          </p:cNvPr>
          <p:cNvPicPr>
            <a:picLocks noChangeAspect="1"/>
          </p:cNvPicPr>
          <p:nvPr/>
        </p:nvPicPr>
        <p:blipFill>
          <a:blip r:embed="rId5"/>
          <a:stretch>
            <a:fillRect/>
          </a:stretch>
        </p:blipFill>
        <p:spPr>
          <a:xfrm>
            <a:off x="1409700" y="952499"/>
            <a:ext cx="8820150" cy="5166833"/>
          </a:xfrm>
          <a:prstGeom prst="rect">
            <a:avLst/>
          </a:prstGeom>
        </p:spPr>
      </p:pic>
    </p:spTree>
    <p:extLst>
      <p:ext uri="{BB962C8B-B14F-4D97-AF65-F5344CB8AC3E}">
        <p14:creationId xmlns:p14="http://schemas.microsoft.com/office/powerpoint/2010/main" val="1628206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descr="A street with buildings and people&#10;&#10;Description automatically generated">
            <a:extLst>
              <a:ext uri="{FF2B5EF4-FFF2-40B4-BE49-F238E27FC236}">
                <a16:creationId xmlns:a16="http://schemas.microsoft.com/office/drawing/2014/main" id="{B0FE69E3-BCF4-7888-63B4-E3BB6A375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 y="0"/>
            <a:ext cx="12261850" cy="6874670"/>
          </a:xfrm>
          <a:prstGeom prst="rect">
            <a:avLst/>
          </a:prstGeom>
        </p:spPr>
      </p:pic>
      <p:pic>
        <p:nvPicPr>
          <p:cNvPr id="5" name="Picture 4">
            <a:extLst>
              <a:ext uri="{FF2B5EF4-FFF2-40B4-BE49-F238E27FC236}">
                <a16:creationId xmlns:a16="http://schemas.microsoft.com/office/drawing/2014/main" id="{94858F8D-BB86-18C3-B3E8-E71406351E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567" y="3228975"/>
            <a:ext cx="4876250" cy="3836234"/>
          </a:xfrm>
          <a:prstGeom prst="rect">
            <a:avLst/>
          </a:prstGeom>
        </p:spPr>
      </p:pic>
      <p:sp>
        <p:nvSpPr>
          <p:cNvPr id="7" name="Rectangle 9">
            <a:extLst>
              <a:ext uri="{FF2B5EF4-FFF2-40B4-BE49-F238E27FC236}">
                <a16:creationId xmlns:a16="http://schemas.microsoft.com/office/drawing/2014/main" id="{5B98DAAE-30C2-4777-ACB0-CDD8C625BA37}"/>
              </a:ext>
            </a:extLst>
          </p:cNvPr>
          <p:cNvSpPr>
            <a:spLocks noChangeArrowheads="1"/>
          </p:cNvSpPr>
          <p:nvPr/>
        </p:nvSpPr>
        <p:spPr bwMode="auto">
          <a:xfrm>
            <a:off x="2600325" y="1343025"/>
            <a:ext cx="8353425" cy="1590675"/>
          </a:xfrm>
          <a:prstGeom prst="rect">
            <a:avLst/>
          </a:prstGeom>
          <a:solidFill>
            <a:schemeClr val="bg1"/>
          </a:solidFill>
          <a:ln w="38100">
            <a:solidFill>
              <a:schemeClr val="tx1"/>
            </a:solidFill>
            <a:prstDash val="lgDash"/>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defTabSz="1219170">
              <a:spcBef>
                <a:spcPct val="0"/>
              </a:spcBef>
              <a:buClr>
                <a:srgbClr val="000000"/>
              </a:buClr>
              <a:buNone/>
            </a:pPr>
            <a:r>
              <a:rPr lang="vi-VN" altLang="en-US" sz="4400" b="1" kern="0" dirty="0">
                <a:solidFill>
                  <a:srgbClr val="F4A79C">
                    <a:lumMod val="50000"/>
                  </a:srgbClr>
                </a:solidFill>
                <a:latin typeface="Cambria" panose="02040503050406030204" pitchFamily="18" charset="0"/>
                <a:ea typeface="Cambria" panose="02040503050406030204" pitchFamily="18" charset="0"/>
                <a:cs typeface="Arial"/>
                <a:sym typeface="Arial"/>
              </a:rPr>
              <a:t>Hình Chùa Cầu được in trên tờ tiền Việt Nam có ý nghĩa gì?</a:t>
            </a:r>
          </a:p>
        </p:txBody>
      </p:sp>
      <p:grpSp>
        <p:nvGrpSpPr>
          <p:cNvPr id="8" name="Group 7">
            <a:extLst>
              <a:ext uri="{FF2B5EF4-FFF2-40B4-BE49-F238E27FC236}">
                <a16:creationId xmlns:a16="http://schemas.microsoft.com/office/drawing/2014/main" id="{9210CA47-EA8D-37C0-ADB9-0667A2051E3A}"/>
              </a:ext>
            </a:extLst>
          </p:cNvPr>
          <p:cNvGrpSpPr/>
          <p:nvPr/>
        </p:nvGrpSpPr>
        <p:grpSpPr>
          <a:xfrm>
            <a:off x="4158195" y="3571876"/>
            <a:ext cx="7624230" cy="2697908"/>
            <a:chOff x="7355303" y="1404642"/>
            <a:chExt cx="4106665" cy="2679165"/>
          </a:xfrm>
        </p:grpSpPr>
        <p:sp>
          <p:nvSpPr>
            <p:cNvPr id="9" name="Rectangle: Rounded Corners 11">
              <a:extLst>
                <a:ext uri="{FF2B5EF4-FFF2-40B4-BE49-F238E27FC236}">
                  <a16:creationId xmlns:a16="http://schemas.microsoft.com/office/drawing/2014/main" id="{813618C0-A45F-DFF5-2FDC-06907D450AA6}"/>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5">
              <a:extLst>
                <a:ext uri="{FF2B5EF4-FFF2-40B4-BE49-F238E27FC236}">
                  <a16:creationId xmlns:a16="http://schemas.microsoft.com/office/drawing/2014/main" id="{023DDA63-C6AD-E8F4-2B73-135E13738A3B}"/>
                </a:ext>
              </a:extLst>
            </p:cNvPr>
            <p:cNvSpPr>
              <a:spLocks noChangeArrowheads="1"/>
            </p:cNvSpPr>
            <p:nvPr/>
          </p:nvSpPr>
          <p:spPr bwMode="auto">
            <a:xfrm>
              <a:off x="7461631" y="1547009"/>
              <a:ext cx="3942428" cy="25367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vi-VN"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Hình Chùa Cầu được in trên tờ tiền Việt Nam là một cách ghi nhận giá trị của di sản, cũng như quảng bá cho di sản Chùa Cầu và phố cổ Hội An.</a:t>
              </a:r>
              <a:endParaRPr kumimoji="0" lang="en-US"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665983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Group 3">
            <a:extLst>
              <a:ext uri="{FF2B5EF4-FFF2-40B4-BE49-F238E27FC236}">
                <a16:creationId xmlns:a16="http://schemas.microsoft.com/office/drawing/2014/main" id="{8E9D49F9-D3A2-0773-7BC2-5EA764322709}"/>
              </a:ext>
            </a:extLst>
          </p:cNvPr>
          <p:cNvGrpSpPr/>
          <p:nvPr/>
        </p:nvGrpSpPr>
        <p:grpSpPr>
          <a:xfrm>
            <a:off x="-482259" y="-280851"/>
            <a:ext cx="13419343" cy="7138851"/>
            <a:chOff x="-717454" y="-15136"/>
            <a:chExt cx="13964529" cy="6888272"/>
          </a:xfrm>
        </p:grpSpPr>
        <p:sp>
          <p:nvSpPr>
            <p:cNvPr id="5" name="TextBox 2">
              <a:extLst>
                <a:ext uri="{FF2B5EF4-FFF2-40B4-BE49-F238E27FC236}">
                  <a16:creationId xmlns:a16="http://schemas.microsoft.com/office/drawing/2014/main" id="{0B6D2547-761A-0ABA-3292-988D616C92EF}"/>
                </a:ext>
              </a:extLst>
            </p:cNvPr>
            <p:cNvSpPr txBox="1"/>
            <p:nvPr/>
          </p:nvSpPr>
          <p:spPr>
            <a:xfrm>
              <a:off x="4887927" y="3244334"/>
              <a:ext cx="2416146"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微软雅黑" panose="020F0502020204030204"/>
                <a:ea typeface="+mn-ea"/>
                <a:cs typeface="+mn-cs"/>
              </a:endParaRPr>
            </a:p>
          </p:txBody>
        </p:sp>
        <p:grpSp>
          <p:nvGrpSpPr>
            <p:cNvPr id="7" name="Group 6">
              <a:extLst>
                <a:ext uri="{FF2B5EF4-FFF2-40B4-BE49-F238E27FC236}">
                  <a16:creationId xmlns:a16="http://schemas.microsoft.com/office/drawing/2014/main" id="{15B225C9-4981-49A2-A8B2-18E404DBD9AD}"/>
                </a:ext>
              </a:extLst>
            </p:cNvPr>
            <p:cNvGrpSpPr/>
            <p:nvPr/>
          </p:nvGrpSpPr>
          <p:grpSpPr>
            <a:xfrm>
              <a:off x="-717454" y="-15136"/>
              <a:ext cx="13964529" cy="6888272"/>
              <a:chOff x="-717454" y="-15136"/>
              <a:chExt cx="13964529" cy="6888272"/>
            </a:xfrm>
          </p:grpSpPr>
          <p:pic>
            <p:nvPicPr>
              <p:cNvPr id="8" name="Picture 8">
                <a:extLst>
                  <a:ext uri="{FF2B5EF4-FFF2-40B4-BE49-F238E27FC236}">
                    <a16:creationId xmlns:a16="http://schemas.microsoft.com/office/drawing/2014/main" id="{76F5A02A-E4B0-4D62-B9BF-B266F9F284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21" r="12345"/>
              <a:stretch/>
            </p:blipFill>
            <p:spPr bwMode="auto">
              <a:xfrm>
                <a:off x="-717454" y="-15136"/>
                <a:ext cx="13964529" cy="688827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F23C171-4DE0-4348-89EB-FF1E9237CE95}"/>
                  </a:ext>
                </a:extLst>
              </p:cNvPr>
              <p:cNvSpPr/>
              <p:nvPr/>
            </p:nvSpPr>
            <p:spPr>
              <a:xfrm rot="20675700">
                <a:off x="6322927" y="1973285"/>
                <a:ext cx="1211957" cy="601471"/>
              </a:xfrm>
              <a:prstGeom prst="rect">
                <a:avLst/>
              </a:prstGeom>
              <a:solidFill>
                <a:srgbClr val="FCB433"/>
              </a:solidFill>
              <a:ln>
                <a:solidFill>
                  <a:srgbClr val="FCB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grpSp>
      </p:grpSp>
      <p:sp>
        <p:nvSpPr>
          <p:cNvPr id="10" name="Rectangle: Rounded Corners 5">
            <a:extLst>
              <a:ext uri="{FF2B5EF4-FFF2-40B4-BE49-F238E27FC236}">
                <a16:creationId xmlns:a16="http://schemas.microsoft.com/office/drawing/2014/main" id="{0ACEC41A-75E2-1CF6-1EEE-5A443319BA06}"/>
              </a:ext>
            </a:extLst>
          </p:cNvPr>
          <p:cNvSpPr/>
          <p:nvPr/>
        </p:nvSpPr>
        <p:spPr>
          <a:xfrm>
            <a:off x="0" y="1"/>
            <a:ext cx="12191999" cy="62413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Google Shape;783;p10">
            <a:extLst>
              <a:ext uri="{FF2B5EF4-FFF2-40B4-BE49-F238E27FC236}">
                <a16:creationId xmlns:a16="http://schemas.microsoft.com/office/drawing/2014/main" id="{0D4B0CFB-095E-5035-2AA9-140E6C14065D}"/>
              </a:ext>
            </a:extLst>
          </p:cNvPr>
          <p:cNvSpPr txBox="1"/>
          <p:nvPr/>
        </p:nvSpPr>
        <p:spPr>
          <a:xfrm>
            <a:off x="1324482" y="496153"/>
            <a:ext cx="2056157" cy="804022"/>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Handlee"/>
              <a:ea typeface="Handlee"/>
              <a:cs typeface="Handlee"/>
              <a:sym typeface="Handlee"/>
            </a:endParaRPr>
          </a:p>
        </p:txBody>
      </p:sp>
      <p:sp>
        <p:nvSpPr>
          <p:cNvPr id="12" name="Google Shape;797;p10">
            <a:hlinkClick r:id="rId5" action="ppaction://hlinksldjump"/>
            <a:extLst>
              <a:ext uri="{FF2B5EF4-FFF2-40B4-BE49-F238E27FC236}">
                <a16:creationId xmlns:a16="http://schemas.microsoft.com/office/drawing/2014/main" id="{68AB7BBE-6F17-D78D-B368-6740278CE3BB}"/>
              </a:ext>
            </a:extLst>
          </p:cNvPr>
          <p:cNvSpPr/>
          <p:nvPr/>
        </p:nvSpPr>
        <p:spPr>
          <a:xfrm>
            <a:off x="9694700" y="5526602"/>
            <a:ext cx="2137717" cy="727848"/>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Google Shape;70;p2">
            <a:extLst>
              <a:ext uri="{FF2B5EF4-FFF2-40B4-BE49-F238E27FC236}">
                <a16:creationId xmlns:a16="http://schemas.microsoft.com/office/drawing/2014/main" id="{79DF385D-532D-4DAB-0BFC-6A5FD77BE2C5}"/>
              </a:ext>
            </a:extLst>
          </p:cNvPr>
          <p:cNvSpPr/>
          <p:nvPr/>
        </p:nvSpPr>
        <p:spPr>
          <a:xfrm>
            <a:off x="1965202" y="4140256"/>
            <a:ext cx="7679938" cy="1970615"/>
          </a:xfrm>
          <a:custGeom>
            <a:avLst/>
            <a:gdLst/>
            <a:ahLst/>
            <a:cxnLst/>
            <a:rect l="l" t="t" r="r" b="b"/>
            <a:pathLst>
              <a:path w="279101" h="82127" extrusionOk="0">
                <a:moveTo>
                  <a:pt x="0" y="100"/>
                </a:moveTo>
                <a:cubicBezTo>
                  <a:pt x="6773" y="897"/>
                  <a:pt x="38947" y="-1892"/>
                  <a:pt x="40640" y="4881"/>
                </a:cubicBezTo>
                <a:cubicBezTo>
                  <a:pt x="42333" y="11654"/>
                  <a:pt x="2391" y="34365"/>
                  <a:pt x="10160" y="40740"/>
                </a:cubicBezTo>
                <a:cubicBezTo>
                  <a:pt x="17929" y="47115"/>
                  <a:pt x="81778" y="36258"/>
                  <a:pt x="87256" y="43131"/>
                </a:cubicBezTo>
                <a:cubicBezTo>
                  <a:pt x="92734" y="50004"/>
                  <a:pt x="11056" y="80783"/>
                  <a:pt x="43030" y="81978"/>
                </a:cubicBezTo>
                <a:cubicBezTo>
                  <a:pt x="75004" y="83173"/>
                  <a:pt x="239756" y="55582"/>
                  <a:pt x="279101" y="50303"/>
                </a:cubicBezTo>
              </a:path>
            </a:pathLst>
          </a:custGeom>
          <a:noFill/>
          <a:ln w="38100" cap="flat" cmpd="sng">
            <a:solidFill>
              <a:schemeClr val="dk1"/>
            </a:solidFill>
            <a:prstDash val="solid"/>
            <a:round/>
            <a:headEnd type="none" w="med" len="med"/>
            <a:tailEnd type="none" w="med" len="med"/>
          </a:ln>
        </p:spPr>
      </p:sp>
      <p:grpSp>
        <p:nvGrpSpPr>
          <p:cNvPr id="14" name="Google Shape;71;p2">
            <a:extLst>
              <a:ext uri="{FF2B5EF4-FFF2-40B4-BE49-F238E27FC236}">
                <a16:creationId xmlns:a16="http://schemas.microsoft.com/office/drawing/2014/main" id="{D5C39C51-CDF8-E697-17FC-82364EBF6DF5}"/>
              </a:ext>
            </a:extLst>
          </p:cNvPr>
          <p:cNvGrpSpPr/>
          <p:nvPr/>
        </p:nvGrpSpPr>
        <p:grpSpPr>
          <a:xfrm rot="-985835">
            <a:off x="1323066" y="2018905"/>
            <a:ext cx="1269770" cy="2178883"/>
            <a:chOff x="5930618" y="1536098"/>
            <a:chExt cx="1609023" cy="2932306"/>
          </a:xfrm>
        </p:grpSpPr>
        <p:grpSp>
          <p:nvGrpSpPr>
            <p:cNvPr id="15" name="Google Shape;72;p2">
              <a:extLst>
                <a:ext uri="{FF2B5EF4-FFF2-40B4-BE49-F238E27FC236}">
                  <a16:creationId xmlns:a16="http://schemas.microsoft.com/office/drawing/2014/main" id="{E14EFE51-5F9B-5700-7DE1-54DB5DD3A6C1}"/>
                </a:ext>
              </a:extLst>
            </p:cNvPr>
            <p:cNvGrpSpPr/>
            <p:nvPr/>
          </p:nvGrpSpPr>
          <p:grpSpPr>
            <a:xfrm>
              <a:off x="5930618" y="1536098"/>
              <a:ext cx="1609023" cy="2932306"/>
              <a:chOff x="6208295" y="550435"/>
              <a:chExt cx="1609023" cy="2932306"/>
            </a:xfrm>
          </p:grpSpPr>
          <p:sp>
            <p:nvSpPr>
              <p:cNvPr id="25" name="Google Shape;73;p2">
                <a:extLst>
                  <a:ext uri="{FF2B5EF4-FFF2-40B4-BE49-F238E27FC236}">
                    <a16:creationId xmlns:a16="http://schemas.microsoft.com/office/drawing/2014/main" id="{4EF5C97F-D9B6-0D3D-3C28-786EB8E71C9F}"/>
                  </a:ext>
                </a:extLst>
              </p:cNvPr>
              <p:cNvSpPr/>
              <p:nvPr/>
            </p:nvSpPr>
            <p:spPr>
              <a:xfrm rot="10800000">
                <a:off x="6225940" y="2188143"/>
                <a:ext cx="1560898" cy="1286577"/>
              </a:xfrm>
              <a:custGeom>
                <a:avLst/>
                <a:gdLst/>
                <a:ahLst/>
                <a:cxnLst/>
                <a:rect l="l" t="t" r="r" b="b"/>
                <a:pathLst>
                  <a:path w="1560898" h="1286577" extrusionOk="0">
                    <a:moveTo>
                      <a:pt x="1560898" y="1286577"/>
                    </a:moveTo>
                    <a:lnTo>
                      <a:pt x="11230" y="1286577"/>
                    </a:lnTo>
                    <a:lnTo>
                      <a:pt x="11230" y="539014"/>
                    </a:lnTo>
                    <a:lnTo>
                      <a:pt x="0" y="539014"/>
                    </a:lnTo>
                    <a:lnTo>
                      <a:pt x="774834" y="0"/>
                    </a:lnTo>
                    <a:lnTo>
                      <a:pt x="1545058" y="535807"/>
                    </a:lnTo>
                    <a:lnTo>
                      <a:pt x="1560898" y="535807"/>
                    </a:lnTo>
                    <a:close/>
                  </a:path>
                </a:pathLst>
              </a:custGeom>
              <a:solidFill>
                <a:srgbClr val="F7D38F"/>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6" name="Google Shape;74;p2">
                <a:extLst>
                  <a:ext uri="{FF2B5EF4-FFF2-40B4-BE49-F238E27FC236}">
                    <a16:creationId xmlns:a16="http://schemas.microsoft.com/office/drawing/2014/main" id="{27272E1E-9C09-D589-A97C-2104ABCE4D70}"/>
                  </a:ext>
                </a:extLst>
              </p:cNvPr>
              <p:cNvSpPr/>
              <p:nvPr/>
            </p:nvSpPr>
            <p:spPr>
              <a:xfrm rot="10800000">
                <a:off x="6989543" y="2200976"/>
                <a:ext cx="766816" cy="1280999"/>
              </a:xfrm>
              <a:custGeom>
                <a:avLst/>
                <a:gdLst/>
                <a:ahLst/>
                <a:cxnLst/>
                <a:rect l="l" t="t" r="r" b="b"/>
                <a:pathLst>
                  <a:path w="766816" h="1280999" extrusionOk="0">
                    <a:moveTo>
                      <a:pt x="766816" y="1280999"/>
                    </a:moveTo>
                    <a:lnTo>
                      <a:pt x="11230" y="1280999"/>
                    </a:lnTo>
                    <a:lnTo>
                      <a:pt x="11230" y="533436"/>
                    </a:lnTo>
                    <a:lnTo>
                      <a:pt x="0" y="533436"/>
                    </a:lnTo>
                    <a:lnTo>
                      <a:pt x="766816" y="0"/>
                    </a:ln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7" name="Google Shape;75;p2">
                <a:extLst>
                  <a:ext uri="{FF2B5EF4-FFF2-40B4-BE49-F238E27FC236}">
                    <a16:creationId xmlns:a16="http://schemas.microsoft.com/office/drawing/2014/main" id="{C8E47459-5339-BBC1-4405-F94FB3B7213F}"/>
                  </a:ext>
                </a:extLst>
              </p:cNvPr>
              <p:cNvSpPr/>
              <p:nvPr/>
            </p:nvSpPr>
            <p:spPr>
              <a:xfrm>
                <a:off x="6227545" y="582329"/>
                <a:ext cx="1544855" cy="2375474"/>
              </a:xfrm>
              <a:custGeom>
                <a:avLst/>
                <a:gdLst/>
                <a:ahLst/>
                <a:cxnLst/>
                <a:rect l="l" t="t" r="r" b="b"/>
                <a:pathLst>
                  <a:path w="1544855" h="2346147" extrusionOk="0">
                    <a:moveTo>
                      <a:pt x="546245" y="0"/>
                    </a:moveTo>
                    <a:lnTo>
                      <a:pt x="998610" y="0"/>
                    </a:lnTo>
                    <a:cubicBezTo>
                      <a:pt x="1300293" y="0"/>
                      <a:pt x="1544855" y="244562"/>
                      <a:pt x="1544855" y="546245"/>
                    </a:cubicBezTo>
                    <a:lnTo>
                      <a:pt x="1544855" y="2346147"/>
                    </a:lnTo>
                    <a:lnTo>
                      <a:pt x="1271992" y="1987617"/>
                    </a:lnTo>
                    <a:lnTo>
                      <a:pt x="1016906" y="2343752"/>
                    </a:lnTo>
                    <a:lnTo>
                      <a:pt x="755493" y="1987617"/>
                    </a:lnTo>
                    <a:lnTo>
                      <a:pt x="494081" y="2300439"/>
                    </a:lnTo>
                    <a:lnTo>
                      <a:pt x="238995" y="1987617"/>
                    </a:lnTo>
                    <a:lnTo>
                      <a:pt x="0" y="2302833"/>
                    </a:lnTo>
                    <a:lnTo>
                      <a:pt x="0" y="546245"/>
                    </a:lnTo>
                    <a:cubicBezTo>
                      <a:pt x="0" y="244562"/>
                      <a:pt x="244562" y="0"/>
                      <a:pt x="546245" y="0"/>
                    </a:cubicBezTo>
                    <a:close/>
                  </a:path>
                </a:pathLst>
              </a:custGeom>
              <a:solidFill>
                <a:srgbClr val="EFB436"/>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8" name="Google Shape;76;p2">
                <a:extLst>
                  <a:ext uri="{FF2B5EF4-FFF2-40B4-BE49-F238E27FC236}">
                    <a16:creationId xmlns:a16="http://schemas.microsoft.com/office/drawing/2014/main" id="{80F19D51-3D25-517B-EB99-7F064DA2E34A}"/>
                  </a:ext>
                </a:extLst>
              </p:cNvPr>
              <p:cNvSpPr/>
              <p:nvPr/>
            </p:nvSpPr>
            <p:spPr>
              <a:xfrm>
                <a:off x="6501911" y="580726"/>
                <a:ext cx="1013174" cy="2375012"/>
              </a:xfrm>
              <a:custGeom>
                <a:avLst/>
                <a:gdLst/>
                <a:ahLst/>
                <a:cxnLst/>
                <a:rect l="l" t="t" r="r" b="b"/>
                <a:pathLst>
                  <a:path w="1013174" h="2375012" extrusionOk="0">
                    <a:moveTo>
                      <a:pt x="618189" y="0"/>
                    </a:moveTo>
                    <a:lnTo>
                      <a:pt x="722641" y="0"/>
                    </a:lnTo>
                    <a:cubicBezTo>
                      <a:pt x="798062" y="0"/>
                      <a:pt x="869913" y="15489"/>
                      <a:pt x="935264" y="43499"/>
                    </a:cubicBezTo>
                    <a:lnTo>
                      <a:pt x="1013174" y="86351"/>
                    </a:lnTo>
                    <a:lnTo>
                      <a:pt x="976198" y="2042175"/>
                    </a:lnTo>
                    <a:lnTo>
                      <a:pt x="740937" y="2375012"/>
                    </a:lnTo>
                    <a:lnTo>
                      <a:pt x="661003" y="2264663"/>
                    </a:lnTo>
                    <a:close/>
                    <a:moveTo>
                      <a:pt x="270276" y="0"/>
                    </a:moveTo>
                    <a:lnTo>
                      <a:pt x="345974" y="0"/>
                    </a:lnTo>
                    <a:lnTo>
                      <a:pt x="386192" y="2127303"/>
                    </a:lnTo>
                    <a:lnTo>
                      <a:pt x="218112" y="2331121"/>
                    </a:lnTo>
                    <a:lnTo>
                      <a:pt x="0" y="2060074"/>
                    </a:lnTo>
                    <a:lnTo>
                      <a:pt x="37919" y="54353"/>
                    </a:lnTo>
                    <a:lnTo>
                      <a:pt x="57653" y="43499"/>
                    </a:lnTo>
                    <a:cubicBezTo>
                      <a:pt x="123005" y="15489"/>
                      <a:pt x="194855" y="0"/>
                      <a:pt x="270276"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9" name="Google Shape;77;p2">
                <a:extLst>
                  <a:ext uri="{FF2B5EF4-FFF2-40B4-BE49-F238E27FC236}">
                    <a16:creationId xmlns:a16="http://schemas.microsoft.com/office/drawing/2014/main" id="{5B1CDE40-9892-02FD-280E-1ACAFB3500AA}"/>
                  </a:ext>
                </a:extLst>
              </p:cNvPr>
              <p:cNvSpPr/>
              <p:nvPr/>
            </p:nvSpPr>
            <p:spPr>
              <a:xfrm>
                <a:off x="6230753" y="556661"/>
                <a:ext cx="1544855" cy="555056"/>
              </a:xfrm>
              <a:custGeom>
                <a:avLst/>
                <a:gdLst/>
                <a:ahLst/>
                <a:cxnLst/>
                <a:rect l="l" t="t" r="r" b="b"/>
                <a:pathLst>
                  <a:path w="1544855" h="555056" extrusionOk="0">
                    <a:moveTo>
                      <a:pt x="546245" y="0"/>
                    </a:moveTo>
                    <a:lnTo>
                      <a:pt x="998610" y="0"/>
                    </a:lnTo>
                    <a:cubicBezTo>
                      <a:pt x="1300293" y="0"/>
                      <a:pt x="1544855" y="244562"/>
                      <a:pt x="1544855" y="546245"/>
                    </a:cubicBezTo>
                    <a:lnTo>
                      <a:pt x="1544855" y="555056"/>
                    </a:lnTo>
                    <a:lnTo>
                      <a:pt x="0" y="555056"/>
                    </a:lnTo>
                    <a:lnTo>
                      <a:pt x="0" y="546245"/>
                    </a:lnTo>
                    <a:cubicBezTo>
                      <a:pt x="0" y="244562"/>
                      <a:pt x="244562" y="0"/>
                      <a:pt x="546245" y="0"/>
                    </a:cubicBezTo>
                    <a:close/>
                  </a:path>
                </a:pathLst>
              </a:custGeom>
              <a:solidFill>
                <a:srgbClr val="E3607D"/>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0" name="Google Shape;78;p2">
                <a:extLst>
                  <a:ext uri="{FF2B5EF4-FFF2-40B4-BE49-F238E27FC236}">
                    <a16:creationId xmlns:a16="http://schemas.microsoft.com/office/drawing/2014/main" id="{25F6F83C-5A5D-55FA-FE4F-67BAA10542CF}"/>
                  </a:ext>
                </a:extLst>
              </p:cNvPr>
              <p:cNvSpPr/>
              <p:nvPr/>
            </p:nvSpPr>
            <p:spPr>
              <a:xfrm>
                <a:off x="6765353" y="3234088"/>
                <a:ext cx="499017" cy="248653"/>
              </a:xfrm>
              <a:custGeom>
                <a:avLst/>
                <a:gdLst/>
                <a:ahLst/>
                <a:cxnLst/>
                <a:rect l="l" t="t" r="r" b="b"/>
                <a:pathLst>
                  <a:path w="499017" h="248653" extrusionOk="0">
                    <a:moveTo>
                      <a:pt x="249058" y="0"/>
                    </a:moveTo>
                    <a:cubicBezTo>
                      <a:pt x="311852" y="0"/>
                      <a:pt x="371674" y="12726"/>
                      <a:pt x="426085" y="35740"/>
                    </a:cubicBezTo>
                    <a:lnTo>
                      <a:pt x="499017" y="75327"/>
                    </a:lnTo>
                    <a:lnTo>
                      <a:pt x="249860" y="248653"/>
                    </a:lnTo>
                    <a:lnTo>
                      <a:pt x="0" y="74838"/>
                    </a:lnTo>
                    <a:lnTo>
                      <a:pt x="72032" y="35740"/>
                    </a:lnTo>
                    <a:cubicBezTo>
                      <a:pt x="126443" y="12726"/>
                      <a:pt x="186264" y="0"/>
                      <a:pt x="249058"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79;p2">
                <a:extLst>
                  <a:ext uri="{FF2B5EF4-FFF2-40B4-BE49-F238E27FC236}">
                    <a16:creationId xmlns:a16="http://schemas.microsoft.com/office/drawing/2014/main" id="{B2D7F072-54A1-EE17-4A7E-DE99ECD3194D}"/>
                  </a:ext>
                </a:extLst>
              </p:cNvPr>
              <p:cNvSpPr/>
              <p:nvPr/>
            </p:nvSpPr>
            <p:spPr>
              <a:xfrm>
                <a:off x="6208295" y="1063591"/>
                <a:ext cx="1597800" cy="375300"/>
              </a:xfrm>
              <a:prstGeom prst="roundRect">
                <a:avLst>
                  <a:gd name="adj" fmla="val 16667"/>
                </a:avLst>
              </a:prstGeom>
              <a:solidFill>
                <a:srgbClr val="A8BFD6"/>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80;p2">
                <a:extLst>
                  <a:ext uri="{FF2B5EF4-FFF2-40B4-BE49-F238E27FC236}">
                    <a16:creationId xmlns:a16="http://schemas.microsoft.com/office/drawing/2014/main" id="{43597B7A-9ECC-154E-11DE-278C741B863E}"/>
                  </a:ext>
                </a:extLst>
              </p:cNvPr>
              <p:cNvSpPr/>
              <p:nvPr/>
            </p:nvSpPr>
            <p:spPr>
              <a:xfrm flipH="1">
                <a:off x="6994360" y="550435"/>
                <a:ext cx="774832" cy="512039"/>
              </a:xfrm>
              <a:custGeom>
                <a:avLst/>
                <a:gdLst/>
                <a:ahLst/>
                <a:cxnLst/>
                <a:rect l="l" t="t" r="r" b="b"/>
                <a:pathLst>
                  <a:path w="774832" h="555056" extrusionOk="0">
                    <a:moveTo>
                      <a:pt x="546245" y="0"/>
                    </a:moveTo>
                    <a:lnTo>
                      <a:pt x="774832" y="0"/>
                    </a:lnTo>
                    <a:lnTo>
                      <a:pt x="774832" y="555056"/>
                    </a:lnTo>
                    <a:lnTo>
                      <a:pt x="0" y="555056"/>
                    </a:lnTo>
                    <a:lnTo>
                      <a:pt x="0" y="546245"/>
                    </a:lnTo>
                    <a:cubicBezTo>
                      <a:pt x="0" y="244562"/>
                      <a:pt x="244562" y="0"/>
                      <a:pt x="54624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3" name="Google Shape;81;p2">
                <a:extLst>
                  <a:ext uri="{FF2B5EF4-FFF2-40B4-BE49-F238E27FC236}">
                    <a16:creationId xmlns:a16="http://schemas.microsoft.com/office/drawing/2014/main" id="{5E212D2C-637E-3C96-C83B-2F306FA75FFD}"/>
                  </a:ext>
                </a:extLst>
              </p:cNvPr>
              <p:cNvSpPr/>
              <p:nvPr/>
            </p:nvSpPr>
            <p:spPr>
              <a:xfrm flipH="1">
                <a:off x="6993134" y="1066800"/>
                <a:ext cx="824184" cy="375385"/>
              </a:xfrm>
              <a:custGeom>
                <a:avLst/>
                <a:gdLst/>
                <a:ahLst/>
                <a:cxnLst/>
                <a:rect l="l" t="t" r="r" b="b"/>
                <a:pathLst>
                  <a:path w="792485" h="375385" extrusionOk="0">
                    <a:moveTo>
                      <a:pt x="62565" y="0"/>
                    </a:moveTo>
                    <a:lnTo>
                      <a:pt x="792485" y="0"/>
                    </a:lnTo>
                    <a:lnTo>
                      <a:pt x="792485" y="375385"/>
                    </a:lnTo>
                    <a:lnTo>
                      <a:pt x="62565" y="375385"/>
                    </a:lnTo>
                    <a:cubicBezTo>
                      <a:pt x="28011" y="375385"/>
                      <a:pt x="0" y="347374"/>
                      <a:pt x="0" y="312820"/>
                    </a:cubicBezTo>
                    <a:lnTo>
                      <a:pt x="0" y="62565"/>
                    </a:lnTo>
                    <a:cubicBezTo>
                      <a:pt x="0" y="28011"/>
                      <a:pt x="28011" y="0"/>
                      <a:pt x="6256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
          <p:nvSpPr>
            <p:cNvPr id="16" name="Google Shape;82;p2">
              <a:extLst>
                <a:ext uri="{FF2B5EF4-FFF2-40B4-BE49-F238E27FC236}">
                  <a16:creationId xmlns:a16="http://schemas.microsoft.com/office/drawing/2014/main" id="{D15A8A5B-D8A1-4F67-3660-5B1B814C835A}"/>
                </a:ext>
              </a:extLst>
            </p:cNvPr>
            <p:cNvSpPr/>
            <p:nvPr/>
          </p:nvSpPr>
          <p:spPr>
            <a:xfrm>
              <a:off x="7382576" y="3113772"/>
              <a:ext cx="67500" cy="540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83;p2">
              <a:extLst>
                <a:ext uri="{FF2B5EF4-FFF2-40B4-BE49-F238E27FC236}">
                  <a16:creationId xmlns:a16="http://schemas.microsoft.com/office/drawing/2014/main" id="{7DFB33B8-150F-EB2E-D1D7-845AC95CE7D2}"/>
                </a:ext>
              </a:extLst>
            </p:cNvPr>
            <p:cNvSpPr/>
            <p:nvPr/>
          </p:nvSpPr>
          <p:spPr>
            <a:xfrm>
              <a:off x="7376159" y="2890787"/>
              <a:ext cx="67500" cy="144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84;p2">
              <a:extLst>
                <a:ext uri="{FF2B5EF4-FFF2-40B4-BE49-F238E27FC236}">
                  <a16:creationId xmlns:a16="http://schemas.microsoft.com/office/drawing/2014/main" id="{DA8F1E7F-BEDB-86B8-7ABE-BEE3128B3C16}"/>
                </a:ext>
              </a:extLst>
            </p:cNvPr>
            <p:cNvSpPr/>
            <p:nvPr/>
          </p:nvSpPr>
          <p:spPr>
            <a:xfrm>
              <a:off x="6731266" y="2457649"/>
              <a:ext cx="67500" cy="432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9" name="Google Shape;85;p2">
              <a:extLst>
                <a:ext uri="{FF2B5EF4-FFF2-40B4-BE49-F238E27FC236}">
                  <a16:creationId xmlns:a16="http://schemas.microsoft.com/office/drawing/2014/main" id="{328B54CA-D5EF-C3A3-9137-AF07D4159DA0}"/>
                </a:ext>
              </a:extLst>
            </p:cNvPr>
            <p:cNvSpPr/>
            <p:nvPr/>
          </p:nvSpPr>
          <p:spPr>
            <a:xfrm>
              <a:off x="6734474" y="2956560"/>
              <a:ext cx="67500" cy="108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86;p2">
              <a:extLst>
                <a:ext uri="{FF2B5EF4-FFF2-40B4-BE49-F238E27FC236}">
                  <a16:creationId xmlns:a16="http://schemas.microsoft.com/office/drawing/2014/main" id="{8989BE70-8D4F-8158-D6EA-5C4EB6BC9D13}"/>
                </a:ext>
              </a:extLst>
            </p:cNvPr>
            <p:cNvSpPr/>
            <p:nvPr/>
          </p:nvSpPr>
          <p:spPr>
            <a:xfrm rot="3200062">
              <a:off x="7093647" y="3970895"/>
              <a:ext cx="67320" cy="324003"/>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1" name="Google Shape;87;p2">
              <a:extLst>
                <a:ext uri="{FF2B5EF4-FFF2-40B4-BE49-F238E27FC236}">
                  <a16:creationId xmlns:a16="http://schemas.microsoft.com/office/drawing/2014/main" id="{5616FFEB-52AF-A0BA-A525-0ACC38B55E0C}"/>
                </a:ext>
              </a:extLst>
            </p:cNvPr>
            <p:cNvSpPr/>
            <p:nvPr/>
          </p:nvSpPr>
          <p:spPr>
            <a:xfrm rot="5400000">
              <a:off x="6680505" y="1450126"/>
              <a:ext cx="97200" cy="15957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2" name="Google Shape;88;p2">
              <a:extLst>
                <a:ext uri="{FF2B5EF4-FFF2-40B4-BE49-F238E27FC236}">
                  <a16:creationId xmlns:a16="http://schemas.microsoft.com/office/drawing/2014/main" id="{BE7216BC-D2F7-3EB9-7538-0AE1CC030169}"/>
                </a:ext>
              </a:extLst>
            </p:cNvPr>
            <p:cNvSpPr/>
            <p:nvPr/>
          </p:nvSpPr>
          <p:spPr>
            <a:xfrm rot="3484535">
              <a:off x="6838763" y="4268957"/>
              <a:ext cx="67511" cy="107961"/>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3" name="Google Shape;89;p2">
              <a:extLst>
                <a:ext uri="{FF2B5EF4-FFF2-40B4-BE49-F238E27FC236}">
                  <a16:creationId xmlns:a16="http://schemas.microsoft.com/office/drawing/2014/main" id="{E25FBDD8-1B03-6C22-F678-A0C4AE93C8CD}"/>
                </a:ext>
              </a:extLst>
            </p:cNvPr>
            <p:cNvSpPr/>
            <p:nvPr/>
          </p:nvSpPr>
          <p:spPr>
            <a:xfrm rot="-1504720">
              <a:off x="7344127" y="1872139"/>
              <a:ext cx="67239" cy="108035"/>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90;p2">
              <a:extLst>
                <a:ext uri="{FF2B5EF4-FFF2-40B4-BE49-F238E27FC236}">
                  <a16:creationId xmlns:a16="http://schemas.microsoft.com/office/drawing/2014/main" id="{28B1C529-2285-12FF-FF47-33E786F7192D}"/>
                </a:ext>
              </a:extLst>
            </p:cNvPr>
            <p:cNvSpPr/>
            <p:nvPr/>
          </p:nvSpPr>
          <p:spPr>
            <a:xfrm rot="-3012820">
              <a:off x="7177533" y="1614475"/>
              <a:ext cx="114388" cy="226856"/>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pic>
        <p:nvPicPr>
          <p:cNvPr id="34" name="Picture 33">
            <a:extLst>
              <a:ext uri="{FF2B5EF4-FFF2-40B4-BE49-F238E27FC236}">
                <a16:creationId xmlns:a16="http://schemas.microsoft.com/office/drawing/2014/main" id="{6AFB9728-3F58-AFF4-4818-2D37868A7E1E}"/>
              </a:ext>
            </a:extLst>
          </p:cNvPr>
          <p:cNvPicPr>
            <a:picLocks noChangeAspect="1"/>
          </p:cNvPicPr>
          <p:nvPr/>
        </p:nvPicPr>
        <p:blipFill>
          <a:blip r:embed="rId6"/>
          <a:stretch>
            <a:fillRect/>
          </a:stretch>
        </p:blipFill>
        <p:spPr>
          <a:xfrm>
            <a:off x="3136700" y="2026624"/>
            <a:ext cx="8018752" cy="1623805"/>
          </a:xfrm>
          <a:prstGeom prst="rect">
            <a:avLst/>
          </a:prstGeom>
        </p:spPr>
      </p:pic>
    </p:spTree>
    <p:extLst>
      <p:ext uri="{BB962C8B-B14F-4D97-AF65-F5344CB8AC3E}">
        <p14:creationId xmlns:p14="http://schemas.microsoft.com/office/powerpoint/2010/main" val="403798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descr="A street with buildings and people&#10;&#10;Description automatically generated">
            <a:extLst>
              <a:ext uri="{FF2B5EF4-FFF2-40B4-BE49-F238E27FC236}">
                <a16:creationId xmlns:a16="http://schemas.microsoft.com/office/drawing/2014/main" id="{B0FE69E3-BCF4-7888-63B4-E3BB6A375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 y="0"/>
            <a:ext cx="12261850" cy="6874670"/>
          </a:xfrm>
          <a:prstGeom prst="rect">
            <a:avLst/>
          </a:prstGeom>
        </p:spPr>
      </p:pic>
      <p:sp>
        <p:nvSpPr>
          <p:cNvPr id="5" name="Rectangle: Rounded Corners 7">
            <a:extLst>
              <a:ext uri="{FF2B5EF4-FFF2-40B4-BE49-F238E27FC236}">
                <a16:creationId xmlns:a16="http://schemas.microsoft.com/office/drawing/2014/main" id="{103BC4D3-A83B-820B-3893-9FD620E083DD}"/>
              </a:ext>
            </a:extLst>
          </p:cNvPr>
          <p:cNvSpPr/>
          <p:nvPr/>
        </p:nvSpPr>
        <p:spPr>
          <a:xfrm>
            <a:off x="285750" y="219075"/>
            <a:ext cx="11429999" cy="64798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A5A88517-7208-3784-1BE0-408BA58C1B3D}"/>
              </a:ext>
            </a:extLst>
          </p:cNvPr>
          <p:cNvGrpSpPr/>
          <p:nvPr/>
        </p:nvGrpSpPr>
        <p:grpSpPr>
          <a:xfrm>
            <a:off x="548220" y="92353"/>
            <a:ext cx="11134032" cy="1348822"/>
            <a:chOff x="7355303" y="1404642"/>
            <a:chExt cx="4106665" cy="2260659"/>
          </a:xfrm>
        </p:grpSpPr>
        <p:sp>
          <p:nvSpPr>
            <p:cNvPr id="8" name="Rectangle: Rounded Corners 3">
              <a:extLst>
                <a:ext uri="{FF2B5EF4-FFF2-40B4-BE49-F238E27FC236}">
                  <a16:creationId xmlns:a16="http://schemas.microsoft.com/office/drawing/2014/main" id="{847588B1-6278-CA62-8453-800E61B0CEC6}"/>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5">
              <a:extLst>
                <a:ext uri="{FF2B5EF4-FFF2-40B4-BE49-F238E27FC236}">
                  <a16:creationId xmlns:a16="http://schemas.microsoft.com/office/drawing/2014/main" id="{BA2581E1-35EC-37A1-B2F9-D215F5F261C2}"/>
                </a:ext>
              </a:extLst>
            </p:cNvPr>
            <p:cNvSpPr>
              <a:spLocks noChangeArrowheads="1"/>
            </p:cNvSpPr>
            <p:nvPr/>
          </p:nvSpPr>
          <p:spPr bwMode="auto">
            <a:xfrm>
              <a:off x="7461631" y="1547010"/>
              <a:ext cx="3942428" cy="20117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vi-VN" alt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Lập và hoàn thành bảng mô tả về một số công trình kiến trúc ở Hội An (theo gợi ý dưới đây).</a:t>
              </a:r>
              <a:endParaRPr kumimoji="0" lang="en-US" alt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10" name="Picture 9">
            <a:extLst>
              <a:ext uri="{FF2B5EF4-FFF2-40B4-BE49-F238E27FC236}">
                <a16:creationId xmlns:a16="http://schemas.microsoft.com/office/drawing/2014/main" id="{9F1BE78E-778B-A2E8-291B-91E3E852D898}"/>
              </a:ext>
            </a:extLst>
          </p:cNvPr>
          <p:cNvPicPr>
            <a:picLocks noChangeAspect="1"/>
          </p:cNvPicPr>
          <p:nvPr/>
        </p:nvPicPr>
        <p:blipFill>
          <a:blip r:embed="rId5"/>
          <a:stretch>
            <a:fillRect/>
          </a:stretch>
        </p:blipFill>
        <p:spPr>
          <a:xfrm>
            <a:off x="1690687" y="2371725"/>
            <a:ext cx="8923655" cy="1752600"/>
          </a:xfrm>
          <a:prstGeom prst="rect">
            <a:avLst/>
          </a:prstGeom>
        </p:spPr>
      </p:pic>
    </p:spTree>
    <p:extLst>
      <p:ext uri="{BB962C8B-B14F-4D97-AF65-F5344CB8AC3E}">
        <p14:creationId xmlns:p14="http://schemas.microsoft.com/office/powerpoint/2010/main" val="22958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Google Shape;54;p13"/>
          <p:cNvPicPr preferRelativeResize="0"/>
          <p:nvPr/>
        </p:nvPicPr>
        <p:blipFill>
          <a:blip r:embed="rId4">
            <a:alphaModFix/>
          </a:blip>
          <a:stretch>
            <a:fillRect/>
          </a:stretch>
        </p:blipFill>
        <p:spPr>
          <a:xfrm>
            <a:off x="9375265" y="2642197"/>
            <a:ext cx="894267" cy="1192347"/>
          </a:xfrm>
          <a:prstGeom prst="rect">
            <a:avLst/>
          </a:prstGeom>
          <a:noFill/>
          <a:ln>
            <a:noFill/>
          </a:ln>
        </p:spPr>
      </p:pic>
      <p:pic>
        <p:nvPicPr>
          <p:cNvPr id="5" name="Google Shape;55;p13"/>
          <p:cNvPicPr preferRelativeResize="0"/>
          <p:nvPr/>
        </p:nvPicPr>
        <p:blipFill>
          <a:blip r:embed="rId5">
            <a:alphaModFix/>
          </a:blip>
          <a:stretch>
            <a:fillRect/>
          </a:stretch>
        </p:blipFill>
        <p:spPr>
          <a:xfrm>
            <a:off x="0" y="1"/>
            <a:ext cx="12192001" cy="6858000"/>
          </a:xfrm>
          <a:prstGeom prst="rect">
            <a:avLst/>
          </a:prstGeom>
          <a:noFill/>
          <a:ln>
            <a:noFill/>
          </a:ln>
        </p:spPr>
      </p:pic>
      <p:pic>
        <p:nvPicPr>
          <p:cNvPr id="7" name="Google Shape;56;p13"/>
          <p:cNvPicPr preferRelativeResize="0"/>
          <p:nvPr/>
        </p:nvPicPr>
        <p:blipFill>
          <a:blip r:embed="rId6">
            <a:alphaModFix/>
          </a:blip>
          <a:stretch>
            <a:fillRect/>
          </a:stretch>
        </p:blipFill>
        <p:spPr>
          <a:xfrm>
            <a:off x="321438" y="1055084"/>
            <a:ext cx="2116968" cy="2316093"/>
          </a:xfrm>
          <a:prstGeom prst="rect">
            <a:avLst/>
          </a:prstGeom>
          <a:noFill/>
          <a:ln>
            <a:noFill/>
          </a:ln>
        </p:spPr>
      </p:pic>
      <p:pic>
        <p:nvPicPr>
          <p:cNvPr id="8" name="Google Shape;59;p13"/>
          <p:cNvPicPr preferRelativeResize="0"/>
          <p:nvPr/>
        </p:nvPicPr>
        <p:blipFill>
          <a:blip r:embed="rId7">
            <a:alphaModFix/>
          </a:blip>
          <a:stretch>
            <a:fillRect/>
          </a:stretch>
        </p:blipFill>
        <p:spPr>
          <a:xfrm>
            <a:off x="-90200" y="1"/>
            <a:ext cx="2762768" cy="1036033"/>
          </a:xfrm>
          <a:prstGeom prst="rect">
            <a:avLst/>
          </a:prstGeom>
          <a:noFill/>
          <a:ln>
            <a:noFill/>
          </a:ln>
        </p:spPr>
      </p:pic>
      <p:pic>
        <p:nvPicPr>
          <p:cNvPr id="9" name="Google Shape;60;p13"/>
          <p:cNvPicPr preferRelativeResize="0"/>
          <p:nvPr/>
        </p:nvPicPr>
        <p:blipFill>
          <a:blip r:embed="rId7">
            <a:alphaModFix/>
          </a:blip>
          <a:stretch>
            <a:fillRect/>
          </a:stretch>
        </p:blipFill>
        <p:spPr>
          <a:xfrm>
            <a:off x="2530467" y="1"/>
            <a:ext cx="2762768" cy="1036033"/>
          </a:xfrm>
          <a:prstGeom prst="rect">
            <a:avLst/>
          </a:prstGeom>
          <a:noFill/>
          <a:ln>
            <a:noFill/>
          </a:ln>
        </p:spPr>
      </p:pic>
      <p:pic>
        <p:nvPicPr>
          <p:cNvPr id="10" name="Google Shape;61;p13"/>
          <p:cNvPicPr preferRelativeResize="0"/>
          <p:nvPr/>
        </p:nvPicPr>
        <p:blipFill>
          <a:blip r:embed="rId7">
            <a:alphaModFix/>
          </a:blip>
          <a:stretch>
            <a:fillRect/>
          </a:stretch>
        </p:blipFill>
        <p:spPr>
          <a:xfrm>
            <a:off x="6808567" y="1"/>
            <a:ext cx="2762768" cy="1036033"/>
          </a:xfrm>
          <a:prstGeom prst="rect">
            <a:avLst/>
          </a:prstGeom>
          <a:noFill/>
          <a:ln>
            <a:noFill/>
          </a:ln>
        </p:spPr>
      </p:pic>
      <p:pic>
        <p:nvPicPr>
          <p:cNvPr id="11" name="Google Shape;62;p13"/>
          <p:cNvPicPr preferRelativeResize="0"/>
          <p:nvPr/>
        </p:nvPicPr>
        <p:blipFill>
          <a:blip r:embed="rId7">
            <a:alphaModFix/>
          </a:blip>
          <a:stretch>
            <a:fillRect/>
          </a:stretch>
        </p:blipFill>
        <p:spPr>
          <a:xfrm>
            <a:off x="9429233" y="1"/>
            <a:ext cx="2762768" cy="1036033"/>
          </a:xfrm>
          <a:prstGeom prst="rect">
            <a:avLst/>
          </a:prstGeom>
          <a:noFill/>
          <a:ln>
            <a:noFill/>
          </a:ln>
        </p:spPr>
      </p:pic>
      <p:pic>
        <p:nvPicPr>
          <p:cNvPr id="12" name="Google Shape;63;p13"/>
          <p:cNvPicPr preferRelativeResize="0"/>
          <p:nvPr/>
        </p:nvPicPr>
        <p:blipFill>
          <a:blip r:embed="rId8">
            <a:alphaModFix/>
          </a:blip>
          <a:stretch>
            <a:fillRect/>
          </a:stretch>
        </p:blipFill>
        <p:spPr>
          <a:xfrm>
            <a:off x="5383901" y="-100082"/>
            <a:ext cx="1333999" cy="1333999"/>
          </a:xfrm>
          <a:prstGeom prst="rect">
            <a:avLst/>
          </a:prstGeom>
          <a:noFill/>
          <a:ln>
            <a:noFill/>
          </a:ln>
        </p:spPr>
      </p:pic>
      <p:pic>
        <p:nvPicPr>
          <p:cNvPr id="13" name="Google Shape;64;p13"/>
          <p:cNvPicPr preferRelativeResize="0"/>
          <p:nvPr/>
        </p:nvPicPr>
        <p:blipFill>
          <a:blip r:embed="rId9">
            <a:alphaModFix/>
          </a:blip>
          <a:stretch>
            <a:fillRect/>
          </a:stretch>
        </p:blipFill>
        <p:spPr>
          <a:xfrm>
            <a:off x="140584" y="3705967"/>
            <a:ext cx="2330733" cy="2330733"/>
          </a:xfrm>
          <a:prstGeom prst="rect">
            <a:avLst/>
          </a:prstGeom>
          <a:noFill/>
          <a:ln>
            <a:noFill/>
          </a:ln>
        </p:spPr>
      </p:pic>
      <p:pic>
        <p:nvPicPr>
          <p:cNvPr id="14" name="Google Shape;87;p14">
            <a:extLst>
              <a:ext uri="{FF2B5EF4-FFF2-40B4-BE49-F238E27FC236}">
                <a16:creationId xmlns:a16="http://schemas.microsoft.com/office/drawing/2014/main" id="{D36BBD45-F213-4F68-B37B-AC56AF0EF7B9}"/>
              </a:ext>
            </a:extLst>
          </p:cNvPr>
          <p:cNvPicPr preferRelativeResize="0"/>
          <p:nvPr/>
        </p:nvPicPr>
        <p:blipFill>
          <a:blip r:embed="rId10">
            <a:alphaModFix/>
          </a:blip>
          <a:stretch>
            <a:fillRect/>
          </a:stretch>
        </p:blipFill>
        <p:spPr>
          <a:xfrm>
            <a:off x="3065113" y="974663"/>
            <a:ext cx="6371708" cy="3791229"/>
          </a:xfrm>
          <a:prstGeom prst="rect">
            <a:avLst/>
          </a:prstGeom>
          <a:noFill/>
          <a:ln>
            <a:noFill/>
          </a:ln>
        </p:spPr>
      </p:pic>
      <p:sp>
        <p:nvSpPr>
          <p:cNvPr id="15"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6" name="Google Shape;81;p14">
            <a:extLst>
              <a:ext uri="{FF2B5EF4-FFF2-40B4-BE49-F238E27FC236}">
                <a16:creationId xmlns:a16="http://schemas.microsoft.com/office/drawing/2014/main" id="{41963B24-EFB3-481D-B566-FACAC77F48AA}"/>
              </a:ext>
            </a:extLst>
          </p:cNvPr>
          <p:cNvPicPr preferRelativeResize="0"/>
          <p:nvPr/>
        </p:nvPicPr>
        <p:blipFill>
          <a:blip r:embed="rId11">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17"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2">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8" name="Picture 17">
            <a:extLst>
              <a:ext uri="{FF2B5EF4-FFF2-40B4-BE49-F238E27FC236}">
                <a16:creationId xmlns:a16="http://schemas.microsoft.com/office/drawing/2014/main" id="{B5EE0D9C-F92A-4408-9D5D-8DC38946A186}"/>
              </a:ext>
            </a:extLst>
          </p:cNvPr>
          <p:cNvPicPr>
            <a:picLocks noChangeAspect="1"/>
          </p:cNvPicPr>
          <p:nvPr/>
        </p:nvPicPr>
        <p:blipFill>
          <a:blip r:embed="rId13"/>
          <a:stretch>
            <a:fillRect/>
          </a:stretch>
        </p:blipFill>
        <p:spPr>
          <a:xfrm>
            <a:off x="3339612" y="2128100"/>
            <a:ext cx="5877496" cy="791198"/>
          </a:xfrm>
          <a:prstGeom prst="rect">
            <a:avLst/>
          </a:prstGeom>
        </p:spPr>
      </p:pic>
      <p:pic>
        <p:nvPicPr>
          <p:cNvPr id="19" name="Picture 2" descr="Feliz Menino Bonitinho Garoto Com Idéia De Luz | Art drawings for kids,  School art activities, Back to school art activity"/>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07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descr="A street with buildings and people&#10;&#10;Description automatically generated">
            <a:extLst>
              <a:ext uri="{FF2B5EF4-FFF2-40B4-BE49-F238E27FC236}">
                <a16:creationId xmlns:a16="http://schemas.microsoft.com/office/drawing/2014/main" id="{B0FE69E3-BCF4-7888-63B4-E3BB6A375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 y="0"/>
            <a:ext cx="12261850" cy="6874670"/>
          </a:xfrm>
          <a:prstGeom prst="rect">
            <a:avLst/>
          </a:prstGeom>
        </p:spPr>
      </p:pic>
      <p:sp>
        <p:nvSpPr>
          <p:cNvPr id="5" name="Rectangle: Rounded Corners 7">
            <a:extLst>
              <a:ext uri="{FF2B5EF4-FFF2-40B4-BE49-F238E27FC236}">
                <a16:creationId xmlns:a16="http://schemas.microsoft.com/office/drawing/2014/main" id="{103BC4D3-A83B-820B-3893-9FD620E083DD}"/>
              </a:ext>
            </a:extLst>
          </p:cNvPr>
          <p:cNvSpPr/>
          <p:nvPr/>
        </p:nvSpPr>
        <p:spPr>
          <a:xfrm>
            <a:off x="285750" y="219075"/>
            <a:ext cx="11429999" cy="64798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7" name="Table 9">
            <a:extLst>
              <a:ext uri="{FF2B5EF4-FFF2-40B4-BE49-F238E27FC236}">
                <a16:creationId xmlns:a16="http://schemas.microsoft.com/office/drawing/2014/main" id="{DDFF1BB8-B55C-8F87-8DF3-E9C6AFF00A74}"/>
              </a:ext>
            </a:extLst>
          </p:cNvPr>
          <p:cNvGraphicFramePr>
            <a:graphicFrameLocks noGrp="1"/>
          </p:cNvGraphicFramePr>
          <p:nvPr>
            <p:extLst>
              <p:ext uri="{D42A27DB-BD31-4B8C-83A1-F6EECF244321}">
                <p14:modId xmlns:p14="http://schemas.microsoft.com/office/powerpoint/2010/main" val="2524039646"/>
              </p:ext>
            </p:extLst>
          </p:nvPr>
        </p:nvGraphicFramePr>
        <p:xfrm>
          <a:off x="1133475" y="700616"/>
          <a:ext cx="9753600" cy="5437863"/>
        </p:xfrm>
        <a:graphic>
          <a:graphicData uri="http://schemas.openxmlformats.org/drawingml/2006/table">
            <a:tbl>
              <a:tblPr firstRow="1" bandRow="1">
                <a:tableStyleId>{21E4AEA4-8DFA-4A89-87EB-49C32662AFE0}</a:tableStyleId>
              </a:tblPr>
              <a:tblGrid>
                <a:gridCol w="4419600">
                  <a:extLst>
                    <a:ext uri="{9D8B030D-6E8A-4147-A177-3AD203B41FA5}">
                      <a16:colId xmlns:a16="http://schemas.microsoft.com/office/drawing/2014/main" val="1460385740"/>
                    </a:ext>
                  </a:extLst>
                </a:gridCol>
                <a:gridCol w="5334000">
                  <a:extLst>
                    <a:ext uri="{9D8B030D-6E8A-4147-A177-3AD203B41FA5}">
                      <a16:colId xmlns:a16="http://schemas.microsoft.com/office/drawing/2014/main" val="4000284659"/>
                    </a:ext>
                  </a:extLst>
                </a:gridCol>
              </a:tblGrid>
              <a:tr h="737659">
                <a:tc>
                  <a:txBody>
                    <a:bodyPr/>
                    <a:lstStyle/>
                    <a:p>
                      <a:pPr algn="ctr"/>
                      <a:r>
                        <a:rPr lang="en-US" sz="3600" dirty="0" err="1">
                          <a:solidFill>
                            <a:srgbClr val="002060"/>
                          </a:solidFill>
                        </a:rPr>
                        <a:t>Tên</a:t>
                      </a:r>
                      <a:r>
                        <a:rPr lang="en-US" sz="3600" dirty="0">
                          <a:solidFill>
                            <a:srgbClr val="002060"/>
                          </a:solidFill>
                        </a:rPr>
                        <a:t> </a:t>
                      </a:r>
                      <a:r>
                        <a:rPr lang="en-US" sz="3600" dirty="0" err="1">
                          <a:solidFill>
                            <a:srgbClr val="002060"/>
                          </a:solidFill>
                        </a:rPr>
                        <a:t>công</a:t>
                      </a:r>
                      <a:r>
                        <a:rPr lang="en-US" sz="3600" dirty="0">
                          <a:solidFill>
                            <a:srgbClr val="002060"/>
                          </a:solidFill>
                        </a:rPr>
                        <a:t> </a:t>
                      </a:r>
                      <a:r>
                        <a:rPr lang="en-US" sz="3600" dirty="0" err="1">
                          <a:solidFill>
                            <a:srgbClr val="002060"/>
                          </a:solidFill>
                        </a:rPr>
                        <a:t>trình</a:t>
                      </a:r>
                      <a:r>
                        <a:rPr lang="en-US" sz="3600" dirty="0">
                          <a:solidFill>
                            <a:srgbClr val="002060"/>
                          </a:solidFill>
                        </a:rPr>
                        <a:t> </a:t>
                      </a:r>
                      <a:r>
                        <a:rPr lang="en-US" sz="3600" dirty="0" err="1">
                          <a:solidFill>
                            <a:srgbClr val="002060"/>
                          </a:solidFill>
                        </a:rPr>
                        <a:t>kiến</a:t>
                      </a:r>
                      <a:r>
                        <a:rPr lang="en-US" sz="3600" dirty="0">
                          <a:solidFill>
                            <a:srgbClr val="002060"/>
                          </a:solidFill>
                        </a:rPr>
                        <a:t> </a:t>
                      </a:r>
                      <a:r>
                        <a:rPr lang="en-US" sz="3600" dirty="0" err="1">
                          <a:solidFill>
                            <a:srgbClr val="002060"/>
                          </a:solidFill>
                        </a:rPr>
                        <a:t>trúc</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solidFill>
                            <a:srgbClr val="002060"/>
                          </a:solidFill>
                        </a:rPr>
                        <a:t>Mô</a:t>
                      </a:r>
                      <a:r>
                        <a:rPr lang="en-US" sz="3600" dirty="0">
                          <a:solidFill>
                            <a:srgbClr val="002060"/>
                          </a:solidFill>
                        </a:rPr>
                        <a:t> </a:t>
                      </a:r>
                      <a:r>
                        <a:rPr lang="en-US" sz="3600" dirty="0" err="1">
                          <a:solidFill>
                            <a:srgbClr val="002060"/>
                          </a:solidFill>
                        </a:rPr>
                        <a:t>tả</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9417497"/>
                  </a:ext>
                </a:extLst>
              </a:tr>
              <a:tr h="94911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4510673"/>
                  </a:ext>
                </a:extLst>
              </a:tr>
              <a:tr h="136207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3252372"/>
                  </a:ext>
                </a:extLst>
              </a:tr>
              <a:tr h="193795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0700349"/>
                  </a:ext>
                </a:extLst>
              </a:tr>
            </a:tbl>
          </a:graphicData>
        </a:graphic>
      </p:graphicFrame>
      <p:sp>
        <p:nvSpPr>
          <p:cNvPr id="8" name="TextBox 7">
            <a:extLst>
              <a:ext uri="{FF2B5EF4-FFF2-40B4-BE49-F238E27FC236}">
                <a16:creationId xmlns:a16="http://schemas.microsoft.com/office/drawing/2014/main" id="{42FE99EE-18A9-3504-3D6F-DB160C242B60}"/>
              </a:ext>
            </a:extLst>
          </p:cNvPr>
          <p:cNvSpPr txBox="1"/>
          <p:nvPr/>
        </p:nvSpPr>
        <p:spPr>
          <a:xfrm>
            <a:off x="1076325" y="1990725"/>
            <a:ext cx="4019550" cy="646331"/>
          </a:xfrm>
          <a:prstGeom prst="rect">
            <a:avLst/>
          </a:prstGeom>
          <a:noFill/>
        </p:spPr>
        <p:txBody>
          <a:bodyPr wrap="square" rtlCol="0">
            <a:spAutoFit/>
          </a:bodyPr>
          <a:lstStyle/>
          <a:p>
            <a:pPr algn="ctr"/>
            <a:r>
              <a:rPr lang="en-US" sz="3600" dirty="0" err="1"/>
              <a:t>Nhà</a:t>
            </a:r>
            <a:r>
              <a:rPr lang="en-US" sz="3600" dirty="0"/>
              <a:t> </a:t>
            </a:r>
            <a:r>
              <a:rPr lang="en-US" sz="3600" dirty="0" err="1"/>
              <a:t>cổ</a:t>
            </a:r>
            <a:endParaRPr lang="en-US" sz="3600" dirty="0"/>
          </a:p>
        </p:txBody>
      </p:sp>
      <p:sp>
        <p:nvSpPr>
          <p:cNvPr id="9" name="TextBox 8">
            <a:extLst>
              <a:ext uri="{FF2B5EF4-FFF2-40B4-BE49-F238E27FC236}">
                <a16:creationId xmlns:a16="http://schemas.microsoft.com/office/drawing/2014/main" id="{3331CF8E-BBC6-1980-0B75-C53CF8CB5D21}"/>
              </a:ext>
            </a:extLst>
          </p:cNvPr>
          <p:cNvSpPr txBox="1"/>
          <p:nvPr/>
        </p:nvSpPr>
        <p:spPr>
          <a:xfrm>
            <a:off x="5762625" y="1905000"/>
            <a:ext cx="5057775" cy="584775"/>
          </a:xfrm>
          <a:prstGeom prst="rect">
            <a:avLst/>
          </a:prstGeom>
          <a:noFill/>
        </p:spPr>
        <p:txBody>
          <a:bodyPr wrap="square" rtlCol="0">
            <a:spAutoFit/>
          </a:bodyPr>
          <a:lstStyle/>
          <a:p>
            <a:pPr algn="just"/>
            <a:r>
              <a:rPr lang="en-US" sz="3200" dirty="0" err="1"/>
              <a:t>Không</a:t>
            </a:r>
            <a:r>
              <a:rPr lang="en-US" sz="3200" dirty="0"/>
              <a:t> </a:t>
            </a:r>
            <a:r>
              <a:rPr lang="en-US" sz="3200" dirty="0" err="1"/>
              <a:t>gian</a:t>
            </a:r>
            <a:r>
              <a:rPr lang="en-US" sz="3200" dirty="0"/>
              <a:t> chia </a:t>
            </a:r>
            <a:r>
              <a:rPr lang="en-US" sz="3200" dirty="0" err="1"/>
              <a:t>làm</a:t>
            </a:r>
            <a:r>
              <a:rPr lang="en-US" sz="3200" dirty="0"/>
              <a:t> </a:t>
            </a:r>
            <a:r>
              <a:rPr lang="en-US" sz="3200" dirty="0" err="1"/>
              <a:t>ba</a:t>
            </a:r>
            <a:r>
              <a:rPr lang="en-US" sz="3200" dirty="0"/>
              <a:t> </a:t>
            </a:r>
            <a:r>
              <a:rPr lang="en-US" sz="3200" dirty="0" err="1"/>
              <a:t>phần</a:t>
            </a:r>
            <a:endParaRPr lang="en-US" sz="3200" dirty="0"/>
          </a:p>
        </p:txBody>
      </p:sp>
      <p:sp>
        <p:nvSpPr>
          <p:cNvPr id="10" name="TextBox 9">
            <a:extLst>
              <a:ext uri="{FF2B5EF4-FFF2-40B4-BE49-F238E27FC236}">
                <a16:creationId xmlns:a16="http://schemas.microsoft.com/office/drawing/2014/main" id="{291A6201-D36D-6593-ECF7-B682C58CFE46}"/>
              </a:ext>
            </a:extLst>
          </p:cNvPr>
          <p:cNvSpPr txBox="1"/>
          <p:nvPr/>
        </p:nvSpPr>
        <p:spPr>
          <a:xfrm>
            <a:off x="1219199" y="3076575"/>
            <a:ext cx="4257675" cy="584775"/>
          </a:xfrm>
          <a:prstGeom prst="rect">
            <a:avLst/>
          </a:prstGeom>
          <a:noFill/>
        </p:spPr>
        <p:txBody>
          <a:bodyPr wrap="square" rtlCol="0">
            <a:spAutoFit/>
          </a:bodyPr>
          <a:lstStyle/>
          <a:p>
            <a:pPr algn="ctr"/>
            <a:r>
              <a:rPr lang="vi-VN" sz="3200" dirty="0"/>
              <a:t>Hội quán người Hoa</a:t>
            </a:r>
            <a:endParaRPr lang="en-US" sz="3200" dirty="0"/>
          </a:p>
        </p:txBody>
      </p:sp>
      <p:sp>
        <p:nvSpPr>
          <p:cNvPr id="11" name="TextBox 10">
            <a:extLst>
              <a:ext uri="{FF2B5EF4-FFF2-40B4-BE49-F238E27FC236}">
                <a16:creationId xmlns:a16="http://schemas.microsoft.com/office/drawing/2014/main" id="{0B6A6DCA-085C-CCDF-1709-5F271098622C}"/>
              </a:ext>
            </a:extLst>
          </p:cNvPr>
          <p:cNvSpPr txBox="1"/>
          <p:nvPr/>
        </p:nvSpPr>
        <p:spPr>
          <a:xfrm>
            <a:off x="5781676" y="3028950"/>
            <a:ext cx="4905374" cy="1015663"/>
          </a:xfrm>
          <a:prstGeom prst="rect">
            <a:avLst/>
          </a:prstGeom>
          <a:noFill/>
        </p:spPr>
        <p:txBody>
          <a:bodyPr wrap="square" rtlCol="0">
            <a:spAutoFit/>
          </a:bodyPr>
          <a:lstStyle/>
          <a:p>
            <a:pPr algn="just"/>
            <a:r>
              <a:rPr lang="vi-VN" sz="2000" dirty="0"/>
              <a:t>Xây dựng trên nền đất rộng, cao ráo, quay mặt về hướng nam và mang đậm phong cách kiến trúc Trung Hoa.</a:t>
            </a:r>
            <a:endParaRPr lang="en-US" sz="2000" dirty="0"/>
          </a:p>
        </p:txBody>
      </p:sp>
      <p:sp>
        <p:nvSpPr>
          <p:cNvPr id="12" name="TextBox 11">
            <a:extLst>
              <a:ext uri="{FF2B5EF4-FFF2-40B4-BE49-F238E27FC236}">
                <a16:creationId xmlns:a16="http://schemas.microsoft.com/office/drawing/2014/main" id="{51EF31C9-B4D9-4650-CB2E-61AB0508F3D1}"/>
              </a:ext>
            </a:extLst>
          </p:cNvPr>
          <p:cNvSpPr txBox="1"/>
          <p:nvPr/>
        </p:nvSpPr>
        <p:spPr>
          <a:xfrm>
            <a:off x="1295399" y="4619625"/>
            <a:ext cx="4257675" cy="584775"/>
          </a:xfrm>
          <a:prstGeom prst="rect">
            <a:avLst/>
          </a:prstGeom>
          <a:noFill/>
        </p:spPr>
        <p:txBody>
          <a:bodyPr wrap="square" rtlCol="0">
            <a:spAutoFit/>
          </a:bodyPr>
          <a:lstStyle/>
          <a:p>
            <a:pPr algn="ctr"/>
            <a:r>
              <a:rPr lang="vi-VN" sz="3200" dirty="0"/>
              <a:t>Chùa Cầu</a:t>
            </a:r>
            <a:endParaRPr lang="en-US" sz="3200" dirty="0"/>
          </a:p>
        </p:txBody>
      </p:sp>
      <p:sp>
        <p:nvSpPr>
          <p:cNvPr id="13" name="TextBox 12">
            <a:extLst>
              <a:ext uri="{FF2B5EF4-FFF2-40B4-BE49-F238E27FC236}">
                <a16:creationId xmlns:a16="http://schemas.microsoft.com/office/drawing/2014/main" id="{D9CA63F9-634C-8968-6070-A5841601590D}"/>
              </a:ext>
            </a:extLst>
          </p:cNvPr>
          <p:cNvSpPr txBox="1"/>
          <p:nvPr/>
        </p:nvSpPr>
        <p:spPr>
          <a:xfrm>
            <a:off x="5857876" y="4391025"/>
            <a:ext cx="4905374" cy="1569660"/>
          </a:xfrm>
          <a:prstGeom prst="rect">
            <a:avLst/>
          </a:prstGeom>
          <a:noFill/>
        </p:spPr>
        <p:txBody>
          <a:bodyPr wrap="square" rtlCol="0">
            <a:spAutoFit/>
          </a:bodyPr>
          <a:lstStyle/>
          <a:p>
            <a:pPr algn="just"/>
            <a:r>
              <a:rPr lang="vi-VN" sz="2400" dirty="0"/>
              <a:t>Làm bằng gỗ, hình vòng cung, mái lợp ngói âm dương, hai bên đều có hành lang cho du khách dừng chân ngắm cảnh.</a:t>
            </a:r>
            <a:endParaRPr lang="en-US" sz="2400" dirty="0"/>
          </a:p>
        </p:txBody>
      </p:sp>
    </p:spTree>
    <p:extLst>
      <p:ext uri="{BB962C8B-B14F-4D97-AF65-F5344CB8AC3E}">
        <p14:creationId xmlns:p14="http://schemas.microsoft.com/office/powerpoint/2010/main" val="229843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descr="A street with buildings and people&#10;&#10;Description automatically generated">
            <a:extLst>
              <a:ext uri="{FF2B5EF4-FFF2-40B4-BE49-F238E27FC236}">
                <a16:creationId xmlns:a16="http://schemas.microsoft.com/office/drawing/2014/main" id="{B0FE69E3-BCF4-7888-63B4-E3BB6A375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 y="0"/>
            <a:ext cx="12261850" cy="6874670"/>
          </a:xfrm>
          <a:prstGeom prst="rect">
            <a:avLst/>
          </a:prstGeom>
        </p:spPr>
      </p:pic>
    </p:spTree>
    <p:extLst>
      <p:ext uri="{BB962C8B-B14F-4D97-AF65-F5344CB8AC3E}">
        <p14:creationId xmlns:p14="http://schemas.microsoft.com/office/powerpoint/2010/main" val="1719772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descr="A street with buildings and people&#10;&#10;Description automatically generated">
            <a:extLst>
              <a:ext uri="{FF2B5EF4-FFF2-40B4-BE49-F238E27FC236}">
                <a16:creationId xmlns:a16="http://schemas.microsoft.com/office/drawing/2014/main" id="{B0FE69E3-BCF4-7888-63B4-E3BB6A375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 y="0"/>
            <a:ext cx="12261850" cy="6874670"/>
          </a:xfrm>
          <a:prstGeom prst="rect">
            <a:avLst/>
          </a:prstGeom>
        </p:spPr>
      </p:pic>
      <p:pic>
        <p:nvPicPr>
          <p:cNvPr id="5" name="Picture 4">
            <a:extLst>
              <a:ext uri="{FF2B5EF4-FFF2-40B4-BE49-F238E27FC236}">
                <a16:creationId xmlns:a16="http://schemas.microsoft.com/office/drawing/2014/main" id="{94858F8D-BB86-18C3-B3E8-E71406351E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567" y="3228975"/>
            <a:ext cx="4876250" cy="3836234"/>
          </a:xfrm>
          <a:prstGeom prst="rect">
            <a:avLst/>
          </a:prstGeom>
        </p:spPr>
      </p:pic>
      <p:sp>
        <p:nvSpPr>
          <p:cNvPr id="7" name="Rectangle 9">
            <a:extLst>
              <a:ext uri="{FF2B5EF4-FFF2-40B4-BE49-F238E27FC236}">
                <a16:creationId xmlns:a16="http://schemas.microsoft.com/office/drawing/2014/main" id="{5B98DAAE-30C2-4777-ACB0-CDD8C625BA37}"/>
              </a:ext>
            </a:extLst>
          </p:cNvPr>
          <p:cNvSpPr>
            <a:spLocks noChangeArrowheads="1"/>
          </p:cNvSpPr>
          <p:nvPr/>
        </p:nvSpPr>
        <p:spPr bwMode="auto">
          <a:xfrm>
            <a:off x="2600325" y="1343025"/>
            <a:ext cx="7781925" cy="1590675"/>
          </a:xfrm>
          <a:prstGeom prst="rect">
            <a:avLst/>
          </a:prstGeom>
          <a:solidFill>
            <a:schemeClr val="bg1"/>
          </a:solidFill>
          <a:ln w="38100">
            <a:solidFill>
              <a:schemeClr val="tx1"/>
            </a:solidFill>
            <a:prstDash val="lgDash"/>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219170">
              <a:spcBef>
                <a:spcPct val="0"/>
              </a:spcBef>
              <a:buClr>
                <a:srgbClr val="000000"/>
              </a:buClr>
              <a:buNone/>
            </a:pPr>
            <a:r>
              <a:rPr lang="en-US" altLang="en-US" sz="5400" b="1" kern="0" dirty="0" err="1">
                <a:solidFill>
                  <a:srgbClr val="F4A79C">
                    <a:lumMod val="50000"/>
                  </a:srgbClr>
                </a:solidFill>
                <a:latin typeface="Cambria" panose="02040503050406030204" pitchFamily="18" charset="0"/>
                <a:ea typeface="Cambria" panose="02040503050406030204" pitchFamily="18" charset="0"/>
                <a:cs typeface="Arial"/>
                <a:sym typeface="Arial"/>
              </a:rPr>
              <a:t>Em</a:t>
            </a:r>
            <a:r>
              <a:rPr lang="en-US" altLang="en-US" sz="5400" b="1" kern="0" dirty="0">
                <a:solidFill>
                  <a:srgbClr val="F4A79C">
                    <a:lumMod val="50000"/>
                  </a:srgbClr>
                </a:solidFill>
                <a:latin typeface="Cambria" panose="02040503050406030204" pitchFamily="18" charset="0"/>
                <a:ea typeface="Cambria" panose="02040503050406030204" pitchFamily="18" charset="0"/>
                <a:cs typeface="Arial"/>
                <a:sym typeface="Arial"/>
              </a:rPr>
              <a:t> </a:t>
            </a:r>
            <a:r>
              <a:rPr lang="en-US" altLang="en-US" sz="5400" b="1" kern="0" dirty="0" err="1">
                <a:solidFill>
                  <a:srgbClr val="F4A79C">
                    <a:lumMod val="50000"/>
                  </a:srgbClr>
                </a:solidFill>
                <a:latin typeface="Cambria" panose="02040503050406030204" pitchFamily="18" charset="0"/>
                <a:ea typeface="Cambria" panose="02040503050406030204" pitchFamily="18" charset="0"/>
                <a:cs typeface="Arial"/>
                <a:sym typeface="Arial"/>
              </a:rPr>
              <a:t>hãy</a:t>
            </a:r>
            <a:r>
              <a:rPr lang="en-US" altLang="en-US" sz="5400" b="1" kern="0" dirty="0">
                <a:solidFill>
                  <a:srgbClr val="F4A79C">
                    <a:lumMod val="50000"/>
                  </a:srgbClr>
                </a:solidFill>
                <a:latin typeface="Cambria" panose="02040503050406030204" pitchFamily="18" charset="0"/>
                <a:ea typeface="Cambria" panose="02040503050406030204" pitchFamily="18" charset="0"/>
                <a:cs typeface="Arial"/>
                <a:sym typeface="Arial"/>
              </a:rPr>
              <a:t> </a:t>
            </a:r>
            <a:r>
              <a:rPr lang="en-US" altLang="en-US" sz="5400" b="1" kern="0" dirty="0" err="1">
                <a:solidFill>
                  <a:srgbClr val="F4A79C">
                    <a:lumMod val="50000"/>
                  </a:srgbClr>
                </a:solidFill>
                <a:latin typeface="Cambria" panose="02040503050406030204" pitchFamily="18" charset="0"/>
                <a:ea typeface="Cambria" panose="02040503050406030204" pitchFamily="18" charset="0"/>
                <a:cs typeface="Arial"/>
                <a:sym typeface="Arial"/>
              </a:rPr>
              <a:t>mô</a:t>
            </a:r>
            <a:r>
              <a:rPr lang="vi-VN" altLang="en-US" sz="5400" b="1" kern="0" dirty="0">
                <a:solidFill>
                  <a:srgbClr val="F4A79C">
                    <a:lumMod val="50000"/>
                  </a:srgbClr>
                </a:solidFill>
                <a:latin typeface="Cambria" panose="02040503050406030204" pitchFamily="18" charset="0"/>
                <a:ea typeface="Cambria" panose="02040503050406030204" pitchFamily="18" charset="0"/>
                <a:cs typeface="Arial"/>
                <a:sym typeface="Arial"/>
              </a:rPr>
              <a:t> tả một số nét về Phố cổ Hội An.</a:t>
            </a:r>
            <a:endParaRPr kumimoji="0" lang="en-US" altLang="en-US" sz="5400" b="1" i="1" u="none" strike="noStrike" kern="0" cap="none" spc="0" normalizeH="0" baseline="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endParaRPr>
          </a:p>
        </p:txBody>
      </p:sp>
      <p:grpSp>
        <p:nvGrpSpPr>
          <p:cNvPr id="8" name="Group 7">
            <a:extLst>
              <a:ext uri="{FF2B5EF4-FFF2-40B4-BE49-F238E27FC236}">
                <a16:creationId xmlns:a16="http://schemas.microsoft.com/office/drawing/2014/main" id="{9210CA47-EA8D-37C0-ADB9-0667A2051E3A}"/>
              </a:ext>
            </a:extLst>
          </p:cNvPr>
          <p:cNvGrpSpPr/>
          <p:nvPr/>
        </p:nvGrpSpPr>
        <p:grpSpPr>
          <a:xfrm>
            <a:off x="4158195" y="3571876"/>
            <a:ext cx="7119405" cy="2276474"/>
            <a:chOff x="7355303" y="1404642"/>
            <a:chExt cx="4106665" cy="2260659"/>
          </a:xfrm>
        </p:grpSpPr>
        <p:sp>
          <p:nvSpPr>
            <p:cNvPr id="9" name="Rectangle: Rounded Corners 11">
              <a:extLst>
                <a:ext uri="{FF2B5EF4-FFF2-40B4-BE49-F238E27FC236}">
                  <a16:creationId xmlns:a16="http://schemas.microsoft.com/office/drawing/2014/main" id="{813618C0-A45F-DFF5-2FDC-06907D450AA6}"/>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Rectangle 5">
              <a:extLst>
                <a:ext uri="{FF2B5EF4-FFF2-40B4-BE49-F238E27FC236}">
                  <a16:creationId xmlns:a16="http://schemas.microsoft.com/office/drawing/2014/main" id="{023DDA63-C6AD-E8F4-2B73-135E13738A3B}"/>
                </a:ext>
              </a:extLst>
            </p:cNvPr>
            <p:cNvSpPr>
              <a:spLocks noChangeArrowheads="1"/>
            </p:cNvSpPr>
            <p:nvPr/>
          </p:nvSpPr>
          <p:spPr bwMode="auto">
            <a:xfrm>
              <a:off x="7461631" y="1547009"/>
              <a:ext cx="3942428" cy="967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spcBef>
                  <a:spcPct val="20000"/>
                </a:spcBef>
              </a:pPr>
              <a:r>
                <a:rPr lang="vi-VN" altLang="en-US" sz="3200" b="1" dirty="0">
                  <a:solidFill>
                    <a:srgbClr val="002060"/>
                  </a:solidFill>
                  <a:latin typeface="Arial" panose="020B0604020202020204" pitchFamily="34" charset="0"/>
                  <a:cs typeface="Arial" panose="020B0604020202020204" pitchFamily="34" charset="0"/>
                </a:rPr>
                <a:t>Từ trên cao Hội An như một bức tranh hữu tình với lớp lớp mái ngói rêu phong và con sông Thu Bồn chảy qua thành phố.</a:t>
              </a:r>
              <a:endParaRPr lang="en-US" altLang="en-US" sz="3200"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5777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descr="A street with buildings and people&#10;&#10;Description automatically generated">
            <a:extLst>
              <a:ext uri="{FF2B5EF4-FFF2-40B4-BE49-F238E27FC236}">
                <a16:creationId xmlns:a16="http://schemas.microsoft.com/office/drawing/2014/main" id="{B0FE69E3-BCF4-7888-63B4-E3BB6A375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 y="0"/>
            <a:ext cx="12261850" cy="6874670"/>
          </a:xfrm>
          <a:prstGeom prst="rect">
            <a:avLst/>
          </a:prstGeom>
        </p:spPr>
      </p:pic>
      <p:sp>
        <p:nvSpPr>
          <p:cNvPr id="5" name="Rectangle: Rounded Corners 7">
            <a:extLst>
              <a:ext uri="{FF2B5EF4-FFF2-40B4-BE49-F238E27FC236}">
                <a16:creationId xmlns:a16="http://schemas.microsoft.com/office/drawing/2014/main" id="{103BC4D3-A83B-820B-3893-9FD620E083DD}"/>
              </a:ext>
            </a:extLst>
          </p:cNvPr>
          <p:cNvSpPr/>
          <p:nvPr/>
        </p:nvSpPr>
        <p:spPr>
          <a:xfrm>
            <a:off x="438151" y="219075"/>
            <a:ext cx="11076910" cy="60222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Google Shape;783;p10">
            <a:extLst>
              <a:ext uri="{FF2B5EF4-FFF2-40B4-BE49-F238E27FC236}">
                <a16:creationId xmlns:a16="http://schemas.microsoft.com/office/drawing/2014/main" id="{7B09BF08-CD66-45BA-8480-E74C2F2F5041}"/>
              </a:ext>
            </a:extLst>
          </p:cNvPr>
          <p:cNvSpPr txBox="1"/>
          <p:nvPr/>
        </p:nvSpPr>
        <p:spPr>
          <a:xfrm>
            <a:off x="1398375" y="524375"/>
            <a:ext cx="1868100" cy="775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Handlee"/>
              <a:ea typeface="Handlee"/>
              <a:cs typeface="Handlee"/>
              <a:sym typeface="Handlee"/>
            </a:endParaRPr>
          </a:p>
        </p:txBody>
      </p:sp>
      <p:sp>
        <p:nvSpPr>
          <p:cNvPr id="8" name="Google Shape;797;p10">
            <a:hlinkClick r:id="rId5" action="ppaction://hlinksldjump"/>
            <a:extLst>
              <a:ext uri="{FF2B5EF4-FFF2-40B4-BE49-F238E27FC236}">
                <a16:creationId xmlns:a16="http://schemas.microsoft.com/office/drawing/2014/main" id="{F97F9B53-8B52-D858-135E-BB370733A98F}"/>
              </a:ext>
            </a:extLst>
          </p:cNvPr>
          <p:cNvSpPr/>
          <p:nvPr/>
        </p:nvSpPr>
        <p:spPr>
          <a:xfrm>
            <a:off x="9771525" y="5552150"/>
            <a:ext cx="1942200" cy="7023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Google Shape;70;p2">
            <a:extLst>
              <a:ext uri="{FF2B5EF4-FFF2-40B4-BE49-F238E27FC236}">
                <a16:creationId xmlns:a16="http://schemas.microsoft.com/office/drawing/2014/main" id="{77D607B8-F78B-C6B6-8EFB-57D67C62D3B9}"/>
              </a:ext>
            </a:extLst>
          </p:cNvPr>
          <p:cNvSpPr/>
          <p:nvPr/>
        </p:nvSpPr>
        <p:spPr>
          <a:xfrm>
            <a:off x="2241200" y="4209426"/>
            <a:ext cx="6977525" cy="1901445"/>
          </a:xfrm>
          <a:custGeom>
            <a:avLst/>
            <a:gdLst/>
            <a:ahLst/>
            <a:cxnLst/>
            <a:rect l="l" t="t" r="r" b="b"/>
            <a:pathLst>
              <a:path w="279101" h="82127" extrusionOk="0">
                <a:moveTo>
                  <a:pt x="0" y="100"/>
                </a:moveTo>
                <a:cubicBezTo>
                  <a:pt x="6773" y="897"/>
                  <a:pt x="38947" y="-1892"/>
                  <a:pt x="40640" y="4881"/>
                </a:cubicBezTo>
                <a:cubicBezTo>
                  <a:pt x="42333" y="11654"/>
                  <a:pt x="2391" y="34365"/>
                  <a:pt x="10160" y="40740"/>
                </a:cubicBezTo>
                <a:cubicBezTo>
                  <a:pt x="17929" y="47115"/>
                  <a:pt x="81778" y="36258"/>
                  <a:pt x="87256" y="43131"/>
                </a:cubicBezTo>
                <a:cubicBezTo>
                  <a:pt x="92734" y="50004"/>
                  <a:pt x="11056" y="80783"/>
                  <a:pt x="43030" y="81978"/>
                </a:cubicBezTo>
                <a:cubicBezTo>
                  <a:pt x="75004" y="83173"/>
                  <a:pt x="239756" y="55582"/>
                  <a:pt x="279101" y="50303"/>
                </a:cubicBezTo>
              </a:path>
            </a:pathLst>
          </a:custGeom>
          <a:noFill/>
          <a:ln w="38100" cap="flat" cmpd="sng">
            <a:solidFill>
              <a:schemeClr val="dk1"/>
            </a:solidFill>
            <a:prstDash val="solid"/>
            <a:round/>
            <a:headEnd type="none" w="med" len="med"/>
            <a:tailEnd type="none" w="med" len="med"/>
          </a:ln>
        </p:spPr>
      </p:sp>
      <p:grpSp>
        <p:nvGrpSpPr>
          <p:cNvPr id="10" name="Google Shape;71;p2">
            <a:extLst>
              <a:ext uri="{FF2B5EF4-FFF2-40B4-BE49-F238E27FC236}">
                <a16:creationId xmlns:a16="http://schemas.microsoft.com/office/drawing/2014/main" id="{5571773F-B464-9BC8-B7C4-AF7D044E3E6B}"/>
              </a:ext>
            </a:extLst>
          </p:cNvPr>
          <p:cNvGrpSpPr/>
          <p:nvPr/>
        </p:nvGrpSpPr>
        <p:grpSpPr>
          <a:xfrm rot="-985835">
            <a:off x="1380022" y="2097341"/>
            <a:ext cx="1153636" cy="2102402"/>
            <a:chOff x="5930618" y="1536098"/>
            <a:chExt cx="1609023" cy="2932306"/>
          </a:xfrm>
        </p:grpSpPr>
        <p:grpSp>
          <p:nvGrpSpPr>
            <p:cNvPr id="11" name="Google Shape;72;p2">
              <a:extLst>
                <a:ext uri="{FF2B5EF4-FFF2-40B4-BE49-F238E27FC236}">
                  <a16:creationId xmlns:a16="http://schemas.microsoft.com/office/drawing/2014/main" id="{C8616BC0-7463-847C-1753-0409DB6DC1DF}"/>
                </a:ext>
              </a:extLst>
            </p:cNvPr>
            <p:cNvGrpSpPr/>
            <p:nvPr/>
          </p:nvGrpSpPr>
          <p:grpSpPr>
            <a:xfrm>
              <a:off x="5930618" y="1536098"/>
              <a:ext cx="1609023" cy="2932306"/>
              <a:chOff x="6208295" y="550435"/>
              <a:chExt cx="1609023" cy="2932306"/>
            </a:xfrm>
          </p:grpSpPr>
          <p:sp>
            <p:nvSpPr>
              <p:cNvPr id="21" name="Google Shape;73;p2">
                <a:extLst>
                  <a:ext uri="{FF2B5EF4-FFF2-40B4-BE49-F238E27FC236}">
                    <a16:creationId xmlns:a16="http://schemas.microsoft.com/office/drawing/2014/main" id="{10D61AFA-4AB6-65DF-FE57-FC8C2781808C}"/>
                  </a:ext>
                </a:extLst>
              </p:cNvPr>
              <p:cNvSpPr/>
              <p:nvPr/>
            </p:nvSpPr>
            <p:spPr>
              <a:xfrm rot="10800000">
                <a:off x="6225940" y="2188143"/>
                <a:ext cx="1560898" cy="1286577"/>
              </a:xfrm>
              <a:custGeom>
                <a:avLst/>
                <a:gdLst/>
                <a:ahLst/>
                <a:cxnLst/>
                <a:rect l="l" t="t" r="r" b="b"/>
                <a:pathLst>
                  <a:path w="1560898" h="1286577" extrusionOk="0">
                    <a:moveTo>
                      <a:pt x="1560898" y="1286577"/>
                    </a:moveTo>
                    <a:lnTo>
                      <a:pt x="11230" y="1286577"/>
                    </a:lnTo>
                    <a:lnTo>
                      <a:pt x="11230" y="539014"/>
                    </a:lnTo>
                    <a:lnTo>
                      <a:pt x="0" y="539014"/>
                    </a:lnTo>
                    <a:lnTo>
                      <a:pt x="774834" y="0"/>
                    </a:lnTo>
                    <a:lnTo>
                      <a:pt x="1545058" y="535807"/>
                    </a:lnTo>
                    <a:lnTo>
                      <a:pt x="1560898" y="535807"/>
                    </a:lnTo>
                    <a:close/>
                  </a:path>
                </a:pathLst>
              </a:custGeom>
              <a:solidFill>
                <a:srgbClr val="F7D38F"/>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2" name="Google Shape;74;p2">
                <a:extLst>
                  <a:ext uri="{FF2B5EF4-FFF2-40B4-BE49-F238E27FC236}">
                    <a16:creationId xmlns:a16="http://schemas.microsoft.com/office/drawing/2014/main" id="{08312628-E80B-79AE-32B3-56D8C3708512}"/>
                  </a:ext>
                </a:extLst>
              </p:cNvPr>
              <p:cNvSpPr/>
              <p:nvPr/>
            </p:nvSpPr>
            <p:spPr>
              <a:xfrm rot="10800000">
                <a:off x="6989543" y="2200976"/>
                <a:ext cx="766816" cy="1280999"/>
              </a:xfrm>
              <a:custGeom>
                <a:avLst/>
                <a:gdLst/>
                <a:ahLst/>
                <a:cxnLst/>
                <a:rect l="l" t="t" r="r" b="b"/>
                <a:pathLst>
                  <a:path w="766816" h="1280999" extrusionOk="0">
                    <a:moveTo>
                      <a:pt x="766816" y="1280999"/>
                    </a:moveTo>
                    <a:lnTo>
                      <a:pt x="11230" y="1280999"/>
                    </a:lnTo>
                    <a:lnTo>
                      <a:pt x="11230" y="533436"/>
                    </a:lnTo>
                    <a:lnTo>
                      <a:pt x="0" y="533436"/>
                    </a:lnTo>
                    <a:lnTo>
                      <a:pt x="766816" y="0"/>
                    </a:ln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3" name="Google Shape;75;p2">
                <a:extLst>
                  <a:ext uri="{FF2B5EF4-FFF2-40B4-BE49-F238E27FC236}">
                    <a16:creationId xmlns:a16="http://schemas.microsoft.com/office/drawing/2014/main" id="{A8349346-E704-F165-ADA5-3070C481623B}"/>
                  </a:ext>
                </a:extLst>
              </p:cNvPr>
              <p:cNvSpPr/>
              <p:nvPr/>
            </p:nvSpPr>
            <p:spPr>
              <a:xfrm>
                <a:off x="6227545" y="582329"/>
                <a:ext cx="1544855" cy="2375474"/>
              </a:xfrm>
              <a:custGeom>
                <a:avLst/>
                <a:gdLst/>
                <a:ahLst/>
                <a:cxnLst/>
                <a:rect l="l" t="t" r="r" b="b"/>
                <a:pathLst>
                  <a:path w="1544855" h="2346147" extrusionOk="0">
                    <a:moveTo>
                      <a:pt x="546245" y="0"/>
                    </a:moveTo>
                    <a:lnTo>
                      <a:pt x="998610" y="0"/>
                    </a:lnTo>
                    <a:cubicBezTo>
                      <a:pt x="1300293" y="0"/>
                      <a:pt x="1544855" y="244562"/>
                      <a:pt x="1544855" y="546245"/>
                    </a:cubicBezTo>
                    <a:lnTo>
                      <a:pt x="1544855" y="2346147"/>
                    </a:lnTo>
                    <a:lnTo>
                      <a:pt x="1271992" y="1987617"/>
                    </a:lnTo>
                    <a:lnTo>
                      <a:pt x="1016906" y="2343752"/>
                    </a:lnTo>
                    <a:lnTo>
                      <a:pt x="755493" y="1987617"/>
                    </a:lnTo>
                    <a:lnTo>
                      <a:pt x="494081" y="2300439"/>
                    </a:lnTo>
                    <a:lnTo>
                      <a:pt x="238995" y="1987617"/>
                    </a:lnTo>
                    <a:lnTo>
                      <a:pt x="0" y="2302833"/>
                    </a:lnTo>
                    <a:lnTo>
                      <a:pt x="0" y="546245"/>
                    </a:lnTo>
                    <a:cubicBezTo>
                      <a:pt x="0" y="244562"/>
                      <a:pt x="244562" y="0"/>
                      <a:pt x="546245" y="0"/>
                    </a:cubicBezTo>
                    <a:close/>
                  </a:path>
                </a:pathLst>
              </a:custGeom>
              <a:solidFill>
                <a:srgbClr val="EFB436"/>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76;p2">
                <a:extLst>
                  <a:ext uri="{FF2B5EF4-FFF2-40B4-BE49-F238E27FC236}">
                    <a16:creationId xmlns:a16="http://schemas.microsoft.com/office/drawing/2014/main" id="{D19A6686-E7EE-0AA3-4260-846BD78C1137}"/>
                  </a:ext>
                </a:extLst>
              </p:cNvPr>
              <p:cNvSpPr/>
              <p:nvPr/>
            </p:nvSpPr>
            <p:spPr>
              <a:xfrm>
                <a:off x="6501911" y="580726"/>
                <a:ext cx="1013174" cy="2375012"/>
              </a:xfrm>
              <a:custGeom>
                <a:avLst/>
                <a:gdLst/>
                <a:ahLst/>
                <a:cxnLst/>
                <a:rect l="l" t="t" r="r" b="b"/>
                <a:pathLst>
                  <a:path w="1013174" h="2375012" extrusionOk="0">
                    <a:moveTo>
                      <a:pt x="618189" y="0"/>
                    </a:moveTo>
                    <a:lnTo>
                      <a:pt x="722641" y="0"/>
                    </a:lnTo>
                    <a:cubicBezTo>
                      <a:pt x="798062" y="0"/>
                      <a:pt x="869913" y="15489"/>
                      <a:pt x="935264" y="43499"/>
                    </a:cubicBezTo>
                    <a:lnTo>
                      <a:pt x="1013174" y="86351"/>
                    </a:lnTo>
                    <a:lnTo>
                      <a:pt x="976198" y="2042175"/>
                    </a:lnTo>
                    <a:lnTo>
                      <a:pt x="740937" y="2375012"/>
                    </a:lnTo>
                    <a:lnTo>
                      <a:pt x="661003" y="2264663"/>
                    </a:lnTo>
                    <a:close/>
                    <a:moveTo>
                      <a:pt x="270276" y="0"/>
                    </a:moveTo>
                    <a:lnTo>
                      <a:pt x="345974" y="0"/>
                    </a:lnTo>
                    <a:lnTo>
                      <a:pt x="386192" y="2127303"/>
                    </a:lnTo>
                    <a:lnTo>
                      <a:pt x="218112" y="2331121"/>
                    </a:lnTo>
                    <a:lnTo>
                      <a:pt x="0" y="2060074"/>
                    </a:lnTo>
                    <a:lnTo>
                      <a:pt x="37919" y="54353"/>
                    </a:lnTo>
                    <a:lnTo>
                      <a:pt x="57653" y="43499"/>
                    </a:lnTo>
                    <a:cubicBezTo>
                      <a:pt x="123005" y="15489"/>
                      <a:pt x="194855" y="0"/>
                      <a:pt x="270276"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5" name="Google Shape;77;p2">
                <a:extLst>
                  <a:ext uri="{FF2B5EF4-FFF2-40B4-BE49-F238E27FC236}">
                    <a16:creationId xmlns:a16="http://schemas.microsoft.com/office/drawing/2014/main" id="{E08174FF-16F1-AEA7-D648-91975EFA0C1D}"/>
                  </a:ext>
                </a:extLst>
              </p:cNvPr>
              <p:cNvSpPr/>
              <p:nvPr/>
            </p:nvSpPr>
            <p:spPr>
              <a:xfrm>
                <a:off x="6230753" y="556661"/>
                <a:ext cx="1544855" cy="555056"/>
              </a:xfrm>
              <a:custGeom>
                <a:avLst/>
                <a:gdLst/>
                <a:ahLst/>
                <a:cxnLst/>
                <a:rect l="l" t="t" r="r" b="b"/>
                <a:pathLst>
                  <a:path w="1544855" h="555056" extrusionOk="0">
                    <a:moveTo>
                      <a:pt x="546245" y="0"/>
                    </a:moveTo>
                    <a:lnTo>
                      <a:pt x="998610" y="0"/>
                    </a:lnTo>
                    <a:cubicBezTo>
                      <a:pt x="1300293" y="0"/>
                      <a:pt x="1544855" y="244562"/>
                      <a:pt x="1544855" y="546245"/>
                    </a:cubicBezTo>
                    <a:lnTo>
                      <a:pt x="1544855" y="555056"/>
                    </a:lnTo>
                    <a:lnTo>
                      <a:pt x="0" y="555056"/>
                    </a:lnTo>
                    <a:lnTo>
                      <a:pt x="0" y="546245"/>
                    </a:lnTo>
                    <a:cubicBezTo>
                      <a:pt x="0" y="244562"/>
                      <a:pt x="244562" y="0"/>
                      <a:pt x="546245" y="0"/>
                    </a:cubicBezTo>
                    <a:close/>
                  </a:path>
                </a:pathLst>
              </a:custGeom>
              <a:solidFill>
                <a:srgbClr val="E3607D"/>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6" name="Google Shape;78;p2">
                <a:extLst>
                  <a:ext uri="{FF2B5EF4-FFF2-40B4-BE49-F238E27FC236}">
                    <a16:creationId xmlns:a16="http://schemas.microsoft.com/office/drawing/2014/main" id="{5C3832D1-3B8E-8EE9-BA62-75B6EB337FE4}"/>
                  </a:ext>
                </a:extLst>
              </p:cNvPr>
              <p:cNvSpPr/>
              <p:nvPr/>
            </p:nvSpPr>
            <p:spPr>
              <a:xfrm>
                <a:off x="6765353" y="3234088"/>
                <a:ext cx="499017" cy="248653"/>
              </a:xfrm>
              <a:custGeom>
                <a:avLst/>
                <a:gdLst/>
                <a:ahLst/>
                <a:cxnLst/>
                <a:rect l="l" t="t" r="r" b="b"/>
                <a:pathLst>
                  <a:path w="499017" h="248653" extrusionOk="0">
                    <a:moveTo>
                      <a:pt x="249058" y="0"/>
                    </a:moveTo>
                    <a:cubicBezTo>
                      <a:pt x="311852" y="0"/>
                      <a:pt x="371674" y="12726"/>
                      <a:pt x="426085" y="35740"/>
                    </a:cubicBezTo>
                    <a:lnTo>
                      <a:pt x="499017" y="75327"/>
                    </a:lnTo>
                    <a:lnTo>
                      <a:pt x="249860" y="248653"/>
                    </a:lnTo>
                    <a:lnTo>
                      <a:pt x="0" y="74838"/>
                    </a:lnTo>
                    <a:lnTo>
                      <a:pt x="72032" y="35740"/>
                    </a:lnTo>
                    <a:cubicBezTo>
                      <a:pt x="126443" y="12726"/>
                      <a:pt x="186264" y="0"/>
                      <a:pt x="249058"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7" name="Google Shape;79;p2">
                <a:extLst>
                  <a:ext uri="{FF2B5EF4-FFF2-40B4-BE49-F238E27FC236}">
                    <a16:creationId xmlns:a16="http://schemas.microsoft.com/office/drawing/2014/main" id="{7053B860-E1E7-A92B-7CF1-C50BB176FA3A}"/>
                  </a:ext>
                </a:extLst>
              </p:cNvPr>
              <p:cNvSpPr/>
              <p:nvPr/>
            </p:nvSpPr>
            <p:spPr>
              <a:xfrm>
                <a:off x="6208295" y="1063591"/>
                <a:ext cx="1597800" cy="375300"/>
              </a:xfrm>
              <a:prstGeom prst="roundRect">
                <a:avLst>
                  <a:gd name="adj" fmla="val 16667"/>
                </a:avLst>
              </a:prstGeom>
              <a:solidFill>
                <a:srgbClr val="A8BFD6"/>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8" name="Google Shape;80;p2">
                <a:extLst>
                  <a:ext uri="{FF2B5EF4-FFF2-40B4-BE49-F238E27FC236}">
                    <a16:creationId xmlns:a16="http://schemas.microsoft.com/office/drawing/2014/main" id="{5773CC10-8A69-54A4-9D87-F1A90E38EAE6}"/>
                  </a:ext>
                </a:extLst>
              </p:cNvPr>
              <p:cNvSpPr/>
              <p:nvPr/>
            </p:nvSpPr>
            <p:spPr>
              <a:xfrm flipH="1">
                <a:off x="6994360" y="550435"/>
                <a:ext cx="774832" cy="512039"/>
              </a:xfrm>
              <a:custGeom>
                <a:avLst/>
                <a:gdLst/>
                <a:ahLst/>
                <a:cxnLst/>
                <a:rect l="l" t="t" r="r" b="b"/>
                <a:pathLst>
                  <a:path w="774832" h="555056" extrusionOk="0">
                    <a:moveTo>
                      <a:pt x="546245" y="0"/>
                    </a:moveTo>
                    <a:lnTo>
                      <a:pt x="774832" y="0"/>
                    </a:lnTo>
                    <a:lnTo>
                      <a:pt x="774832" y="555056"/>
                    </a:lnTo>
                    <a:lnTo>
                      <a:pt x="0" y="555056"/>
                    </a:lnTo>
                    <a:lnTo>
                      <a:pt x="0" y="546245"/>
                    </a:lnTo>
                    <a:cubicBezTo>
                      <a:pt x="0" y="244562"/>
                      <a:pt x="244562" y="0"/>
                      <a:pt x="54624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9" name="Google Shape;81;p2">
                <a:extLst>
                  <a:ext uri="{FF2B5EF4-FFF2-40B4-BE49-F238E27FC236}">
                    <a16:creationId xmlns:a16="http://schemas.microsoft.com/office/drawing/2014/main" id="{DF9A245D-E5A9-4AA9-EDF0-793ABBA2705B}"/>
                  </a:ext>
                </a:extLst>
              </p:cNvPr>
              <p:cNvSpPr/>
              <p:nvPr/>
            </p:nvSpPr>
            <p:spPr>
              <a:xfrm flipH="1">
                <a:off x="6993134" y="1066800"/>
                <a:ext cx="824184" cy="375385"/>
              </a:xfrm>
              <a:custGeom>
                <a:avLst/>
                <a:gdLst/>
                <a:ahLst/>
                <a:cxnLst/>
                <a:rect l="l" t="t" r="r" b="b"/>
                <a:pathLst>
                  <a:path w="792485" h="375385" extrusionOk="0">
                    <a:moveTo>
                      <a:pt x="62565" y="0"/>
                    </a:moveTo>
                    <a:lnTo>
                      <a:pt x="792485" y="0"/>
                    </a:lnTo>
                    <a:lnTo>
                      <a:pt x="792485" y="375385"/>
                    </a:lnTo>
                    <a:lnTo>
                      <a:pt x="62565" y="375385"/>
                    </a:lnTo>
                    <a:cubicBezTo>
                      <a:pt x="28011" y="375385"/>
                      <a:pt x="0" y="347374"/>
                      <a:pt x="0" y="312820"/>
                    </a:cubicBezTo>
                    <a:lnTo>
                      <a:pt x="0" y="62565"/>
                    </a:lnTo>
                    <a:cubicBezTo>
                      <a:pt x="0" y="28011"/>
                      <a:pt x="28011" y="0"/>
                      <a:pt x="6256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
          <p:nvSpPr>
            <p:cNvPr id="12" name="Google Shape;82;p2">
              <a:extLst>
                <a:ext uri="{FF2B5EF4-FFF2-40B4-BE49-F238E27FC236}">
                  <a16:creationId xmlns:a16="http://schemas.microsoft.com/office/drawing/2014/main" id="{6B270268-D44F-DADC-F495-D8286DF062D1}"/>
                </a:ext>
              </a:extLst>
            </p:cNvPr>
            <p:cNvSpPr/>
            <p:nvPr/>
          </p:nvSpPr>
          <p:spPr>
            <a:xfrm>
              <a:off x="7382576" y="3113772"/>
              <a:ext cx="67500" cy="540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83;p2">
              <a:extLst>
                <a:ext uri="{FF2B5EF4-FFF2-40B4-BE49-F238E27FC236}">
                  <a16:creationId xmlns:a16="http://schemas.microsoft.com/office/drawing/2014/main" id="{08498090-193B-D117-0750-E6062AE9A7AD}"/>
                </a:ext>
              </a:extLst>
            </p:cNvPr>
            <p:cNvSpPr/>
            <p:nvPr/>
          </p:nvSpPr>
          <p:spPr>
            <a:xfrm>
              <a:off x="7376159" y="2890787"/>
              <a:ext cx="67500" cy="144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84;p2">
              <a:extLst>
                <a:ext uri="{FF2B5EF4-FFF2-40B4-BE49-F238E27FC236}">
                  <a16:creationId xmlns:a16="http://schemas.microsoft.com/office/drawing/2014/main" id="{42AC2D21-6EFB-FE0C-B162-BEB1E139347F}"/>
                </a:ext>
              </a:extLst>
            </p:cNvPr>
            <p:cNvSpPr/>
            <p:nvPr/>
          </p:nvSpPr>
          <p:spPr>
            <a:xfrm>
              <a:off x="6731266" y="2457649"/>
              <a:ext cx="67500" cy="432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85;p2">
              <a:extLst>
                <a:ext uri="{FF2B5EF4-FFF2-40B4-BE49-F238E27FC236}">
                  <a16:creationId xmlns:a16="http://schemas.microsoft.com/office/drawing/2014/main" id="{DB5D2319-ED38-45A7-A10E-E1B7E43A4066}"/>
                </a:ext>
              </a:extLst>
            </p:cNvPr>
            <p:cNvSpPr/>
            <p:nvPr/>
          </p:nvSpPr>
          <p:spPr>
            <a:xfrm>
              <a:off x="6734474" y="2956560"/>
              <a:ext cx="67500" cy="108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86;p2">
              <a:extLst>
                <a:ext uri="{FF2B5EF4-FFF2-40B4-BE49-F238E27FC236}">
                  <a16:creationId xmlns:a16="http://schemas.microsoft.com/office/drawing/2014/main" id="{9C5B1B6C-4FDA-F6D2-6FD9-2A4DBA2217D6}"/>
                </a:ext>
              </a:extLst>
            </p:cNvPr>
            <p:cNvSpPr/>
            <p:nvPr/>
          </p:nvSpPr>
          <p:spPr>
            <a:xfrm rot="3200062">
              <a:off x="7093647" y="3970895"/>
              <a:ext cx="67320" cy="324003"/>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87;p2">
              <a:extLst>
                <a:ext uri="{FF2B5EF4-FFF2-40B4-BE49-F238E27FC236}">
                  <a16:creationId xmlns:a16="http://schemas.microsoft.com/office/drawing/2014/main" id="{48996E78-3A2D-6538-C1FE-235FDD4375D2}"/>
                </a:ext>
              </a:extLst>
            </p:cNvPr>
            <p:cNvSpPr/>
            <p:nvPr/>
          </p:nvSpPr>
          <p:spPr>
            <a:xfrm rot="5400000">
              <a:off x="6680505" y="1450126"/>
              <a:ext cx="97200" cy="15957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88;p2">
              <a:extLst>
                <a:ext uri="{FF2B5EF4-FFF2-40B4-BE49-F238E27FC236}">
                  <a16:creationId xmlns:a16="http://schemas.microsoft.com/office/drawing/2014/main" id="{B6FA5BA5-E9F6-61E5-8A0D-B4A2425CD5B6}"/>
                </a:ext>
              </a:extLst>
            </p:cNvPr>
            <p:cNvSpPr/>
            <p:nvPr/>
          </p:nvSpPr>
          <p:spPr>
            <a:xfrm rot="3484535">
              <a:off x="6838763" y="4268957"/>
              <a:ext cx="67511" cy="107961"/>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9" name="Google Shape;89;p2">
              <a:extLst>
                <a:ext uri="{FF2B5EF4-FFF2-40B4-BE49-F238E27FC236}">
                  <a16:creationId xmlns:a16="http://schemas.microsoft.com/office/drawing/2014/main" id="{1F5CDE97-F6A7-0128-48E2-5B2CA5335C12}"/>
                </a:ext>
              </a:extLst>
            </p:cNvPr>
            <p:cNvSpPr/>
            <p:nvPr/>
          </p:nvSpPr>
          <p:spPr>
            <a:xfrm rot="-1504720">
              <a:off x="7344127" y="1872139"/>
              <a:ext cx="67239" cy="108035"/>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90;p2">
              <a:extLst>
                <a:ext uri="{FF2B5EF4-FFF2-40B4-BE49-F238E27FC236}">
                  <a16:creationId xmlns:a16="http://schemas.microsoft.com/office/drawing/2014/main" id="{45526204-D95D-45E7-BFD6-D4FB70C2D4E2}"/>
                </a:ext>
              </a:extLst>
            </p:cNvPr>
            <p:cNvSpPr/>
            <p:nvPr/>
          </p:nvSpPr>
          <p:spPr>
            <a:xfrm rot="-3012820">
              <a:off x="7177533" y="1614475"/>
              <a:ext cx="114388" cy="226856"/>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pic>
        <p:nvPicPr>
          <p:cNvPr id="30" name="Picture 29">
            <a:extLst>
              <a:ext uri="{FF2B5EF4-FFF2-40B4-BE49-F238E27FC236}">
                <a16:creationId xmlns:a16="http://schemas.microsoft.com/office/drawing/2014/main" id="{54F48CC9-60EB-3CFA-1C62-4AEBF2C985B2}"/>
              </a:ext>
            </a:extLst>
          </p:cNvPr>
          <p:cNvPicPr>
            <a:picLocks noChangeAspect="1"/>
          </p:cNvPicPr>
          <p:nvPr/>
        </p:nvPicPr>
        <p:blipFill>
          <a:blip r:embed="rId6"/>
          <a:stretch>
            <a:fillRect/>
          </a:stretch>
        </p:blipFill>
        <p:spPr>
          <a:xfrm>
            <a:off x="5061468" y="986329"/>
            <a:ext cx="4535817" cy="3694496"/>
          </a:xfrm>
          <a:prstGeom prst="rect">
            <a:avLst/>
          </a:prstGeom>
        </p:spPr>
      </p:pic>
    </p:spTree>
    <p:extLst>
      <p:ext uri="{BB962C8B-B14F-4D97-AF65-F5344CB8AC3E}">
        <p14:creationId xmlns:p14="http://schemas.microsoft.com/office/powerpoint/2010/main" val="1886766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ounded Rectangle 3"/>
          <p:cNvSpPr/>
          <p:nvPr/>
        </p:nvSpPr>
        <p:spPr>
          <a:xfrm>
            <a:off x="5274659" y="445154"/>
            <a:ext cx="5690392" cy="2426262"/>
          </a:xfrm>
          <a:prstGeom prst="roundRect">
            <a:avLst>
              <a:gd name="adj" fmla="val 2181"/>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5495924" y="464291"/>
            <a:ext cx="5302771" cy="2308324"/>
          </a:xfrm>
          <a:prstGeom prst="rect">
            <a:avLst/>
          </a:prstGeom>
          <a:noFill/>
        </p:spPr>
        <p:txBody>
          <a:bodyPr wrap="square" rtlCol="0">
            <a:spAutoFit/>
          </a:bodyPr>
          <a:lstStyle/>
          <a:p>
            <a:pPr lvl="0" algn="ctr" defTabSz="457200"/>
            <a:r>
              <a:rPr lang="en-US" sz="4800" b="1">
                <a:solidFill>
                  <a:srgbClr val="002060"/>
                </a:solidFill>
                <a:latin typeface="Tahoma" panose="020B0604030504040204" pitchFamily="34" charset="0"/>
                <a:ea typeface="Tahoma" panose="020B0604030504040204" pitchFamily="34" charset="0"/>
                <a:cs typeface="Tahoma" panose="020B0604030504040204" pitchFamily="34" charset="0"/>
              </a:rPr>
              <a:t>Hoạt động 1: Tìm hiểu phố cổ Hội An</a:t>
            </a:r>
            <a:endParaRPr kumimoji="0" lang="en-US" sz="48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5667" y1="33677" x2="25971" y2="37257"/>
                        <a14:foregroundMark x1="39988" y1="32342" x2="37561" y2="37257"/>
                        <a14:foregroundMark x1="37197" y1="42294" x2="38835" y2="41930"/>
                        <a14:foregroundMark x1="56735" y1="31553" x2="60437" y2="34466"/>
                        <a14:foregroundMark x1="73301" y1="33192" x2="71845" y2="39502"/>
                        <a14:foregroundMark x1="80158" y1="46663" x2="80158" y2="52670"/>
                        <a14:foregroundMark x1="79490" y1="55461" x2="77549" y2="56250"/>
                        <a14:foregroundMark x1="20631" y1="46663" x2="20631" y2="52670"/>
                        <a14:foregroundMark x1="27791" y1="72512" x2="28095" y2="79369"/>
                        <a14:foregroundMark x1="72633" y1="72816" x2="72816" y2="78701"/>
                        <a14:backgroundMark x1="22755" y1="45024" x2="21905" y2="54005"/>
                        <a14:backgroundMark x1="18811" y1="41141" x2="19964" y2="41141"/>
                        <a14:backgroundMark x1="78034" y1="45206" x2="77549" y2="49090"/>
                        <a14:backgroundMark x1="11529" y1="79369" x2="15231" y2="76274"/>
                        <a14:backgroundMark x1="81614" y1="73362" x2="88774" y2="79187"/>
                        <a14:backgroundMark x1="77549" y1="51214" x2="78034" y2="55279"/>
                      </a14:backgroundRemoval>
                    </a14:imgEffect>
                  </a14:imgLayer>
                </a14:imgProps>
              </a:ext>
              <a:ext uri="{28A0092B-C50C-407E-A947-70E740481C1C}">
                <a14:useLocalDpi xmlns:a14="http://schemas.microsoft.com/office/drawing/2010/main" val="0"/>
              </a:ext>
            </a:extLst>
          </a:blip>
          <a:stretch>
            <a:fillRect/>
          </a:stretch>
        </p:blipFill>
        <p:spPr>
          <a:xfrm>
            <a:off x="479500" y="3101142"/>
            <a:ext cx="4267972" cy="4267972"/>
          </a:xfrm>
          <a:prstGeom prst="rect">
            <a:avLst/>
          </a:prstGeom>
        </p:spPr>
      </p:pic>
      <p:pic>
        <p:nvPicPr>
          <p:cNvPr id="8" name="Picture 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2800" b="43200" l="56300" r="99950"/>
                    </a14:imgEffect>
                  </a14:imgLayer>
                </a14:imgProps>
              </a:ext>
              <a:ext uri="{28A0092B-C50C-407E-A947-70E740481C1C}">
                <a14:useLocalDpi xmlns:a14="http://schemas.microsoft.com/office/drawing/2010/main" val="0"/>
              </a:ext>
            </a:extLst>
          </a:blip>
          <a:srcRect l="51478" t="20275" b="54230"/>
          <a:stretch/>
        </p:blipFill>
        <p:spPr>
          <a:xfrm>
            <a:off x="3812100" y="1892480"/>
            <a:ext cx="1274054" cy="669407"/>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4432" y="-216057"/>
            <a:ext cx="3448679" cy="2299119"/>
          </a:xfrm>
          <a:prstGeom prst="rect">
            <a:avLst/>
          </a:prstGeom>
        </p:spPr>
      </p:pic>
      <p:pic>
        <p:nvPicPr>
          <p:cNvPr id="10" name="Picture 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650" b="37300" l="6500" r="64950"/>
                    </a14:imgEffect>
                  </a14:imgLayer>
                </a14:imgProps>
              </a:ext>
              <a:ext uri="{28A0092B-C50C-407E-A947-70E740481C1C}">
                <a14:useLocalDpi xmlns:a14="http://schemas.microsoft.com/office/drawing/2010/main" val="0"/>
              </a:ext>
            </a:extLst>
          </a:blip>
          <a:srcRect r="34921" b="63274"/>
          <a:stretch/>
        </p:blipFill>
        <p:spPr>
          <a:xfrm>
            <a:off x="-97116" y="470562"/>
            <a:ext cx="2519640" cy="1421918"/>
          </a:xfrm>
          <a:prstGeom prst="rect">
            <a:avLst/>
          </a:prstGeom>
        </p:spPr>
      </p:pic>
      <p:pic>
        <p:nvPicPr>
          <p:cNvPr id="11" name="Picture 10"/>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77450" b="96300" l="2450" r="49900"/>
                    </a14:imgEffect>
                  </a14:imgLayer>
                </a14:imgProps>
              </a:ext>
              <a:ext uri="{28A0092B-C50C-407E-A947-70E740481C1C}">
                <a14:useLocalDpi xmlns:a14="http://schemas.microsoft.com/office/drawing/2010/main" val="0"/>
              </a:ext>
            </a:extLst>
          </a:blip>
          <a:srcRect l="1111" t="75123" r="47607" b="1287"/>
          <a:stretch/>
        </p:blipFill>
        <p:spPr>
          <a:xfrm flipH="1">
            <a:off x="3333758" y="924987"/>
            <a:ext cx="1115369" cy="513069"/>
          </a:xfrm>
          <a:prstGeom prst="rect">
            <a:avLst/>
          </a:prstGeom>
        </p:spPr>
      </p:pic>
      <p:pic>
        <p:nvPicPr>
          <p:cNvPr id="12" name="Picture 11"/>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77450" b="96300" l="2450" r="49900"/>
                    </a14:imgEffect>
                  </a14:imgLayer>
                </a14:imgProps>
              </a:ext>
              <a:ext uri="{28A0092B-C50C-407E-A947-70E740481C1C}">
                <a14:useLocalDpi xmlns:a14="http://schemas.microsoft.com/office/drawing/2010/main" val="0"/>
              </a:ext>
            </a:extLst>
          </a:blip>
          <a:srcRect l="1111" t="75123" r="47607" b="1287"/>
          <a:stretch/>
        </p:blipFill>
        <p:spPr>
          <a:xfrm flipH="1">
            <a:off x="11142896" y="241500"/>
            <a:ext cx="995920" cy="458123"/>
          </a:xfrm>
          <a:prstGeom prst="rect">
            <a:avLst/>
          </a:prstGeom>
        </p:spPr>
      </p:pic>
    </p:spTree>
    <p:extLst>
      <p:ext uri="{BB962C8B-B14F-4D97-AF65-F5344CB8AC3E}">
        <p14:creationId xmlns:p14="http://schemas.microsoft.com/office/powerpoint/2010/main" val="1669737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0-#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5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Effect transition="in" filter="fade">
                                      <p:cBhvr>
                                        <p:cTn id="33" dur="1000"/>
                                        <p:tgtEl>
                                          <p:spTgt spid="7"/>
                                        </p:tgtEl>
                                      </p:cBhvr>
                                    </p:animEffect>
                                  </p:childTnLst>
                                </p:cTn>
                              </p:par>
                            </p:childTnLst>
                          </p:cTn>
                        </p:par>
                        <p:par>
                          <p:cTn id="34" fill="hold">
                            <p:stCondLst>
                              <p:cond delay="6000"/>
                            </p:stCondLst>
                            <p:childTnLst>
                              <p:par>
                                <p:cTn id="35" presetID="16" presetClass="entr" presetSubtype="21"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descr="A street with buildings and people&#10;&#10;Description automatically generated">
            <a:extLst>
              <a:ext uri="{FF2B5EF4-FFF2-40B4-BE49-F238E27FC236}">
                <a16:creationId xmlns:a16="http://schemas.microsoft.com/office/drawing/2014/main" id="{B0FE69E3-BCF4-7888-63B4-E3BB6A375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 y="0"/>
            <a:ext cx="12261850" cy="6874670"/>
          </a:xfrm>
          <a:prstGeom prst="rect">
            <a:avLst/>
          </a:prstGeom>
        </p:spPr>
      </p:pic>
      <p:sp>
        <p:nvSpPr>
          <p:cNvPr id="5" name="Rectangle: Rounded Corners 7">
            <a:extLst>
              <a:ext uri="{FF2B5EF4-FFF2-40B4-BE49-F238E27FC236}">
                <a16:creationId xmlns:a16="http://schemas.microsoft.com/office/drawing/2014/main" id="{103BC4D3-A83B-820B-3893-9FD620E083DD}"/>
              </a:ext>
            </a:extLst>
          </p:cNvPr>
          <p:cNvSpPr/>
          <p:nvPr/>
        </p:nvSpPr>
        <p:spPr>
          <a:xfrm>
            <a:off x="-69850" y="219075"/>
            <a:ext cx="12261850" cy="66555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A5A88517-7208-3784-1BE0-408BA58C1B3D}"/>
              </a:ext>
            </a:extLst>
          </p:cNvPr>
          <p:cNvGrpSpPr/>
          <p:nvPr/>
        </p:nvGrpSpPr>
        <p:grpSpPr>
          <a:xfrm>
            <a:off x="548220" y="92353"/>
            <a:ext cx="11134032" cy="1348822"/>
            <a:chOff x="7355303" y="1404642"/>
            <a:chExt cx="4106665" cy="2260659"/>
          </a:xfrm>
        </p:grpSpPr>
        <p:sp>
          <p:nvSpPr>
            <p:cNvPr id="8" name="Rectangle: Rounded Corners 3">
              <a:extLst>
                <a:ext uri="{FF2B5EF4-FFF2-40B4-BE49-F238E27FC236}">
                  <a16:creationId xmlns:a16="http://schemas.microsoft.com/office/drawing/2014/main" id="{847588B1-6278-CA62-8453-800E61B0CEC6}"/>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Rectangle 5">
              <a:extLst>
                <a:ext uri="{FF2B5EF4-FFF2-40B4-BE49-F238E27FC236}">
                  <a16:creationId xmlns:a16="http://schemas.microsoft.com/office/drawing/2014/main" id="{BA2581E1-35EC-37A1-B2F9-D215F5F261C2}"/>
                </a:ext>
              </a:extLst>
            </p:cNvPr>
            <p:cNvSpPr>
              <a:spLocks noChangeArrowheads="1"/>
            </p:cNvSpPr>
            <p:nvPr/>
          </p:nvSpPr>
          <p:spPr bwMode="auto">
            <a:xfrm>
              <a:off x="7461631" y="1547010"/>
              <a:ext cx="3942428" cy="18909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spcBef>
                  <a:spcPct val="20000"/>
                </a:spcBef>
              </a:pPr>
              <a:r>
                <a:rPr lang="vi-VN" altLang="en-US" b="1" dirty="0">
                  <a:solidFill>
                    <a:srgbClr val="002060"/>
                  </a:solidFill>
                  <a:latin typeface="Calibri" panose="020F0502020204030204" pitchFamily="34" charset="0"/>
                  <a:cs typeface="Calibri" panose="020F0502020204030204" pitchFamily="34" charset="0"/>
                </a:rPr>
                <a:t>Phố cổ Hội An thuộc tỉnh nào?</a:t>
              </a:r>
              <a:endParaRPr lang="en-US" altLang="en-US" b="1" dirty="0">
                <a:solidFill>
                  <a:srgbClr val="002060"/>
                </a:solidFill>
                <a:latin typeface="Calibri" panose="020F0502020204030204" pitchFamily="34" charset="0"/>
                <a:cs typeface="Calibri" panose="020F0502020204030204" pitchFamily="34" charset="0"/>
              </a:endParaRPr>
            </a:p>
            <a:p>
              <a:pPr algn="just" eaLnBrk="1" hangingPunct="1">
                <a:spcBef>
                  <a:spcPct val="20000"/>
                </a:spcBef>
              </a:pPr>
              <a:r>
                <a:rPr lang="en-US" altLang="en-US" b="1" dirty="0" err="1">
                  <a:solidFill>
                    <a:srgbClr val="002060"/>
                  </a:solidFill>
                  <a:latin typeface="Calibri" panose="020F0502020204030204" pitchFamily="34" charset="0"/>
                  <a:cs typeface="Calibri" panose="020F0502020204030204" pitchFamily="34" charset="0"/>
                </a:rPr>
                <a:t>Phố</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cổ</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Hội</a:t>
              </a:r>
              <a:r>
                <a:rPr lang="en-US" altLang="en-US" b="1" dirty="0">
                  <a:solidFill>
                    <a:srgbClr val="002060"/>
                  </a:solidFill>
                  <a:latin typeface="Calibri" panose="020F0502020204030204" pitchFamily="34" charset="0"/>
                  <a:cs typeface="Calibri" panose="020F0502020204030204" pitchFamily="34" charset="0"/>
                </a:rPr>
                <a:t> An </a:t>
              </a:r>
              <a:r>
                <a:rPr lang="en-US" altLang="en-US" b="1" dirty="0" err="1">
                  <a:solidFill>
                    <a:srgbClr val="002060"/>
                  </a:solidFill>
                  <a:latin typeface="Calibri" panose="020F0502020204030204" pitchFamily="34" charset="0"/>
                  <a:cs typeface="Calibri" panose="020F0502020204030204" pitchFamily="34" charset="0"/>
                </a:rPr>
                <a:t>có</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đặc</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điểm</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gì</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về</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mặt</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địa</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hình</a:t>
              </a:r>
              <a:r>
                <a:rPr lang="en-US" altLang="en-US" b="1" dirty="0">
                  <a:solidFill>
                    <a:srgbClr val="002060"/>
                  </a:solidFill>
                  <a:latin typeface="Calibri" panose="020F0502020204030204" pitchFamily="34" charset="0"/>
                  <a:cs typeface="Calibri" panose="020F0502020204030204" pitchFamily="34" charset="0"/>
                </a:rPr>
                <a:t>? </a:t>
              </a:r>
            </a:p>
          </p:txBody>
        </p:sp>
      </p:grpSp>
      <p:pic>
        <p:nvPicPr>
          <p:cNvPr id="10" name="Picture 9">
            <a:extLst>
              <a:ext uri="{FF2B5EF4-FFF2-40B4-BE49-F238E27FC236}">
                <a16:creationId xmlns:a16="http://schemas.microsoft.com/office/drawing/2014/main" id="{7242CC10-591A-4B1E-5965-0DC056AF9DA9}"/>
              </a:ext>
            </a:extLst>
          </p:cNvPr>
          <p:cNvPicPr>
            <a:picLocks noChangeAspect="1"/>
          </p:cNvPicPr>
          <p:nvPr/>
        </p:nvPicPr>
        <p:blipFill>
          <a:blip r:embed="rId5"/>
          <a:stretch>
            <a:fillRect/>
          </a:stretch>
        </p:blipFill>
        <p:spPr>
          <a:xfrm>
            <a:off x="2889181" y="1557958"/>
            <a:ext cx="6334125" cy="4914900"/>
          </a:xfrm>
          <a:prstGeom prst="rect">
            <a:avLst/>
          </a:prstGeom>
        </p:spPr>
      </p:pic>
    </p:spTree>
    <p:extLst>
      <p:ext uri="{BB962C8B-B14F-4D97-AF65-F5344CB8AC3E}">
        <p14:creationId xmlns:p14="http://schemas.microsoft.com/office/powerpoint/2010/main" val="1267929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descr="A street with buildings and people&#10;&#10;Description automatically generated">
            <a:extLst>
              <a:ext uri="{FF2B5EF4-FFF2-40B4-BE49-F238E27FC236}">
                <a16:creationId xmlns:a16="http://schemas.microsoft.com/office/drawing/2014/main" id="{B0FE69E3-BCF4-7888-63B4-E3BB6A375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396" y="0"/>
            <a:ext cx="13079308" cy="7043384"/>
          </a:xfrm>
          <a:prstGeom prst="rect">
            <a:avLst/>
          </a:prstGeom>
        </p:spPr>
      </p:pic>
      <p:sp>
        <p:nvSpPr>
          <p:cNvPr id="5" name="Rectangle: Rounded Corners 7">
            <a:extLst>
              <a:ext uri="{FF2B5EF4-FFF2-40B4-BE49-F238E27FC236}">
                <a16:creationId xmlns:a16="http://schemas.microsoft.com/office/drawing/2014/main" id="{103BC4D3-A83B-820B-3893-9FD620E083DD}"/>
              </a:ext>
            </a:extLst>
          </p:cNvPr>
          <p:cNvSpPr/>
          <p:nvPr/>
        </p:nvSpPr>
        <p:spPr>
          <a:xfrm>
            <a:off x="0" y="219075"/>
            <a:ext cx="12192000" cy="6638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242CC10-591A-4B1E-5965-0DC056AF9DA9}"/>
              </a:ext>
            </a:extLst>
          </p:cNvPr>
          <p:cNvPicPr>
            <a:picLocks noChangeAspect="1"/>
          </p:cNvPicPr>
          <p:nvPr/>
        </p:nvPicPr>
        <p:blipFill>
          <a:blip r:embed="rId5"/>
          <a:stretch>
            <a:fillRect/>
          </a:stretch>
        </p:blipFill>
        <p:spPr>
          <a:xfrm>
            <a:off x="347691" y="1390650"/>
            <a:ext cx="5211332" cy="3883985"/>
          </a:xfrm>
          <a:prstGeom prst="rect">
            <a:avLst/>
          </a:prstGeom>
        </p:spPr>
      </p:pic>
      <p:sp>
        <p:nvSpPr>
          <p:cNvPr id="8" name="Rectangle 22">
            <a:extLst>
              <a:ext uri="{FF2B5EF4-FFF2-40B4-BE49-F238E27FC236}">
                <a16:creationId xmlns:a16="http://schemas.microsoft.com/office/drawing/2014/main" id="{5D92B18F-2E35-1C0B-E572-FC88D01B4543}"/>
              </a:ext>
            </a:extLst>
          </p:cNvPr>
          <p:cNvSpPr>
            <a:spLocks noChangeArrowheads="1"/>
          </p:cNvSpPr>
          <p:nvPr/>
        </p:nvSpPr>
        <p:spPr bwMode="auto">
          <a:xfrm>
            <a:off x="5506550" y="968795"/>
            <a:ext cx="6015557" cy="5016758"/>
          </a:xfrm>
          <a:prstGeom prst="rect">
            <a:avLst/>
          </a:prstGeom>
          <a:solidFill>
            <a:schemeClr val="accent6">
              <a:lumMod val="20000"/>
              <a:lumOff val="80000"/>
            </a:schemeClr>
          </a:solidFill>
          <a:ln w="38100">
            <a:solidFill>
              <a:schemeClr val="accent6"/>
            </a:solidFill>
            <a:prstDash val="sysDash"/>
          </a:ln>
          <a:effectLst/>
        </p:spPr>
        <p:txBody>
          <a:bodyPr wrap="square">
            <a:spAutoFit/>
          </a:bodyPr>
          <a:lstStyle/>
          <a:p>
            <a:pPr marL="571500" indent="-571500" algn="just">
              <a:buFont typeface="Arial" panose="020B0604020202020204" pitchFamily="34" charset="0"/>
              <a:buChar char="•"/>
            </a:pPr>
            <a:r>
              <a:rPr lang="vi-VN" altLang="en-US" sz="3200" b="1" dirty="0">
                <a:solidFill>
                  <a:schemeClr val="tx1"/>
                </a:solidFill>
                <a:latin typeface="Cambria" panose="02040503050406030204" pitchFamily="18" charset="0"/>
                <a:ea typeface="Cambria" panose="02040503050406030204" pitchFamily="18" charset="0"/>
              </a:rPr>
              <a:t>Phố cổ Hội An</a:t>
            </a:r>
            <a:r>
              <a:rPr lang="en-US" altLang="en-US" sz="3200" b="1" dirty="0">
                <a:solidFill>
                  <a:schemeClr val="tx1"/>
                </a:solidFill>
                <a:latin typeface="Cambria" panose="02040503050406030204" pitchFamily="18" charset="0"/>
                <a:ea typeface="Cambria" panose="02040503050406030204" pitchFamily="18" charset="0"/>
              </a:rPr>
              <a:t>:</a:t>
            </a:r>
            <a:r>
              <a:rPr lang="vi-VN" altLang="en-US" sz="3200" b="1" dirty="0">
                <a:solidFill>
                  <a:schemeClr val="tx1"/>
                </a:solidFill>
                <a:latin typeface="Cambria" panose="02040503050406030204" pitchFamily="18" charset="0"/>
                <a:ea typeface="Cambria" panose="02040503050406030204" pitchFamily="18" charset="0"/>
              </a:rPr>
              <a:t> </a:t>
            </a:r>
            <a:r>
              <a:rPr lang="vi-VN" altLang="en-US" sz="3200" dirty="0">
                <a:solidFill>
                  <a:schemeClr val="tx1"/>
                </a:solidFill>
                <a:latin typeface="Cambria" panose="02040503050406030204" pitchFamily="18" charset="0"/>
                <a:ea typeface="Cambria" panose="02040503050406030204" pitchFamily="18" charset="0"/>
              </a:rPr>
              <a:t>thuộc tỉnh Quảng Nam; </a:t>
            </a:r>
            <a:endParaRPr lang="en-US" altLang="en-US" sz="3200" dirty="0">
              <a:solidFill>
                <a:schemeClr val="tx1"/>
              </a:solidFill>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vi-VN" altLang="en-US" sz="3200" b="1" dirty="0">
                <a:latin typeface="Cambria" panose="02040503050406030204" pitchFamily="18" charset="0"/>
                <a:ea typeface="Cambria" panose="02040503050406030204" pitchFamily="18" charset="0"/>
              </a:rPr>
              <a:t>Địa hình: </a:t>
            </a:r>
            <a:r>
              <a:rPr lang="vi-VN" altLang="en-US" sz="3200" dirty="0">
                <a:latin typeface="Cambria" panose="02040503050406030204" pitchFamily="18" charset="0"/>
                <a:ea typeface="Cambria" panose="02040503050406030204" pitchFamily="18" charset="0"/>
              </a:rPr>
              <a:t>bằng phẳng, nằm ở hạ lưu sông Thu Bồn, giáp biển</a:t>
            </a:r>
            <a:r>
              <a:rPr lang="en-US" altLang="en-US" sz="3200" dirty="0">
                <a:latin typeface="Cambria" panose="02040503050406030204" pitchFamily="18" charset="0"/>
                <a:ea typeface="Cambria" panose="02040503050406030204" pitchFamily="18" charset="0"/>
              </a:rPr>
              <a:t> </a:t>
            </a:r>
            <a:r>
              <a:rPr lang="vi-VN" altLang="en-US" sz="3200" dirty="0">
                <a:latin typeface="Cambria" panose="02040503050406030204" pitchFamily="18" charset="0"/>
                <a:ea typeface="Cambria" panose="02040503050406030204" pitchFamily="18" charset="0"/>
              </a:rPr>
              <a:t>thuận lợi cho việc giao thương nên từ xưa các thương nhân ở một số nước đã sớm đến đây buôn bán</a:t>
            </a:r>
            <a:r>
              <a:rPr lang="en-US" altLang="en-US" sz="3200" dirty="0">
                <a:latin typeface="Cambria" panose="02040503050406030204" pitchFamily="18" charset="0"/>
                <a:ea typeface="Cambria" panose="02040503050406030204" pitchFamily="18" charset="0"/>
              </a:rPr>
              <a:t>. V</a:t>
            </a:r>
            <a:r>
              <a:rPr lang="vi-VN" altLang="en-US" sz="3200" dirty="0">
                <a:latin typeface="Cambria" panose="02040503050406030204" pitchFamily="18" charset="0"/>
                <a:ea typeface="Cambria" panose="02040503050406030204" pitchFamily="18" charset="0"/>
              </a:rPr>
              <a:t>ì thế Hội An sớm trở thành một thương cảng lớn. </a:t>
            </a:r>
            <a:endParaRPr lang="en-US" altLang="en-US" sz="3200" dirty="0">
              <a:solidFill>
                <a:schemeClr val="tx1"/>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6273E532-6232-36A2-429E-64D87F826A7A}"/>
              </a:ext>
            </a:extLst>
          </p:cNvPr>
          <p:cNvSpPr/>
          <p:nvPr/>
        </p:nvSpPr>
        <p:spPr>
          <a:xfrm>
            <a:off x="2039065" y="3238500"/>
            <a:ext cx="375920" cy="3903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556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descr="A street with buildings and people&#10;&#10;Description automatically generated">
            <a:extLst>
              <a:ext uri="{FF2B5EF4-FFF2-40B4-BE49-F238E27FC236}">
                <a16:creationId xmlns:a16="http://schemas.microsoft.com/office/drawing/2014/main" id="{B0FE69E3-BCF4-7888-63B4-E3BB6A375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 y="0"/>
            <a:ext cx="12261850" cy="6874670"/>
          </a:xfrm>
          <a:prstGeom prst="rect">
            <a:avLst/>
          </a:prstGeom>
        </p:spPr>
      </p:pic>
      <p:sp>
        <p:nvSpPr>
          <p:cNvPr id="5" name="Rectangle: Rounded Corners 7">
            <a:extLst>
              <a:ext uri="{FF2B5EF4-FFF2-40B4-BE49-F238E27FC236}">
                <a16:creationId xmlns:a16="http://schemas.microsoft.com/office/drawing/2014/main" id="{103BC4D3-A83B-820B-3893-9FD620E083DD}"/>
              </a:ext>
            </a:extLst>
          </p:cNvPr>
          <p:cNvSpPr/>
          <p:nvPr/>
        </p:nvSpPr>
        <p:spPr>
          <a:xfrm>
            <a:off x="285750" y="219075"/>
            <a:ext cx="11429999" cy="64798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8D3B4588-8C87-A51E-A80E-4229E3D5CF36}"/>
              </a:ext>
            </a:extLst>
          </p:cNvPr>
          <p:cNvGrpSpPr/>
          <p:nvPr/>
        </p:nvGrpSpPr>
        <p:grpSpPr>
          <a:xfrm>
            <a:off x="463839" y="3034067"/>
            <a:ext cx="4618301" cy="3457858"/>
            <a:chOff x="187614" y="3557942"/>
            <a:chExt cx="4618301" cy="3457858"/>
          </a:xfrm>
        </p:grpSpPr>
        <p:sp>
          <p:nvSpPr>
            <p:cNvPr id="8" name="Text Box 21">
              <a:extLst>
                <a:ext uri="{FF2B5EF4-FFF2-40B4-BE49-F238E27FC236}">
                  <a16:creationId xmlns:a16="http://schemas.microsoft.com/office/drawing/2014/main" id="{22CE9427-CA58-F1C8-F815-372CAA7BD2B4}"/>
                </a:ext>
              </a:extLst>
            </p:cNvPr>
            <p:cNvSpPr txBox="1">
              <a:spLocks noChangeArrowheads="1"/>
            </p:cNvSpPr>
            <p:nvPr/>
          </p:nvSpPr>
          <p:spPr bwMode="auto">
            <a:xfrm>
              <a:off x="187614" y="3557942"/>
              <a:ext cx="4618301" cy="783193"/>
            </a:xfrm>
            <a:prstGeom prst="roundRect">
              <a:avLst/>
            </a:prstGeom>
            <a:solidFill>
              <a:srgbClr val="FCCBC9"/>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Thảo</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luận</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nhóm</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9" name="Picture 2" descr="C:\Users\HP\Desktop\16659604.jpg">
              <a:extLst>
                <a:ext uri="{FF2B5EF4-FFF2-40B4-BE49-F238E27FC236}">
                  <a16:creationId xmlns:a16="http://schemas.microsoft.com/office/drawing/2014/main" id="{3C64F14D-E5A5-D642-AE13-A5315D0C8F1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2870" l="0" r="93857">
                          <a14:foregroundMark x1="31429" y1="24630" x2="36571" y2="33796"/>
                          <a14:foregroundMark x1="62000" y1="27315" x2="66429" y2="34259"/>
                          <a14:foregroundMark x1="13286" y1="71296" x2="33143" y2="90000"/>
                          <a14:foregroundMark x1="19143" y1="71111" x2="29143" y2="72407"/>
                          <a14:foregroundMark x1="55857" y1="79537" x2="43429" y2="90185"/>
                          <a14:foregroundMark x1="43429" y1="85741" x2="57857" y2="78426"/>
                        </a14:backgroundRemoval>
                      </a14:imgEffect>
                    </a14:imgLayer>
                  </a14:imgProps>
                </a:ext>
                <a:ext uri="{28A0092B-C50C-407E-A947-70E740481C1C}">
                  <a14:useLocalDpi xmlns:a14="http://schemas.microsoft.com/office/drawing/2010/main" val="0"/>
                </a:ext>
              </a:extLst>
            </a:blip>
            <a:srcRect/>
            <a:stretch>
              <a:fillRect/>
            </a:stretch>
          </p:blipFill>
          <p:spPr bwMode="auto">
            <a:xfrm>
              <a:off x="1054624" y="4518965"/>
              <a:ext cx="1601987" cy="24716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HP\Desktop\vector-illustration-boy-reading-book-260nw-560852614.jpg">
              <a:extLst>
                <a:ext uri="{FF2B5EF4-FFF2-40B4-BE49-F238E27FC236}">
                  <a16:creationId xmlns:a16="http://schemas.microsoft.com/office/drawing/2014/main" id="{3C5111B0-1E1D-A526-8BDE-A070B932403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143" l="3462" r="93846">
                          <a14:foregroundMark x1="45769" y1="23214" x2="47692" y2="33214"/>
                          <a14:foregroundMark x1="61923" y1="23214" x2="67308" y2="28929"/>
                          <a14:foregroundMark x1="61538" y1="51429" x2="73077" y2="47857"/>
                          <a14:foregroundMark x1="52692" y1="42500" x2="59615" y2="51071"/>
                          <a14:foregroundMark x1="30000" y1="48214" x2="48846" y2="52143"/>
                          <a14:foregroundMark x1="16538" y1="66786" x2="28846" y2="73929"/>
                          <a14:foregroundMark x1="83077" y1="70000" x2="74615" y2="75357"/>
                          <a14:foregroundMark x1="83462" y1="71071" x2="84231" y2="81429"/>
                          <a14:foregroundMark x1="83462" y1="71786" x2="86538" y2="76429"/>
                          <a14:foregroundMark x1="81538" y1="70357" x2="87308" y2="7357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99478" y="4498708"/>
              <a:ext cx="2312782" cy="251709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E3F13D9-4EB9-6684-3908-FD62A200E4B3}"/>
              </a:ext>
            </a:extLst>
          </p:cNvPr>
          <p:cNvSpPr txBox="1"/>
          <p:nvPr/>
        </p:nvSpPr>
        <p:spPr>
          <a:xfrm>
            <a:off x="3940681" y="505143"/>
            <a:ext cx="7346444" cy="2308324"/>
          </a:xfrm>
          <a:prstGeom prst="rect">
            <a:avLst/>
          </a:prstGeom>
          <a:solidFill>
            <a:schemeClr val="accent4">
              <a:lumMod val="40000"/>
              <a:lumOff val="60000"/>
            </a:schemeClr>
          </a:solidFill>
          <a:ln w="76200">
            <a:solidFill>
              <a:schemeClr val="tx1"/>
            </a:solidFill>
          </a:ln>
        </p:spPr>
        <p:txBody>
          <a:bodyPr wrap="square">
            <a:spAutoFit/>
          </a:bodyPr>
          <a:lstStyle/>
          <a:p>
            <a:pPr algn="just">
              <a:spcBef>
                <a:spcPct val="50000"/>
              </a:spcBef>
            </a:pPr>
            <a:r>
              <a:rPr lang="en-US" altLang="en-US" sz="3200" b="1" dirty="0">
                <a:latin typeface="Cambria" panose="02040503050406030204" pitchFamily="18" charset="0"/>
                <a:ea typeface="Cambria" panose="02040503050406030204" pitchFamily="18" charset="0"/>
              </a:rPr>
              <a:t>Quan </a:t>
            </a:r>
            <a:r>
              <a:rPr lang="en-US" altLang="en-US" sz="3200" b="1" dirty="0" err="1">
                <a:latin typeface="Cambria" panose="02040503050406030204" pitchFamily="18" charset="0"/>
                <a:ea typeface="Cambria" panose="02040503050406030204" pitchFamily="18" charset="0"/>
              </a:rPr>
              <a:t>sát</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hình</a:t>
            </a:r>
            <a:r>
              <a:rPr lang="en-US" altLang="en-US" sz="3200" b="1" dirty="0">
                <a:latin typeface="Cambria" panose="02040503050406030204" pitchFamily="18" charset="0"/>
                <a:ea typeface="Cambria" panose="02040503050406030204" pitchFamily="18" charset="0"/>
              </a:rPr>
              <a:t> 3,4 </a:t>
            </a:r>
            <a:r>
              <a:rPr lang="en-US" altLang="en-US" sz="3200" b="1" dirty="0" err="1">
                <a:latin typeface="Cambria" panose="02040503050406030204" pitchFamily="18" charset="0"/>
                <a:ea typeface="Cambria" panose="02040503050406030204" pitchFamily="18" charset="0"/>
              </a:rPr>
              <a:t>đọc</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thông</a:t>
            </a:r>
            <a:r>
              <a:rPr lang="en-US" altLang="en-US" sz="3200" b="1" dirty="0">
                <a:latin typeface="Cambria" panose="02040503050406030204" pitchFamily="18" charset="0"/>
                <a:ea typeface="Cambria" panose="02040503050406030204" pitchFamily="18" charset="0"/>
              </a:rPr>
              <a:t> tin, </a:t>
            </a:r>
            <a:r>
              <a:rPr lang="en-US" altLang="en-US" sz="3200" b="1" dirty="0" err="1">
                <a:latin typeface="Cambria" panose="02040503050406030204" pitchFamily="18" charset="0"/>
                <a:ea typeface="Cambria" panose="02040503050406030204" pitchFamily="18" charset="0"/>
              </a:rPr>
              <a:t>và</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trả</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lời</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câu</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hỏi</a:t>
            </a:r>
            <a:r>
              <a:rPr lang="en-US" altLang="en-US" sz="3200" b="1" dirty="0">
                <a:latin typeface="Cambria" panose="02040503050406030204" pitchFamily="18" charset="0"/>
                <a:ea typeface="Cambria" panose="02040503050406030204" pitchFamily="18" charset="0"/>
              </a:rPr>
              <a:t>:</a:t>
            </a:r>
          </a:p>
          <a:p>
            <a:pPr marL="457200" indent="-457200" algn="just">
              <a:spcBef>
                <a:spcPct val="50000"/>
              </a:spcBef>
              <a:buFont typeface="Arial" panose="020B0604020202020204" pitchFamily="34" charset="0"/>
              <a:buChar char="•"/>
            </a:pPr>
            <a:r>
              <a:rPr lang="en-US" altLang="en-US" sz="3200" b="1" dirty="0" err="1">
                <a:latin typeface="Cambria" panose="02040503050406030204" pitchFamily="18" charset="0"/>
                <a:ea typeface="Cambria" panose="02040503050406030204" pitchFamily="18" charset="0"/>
              </a:rPr>
              <a:t>Kể</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tên</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và</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mô</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tả</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một</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số</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công</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trình</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kiến</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trúc</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tiêu</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biểu</a:t>
            </a:r>
            <a:r>
              <a:rPr lang="en-US" altLang="en-US" sz="3200" b="1" dirty="0">
                <a:latin typeface="Cambria" panose="02040503050406030204" pitchFamily="18" charset="0"/>
                <a:ea typeface="Cambria" panose="02040503050406030204" pitchFamily="18" charset="0"/>
              </a:rPr>
              <a:t> ở </a:t>
            </a:r>
            <a:r>
              <a:rPr lang="en-US" altLang="en-US" sz="3200" b="1" dirty="0" err="1">
                <a:latin typeface="Cambria" panose="02040503050406030204" pitchFamily="18" charset="0"/>
                <a:ea typeface="Cambria" panose="02040503050406030204" pitchFamily="18" charset="0"/>
              </a:rPr>
              <a:t>phố</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cổ</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Hội</a:t>
            </a:r>
            <a:r>
              <a:rPr lang="en-US" altLang="en-US" sz="3200" b="1" dirty="0">
                <a:latin typeface="Cambria" panose="02040503050406030204" pitchFamily="18" charset="0"/>
                <a:ea typeface="Cambria" panose="02040503050406030204" pitchFamily="18" charset="0"/>
              </a:rPr>
              <a:t> An.</a:t>
            </a:r>
          </a:p>
        </p:txBody>
      </p:sp>
    </p:spTree>
    <p:extLst>
      <p:ext uri="{BB962C8B-B14F-4D97-AF65-F5344CB8AC3E}">
        <p14:creationId xmlns:p14="http://schemas.microsoft.com/office/powerpoint/2010/main" val="2527517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descr="A street with buildings and people&#10;&#10;Description automatically generated">
            <a:extLst>
              <a:ext uri="{FF2B5EF4-FFF2-40B4-BE49-F238E27FC236}">
                <a16:creationId xmlns:a16="http://schemas.microsoft.com/office/drawing/2014/main" id="{B0FE69E3-BCF4-7888-63B4-E3BB6A375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 y="0"/>
            <a:ext cx="12261850" cy="6874670"/>
          </a:xfrm>
          <a:prstGeom prst="rect">
            <a:avLst/>
          </a:prstGeom>
        </p:spPr>
      </p:pic>
      <p:sp>
        <p:nvSpPr>
          <p:cNvPr id="5" name="Rectangle: Rounded Corners 7">
            <a:extLst>
              <a:ext uri="{FF2B5EF4-FFF2-40B4-BE49-F238E27FC236}">
                <a16:creationId xmlns:a16="http://schemas.microsoft.com/office/drawing/2014/main" id="{103BC4D3-A83B-820B-3893-9FD620E083DD}"/>
              </a:ext>
            </a:extLst>
          </p:cNvPr>
          <p:cNvSpPr/>
          <p:nvPr/>
        </p:nvSpPr>
        <p:spPr>
          <a:xfrm>
            <a:off x="285750" y="219075"/>
            <a:ext cx="11429999" cy="64798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AC8E068A-1644-5BBA-5C69-95EC573D271A}"/>
              </a:ext>
            </a:extLst>
          </p:cNvPr>
          <p:cNvPicPr>
            <a:picLocks noChangeAspect="1"/>
          </p:cNvPicPr>
          <p:nvPr/>
        </p:nvPicPr>
        <p:blipFill>
          <a:blip r:embed="rId5"/>
          <a:stretch>
            <a:fillRect/>
          </a:stretch>
        </p:blipFill>
        <p:spPr>
          <a:xfrm>
            <a:off x="809624" y="1862137"/>
            <a:ext cx="3778729" cy="3767138"/>
          </a:xfrm>
          <a:prstGeom prst="rect">
            <a:avLst/>
          </a:prstGeom>
        </p:spPr>
      </p:pic>
      <p:pic>
        <p:nvPicPr>
          <p:cNvPr id="8" name="Picture 7">
            <a:extLst>
              <a:ext uri="{FF2B5EF4-FFF2-40B4-BE49-F238E27FC236}">
                <a16:creationId xmlns:a16="http://schemas.microsoft.com/office/drawing/2014/main" id="{93ACDE76-165D-673C-AF93-6C24A0BE2E06}"/>
              </a:ext>
            </a:extLst>
          </p:cNvPr>
          <p:cNvPicPr>
            <a:picLocks noChangeAspect="1"/>
          </p:cNvPicPr>
          <p:nvPr/>
        </p:nvPicPr>
        <p:blipFill>
          <a:blip r:embed="rId6"/>
          <a:stretch>
            <a:fillRect/>
          </a:stretch>
        </p:blipFill>
        <p:spPr>
          <a:xfrm>
            <a:off x="2749062" y="480275"/>
            <a:ext cx="5877496" cy="791198"/>
          </a:xfrm>
          <a:prstGeom prst="rect">
            <a:avLst/>
          </a:prstGeom>
        </p:spPr>
      </p:pic>
      <p:sp>
        <p:nvSpPr>
          <p:cNvPr id="9" name="TextBox 8">
            <a:extLst>
              <a:ext uri="{FF2B5EF4-FFF2-40B4-BE49-F238E27FC236}">
                <a16:creationId xmlns:a16="http://schemas.microsoft.com/office/drawing/2014/main" id="{93685FB9-F469-92CA-29D4-F8E2C1234D9F}"/>
              </a:ext>
            </a:extLst>
          </p:cNvPr>
          <p:cNvSpPr txBox="1"/>
          <p:nvPr/>
        </p:nvSpPr>
        <p:spPr>
          <a:xfrm>
            <a:off x="5029201" y="1829783"/>
            <a:ext cx="6485860" cy="4185761"/>
          </a:xfrm>
          <a:prstGeom prst="rect">
            <a:avLst/>
          </a:prstGeom>
          <a:solidFill>
            <a:schemeClr val="accent4">
              <a:lumMod val="40000"/>
              <a:lumOff val="60000"/>
            </a:schemeClr>
          </a:solidFill>
          <a:ln w="76200">
            <a:solidFill>
              <a:schemeClr val="tx1"/>
            </a:solidFill>
          </a:ln>
        </p:spPr>
        <p:txBody>
          <a:bodyPr wrap="square">
            <a:spAutoFit/>
          </a:bodyPr>
          <a:lstStyle/>
          <a:p>
            <a:pPr marL="457200" indent="-457200" algn="just">
              <a:spcBef>
                <a:spcPct val="50000"/>
              </a:spcBef>
              <a:buFont typeface="Arial" panose="020B0604020202020204" pitchFamily="34" charset="0"/>
              <a:buChar char="•"/>
            </a:pPr>
            <a:r>
              <a:rPr lang="vi-VN" altLang="en-US" sz="2800" b="1" dirty="0">
                <a:latin typeface="Cambria" panose="02040503050406030204" pitchFamily="18" charset="0"/>
                <a:ea typeface="Cambria" panose="02040503050406030204" pitchFamily="18" charset="0"/>
              </a:rPr>
              <a:t>Nhà cổ Tân Ký: Ngôi nhà được xây dựng từ thế kỉ XVIII, vốn là nơi sinh sống của gia đình họ Lê, đã trải qua bảy đời.</a:t>
            </a:r>
            <a:endParaRPr lang="en-US" altLang="en-US" sz="2800" b="1" dirty="0">
              <a:latin typeface="Cambria" panose="02040503050406030204" pitchFamily="18" charset="0"/>
              <a:ea typeface="Cambria" panose="02040503050406030204" pitchFamily="18" charset="0"/>
            </a:endParaRPr>
          </a:p>
          <a:p>
            <a:pPr marL="457200" indent="-457200" algn="just">
              <a:spcBef>
                <a:spcPct val="50000"/>
              </a:spcBef>
              <a:buFont typeface="Arial" panose="020B0604020202020204" pitchFamily="34" charset="0"/>
              <a:buChar char="•"/>
            </a:pPr>
            <a:r>
              <a:rPr lang="vi-VN" altLang="en-US" sz="2800" b="1" dirty="0">
                <a:latin typeface="Cambria" panose="02040503050406030204" pitchFamily="18" charset="0"/>
                <a:ea typeface="Cambria" panose="02040503050406030204" pitchFamily="18" charset="0"/>
              </a:rPr>
              <a:t>Nhà được làm từ bởi những nghệ nhân tài hoa từ làng mộc Kim Bồng nổi tiếng của tỉnh Quảng Nam, là sự kết hợp phong cách kiến trúc của ba nước: Việt Nam – Nhật Bản </a:t>
            </a:r>
            <a:endParaRPr lang="en-US" alt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6294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538</Words>
  <Application>Microsoft Office PowerPoint</Application>
  <PresentationFormat>Widescreen</PresentationFormat>
  <Paragraphs>42</Paragraphs>
  <Slides>16</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微软雅黑</vt:lpstr>
      <vt:lpstr>宋体</vt:lpstr>
      <vt:lpstr>Arial</vt:lpstr>
      <vt:lpstr>Calibri</vt:lpstr>
      <vt:lpstr>Calibri Light</vt:lpstr>
      <vt:lpstr>Cambria</vt:lpstr>
      <vt:lpstr>等线</vt:lpstr>
      <vt:lpstr>Georgia</vt:lpstr>
      <vt:lpstr>Handlee</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20</cp:revision>
  <dcterms:created xsi:type="dcterms:W3CDTF">2024-11-17T08:04:14Z</dcterms:created>
  <dcterms:modified xsi:type="dcterms:W3CDTF">2025-02-25T01:54:41Z</dcterms:modified>
</cp:coreProperties>
</file>