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3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45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0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28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88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openxmlformats.org/officeDocument/2006/relationships/image" Target="../media/image33.png"/><Relationship Id="rId10" Type="http://schemas.openxmlformats.org/officeDocument/2006/relationships/slide" Target="slide21.xml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12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audio" Target="../media/audio5.wav"/><Relationship Id="rId9" Type="http://schemas.openxmlformats.org/officeDocument/2006/relationships/image" Target="../media/image38.png"/><Relationship Id="rId1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8.png"/><Relationship Id="rId12" Type="http://schemas.openxmlformats.org/officeDocument/2006/relationships/slide" Target="slide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slide" Target="slide5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8.png"/><Relationship Id="rId12" Type="http://schemas.openxmlformats.org/officeDocument/2006/relationships/slide" Target="slide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image" Target="../media/image36.png"/><Relationship Id="rId10" Type="http://schemas.openxmlformats.org/officeDocument/2006/relationships/slide" Target="slide5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8.png"/><Relationship Id="rId12" Type="http://schemas.openxmlformats.org/officeDocument/2006/relationships/slide" Target="slide9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0" Type="http://schemas.openxmlformats.org/officeDocument/2006/relationships/slide" Target="slide5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8" y="2488564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57" y="-293551"/>
            <a:ext cx="1920723" cy="1920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A30C8F-3253-E93A-6D86-7409B9B7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280" y="676536"/>
            <a:ext cx="897409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4EDEB-F0BD-CE53-2CB7-9DDC3E27BC30}"/>
              </a:ext>
            </a:extLst>
          </p:cNvPr>
          <p:cNvSpPr txBox="1"/>
          <p:nvPr/>
        </p:nvSpPr>
        <p:spPr>
          <a:xfrm>
            <a:off x="266700" y="207021"/>
            <a:ext cx="2952750" cy="783193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Địa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79705-09C8-B12B-AF68-212EFB95AFA1}"/>
              </a:ext>
            </a:extLst>
          </p:cNvPr>
          <p:cNvGrpSpPr/>
          <p:nvPr/>
        </p:nvGrpSpPr>
        <p:grpSpPr>
          <a:xfrm>
            <a:off x="95250" y="1631167"/>
            <a:ext cx="6629400" cy="2357163"/>
            <a:chOff x="1254332" y="888214"/>
            <a:chExt cx="8492132" cy="1181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904D1C-AAE9-2EA3-2A7C-076CBBFB3992}"/>
                </a:ext>
              </a:extLst>
            </p:cNvPr>
            <p:cNvSpPr txBox="1"/>
            <p:nvPr/>
          </p:nvSpPr>
          <p:spPr>
            <a:xfrm>
              <a:off x="2032724" y="926145"/>
              <a:ext cx="7713740" cy="114339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Đọc thông tin </a:t>
              </a:r>
              <a:r>
                <a:rPr lang="en-US" sz="3200" b="1" dirty="0" err="1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bảng</a:t>
              </a:r>
              <a:r>
                <a:rPr lang="en-US" sz="3200" b="1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 1 </a:t>
              </a:r>
              <a:r>
                <a:rPr lang="en-US" sz="3200" b="1" dirty="0" err="1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và</a:t>
              </a:r>
              <a:r>
                <a:rPr lang="vi-VN" sz="3200" b="1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 quan sát hình 3, em hãy:</a:t>
              </a:r>
            </a:p>
            <a:p>
              <a:pPr algn="just"/>
              <a:r>
                <a:rPr lang="vi-VN" sz="32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- Kể tên và chỉ trên lược đồ vị trí các cao nguyên ở Tây Nguyên?</a:t>
              </a:r>
              <a:endParaRPr lang="en-US" sz="3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27ACC3-7A00-4615-A207-50F40040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4332" y="888214"/>
              <a:ext cx="1342147" cy="47138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A37A09-BEF7-588E-F636-2A4F08615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083" y="171451"/>
            <a:ext cx="4253992" cy="60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37A09-BEF7-588E-F636-2A4F0861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228601"/>
            <a:ext cx="4476750" cy="6400178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EBA5CDE6-3242-D514-68EB-CAE7E0A6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809625"/>
            <a:ext cx="36385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Kon Tum</a:t>
            </a:r>
            <a:endParaRPr lang="en-US" altLang="en-US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D0E5B3-55A2-B6EC-832F-D22218316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5" y="1257300"/>
            <a:ext cx="790575" cy="50482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6F79B65-5A7A-761E-75CA-BA37DC98A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1066800"/>
            <a:ext cx="1811338" cy="3095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89F09C8-26C9-A182-AC81-808D1F505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1752600"/>
            <a:ext cx="36385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Pleiku</a:t>
            </a:r>
            <a:endParaRPr lang="en-US" altLang="en-US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D0EA6A-2190-5AD1-80DA-53AB1DA9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1866900"/>
            <a:ext cx="790575" cy="50482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05A208C3-6B1D-0732-D659-441D783DE1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500" y="1985963"/>
            <a:ext cx="1754188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157178E3-0561-8403-51AB-A922E1ED0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2876550"/>
            <a:ext cx="36385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Đắk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Lắk</a:t>
            </a:r>
            <a:endParaRPr lang="en-US" altLang="en-US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C7FD64-6D62-CBEB-D356-7F867FA2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600" y="2990850"/>
            <a:ext cx="790575" cy="50482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4931DA81-0444-14CD-720E-F427DC744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3109913"/>
            <a:ext cx="1754188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E9817AD7-6CC3-186A-5420-7C59BF6F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867150"/>
            <a:ext cx="36385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endParaRPr lang="en-US" altLang="en-US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E135ED-808A-0DAA-9158-CB66243D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3981450"/>
            <a:ext cx="790575" cy="50482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264E323-EA5E-5442-866B-EFD429181E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3550" y="4100513"/>
            <a:ext cx="1754188" cy="4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29D158F4-2DC6-50B6-8FD7-87641D8C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705350"/>
            <a:ext cx="36385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Lâm Viên</a:t>
            </a:r>
            <a:endParaRPr lang="en-US" altLang="en-US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194CB-7EC7-1BD3-BD8B-21FEB24B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4133850"/>
            <a:ext cx="790575" cy="50482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8C7A03DE-A5DF-8DC0-3E33-BF1A26471A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0224" y="4600575"/>
            <a:ext cx="2657475" cy="342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9AE99D18-BEDC-F8C9-4D0C-778ED749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5600700"/>
            <a:ext cx="363855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 </a:t>
            </a:r>
            <a:r>
              <a:rPr lang="en-US" alt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alt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Linh</a:t>
            </a:r>
            <a:endParaRPr lang="en-US" altLang="en-US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069586-8B6C-3045-375F-BA625515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775" y="4676775"/>
            <a:ext cx="930275" cy="55245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Line 8">
            <a:extLst>
              <a:ext uri="{FF2B5EF4-FFF2-40B4-BE49-F238E27FC236}">
                <a16:creationId xmlns:a16="http://schemas.microsoft.com/office/drawing/2014/main" id="{7E39F9B6-913B-9FDB-60CE-655D3F1BE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5200650"/>
            <a:ext cx="2066926" cy="638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91A64-86D1-1EEE-FF12-89C2F7F9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083" y="171451"/>
            <a:ext cx="4253992" cy="6081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AC948-08D1-762A-9A72-D7AE0857C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87" y="338137"/>
            <a:ext cx="6410325" cy="1552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15A0E-14AB-C89B-C6D4-4812A42012D7}"/>
              </a:ext>
            </a:extLst>
          </p:cNvPr>
          <p:cNvSpPr txBox="1"/>
          <p:nvPr/>
        </p:nvSpPr>
        <p:spPr>
          <a:xfrm>
            <a:off x="476250" y="2397771"/>
            <a:ext cx="6705599" cy="64698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Tây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hay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thấp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A2510-DD11-4EF5-8D33-855C1CB5C169}"/>
              </a:ext>
            </a:extLst>
          </p:cNvPr>
          <p:cNvGrpSpPr/>
          <p:nvPr/>
        </p:nvGrpSpPr>
        <p:grpSpPr>
          <a:xfrm rot="10800000">
            <a:off x="1153090" y="3200400"/>
            <a:ext cx="5123886" cy="2619375"/>
            <a:chOff x="12254717" y="1694695"/>
            <a:chExt cx="4720543" cy="5373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59E101-4066-AB4A-4ADE-7273AAE0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700">
              <a:off x="12254717" y="1694695"/>
              <a:ext cx="4720543" cy="53737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9C6D8F-C964-B6BD-91FF-7E1BED3EB3C6}"/>
                </a:ext>
              </a:extLst>
            </p:cNvPr>
            <p:cNvSpPr txBox="1"/>
            <p:nvPr/>
          </p:nvSpPr>
          <p:spPr>
            <a:xfrm rot="10800000">
              <a:off x="12658423" y="3086740"/>
              <a:ext cx="3921114" cy="191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i="0" dirty="0">
                  <a:ln w="12700">
                    <a:solidFill>
                      <a:schemeClr val="tx1"/>
                    </a:solidFill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Tây Nguyên có địa hình cao, rộng lớn.</a:t>
              </a:r>
              <a:endParaRPr lang="en-US" sz="3600" i="0" dirty="0">
                <a:ln w="12700">
                  <a:solidFill>
                    <a:schemeClr val="tx1"/>
                  </a:solidFill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91A64-86D1-1EEE-FF12-89C2F7F9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083" y="171451"/>
            <a:ext cx="4253992" cy="60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B15A0E-14AB-C89B-C6D4-4812A42012D7}"/>
              </a:ext>
            </a:extLst>
          </p:cNvPr>
          <p:cNvSpPr txBox="1"/>
          <p:nvPr/>
        </p:nvSpPr>
        <p:spPr>
          <a:xfrm>
            <a:off x="542925" y="854721"/>
            <a:ext cx="6705599" cy="1328023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Dạng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Tây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Nguyên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8A2510-DD11-4EF5-8D33-855C1CB5C169}"/>
              </a:ext>
            </a:extLst>
          </p:cNvPr>
          <p:cNvGrpSpPr/>
          <p:nvPr/>
        </p:nvGrpSpPr>
        <p:grpSpPr>
          <a:xfrm rot="10800000">
            <a:off x="1057840" y="2352675"/>
            <a:ext cx="5123886" cy="2619375"/>
            <a:chOff x="12254717" y="1694695"/>
            <a:chExt cx="4720543" cy="53737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59E101-4066-AB4A-4ADE-7273AAE0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700">
              <a:off x="12254717" y="1694695"/>
              <a:ext cx="4720543" cy="53737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9C6D8F-C964-B6BD-91FF-7E1BED3EB3C6}"/>
                </a:ext>
              </a:extLst>
            </p:cNvPr>
            <p:cNvSpPr txBox="1"/>
            <p:nvPr/>
          </p:nvSpPr>
          <p:spPr>
            <a:xfrm rot="10800000">
              <a:off x="12526750" y="2182283"/>
              <a:ext cx="4131766" cy="3599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 w="1270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Dạng địa hình chính ở Tây Nguyên là địa hình cao nguyên</a:t>
              </a:r>
              <a:endParaRPr kumimoji="0" lang="en-US" sz="36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91A64-86D1-1EEE-FF12-89C2F7F9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083" y="171451"/>
            <a:ext cx="4253992" cy="6081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B15A0E-14AB-C89B-C6D4-4812A42012D7}"/>
              </a:ext>
            </a:extLst>
          </p:cNvPr>
          <p:cNvSpPr txBox="1"/>
          <p:nvPr/>
        </p:nvSpPr>
        <p:spPr>
          <a:xfrm>
            <a:off x="542925" y="854721"/>
            <a:ext cx="6705599" cy="1293971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3500" b="1" dirty="0">
                <a:solidFill>
                  <a:prstClr val="black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Độ cao của địa hình có sự thay đổi như thế nào từ đông sang tây?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8A2510-DD11-4EF5-8D33-855C1CB5C169}"/>
              </a:ext>
            </a:extLst>
          </p:cNvPr>
          <p:cNvGrpSpPr/>
          <p:nvPr/>
        </p:nvGrpSpPr>
        <p:grpSpPr>
          <a:xfrm rot="10800000">
            <a:off x="485773" y="2352674"/>
            <a:ext cx="6810375" cy="2924175"/>
            <a:chOff x="12254717" y="1694695"/>
            <a:chExt cx="4720543" cy="53737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59E101-4066-AB4A-4ADE-7273AAE0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700">
              <a:off x="12254717" y="1694695"/>
              <a:ext cx="4720543" cy="53737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9C6D8F-C964-B6BD-91FF-7E1BED3EB3C6}"/>
                </a:ext>
              </a:extLst>
            </p:cNvPr>
            <p:cNvSpPr txBox="1"/>
            <p:nvPr/>
          </p:nvSpPr>
          <p:spPr>
            <a:xfrm rot="10800000">
              <a:off x="12617834" y="2557429"/>
              <a:ext cx="4040682" cy="3223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 w="1270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Độ cao của địa hình có sự thay đổi là cao ở phía đông và thấp dần ở phía tây.</a:t>
              </a:r>
              <a:endParaRPr kumimoji="0" lang="en-US" sz="36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A2A5B-363A-89E2-C58E-4330204C4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67"/>
          <a:stretch/>
        </p:blipFill>
        <p:spPr>
          <a:xfrm>
            <a:off x="4048124" y="3764494"/>
            <a:ext cx="4626931" cy="3093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4">
            <a:extLst>
              <a:ext uri="{FF2B5EF4-FFF2-40B4-BE49-F238E27FC236}">
                <a16:creationId xmlns:a16="http://schemas.microsoft.com/office/drawing/2014/main" id="{2A974BA6-8769-813A-0D63-5462713C9C97}"/>
              </a:ext>
            </a:extLst>
          </p:cNvPr>
          <p:cNvSpPr/>
          <p:nvPr/>
        </p:nvSpPr>
        <p:spPr>
          <a:xfrm>
            <a:off x="1333500" y="561975"/>
            <a:ext cx="9172575" cy="2857500"/>
          </a:xfrm>
          <a:custGeom>
            <a:avLst/>
            <a:gdLst>
              <a:gd name="connsiteX0" fmla="*/ 0 w 9172575"/>
              <a:gd name="connsiteY0" fmla="*/ 431453 h 2857500"/>
              <a:gd name="connsiteX1" fmla="*/ 900623 w 9172575"/>
              <a:gd name="connsiteY1" fmla="*/ 0 h 2857500"/>
              <a:gd name="connsiteX2" fmla="*/ 8271951 w 9172575"/>
              <a:gd name="connsiteY2" fmla="*/ 0 h 2857500"/>
              <a:gd name="connsiteX3" fmla="*/ 9172575 w 9172575"/>
              <a:gd name="connsiteY3" fmla="*/ 431453 h 2857500"/>
              <a:gd name="connsiteX4" fmla="*/ 9172575 w 9172575"/>
              <a:gd name="connsiteY4" fmla="*/ 2426046 h 2857500"/>
              <a:gd name="connsiteX5" fmla="*/ 8271951 w 9172575"/>
              <a:gd name="connsiteY5" fmla="*/ 2857500 h 2857500"/>
              <a:gd name="connsiteX6" fmla="*/ 900623 w 9172575"/>
              <a:gd name="connsiteY6" fmla="*/ 2857500 h 2857500"/>
              <a:gd name="connsiteX7" fmla="*/ 0 w 9172575"/>
              <a:gd name="connsiteY7" fmla="*/ 2426046 h 2857500"/>
              <a:gd name="connsiteX8" fmla="*/ 0 w 9172575"/>
              <a:gd name="connsiteY8" fmla="*/ 431453 h 2857500"/>
              <a:gd name="connsiteX0" fmla="*/ 0 w 9172575"/>
              <a:gd name="connsiteY0" fmla="*/ 431453 h 2857500"/>
              <a:gd name="connsiteX1" fmla="*/ 900623 w 9172575"/>
              <a:gd name="connsiteY1" fmla="*/ 0 h 2857500"/>
              <a:gd name="connsiteX2" fmla="*/ 8271951 w 9172575"/>
              <a:gd name="connsiteY2" fmla="*/ 0 h 2857500"/>
              <a:gd name="connsiteX3" fmla="*/ 9172575 w 9172575"/>
              <a:gd name="connsiteY3" fmla="*/ 431453 h 2857500"/>
              <a:gd name="connsiteX4" fmla="*/ 9172575 w 9172575"/>
              <a:gd name="connsiteY4" fmla="*/ 2426046 h 2857500"/>
              <a:gd name="connsiteX5" fmla="*/ 8271951 w 9172575"/>
              <a:gd name="connsiteY5" fmla="*/ 2857500 h 2857500"/>
              <a:gd name="connsiteX6" fmla="*/ 900623 w 9172575"/>
              <a:gd name="connsiteY6" fmla="*/ 2857500 h 2857500"/>
              <a:gd name="connsiteX7" fmla="*/ 0 w 9172575"/>
              <a:gd name="connsiteY7" fmla="*/ 2426046 h 2857500"/>
              <a:gd name="connsiteX8" fmla="*/ 0 w 9172575"/>
              <a:gd name="connsiteY8" fmla="*/ 431453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2575" h="2857500" fill="none" extrusionOk="0">
                <a:moveTo>
                  <a:pt x="0" y="431453"/>
                </a:moveTo>
                <a:cubicBezTo>
                  <a:pt x="-41518" y="237790"/>
                  <a:pt x="419037" y="108428"/>
                  <a:pt x="900623" y="0"/>
                </a:cubicBezTo>
                <a:cubicBezTo>
                  <a:pt x="3602124" y="149251"/>
                  <a:pt x="6608729" y="378891"/>
                  <a:pt x="8271951" y="0"/>
                </a:cubicBezTo>
                <a:cubicBezTo>
                  <a:pt x="8783028" y="22715"/>
                  <a:pt x="9192830" y="209818"/>
                  <a:pt x="9172575" y="431453"/>
                </a:cubicBezTo>
                <a:cubicBezTo>
                  <a:pt x="9051276" y="1404348"/>
                  <a:pt x="9092535" y="2063772"/>
                  <a:pt x="9172575" y="2426046"/>
                </a:cubicBezTo>
                <a:cubicBezTo>
                  <a:pt x="9230996" y="2712513"/>
                  <a:pt x="8633460" y="2798614"/>
                  <a:pt x="8271951" y="2857500"/>
                </a:cubicBezTo>
                <a:cubicBezTo>
                  <a:pt x="7400219" y="2816734"/>
                  <a:pt x="4349215" y="3366703"/>
                  <a:pt x="900623" y="2857500"/>
                </a:cubicBezTo>
                <a:cubicBezTo>
                  <a:pt x="314136" y="2872445"/>
                  <a:pt x="1219" y="2615411"/>
                  <a:pt x="0" y="2426046"/>
                </a:cubicBezTo>
                <a:cubicBezTo>
                  <a:pt x="-20090" y="1490695"/>
                  <a:pt x="-6038" y="827826"/>
                  <a:pt x="0" y="431453"/>
                </a:cubicBezTo>
                <a:close/>
              </a:path>
              <a:path w="9172575" h="2857500" stroke="0" extrusionOk="0">
                <a:moveTo>
                  <a:pt x="0" y="431453"/>
                </a:moveTo>
                <a:cubicBezTo>
                  <a:pt x="38326" y="263733"/>
                  <a:pt x="381376" y="56857"/>
                  <a:pt x="900623" y="0"/>
                </a:cubicBezTo>
                <a:cubicBezTo>
                  <a:pt x="2147606" y="70915"/>
                  <a:pt x="6793505" y="60578"/>
                  <a:pt x="8271951" y="0"/>
                </a:cubicBezTo>
                <a:cubicBezTo>
                  <a:pt x="8816347" y="-10014"/>
                  <a:pt x="9134591" y="214611"/>
                  <a:pt x="9172575" y="431453"/>
                </a:cubicBezTo>
                <a:cubicBezTo>
                  <a:pt x="9261442" y="1099367"/>
                  <a:pt x="9052189" y="2133244"/>
                  <a:pt x="9172575" y="2426046"/>
                </a:cubicBezTo>
                <a:cubicBezTo>
                  <a:pt x="9208281" y="2657459"/>
                  <a:pt x="8740304" y="2945837"/>
                  <a:pt x="8271951" y="2857500"/>
                </a:cubicBezTo>
                <a:cubicBezTo>
                  <a:pt x="5444671" y="2833603"/>
                  <a:pt x="3950732" y="2930078"/>
                  <a:pt x="900623" y="2857500"/>
                </a:cubicBezTo>
                <a:cubicBezTo>
                  <a:pt x="353375" y="2892051"/>
                  <a:pt x="-29293" y="2625674"/>
                  <a:pt x="0" y="2426046"/>
                </a:cubicBezTo>
                <a:cubicBezTo>
                  <a:pt x="-153755" y="2017314"/>
                  <a:pt x="-11152" y="1123611"/>
                  <a:pt x="0" y="431453"/>
                </a:cubicBezTo>
                <a:close/>
              </a:path>
              <a:path w="9172575" h="2857500" fill="none" stroke="0" extrusionOk="0">
                <a:moveTo>
                  <a:pt x="0" y="431453"/>
                </a:moveTo>
                <a:cubicBezTo>
                  <a:pt x="35013" y="260164"/>
                  <a:pt x="404280" y="123992"/>
                  <a:pt x="900623" y="0"/>
                </a:cubicBezTo>
                <a:cubicBezTo>
                  <a:pt x="3772182" y="391084"/>
                  <a:pt x="6526032" y="61408"/>
                  <a:pt x="8271951" y="0"/>
                </a:cubicBezTo>
                <a:cubicBezTo>
                  <a:pt x="8807449" y="6068"/>
                  <a:pt x="9193682" y="174113"/>
                  <a:pt x="9172575" y="431453"/>
                </a:cubicBezTo>
                <a:cubicBezTo>
                  <a:pt x="9095303" y="1322012"/>
                  <a:pt x="9087191" y="1990211"/>
                  <a:pt x="9172575" y="2426046"/>
                </a:cubicBezTo>
                <a:cubicBezTo>
                  <a:pt x="9271010" y="2690327"/>
                  <a:pt x="8670345" y="2869700"/>
                  <a:pt x="8271951" y="2857500"/>
                </a:cubicBezTo>
                <a:cubicBezTo>
                  <a:pt x="6981658" y="3201923"/>
                  <a:pt x="4314168" y="2598798"/>
                  <a:pt x="900623" y="2857500"/>
                </a:cubicBezTo>
                <a:cubicBezTo>
                  <a:pt x="338012" y="2867813"/>
                  <a:pt x="-3836" y="2621659"/>
                  <a:pt x="0" y="2426046"/>
                </a:cubicBezTo>
                <a:cubicBezTo>
                  <a:pt x="-12598" y="1492639"/>
                  <a:pt x="26452" y="794337"/>
                  <a:pt x="0" y="43145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1750" cap="rnd" cmpd="thinThick">
            <a:solidFill>
              <a:srgbClr val="7D4C29"/>
            </a:solidFill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2600172374">
                  <a:custGeom>
                    <a:avLst/>
                    <a:gdLst>
                      <a:gd name="connsiteX0" fmla="*/ 0 w 8460000"/>
                      <a:gd name="connsiteY0" fmla="*/ 830658 h 5501411"/>
                      <a:gd name="connsiteX1" fmla="*/ 830658 w 8460000"/>
                      <a:gd name="connsiteY1" fmla="*/ 0 h 5501411"/>
                      <a:gd name="connsiteX2" fmla="*/ 7629342 w 8460000"/>
                      <a:gd name="connsiteY2" fmla="*/ 0 h 5501411"/>
                      <a:gd name="connsiteX3" fmla="*/ 8460000 w 8460000"/>
                      <a:gd name="connsiteY3" fmla="*/ 830658 h 5501411"/>
                      <a:gd name="connsiteX4" fmla="*/ 8460000 w 8460000"/>
                      <a:gd name="connsiteY4" fmla="*/ 4670753 h 5501411"/>
                      <a:gd name="connsiteX5" fmla="*/ 7629342 w 8460000"/>
                      <a:gd name="connsiteY5" fmla="*/ 5501411 h 5501411"/>
                      <a:gd name="connsiteX6" fmla="*/ 830658 w 8460000"/>
                      <a:gd name="connsiteY6" fmla="*/ 5501411 h 5501411"/>
                      <a:gd name="connsiteX7" fmla="*/ 0 w 8460000"/>
                      <a:gd name="connsiteY7" fmla="*/ 4670753 h 5501411"/>
                      <a:gd name="connsiteX8" fmla="*/ 0 w 8460000"/>
                      <a:gd name="connsiteY8" fmla="*/ 830658 h 5501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0000" h="5501411" fill="none" extrusionOk="0">
                        <a:moveTo>
                          <a:pt x="0" y="830658"/>
                        </a:moveTo>
                        <a:cubicBezTo>
                          <a:pt x="-35132" y="444228"/>
                          <a:pt x="378889" y="63880"/>
                          <a:pt x="830658" y="0"/>
                        </a:cubicBezTo>
                        <a:cubicBezTo>
                          <a:pt x="3377116" y="148782"/>
                          <a:pt x="5934593" y="129548"/>
                          <a:pt x="7629342" y="0"/>
                        </a:cubicBezTo>
                        <a:cubicBezTo>
                          <a:pt x="8096411" y="21013"/>
                          <a:pt x="8473530" y="389758"/>
                          <a:pt x="8460000" y="830658"/>
                        </a:cubicBezTo>
                        <a:cubicBezTo>
                          <a:pt x="8376068" y="2575281"/>
                          <a:pt x="8392594" y="3970678"/>
                          <a:pt x="8460000" y="4670753"/>
                        </a:cubicBezTo>
                        <a:cubicBezTo>
                          <a:pt x="8481901" y="5152427"/>
                          <a:pt x="8021609" y="5461593"/>
                          <a:pt x="7629342" y="5501411"/>
                        </a:cubicBezTo>
                        <a:cubicBezTo>
                          <a:pt x="6794880" y="5357050"/>
                          <a:pt x="3782245" y="5488202"/>
                          <a:pt x="830658" y="5501411"/>
                        </a:cubicBezTo>
                        <a:cubicBezTo>
                          <a:pt x="313465" y="5516983"/>
                          <a:pt x="977" y="5057922"/>
                          <a:pt x="0" y="4670753"/>
                        </a:cubicBezTo>
                        <a:cubicBezTo>
                          <a:pt x="-18676" y="2853190"/>
                          <a:pt x="-12372" y="1482087"/>
                          <a:pt x="0" y="830658"/>
                        </a:cubicBezTo>
                        <a:close/>
                      </a:path>
                      <a:path w="8460000" h="5501411" stroke="0" extrusionOk="0">
                        <a:moveTo>
                          <a:pt x="0" y="830658"/>
                        </a:moveTo>
                        <a:cubicBezTo>
                          <a:pt x="46506" y="390618"/>
                          <a:pt x="365982" y="82370"/>
                          <a:pt x="830658" y="0"/>
                        </a:cubicBezTo>
                        <a:cubicBezTo>
                          <a:pt x="1721313" y="91329"/>
                          <a:pt x="6232863" y="61632"/>
                          <a:pt x="7629342" y="0"/>
                        </a:cubicBezTo>
                        <a:cubicBezTo>
                          <a:pt x="8152701" y="-10762"/>
                          <a:pt x="8462054" y="362858"/>
                          <a:pt x="8460000" y="830658"/>
                        </a:cubicBezTo>
                        <a:cubicBezTo>
                          <a:pt x="8514309" y="2162546"/>
                          <a:pt x="8369283" y="4050678"/>
                          <a:pt x="8460000" y="4670753"/>
                        </a:cubicBezTo>
                        <a:cubicBezTo>
                          <a:pt x="8524275" y="5141642"/>
                          <a:pt x="8043726" y="5555629"/>
                          <a:pt x="7629342" y="5501411"/>
                        </a:cubicBezTo>
                        <a:cubicBezTo>
                          <a:pt x="4521898" y="5515555"/>
                          <a:pt x="3702036" y="5480832"/>
                          <a:pt x="830658" y="5501411"/>
                        </a:cubicBezTo>
                        <a:cubicBezTo>
                          <a:pt x="323881" y="5559022"/>
                          <a:pt x="-30936" y="5094835"/>
                          <a:pt x="0" y="4670753"/>
                        </a:cubicBezTo>
                        <a:cubicBezTo>
                          <a:pt x="-161588" y="3857340"/>
                          <a:pt x="49457" y="1980581"/>
                          <a:pt x="0" y="83065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5186E-8D95-019E-C9FF-44846C196699}"/>
              </a:ext>
            </a:extLst>
          </p:cNvPr>
          <p:cNvSpPr txBox="1"/>
          <p:nvPr/>
        </p:nvSpPr>
        <p:spPr>
          <a:xfrm>
            <a:off x="1800224" y="976778"/>
            <a:ext cx="83915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3399"/>
                </a:solidFill>
              </a:rPr>
              <a:t>Tây Nguyên có địa hình cao, gồm các cao nguyên xếp tầng, cao ở phía đông và thấp dần ở phía tây.</a:t>
            </a:r>
            <a:endParaRPr lang="en-US" sz="4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9DBE6-4082-520F-851C-49B401344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1328" y="744011"/>
            <a:ext cx="554174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4666709" y="-84422"/>
                    <a:pt x="7876607" y="106279"/>
                    <a:pt x="13830686" y="0"/>
                  </a:cubicBezTo>
                  <a:cubicBezTo>
                    <a:pt x="13506823" y="521192"/>
                    <a:pt x="13650468" y="1413859"/>
                    <a:pt x="13830686" y="2021573"/>
                  </a:cubicBezTo>
                  <a:cubicBezTo>
                    <a:pt x="7534902" y="1816727"/>
                    <a:pt x="3014374" y="1234260"/>
                    <a:pt x="0" y="2021573"/>
                  </a:cubicBezTo>
                  <a:cubicBezTo>
                    <a:pt x="100662" y="1313857"/>
                    <a:pt x="102601" y="471881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97523" y="-45433"/>
                    <a:pt x="11069740" y="-174513"/>
                    <a:pt x="13830686" y="0"/>
                  </a:cubicBezTo>
                  <a:cubicBezTo>
                    <a:pt x="13728927" y="257667"/>
                    <a:pt x="13936268" y="1269528"/>
                    <a:pt x="13830686" y="2021573"/>
                  </a:cubicBezTo>
                  <a:cubicBezTo>
                    <a:pt x="9275548" y="1933573"/>
                    <a:pt x="3513106" y="2365525"/>
                    <a:pt x="0" y="2021573"/>
                  </a:cubicBezTo>
                  <a:cubicBezTo>
                    <a:pt x="11424" y="1434309"/>
                    <a:pt x="119930" y="1130382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458443" y="-330450"/>
                    <a:pt x="8762425" y="282948"/>
                    <a:pt x="13830686" y="0"/>
                  </a:cubicBezTo>
                  <a:cubicBezTo>
                    <a:pt x="13649139" y="419274"/>
                    <a:pt x="13832399" y="1426756"/>
                    <a:pt x="13830686" y="2021573"/>
                  </a:cubicBezTo>
                  <a:cubicBezTo>
                    <a:pt x="6855886" y="1325717"/>
                    <a:pt x="3460235" y="1734681"/>
                    <a:pt x="0" y="2021573"/>
                  </a:cubicBezTo>
                  <a:cubicBezTo>
                    <a:pt x="81620" y="1306228"/>
                    <a:pt x="7503" y="37814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111220" y="-102647"/>
                    <a:pt x="8251781" y="369315"/>
                    <a:pt x="13830686" y="0"/>
                  </a:cubicBezTo>
                  <a:cubicBezTo>
                    <a:pt x="13554421" y="422151"/>
                    <a:pt x="13690815" y="1499723"/>
                    <a:pt x="13830686" y="2021573"/>
                  </a:cubicBezTo>
                  <a:cubicBezTo>
                    <a:pt x="7057308" y="1390055"/>
                    <a:pt x="3282409" y="1567016"/>
                    <a:pt x="0" y="2021573"/>
                  </a:cubicBezTo>
                  <a:cubicBezTo>
                    <a:pt x="114091" y="1304051"/>
                    <a:pt x="83132" y="39701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3057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quốc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giáp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Nguyên</a:t>
              </a:r>
              <a:endParaRPr kumimoji="0" lang="en-US" altLang="en-US" sz="4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34" name="Rectangle: Rounded Corners 7">
              <a:extLst>
                <a:ext uri="{FF2B5EF4-FFF2-40B4-BE49-F238E27FC236}">
                  <a16:creationId xmlns:a16="http://schemas.microsoft.com/office/drawing/2014/main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882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Lào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Cam-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pu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-chia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37" name="Rectangle: Rounded Corners 10">
              <a:extLst>
                <a:ext uri="{FF2B5EF4-FFF2-40B4-BE49-F238E27FC236}">
                  <a16:creationId xmlns:a16="http://schemas.microsoft.com/office/drawing/2014/main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9B25D3-AA2E-20D2-E2CB-CE8D652B314B}"/>
                </a:ext>
              </a:extLst>
            </p:cNvPr>
            <p:cNvSpPr txBox="1"/>
            <p:nvPr/>
          </p:nvSpPr>
          <p:spPr>
            <a:xfrm>
              <a:off x="1251454" y="2900761"/>
              <a:ext cx="37508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Cam-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pu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-chia, Trung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Quốc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40" name="Rectangle: Rounded Corners 13">
              <a:extLst>
                <a:ext uri="{FF2B5EF4-FFF2-40B4-BE49-F238E27FC236}">
                  <a16:creationId xmlns:a16="http://schemas.microsoft.com/office/drawing/2014/main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Lào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Thái Lan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43" name="Rectangle: Rounded Corners 16">
              <a:extLst>
                <a:ext uri="{FF2B5EF4-FFF2-40B4-BE49-F238E27FC236}">
                  <a16:creationId xmlns:a16="http://schemas.microsoft.com/office/drawing/2014/main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9210E4-0FE1-5F02-F851-C6980A4434E1}"/>
                </a:ext>
              </a:extLst>
            </p:cNvPr>
            <p:cNvSpPr txBox="1"/>
            <p:nvPr/>
          </p:nvSpPr>
          <p:spPr>
            <a:xfrm>
              <a:off x="7275713" y="4945330"/>
              <a:ext cx="385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Lào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Trung 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Q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uốc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53" name="Picture 52">
            <a:hlinkClick r:id="rId12" action="ppaction://hlinksldjump"/>
            <a:extLst>
              <a:ext uri="{FF2B5EF4-FFF2-40B4-BE49-F238E27FC236}">
                <a16:creationId xmlns:a16="http://schemas.microsoft.com/office/drawing/2014/main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54" name="Picture 53">
            <a:hlinkClick r:id="rId14" action="ppaction://hlinksldjump"/>
            <a:extLst>
              <a:ext uri="{FF2B5EF4-FFF2-40B4-BE49-F238E27FC236}">
                <a16:creationId xmlns:a16="http://schemas.microsoft.com/office/drawing/2014/main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E2A5F-9FDD-6159-E92B-06B485A55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8" y="781050"/>
            <a:ext cx="11498053" cy="5860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FF7CB-65A4-F0E0-A018-F52F33234CA3}"/>
              </a:ext>
            </a:extLst>
          </p:cNvPr>
          <p:cNvSpPr txBox="1"/>
          <p:nvPr/>
        </p:nvSpPr>
        <p:spPr>
          <a:xfrm>
            <a:off x="3143251" y="1457325"/>
            <a:ext cx="5800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 hình ảnh trong video gợi cho em những điều gì về thiên nhiên vùng Tây Nguyên?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81A7-14C8-E4DC-9CFE-02AEA19459DD}"/>
              </a:ext>
            </a:extLst>
          </p:cNvPr>
          <p:cNvSpPr txBox="1"/>
          <p:nvPr/>
        </p:nvSpPr>
        <p:spPr>
          <a:xfrm>
            <a:off x="3143251" y="3171825"/>
            <a:ext cx="5800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hãy kể những điều đã biết về thiên nhiên vùng Tây Nguyên?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121593" cy="2021175"/>
            <a:chOff x="330935" y="-47311"/>
            <a:chExt cx="13775900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6384" h="1983318" fill="none" extrusionOk="0">
                  <a:moveTo>
                    <a:pt x="0" y="0"/>
                  </a:moveTo>
                  <a:cubicBezTo>
                    <a:pt x="5366869" y="271430"/>
                    <a:pt x="7757841" y="155858"/>
                    <a:pt x="13726384" y="0"/>
                  </a:cubicBezTo>
                  <a:cubicBezTo>
                    <a:pt x="13474894" y="444720"/>
                    <a:pt x="13657427" y="1408691"/>
                    <a:pt x="13726384" y="1983318"/>
                  </a:cubicBezTo>
                  <a:cubicBezTo>
                    <a:pt x="7490310" y="1786739"/>
                    <a:pt x="3084053" y="1412551"/>
                    <a:pt x="0" y="1983318"/>
                  </a:cubicBezTo>
                  <a:cubicBezTo>
                    <a:pt x="126120" y="1231519"/>
                    <a:pt x="125323" y="489197"/>
                    <a:pt x="0" y="0"/>
                  </a:cubicBezTo>
                  <a:close/>
                </a:path>
                <a:path w="13726384" h="1983318" stroke="0" extrusionOk="0">
                  <a:moveTo>
                    <a:pt x="0" y="0"/>
                  </a:moveTo>
                  <a:cubicBezTo>
                    <a:pt x="6904917" y="15047"/>
                    <a:pt x="10557006" y="-118029"/>
                    <a:pt x="13726384" y="0"/>
                  </a:cubicBezTo>
                  <a:cubicBezTo>
                    <a:pt x="13557384" y="197565"/>
                    <a:pt x="13830016" y="1216045"/>
                    <a:pt x="13726384" y="1983318"/>
                  </a:cubicBezTo>
                  <a:cubicBezTo>
                    <a:pt x="9629055" y="1935352"/>
                    <a:pt x="3457742" y="2341288"/>
                    <a:pt x="0" y="1983318"/>
                  </a:cubicBezTo>
                  <a:cubicBezTo>
                    <a:pt x="-4316" y="1405700"/>
                    <a:pt x="118402" y="1015455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724103" y="-215320"/>
                    <a:pt x="8582433" y="249642"/>
                    <a:pt x="13726384" y="0"/>
                  </a:cubicBezTo>
                  <a:cubicBezTo>
                    <a:pt x="13431230" y="381098"/>
                    <a:pt x="13723817" y="1452680"/>
                    <a:pt x="13726384" y="1983318"/>
                  </a:cubicBezTo>
                  <a:cubicBezTo>
                    <a:pt x="6813242" y="1619159"/>
                    <a:pt x="3839972" y="1981874"/>
                    <a:pt x="0" y="1983318"/>
                  </a:cubicBezTo>
                  <a:cubicBezTo>
                    <a:pt x="71366" y="1272193"/>
                    <a:pt x="-6794" y="400837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5342301" y="53184"/>
                    <a:pt x="7845193" y="212264"/>
                    <a:pt x="13726384" y="0"/>
                  </a:cubicBezTo>
                  <a:cubicBezTo>
                    <a:pt x="13505436" y="383094"/>
                    <a:pt x="13665782" y="1421184"/>
                    <a:pt x="13726384" y="1983318"/>
                  </a:cubicBezTo>
                  <a:cubicBezTo>
                    <a:pt x="7321067" y="1573949"/>
                    <a:pt x="3220203" y="1610157"/>
                    <a:pt x="0" y="1983318"/>
                  </a:cubicBezTo>
                  <a:cubicBezTo>
                    <a:pt x="142924" y="1213636"/>
                    <a:pt x="94925" y="37754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F6F7F1-1737-DB21-35B3-F788C24DE172}"/>
                </a:ext>
              </a:extLst>
            </p:cNvPr>
            <p:cNvSpPr txBox="1"/>
            <p:nvPr/>
          </p:nvSpPr>
          <p:spPr>
            <a:xfrm>
              <a:off x="484754" y="498032"/>
              <a:ext cx="13622081" cy="694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Tây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Nguyên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địa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như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n w="12700">
                    <a:solidFill>
                      <a:schemeClr val="tx1"/>
                    </a:solidFill>
                  </a:ln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r>
                <a:rPr lang="vi-VN" sz="4400" i="0" dirty="0">
                  <a:ln w="12700">
                    <a:solidFill>
                      <a:schemeClr val="tx1"/>
                    </a:solidFill>
                  </a:ln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ao, rộng lớn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Hẹp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ngang</a:t>
              </a:r>
              <a:endPara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29886"/>
            <a:chOff x="957103" y="4872764"/>
            <a:chExt cx="4561379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Thấp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Bằng phẳng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rId12" action="ppaction://hlinksldjump"/>
            <a:extLst>
              <a:ext uri="{FF2B5EF4-FFF2-40B4-BE49-F238E27FC236}">
                <a16:creationId xmlns:a16="http://schemas.microsoft.com/office/drawing/2014/main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4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478511" fill="none" extrusionOk="0">
                  <a:moveTo>
                    <a:pt x="0" y="0"/>
                  </a:moveTo>
                  <a:cubicBezTo>
                    <a:pt x="5434025" y="269231"/>
                    <a:pt x="7727252" y="356688"/>
                    <a:pt x="13830686" y="0"/>
                  </a:cubicBezTo>
                  <a:cubicBezTo>
                    <a:pt x="13595775" y="513525"/>
                    <a:pt x="13582000" y="1716507"/>
                    <a:pt x="13830686" y="2478511"/>
                  </a:cubicBezTo>
                  <a:cubicBezTo>
                    <a:pt x="7376321" y="2313034"/>
                    <a:pt x="3144512" y="1949726"/>
                    <a:pt x="0" y="2478511"/>
                  </a:cubicBezTo>
                  <a:cubicBezTo>
                    <a:pt x="105631" y="1613131"/>
                    <a:pt x="166415" y="644286"/>
                    <a:pt x="0" y="0"/>
                  </a:cubicBezTo>
                  <a:close/>
                </a:path>
                <a:path w="13830686" h="2478511" stroke="0" extrusionOk="0">
                  <a:moveTo>
                    <a:pt x="0" y="0"/>
                  </a:moveTo>
                  <a:cubicBezTo>
                    <a:pt x="6908524" y="-21813"/>
                    <a:pt x="10660428" y="-151674"/>
                    <a:pt x="13830686" y="0"/>
                  </a:cubicBezTo>
                  <a:cubicBezTo>
                    <a:pt x="13669258" y="272766"/>
                    <a:pt x="13991221" y="1471306"/>
                    <a:pt x="13830686" y="2478511"/>
                  </a:cubicBezTo>
                  <a:cubicBezTo>
                    <a:pt x="8970807" y="2351632"/>
                    <a:pt x="3400254" y="2855543"/>
                    <a:pt x="0" y="2478511"/>
                  </a:cubicBezTo>
                  <a:cubicBezTo>
                    <a:pt x="-72711" y="1743792"/>
                    <a:pt x="119528" y="1303050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4326149" y="-490624"/>
                    <a:pt x="8743054" y="325618"/>
                    <a:pt x="13830686" y="0"/>
                  </a:cubicBezTo>
                  <a:cubicBezTo>
                    <a:pt x="13557137" y="539480"/>
                    <a:pt x="13827756" y="1822411"/>
                    <a:pt x="13830686" y="2478511"/>
                  </a:cubicBezTo>
                  <a:cubicBezTo>
                    <a:pt x="6935363" y="1992512"/>
                    <a:pt x="3821266" y="2276309"/>
                    <a:pt x="0" y="2478511"/>
                  </a:cubicBezTo>
                  <a:cubicBezTo>
                    <a:pt x="42951" y="1602831"/>
                    <a:pt x="-48418" y="471294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5408182" y="83304"/>
                    <a:pt x="8308325" y="318138"/>
                    <a:pt x="13830686" y="0"/>
                  </a:cubicBezTo>
                  <a:cubicBezTo>
                    <a:pt x="13478583" y="467756"/>
                    <a:pt x="13679814" y="1754752"/>
                    <a:pt x="13830686" y="2478511"/>
                  </a:cubicBezTo>
                  <a:cubicBezTo>
                    <a:pt x="7150193" y="2372336"/>
                    <a:pt x="3313705" y="1662996"/>
                    <a:pt x="0" y="2478511"/>
                  </a:cubicBezTo>
                  <a:cubicBezTo>
                    <a:pt x="99214" y="1641669"/>
                    <a:pt x="108184" y="566298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1561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ở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15C8B-C901-8CB8-5A37-CD5335A1FFD5}"/>
                </a:ext>
              </a:extLst>
            </p:cNvPr>
            <p:cNvSpPr txBox="1"/>
            <p:nvPr/>
          </p:nvSpPr>
          <p:spPr>
            <a:xfrm>
              <a:off x="7378228" y="3219280"/>
              <a:ext cx="37508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tầng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Thấp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phẳng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7863D5-A06D-DC8A-84BF-9CC0DD0A0722}"/>
              </a:ext>
            </a:extLst>
          </p:cNvPr>
          <p:cNvGrpSpPr/>
          <p:nvPr/>
        </p:nvGrpSpPr>
        <p:grpSpPr>
          <a:xfrm>
            <a:off x="1269637" y="339301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4FC364-259E-3A4F-9534-6984136CBA69}"/>
                </a:ext>
              </a:extLst>
            </p:cNvPr>
            <p:cNvSpPr txBox="1"/>
            <p:nvPr/>
          </p:nvSpPr>
          <p:spPr>
            <a:xfrm>
              <a:off x="7212592" y="4861048"/>
              <a:ext cx="364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rId12" action="ppaction://hlinksldjump"/>
            <a:extLst>
              <a:ext uri="{FF2B5EF4-FFF2-40B4-BE49-F238E27FC236}">
                <a16:creationId xmlns:a16="http://schemas.microsoft.com/office/drawing/2014/main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1814203" y="-133017"/>
                    <a:pt x="10780236" y="-123057"/>
                    <a:pt x="12292887" y="0"/>
                  </a:cubicBezTo>
                  <a:cubicBezTo>
                    <a:pt x="12095914" y="510163"/>
                    <a:pt x="12169039" y="1817532"/>
                    <a:pt x="12292887" y="2578130"/>
                  </a:cubicBezTo>
                  <a:cubicBezTo>
                    <a:pt x="6766520" y="2325054"/>
                    <a:pt x="2578025" y="1570571"/>
                    <a:pt x="0" y="2578130"/>
                  </a:cubicBezTo>
                  <a:cubicBezTo>
                    <a:pt x="84553" y="1715028"/>
                    <a:pt x="133722" y="636984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5563080" y="-197169"/>
                    <a:pt x="9548248" y="-159361"/>
                    <a:pt x="12292887" y="0"/>
                  </a:cubicBezTo>
                  <a:cubicBezTo>
                    <a:pt x="12120911" y="275747"/>
                    <a:pt x="12403309" y="1595495"/>
                    <a:pt x="12292887" y="2578130"/>
                  </a:cubicBezTo>
                  <a:cubicBezTo>
                    <a:pt x="8461703" y="2479420"/>
                    <a:pt x="3174648" y="3045577"/>
                    <a:pt x="0" y="2578130"/>
                  </a:cubicBezTo>
                  <a:cubicBezTo>
                    <a:pt x="-116421" y="1807414"/>
                    <a:pt x="106433" y="1376464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117938" y="-459285"/>
                    <a:pt x="7673227" y="185540"/>
                    <a:pt x="12292887" y="0"/>
                  </a:cubicBezTo>
                  <a:cubicBezTo>
                    <a:pt x="12011154" y="479750"/>
                    <a:pt x="12291766" y="1847169"/>
                    <a:pt x="12292887" y="2578130"/>
                  </a:cubicBezTo>
                  <a:cubicBezTo>
                    <a:pt x="6302004" y="2049373"/>
                    <a:pt x="3443461" y="2447502"/>
                    <a:pt x="0" y="2578130"/>
                  </a:cubicBezTo>
                  <a:cubicBezTo>
                    <a:pt x="98685" y="1652464"/>
                    <a:pt x="-32207" y="485758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2841658" y="-157587"/>
                    <a:pt x="6934459" y="-63908"/>
                    <a:pt x="12292887" y="0"/>
                  </a:cubicBezTo>
                  <a:cubicBezTo>
                    <a:pt x="12032466" y="491296"/>
                    <a:pt x="12234991" y="1904419"/>
                    <a:pt x="12292887" y="2578130"/>
                  </a:cubicBezTo>
                  <a:cubicBezTo>
                    <a:pt x="6299969" y="2181708"/>
                    <a:pt x="2927836" y="1423725"/>
                    <a:pt x="0" y="2578130"/>
                  </a:cubicBezTo>
                  <a:cubicBezTo>
                    <a:pt x="88064" y="1716291"/>
                    <a:pt x="97091" y="495834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66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trung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Lâm Viên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alt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alt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altLang="en-US" sz="80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1 500 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1 000 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500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hlinkClick r:id="rId10" action="ppaction://hlinksldjump"/>
            <a:extLst>
              <a:ext uri="{FF2B5EF4-FFF2-40B4-BE49-F238E27FC236}">
                <a16:creationId xmlns:a16="http://schemas.microsoft.com/office/drawing/2014/main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rId12" action="ppaction://hlinksldjump"/>
            <a:extLst>
              <a:ext uri="{FF2B5EF4-FFF2-40B4-BE49-F238E27FC236}">
                <a16:creationId xmlns:a16="http://schemas.microsoft.com/office/drawing/2014/main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450FA93-27F7-4DC1-A1AA-105A8D54F622}"/>
              </a:ext>
            </a:extLst>
          </p:cNvPr>
          <p:cNvSpPr/>
          <p:nvPr/>
        </p:nvSpPr>
        <p:spPr>
          <a:xfrm>
            <a:off x="1087577" y="807326"/>
            <a:ext cx="10041281" cy="2060905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3" y="2479039"/>
            <a:ext cx="3633200" cy="48659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1" y="224493"/>
            <a:ext cx="1920723" cy="1920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4ECAC-99E3-08B5-371F-DDD14A87C3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471" y="619386"/>
            <a:ext cx="8590008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294" y="0"/>
            <a:ext cx="9892213" cy="6074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531" y="3594962"/>
            <a:ext cx="2945729" cy="3120013"/>
          </a:xfrm>
          <a:prstGeom prst="rect">
            <a:avLst/>
          </a:prstGeom>
        </p:spPr>
      </p:pic>
      <p:sp>
        <p:nvSpPr>
          <p:cNvPr id="7" name="文本框 44">
            <a:extLst>
              <a:ext uri="{FF2B5EF4-FFF2-40B4-BE49-F238E27FC236}">
                <a16:creationId xmlns:a16="http://schemas.microsoft.com/office/drawing/2014/main" id="{3EAE2371-99B8-45C1-ADF7-35A171FA807A}"/>
              </a:ext>
            </a:extLst>
          </p:cNvPr>
          <p:cNvSpPr txBox="1"/>
          <p:nvPr/>
        </p:nvSpPr>
        <p:spPr>
          <a:xfrm>
            <a:off x="3256831" y="2602078"/>
            <a:ext cx="5952625" cy="20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HOẠT ĐỘNG 1</a:t>
            </a:r>
          </a:p>
          <a:p>
            <a:pPr algn="ctr" defTabSz="914377">
              <a:lnSpc>
                <a:spcPct val="120000"/>
              </a:lnSpc>
              <a:defRPr/>
            </a:pPr>
            <a:r>
              <a:rPr lang="en-US" altLang="zh-CN" sz="5400" b="1" dirty="0" err="1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Tìm</a:t>
            </a:r>
            <a:r>
              <a:rPr lang="en-US" altLang="zh-CN" sz="5400" b="1" dirty="0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hiểu</a:t>
            </a:r>
            <a:r>
              <a:rPr lang="en-US" altLang="zh-CN" sz="5400" b="1" dirty="0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vị</a:t>
            </a:r>
            <a:r>
              <a:rPr lang="en-US" altLang="zh-CN" sz="5400" b="1" dirty="0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trí</a:t>
            </a:r>
            <a:r>
              <a:rPr lang="en-US" altLang="zh-CN" sz="5400" b="1" dirty="0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địa</a:t>
            </a:r>
            <a:r>
              <a:rPr lang="en-US" altLang="zh-CN" sz="5400" b="1" dirty="0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lý</a:t>
            </a:r>
            <a:endParaRPr lang="zh-CN" altLang="en-US" sz="5400" b="1" dirty="0">
              <a:solidFill>
                <a:srgbClr val="0070C0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266700"/>
            <a:ext cx="11772900" cy="6391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80DD9E-A9DE-80E0-27B7-99DA37368B94}"/>
              </a:ext>
            </a:extLst>
          </p:cNvPr>
          <p:cNvGrpSpPr/>
          <p:nvPr/>
        </p:nvGrpSpPr>
        <p:grpSpPr>
          <a:xfrm>
            <a:off x="0" y="1526392"/>
            <a:ext cx="7162800" cy="3540908"/>
            <a:chOff x="1254332" y="888214"/>
            <a:chExt cx="9175407" cy="17745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3C199E-23B3-8D23-64FF-C81A30ABA549}"/>
                </a:ext>
              </a:extLst>
            </p:cNvPr>
            <p:cNvSpPr txBox="1"/>
            <p:nvPr/>
          </p:nvSpPr>
          <p:spPr>
            <a:xfrm>
              <a:off x="2032724" y="926145"/>
              <a:ext cx="8397015" cy="1736646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Đọc thông tin và quan sát hình 3, em hãy:</a:t>
              </a:r>
            </a:p>
            <a:p>
              <a:pPr algn="just"/>
              <a:r>
                <a:rPr lang="vi-VN" sz="32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- Xác định vị trí của vùng Tây Nguyên trên lược đồ.</a:t>
              </a:r>
            </a:p>
            <a:p>
              <a:pPr algn="just"/>
              <a:r>
                <a:rPr lang="vi-VN" sz="32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- Kể tên các vùng và quốc gia tiếp giáp với vùng Tây Nguyên.</a:t>
              </a:r>
              <a:endParaRPr lang="en-US" sz="3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E3F1F0-E47B-940E-4CDE-494201E4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4332" y="888214"/>
              <a:ext cx="1342147" cy="47138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F9CA513-D384-32DD-07A3-641E908CE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233" y="304801"/>
            <a:ext cx="4253992" cy="60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663DC2-DD06-8D3C-C8EE-4F448FC192D3}"/>
              </a:ext>
            </a:extLst>
          </p:cNvPr>
          <p:cNvSpPr/>
          <p:nvPr/>
        </p:nvSpPr>
        <p:spPr>
          <a:xfrm>
            <a:off x="200025" y="95250"/>
            <a:ext cx="11772900" cy="6562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CA513-D384-32DD-07A3-641E908CE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83" y="266701"/>
            <a:ext cx="4253992" cy="6081712"/>
          </a:xfrm>
          <a:prstGeom prst="rect">
            <a:avLst/>
          </a:prstGeom>
        </p:spPr>
      </p:pic>
      <p:sp>
        <p:nvSpPr>
          <p:cNvPr id="7" name="Freeform: Shape 7">
            <a:extLst>
              <a:ext uri="{FF2B5EF4-FFF2-40B4-BE49-F238E27FC236}">
                <a16:creationId xmlns:a16="http://schemas.microsoft.com/office/drawing/2014/main" id="{C65EA78C-BBF7-FB0F-7A85-5A7BA58F6539}"/>
              </a:ext>
            </a:extLst>
          </p:cNvPr>
          <p:cNvSpPr/>
          <p:nvPr/>
        </p:nvSpPr>
        <p:spPr>
          <a:xfrm>
            <a:off x="1390650" y="495300"/>
            <a:ext cx="2023276" cy="4619625"/>
          </a:xfrm>
          <a:custGeom>
            <a:avLst/>
            <a:gdLst>
              <a:gd name="connsiteX0" fmla="*/ 914400 w 2023276"/>
              <a:gd name="connsiteY0" fmla="*/ 4552950 h 4619625"/>
              <a:gd name="connsiteX1" fmla="*/ 895350 w 2023276"/>
              <a:gd name="connsiteY1" fmla="*/ 4524375 h 4619625"/>
              <a:gd name="connsiteX2" fmla="*/ 876300 w 2023276"/>
              <a:gd name="connsiteY2" fmla="*/ 4476750 h 4619625"/>
              <a:gd name="connsiteX3" fmla="*/ 838200 w 2023276"/>
              <a:gd name="connsiteY3" fmla="*/ 4486275 h 4619625"/>
              <a:gd name="connsiteX4" fmla="*/ 685800 w 2023276"/>
              <a:gd name="connsiteY4" fmla="*/ 4533900 h 4619625"/>
              <a:gd name="connsiteX5" fmla="*/ 609600 w 2023276"/>
              <a:gd name="connsiteY5" fmla="*/ 4524375 h 4619625"/>
              <a:gd name="connsiteX6" fmla="*/ 571500 w 2023276"/>
              <a:gd name="connsiteY6" fmla="*/ 4505325 h 4619625"/>
              <a:gd name="connsiteX7" fmla="*/ 400050 w 2023276"/>
              <a:gd name="connsiteY7" fmla="*/ 4486275 h 4619625"/>
              <a:gd name="connsiteX8" fmla="*/ 352425 w 2023276"/>
              <a:gd name="connsiteY8" fmla="*/ 4457700 h 4619625"/>
              <a:gd name="connsiteX9" fmla="*/ 333375 w 2023276"/>
              <a:gd name="connsiteY9" fmla="*/ 4429125 h 4619625"/>
              <a:gd name="connsiteX10" fmla="*/ 247650 w 2023276"/>
              <a:gd name="connsiteY10" fmla="*/ 4400550 h 4619625"/>
              <a:gd name="connsiteX11" fmla="*/ 209550 w 2023276"/>
              <a:gd name="connsiteY11" fmla="*/ 4381500 h 4619625"/>
              <a:gd name="connsiteX12" fmla="*/ 161925 w 2023276"/>
              <a:gd name="connsiteY12" fmla="*/ 4295775 h 4619625"/>
              <a:gd name="connsiteX13" fmla="*/ 66675 w 2023276"/>
              <a:gd name="connsiteY13" fmla="*/ 4181475 h 4619625"/>
              <a:gd name="connsiteX14" fmla="*/ 57150 w 2023276"/>
              <a:gd name="connsiteY14" fmla="*/ 4133850 h 4619625"/>
              <a:gd name="connsiteX15" fmla="*/ 66675 w 2023276"/>
              <a:gd name="connsiteY15" fmla="*/ 4019550 h 4619625"/>
              <a:gd name="connsiteX16" fmla="*/ 190500 w 2023276"/>
              <a:gd name="connsiteY16" fmla="*/ 3981450 h 4619625"/>
              <a:gd name="connsiteX17" fmla="*/ 219075 w 2023276"/>
              <a:gd name="connsiteY17" fmla="*/ 3943350 h 4619625"/>
              <a:gd name="connsiteX18" fmla="*/ 180975 w 2023276"/>
              <a:gd name="connsiteY18" fmla="*/ 3829050 h 4619625"/>
              <a:gd name="connsiteX19" fmla="*/ 152400 w 2023276"/>
              <a:gd name="connsiteY19" fmla="*/ 3800475 h 4619625"/>
              <a:gd name="connsiteX20" fmla="*/ 47625 w 2023276"/>
              <a:gd name="connsiteY20" fmla="*/ 3743325 h 4619625"/>
              <a:gd name="connsiteX21" fmla="*/ 19050 w 2023276"/>
              <a:gd name="connsiteY21" fmla="*/ 3714750 h 4619625"/>
              <a:gd name="connsiteX22" fmla="*/ 9525 w 2023276"/>
              <a:gd name="connsiteY22" fmla="*/ 3543300 h 4619625"/>
              <a:gd name="connsiteX23" fmla="*/ 0 w 2023276"/>
              <a:gd name="connsiteY23" fmla="*/ 3486150 h 4619625"/>
              <a:gd name="connsiteX24" fmla="*/ 57150 w 2023276"/>
              <a:gd name="connsiteY24" fmla="*/ 3381375 h 4619625"/>
              <a:gd name="connsiteX25" fmla="*/ 142875 w 2023276"/>
              <a:gd name="connsiteY25" fmla="*/ 3371850 h 4619625"/>
              <a:gd name="connsiteX26" fmla="*/ 276225 w 2023276"/>
              <a:gd name="connsiteY26" fmla="*/ 3390900 h 4619625"/>
              <a:gd name="connsiteX27" fmla="*/ 304800 w 2023276"/>
              <a:gd name="connsiteY27" fmla="*/ 3381375 h 4619625"/>
              <a:gd name="connsiteX28" fmla="*/ 314325 w 2023276"/>
              <a:gd name="connsiteY28" fmla="*/ 3276600 h 4619625"/>
              <a:gd name="connsiteX29" fmla="*/ 333375 w 2023276"/>
              <a:gd name="connsiteY29" fmla="*/ 3200400 h 4619625"/>
              <a:gd name="connsiteX30" fmla="*/ 361950 w 2023276"/>
              <a:gd name="connsiteY30" fmla="*/ 3076575 h 4619625"/>
              <a:gd name="connsiteX31" fmla="*/ 390525 w 2023276"/>
              <a:gd name="connsiteY31" fmla="*/ 2981325 h 4619625"/>
              <a:gd name="connsiteX32" fmla="*/ 381000 w 2023276"/>
              <a:gd name="connsiteY32" fmla="*/ 2914650 h 4619625"/>
              <a:gd name="connsiteX33" fmla="*/ 333375 w 2023276"/>
              <a:gd name="connsiteY33" fmla="*/ 2857500 h 4619625"/>
              <a:gd name="connsiteX34" fmla="*/ 323850 w 2023276"/>
              <a:gd name="connsiteY34" fmla="*/ 2800350 h 4619625"/>
              <a:gd name="connsiteX35" fmla="*/ 304800 w 2023276"/>
              <a:gd name="connsiteY35" fmla="*/ 2762250 h 4619625"/>
              <a:gd name="connsiteX36" fmla="*/ 323850 w 2023276"/>
              <a:gd name="connsiteY36" fmla="*/ 2619375 h 4619625"/>
              <a:gd name="connsiteX37" fmla="*/ 333375 w 2023276"/>
              <a:gd name="connsiteY37" fmla="*/ 2590800 h 4619625"/>
              <a:gd name="connsiteX38" fmla="*/ 342900 w 2023276"/>
              <a:gd name="connsiteY38" fmla="*/ 2533650 h 4619625"/>
              <a:gd name="connsiteX39" fmla="*/ 428625 w 2023276"/>
              <a:gd name="connsiteY39" fmla="*/ 2486025 h 4619625"/>
              <a:gd name="connsiteX40" fmla="*/ 447675 w 2023276"/>
              <a:gd name="connsiteY40" fmla="*/ 2162175 h 4619625"/>
              <a:gd name="connsiteX41" fmla="*/ 466725 w 2023276"/>
              <a:gd name="connsiteY41" fmla="*/ 2124075 h 4619625"/>
              <a:gd name="connsiteX42" fmla="*/ 409575 w 2023276"/>
              <a:gd name="connsiteY42" fmla="*/ 1819275 h 4619625"/>
              <a:gd name="connsiteX43" fmla="*/ 390525 w 2023276"/>
              <a:gd name="connsiteY43" fmla="*/ 1771650 h 4619625"/>
              <a:gd name="connsiteX44" fmla="*/ 342900 w 2023276"/>
              <a:gd name="connsiteY44" fmla="*/ 1762125 h 4619625"/>
              <a:gd name="connsiteX45" fmla="*/ 257175 w 2023276"/>
              <a:gd name="connsiteY45" fmla="*/ 1752600 h 4619625"/>
              <a:gd name="connsiteX46" fmla="*/ 219075 w 2023276"/>
              <a:gd name="connsiteY46" fmla="*/ 1733550 h 4619625"/>
              <a:gd name="connsiteX47" fmla="*/ 190500 w 2023276"/>
              <a:gd name="connsiteY47" fmla="*/ 1600200 h 4619625"/>
              <a:gd name="connsiteX48" fmla="*/ 171450 w 2023276"/>
              <a:gd name="connsiteY48" fmla="*/ 1571625 h 4619625"/>
              <a:gd name="connsiteX49" fmla="*/ 161925 w 2023276"/>
              <a:gd name="connsiteY49" fmla="*/ 1438275 h 4619625"/>
              <a:gd name="connsiteX50" fmla="*/ 152400 w 2023276"/>
              <a:gd name="connsiteY50" fmla="*/ 1381125 h 4619625"/>
              <a:gd name="connsiteX51" fmla="*/ 171450 w 2023276"/>
              <a:gd name="connsiteY51" fmla="*/ 1304925 h 4619625"/>
              <a:gd name="connsiteX52" fmla="*/ 228600 w 2023276"/>
              <a:gd name="connsiteY52" fmla="*/ 1247775 h 4619625"/>
              <a:gd name="connsiteX53" fmla="*/ 247650 w 2023276"/>
              <a:gd name="connsiteY53" fmla="*/ 1057275 h 4619625"/>
              <a:gd name="connsiteX54" fmla="*/ 266700 w 2023276"/>
              <a:gd name="connsiteY54" fmla="*/ 1019175 h 4619625"/>
              <a:gd name="connsiteX55" fmla="*/ 314325 w 2023276"/>
              <a:gd name="connsiteY55" fmla="*/ 914400 h 4619625"/>
              <a:gd name="connsiteX56" fmla="*/ 342900 w 2023276"/>
              <a:gd name="connsiteY56" fmla="*/ 781050 h 4619625"/>
              <a:gd name="connsiteX57" fmla="*/ 352425 w 2023276"/>
              <a:gd name="connsiteY57" fmla="*/ 752475 h 4619625"/>
              <a:gd name="connsiteX58" fmla="*/ 381000 w 2023276"/>
              <a:gd name="connsiteY58" fmla="*/ 695325 h 4619625"/>
              <a:gd name="connsiteX59" fmla="*/ 409575 w 2023276"/>
              <a:gd name="connsiteY59" fmla="*/ 676275 h 4619625"/>
              <a:gd name="connsiteX60" fmla="*/ 371475 w 2023276"/>
              <a:gd name="connsiteY60" fmla="*/ 581025 h 4619625"/>
              <a:gd name="connsiteX61" fmla="*/ 352425 w 2023276"/>
              <a:gd name="connsiteY61" fmla="*/ 476250 h 4619625"/>
              <a:gd name="connsiteX62" fmla="*/ 266700 w 2023276"/>
              <a:gd name="connsiteY62" fmla="*/ 428625 h 4619625"/>
              <a:gd name="connsiteX63" fmla="*/ 257175 w 2023276"/>
              <a:gd name="connsiteY63" fmla="*/ 381000 h 4619625"/>
              <a:gd name="connsiteX64" fmla="*/ 285750 w 2023276"/>
              <a:gd name="connsiteY64" fmla="*/ 361950 h 4619625"/>
              <a:gd name="connsiteX65" fmla="*/ 447675 w 2023276"/>
              <a:gd name="connsiteY65" fmla="*/ 323850 h 4619625"/>
              <a:gd name="connsiteX66" fmla="*/ 428625 w 2023276"/>
              <a:gd name="connsiteY66" fmla="*/ 152400 h 4619625"/>
              <a:gd name="connsiteX67" fmla="*/ 457200 w 2023276"/>
              <a:gd name="connsiteY67" fmla="*/ 19050 h 4619625"/>
              <a:gd name="connsiteX68" fmla="*/ 485775 w 2023276"/>
              <a:gd name="connsiteY68" fmla="*/ 0 h 4619625"/>
              <a:gd name="connsiteX69" fmla="*/ 533400 w 2023276"/>
              <a:gd name="connsiteY69" fmla="*/ 19050 h 4619625"/>
              <a:gd name="connsiteX70" fmla="*/ 657225 w 2023276"/>
              <a:gd name="connsiteY70" fmla="*/ 152400 h 4619625"/>
              <a:gd name="connsiteX71" fmla="*/ 685800 w 2023276"/>
              <a:gd name="connsiteY71" fmla="*/ 161925 h 4619625"/>
              <a:gd name="connsiteX72" fmla="*/ 828675 w 2023276"/>
              <a:gd name="connsiteY72" fmla="*/ 171450 h 4619625"/>
              <a:gd name="connsiteX73" fmla="*/ 857250 w 2023276"/>
              <a:gd name="connsiteY73" fmla="*/ 190500 h 4619625"/>
              <a:gd name="connsiteX74" fmla="*/ 885825 w 2023276"/>
              <a:gd name="connsiteY74" fmla="*/ 323850 h 4619625"/>
              <a:gd name="connsiteX75" fmla="*/ 914400 w 2023276"/>
              <a:gd name="connsiteY75" fmla="*/ 352425 h 4619625"/>
              <a:gd name="connsiteX76" fmla="*/ 990600 w 2023276"/>
              <a:gd name="connsiteY76" fmla="*/ 381000 h 4619625"/>
              <a:gd name="connsiteX77" fmla="*/ 1114425 w 2023276"/>
              <a:gd name="connsiteY77" fmla="*/ 342900 h 4619625"/>
              <a:gd name="connsiteX78" fmla="*/ 1209675 w 2023276"/>
              <a:gd name="connsiteY78" fmla="*/ 352425 h 4619625"/>
              <a:gd name="connsiteX79" fmla="*/ 1295400 w 2023276"/>
              <a:gd name="connsiteY79" fmla="*/ 457200 h 4619625"/>
              <a:gd name="connsiteX80" fmla="*/ 1323975 w 2023276"/>
              <a:gd name="connsiteY80" fmla="*/ 533400 h 4619625"/>
              <a:gd name="connsiteX81" fmla="*/ 1352550 w 2023276"/>
              <a:gd name="connsiteY81" fmla="*/ 571500 h 4619625"/>
              <a:gd name="connsiteX82" fmla="*/ 1390650 w 2023276"/>
              <a:gd name="connsiteY82" fmla="*/ 590550 h 4619625"/>
              <a:gd name="connsiteX83" fmla="*/ 1419225 w 2023276"/>
              <a:gd name="connsiteY83" fmla="*/ 609600 h 4619625"/>
              <a:gd name="connsiteX84" fmla="*/ 1428750 w 2023276"/>
              <a:gd name="connsiteY84" fmla="*/ 638175 h 4619625"/>
              <a:gd name="connsiteX85" fmla="*/ 1447800 w 2023276"/>
              <a:gd name="connsiteY85" fmla="*/ 666750 h 4619625"/>
              <a:gd name="connsiteX86" fmla="*/ 1466850 w 2023276"/>
              <a:gd name="connsiteY86" fmla="*/ 847725 h 4619625"/>
              <a:gd name="connsiteX87" fmla="*/ 1504950 w 2023276"/>
              <a:gd name="connsiteY87" fmla="*/ 933450 h 4619625"/>
              <a:gd name="connsiteX88" fmla="*/ 1533525 w 2023276"/>
              <a:gd name="connsiteY88" fmla="*/ 971550 h 4619625"/>
              <a:gd name="connsiteX89" fmla="*/ 1600200 w 2023276"/>
              <a:gd name="connsiteY89" fmla="*/ 1057275 h 4619625"/>
              <a:gd name="connsiteX90" fmla="*/ 1628775 w 2023276"/>
              <a:gd name="connsiteY90" fmla="*/ 1200150 h 4619625"/>
              <a:gd name="connsiteX91" fmla="*/ 1638300 w 2023276"/>
              <a:gd name="connsiteY91" fmla="*/ 1257300 h 4619625"/>
              <a:gd name="connsiteX92" fmla="*/ 1676400 w 2023276"/>
              <a:gd name="connsiteY92" fmla="*/ 1371600 h 4619625"/>
              <a:gd name="connsiteX93" fmla="*/ 1704975 w 2023276"/>
              <a:gd name="connsiteY93" fmla="*/ 1495425 h 4619625"/>
              <a:gd name="connsiteX94" fmla="*/ 1743075 w 2023276"/>
              <a:gd name="connsiteY94" fmla="*/ 1552575 h 4619625"/>
              <a:gd name="connsiteX95" fmla="*/ 1781175 w 2023276"/>
              <a:gd name="connsiteY95" fmla="*/ 1647825 h 4619625"/>
              <a:gd name="connsiteX96" fmla="*/ 1790700 w 2023276"/>
              <a:gd name="connsiteY96" fmla="*/ 1676400 h 4619625"/>
              <a:gd name="connsiteX97" fmla="*/ 1819275 w 2023276"/>
              <a:gd name="connsiteY97" fmla="*/ 1809750 h 4619625"/>
              <a:gd name="connsiteX98" fmla="*/ 1847850 w 2023276"/>
              <a:gd name="connsiteY98" fmla="*/ 1924050 h 4619625"/>
              <a:gd name="connsiteX99" fmla="*/ 1866900 w 2023276"/>
              <a:gd name="connsiteY99" fmla="*/ 2019300 h 4619625"/>
              <a:gd name="connsiteX100" fmla="*/ 1847850 w 2023276"/>
              <a:gd name="connsiteY100" fmla="*/ 2066925 h 4619625"/>
              <a:gd name="connsiteX101" fmla="*/ 1809750 w 2023276"/>
              <a:gd name="connsiteY101" fmla="*/ 2105025 h 4619625"/>
              <a:gd name="connsiteX102" fmla="*/ 1800225 w 2023276"/>
              <a:gd name="connsiteY102" fmla="*/ 2162175 h 4619625"/>
              <a:gd name="connsiteX103" fmla="*/ 1790700 w 2023276"/>
              <a:gd name="connsiteY103" fmla="*/ 2228850 h 4619625"/>
              <a:gd name="connsiteX104" fmla="*/ 1809750 w 2023276"/>
              <a:gd name="connsiteY104" fmla="*/ 2343150 h 4619625"/>
              <a:gd name="connsiteX105" fmla="*/ 1838325 w 2023276"/>
              <a:gd name="connsiteY105" fmla="*/ 2381250 h 4619625"/>
              <a:gd name="connsiteX106" fmla="*/ 1847850 w 2023276"/>
              <a:gd name="connsiteY106" fmla="*/ 2428875 h 4619625"/>
              <a:gd name="connsiteX107" fmla="*/ 1857375 w 2023276"/>
              <a:gd name="connsiteY107" fmla="*/ 2466975 h 4619625"/>
              <a:gd name="connsiteX108" fmla="*/ 1847850 w 2023276"/>
              <a:gd name="connsiteY108" fmla="*/ 2543175 h 4619625"/>
              <a:gd name="connsiteX109" fmla="*/ 1762125 w 2023276"/>
              <a:gd name="connsiteY109" fmla="*/ 2590800 h 4619625"/>
              <a:gd name="connsiteX110" fmla="*/ 1733550 w 2023276"/>
              <a:gd name="connsiteY110" fmla="*/ 2619375 h 4619625"/>
              <a:gd name="connsiteX111" fmla="*/ 1714500 w 2023276"/>
              <a:gd name="connsiteY111" fmla="*/ 2667000 h 4619625"/>
              <a:gd name="connsiteX112" fmla="*/ 1762125 w 2023276"/>
              <a:gd name="connsiteY112" fmla="*/ 2743200 h 4619625"/>
              <a:gd name="connsiteX113" fmla="*/ 1809750 w 2023276"/>
              <a:gd name="connsiteY113" fmla="*/ 2781300 h 4619625"/>
              <a:gd name="connsiteX114" fmla="*/ 1943100 w 2023276"/>
              <a:gd name="connsiteY114" fmla="*/ 2828925 h 4619625"/>
              <a:gd name="connsiteX115" fmla="*/ 1981200 w 2023276"/>
              <a:gd name="connsiteY115" fmla="*/ 2857500 h 4619625"/>
              <a:gd name="connsiteX116" fmla="*/ 2019300 w 2023276"/>
              <a:gd name="connsiteY116" fmla="*/ 2867025 h 4619625"/>
              <a:gd name="connsiteX117" fmla="*/ 2009775 w 2023276"/>
              <a:gd name="connsiteY117" fmla="*/ 3000375 h 4619625"/>
              <a:gd name="connsiteX118" fmla="*/ 1981200 w 2023276"/>
              <a:gd name="connsiteY118" fmla="*/ 3009900 h 4619625"/>
              <a:gd name="connsiteX119" fmla="*/ 1905000 w 2023276"/>
              <a:gd name="connsiteY119" fmla="*/ 3067050 h 4619625"/>
              <a:gd name="connsiteX120" fmla="*/ 1885950 w 2023276"/>
              <a:gd name="connsiteY120" fmla="*/ 3133725 h 4619625"/>
              <a:gd name="connsiteX121" fmla="*/ 1876425 w 2023276"/>
              <a:gd name="connsiteY121" fmla="*/ 3257550 h 4619625"/>
              <a:gd name="connsiteX122" fmla="*/ 1619250 w 2023276"/>
              <a:gd name="connsiteY122" fmla="*/ 3305175 h 4619625"/>
              <a:gd name="connsiteX123" fmla="*/ 1695450 w 2023276"/>
              <a:gd name="connsiteY123" fmla="*/ 3505200 h 4619625"/>
              <a:gd name="connsiteX124" fmla="*/ 1685925 w 2023276"/>
              <a:gd name="connsiteY124" fmla="*/ 3724275 h 4619625"/>
              <a:gd name="connsiteX125" fmla="*/ 1666875 w 2023276"/>
              <a:gd name="connsiteY125" fmla="*/ 3800475 h 4619625"/>
              <a:gd name="connsiteX126" fmla="*/ 1647825 w 2023276"/>
              <a:gd name="connsiteY126" fmla="*/ 3876675 h 4619625"/>
              <a:gd name="connsiteX127" fmla="*/ 1619250 w 2023276"/>
              <a:gd name="connsiteY127" fmla="*/ 3952875 h 4619625"/>
              <a:gd name="connsiteX128" fmla="*/ 1638300 w 2023276"/>
              <a:gd name="connsiteY128" fmla="*/ 4057650 h 4619625"/>
              <a:gd name="connsiteX129" fmla="*/ 1666875 w 2023276"/>
              <a:gd name="connsiteY129" fmla="*/ 4086225 h 4619625"/>
              <a:gd name="connsiteX130" fmla="*/ 1657350 w 2023276"/>
              <a:gd name="connsiteY130" fmla="*/ 4114800 h 4619625"/>
              <a:gd name="connsiteX131" fmla="*/ 1562100 w 2023276"/>
              <a:gd name="connsiteY131" fmla="*/ 4171950 h 4619625"/>
              <a:gd name="connsiteX132" fmla="*/ 1552575 w 2023276"/>
              <a:gd name="connsiteY132" fmla="*/ 4200525 h 4619625"/>
              <a:gd name="connsiteX133" fmla="*/ 1543050 w 2023276"/>
              <a:gd name="connsiteY133" fmla="*/ 4295775 h 4619625"/>
              <a:gd name="connsiteX134" fmla="*/ 1514475 w 2023276"/>
              <a:gd name="connsiteY134" fmla="*/ 4324350 h 4619625"/>
              <a:gd name="connsiteX135" fmla="*/ 1314450 w 2023276"/>
              <a:gd name="connsiteY135" fmla="*/ 4333875 h 4619625"/>
              <a:gd name="connsiteX136" fmla="*/ 1295400 w 2023276"/>
              <a:gd name="connsiteY136" fmla="*/ 4410075 h 4619625"/>
              <a:gd name="connsiteX137" fmla="*/ 1266825 w 2023276"/>
              <a:gd name="connsiteY137" fmla="*/ 4429125 h 4619625"/>
              <a:gd name="connsiteX138" fmla="*/ 1171575 w 2023276"/>
              <a:gd name="connsiteY138" fmla="*/ 4524375 h 4619625"/>
              <a:gd name="connsiteX139" fmla="*/ 1152525 w 2023276"/>
              <a:gd name="connsiteY139" fmla="*/ 4552950 h 4619625"/>
              <a:gd name="connsiteX140" fmla="*/ 1066800 w 2023276"/>
              <a:gd name="connsiteY140" fmla="*/ 4581525 h 4619625"/>
              <a:gd name="connsiteX141" fmla="*/ 990600 w 2023276"/>
              <a:gd name="connsiteY141" fmla="*/ 4619625 h 4619625"/>
              <a:gd name="connsiteX142" fmla="*/ 914400 w 2023276"/>
              <a:gd name="connsiteY142" fmla="*/ 4552950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023276" h="4619625">
                <a:moveTo>
                  <a:pt x="914400" y="4552950"/>
                </a:moveTo>
                <a:cubicBezTo>
                  <a:pt x="898525" y="4537075"/>
                  <a:pt x="900470" y="4534614"/>
                  <a:pt x="895350" y="4524375"/>
                </a:cubicBezTo>
                <a:cubicBezTo>
                  <a:pt x="887704" y="4509082"/>
                  <a:pt x="890526" y="4486234"/>
                  <a:pt x="876300" y="4476750"/>
                </a:cubicBezTo>
                <a:cubicBezTo>
                  <a:pt x="865408" y="4469488"/>
                  <a:pt x="850528" y="4481872"/>
                  <a:pt x="838200" y="4486275"/>
                </a:cubicBezTo>
                <a:cubicBezTo>
                  <a:pt x="699553" y="4535792"/>
                  <a:pt x="791063" y="4516356"/>
                  <a:pt x="685800" y="4533900"/>
                </a:cubicBezTo>
                <a:cubicBezTo>
                  <a:pt x="660400" y="4530725"/>
                  <a:pt x="634433" y="4530583"/>
                  <a:pt x="609600" y="4524375"/>
                </a:cubicBezTo>
                <a:cubicBezTo>
                  <a:pt x="595825" y="4520931"/>
                  <a:pt x="585470" y="4507865"/>
                  <a:pt x="571500" y="4505325"/>
                </a:cubicBezTo>
                <a:cubicBezTo>
                  <a:pt x="514926" y="4495039"/>
                  <a:pt x="457200" y="4492625"/>
                  <a:pt x="400050" y="4486275"/>
                </a:cubicBezTo>
                <a:cubicBezTo>
                  <a:pt x="384175" y="4476750"/>
                  <a:pt x="366481" y="4469748"/>
                  <a:pt x="352425" y="4457700"/>
                </a:cubicBezTo>
                <a:cubicBezTo>
                  <a:pt x="343733" y="4450250"/>
                  <a:pt x="343425" y="4434607"/>
                  <a:pt x="333375" y="4429125"/>
                </a:cubicBezTo>
                <a:cubicBezTo>
                  <a:pt x="306932" y="4414702"/>
                  <a:pt x="275763" y="4411363"/>
                  <a:pt x="247650" y="4400550"/>
                </a:cubicBezTo>
                <a:cubicBezTo>
                  <a:pt x="234397" y="4395453"/>
                  <a:pt x="222250" y="4387850"/>
                  <a:pt x="209550" y="4381500"/>
                </a:cubicBezTo>
                <a:cubicBezTo>
                  <a:pt x="194451" y="4351303"/>
                  <a:pt x="181859" y="4323682"/>
                  <a:pt x="161925" y="4295775"/>
                </a:cubicBezTo>
                <a:cubicBezTo>
                  <a:pt x="108393" y="4220830"/>
                  <a:pt x="112880" y="4227680"/>
                  <a:pt x="66675" y="4181475"/>
                </a:cubicBezTo>
                <a:cubicBezTo>
                  <a:pt x="63500" y="4165600"/>
                  <a:pt x="57150" y="4150039"/>
                  <a:pt x="57150" y="4133850"/>
                </a:cubicBezTo>
                <a:cubicBezTo>
                  <a:pt x="57150" y="4095618"/>
                  <a:pt x="50507" y="4054195"/>
                  <a:pt x="66675" y="4019550"/>
                </a:cubicBezTo>
                <a:cubicBezTo>
                  <a:pt x="80466" y="3989998"/>
                  <a:pt x="169611" y="3984434"/>
                  <a:pt x="190500" y="3981450"/>
                </a:cubicBezTo>
                <a:cubicBezTo>
                  <a:pt x="200025" y="3968750"/>
                  <a:pt x="220065" y="3959194"/>
                  <a:pt x="219075" y="3943350"/>
                </a:cubicBezTo>
                <a:cubicBezTo>
                  <a:pt x="216570" y="3903267"/>
                  <a:pt x="197958" y="3865443"/>
                  <a:pt x="180975" y="3829050"/>
                </a:cubicBezTo>
                <a:cubicBezTo>
                  <a:pt x="175279" y="3816843"/>
                  <a:pt x="163294" y="3808398"/>
                  <a:pt x="152400" y="3800475"/>
                </a:cubicBezTo>
                <a:cubicBezTo>
                  <a:pt x="89679" y="3754860"/>
                  <a:pt x="97244" y="3759865"/>
                  <a:pt x="47625" y="3743325"/>
                </a:cubicBezTo>
                <a:cubicBezTo>
                  <a:pt x="38100" y="3733800"/>
                  <a:pt x="21570" y="3727982"/>
                  <a:pt x="19050" y="3714750"/>
                </a:cubicBezTo>
                <a:cubicBezTo>
                  <a:pt x="8340" y="3658523"/>
                  <a:pt x="14278" y="3600340"/>
                  <a:pt x="9525" y="3543300"/>
                </a:cubicBezTo>
                <a:cubicBezTo>
                  <a:pt x="7921" y="3524054"/>
                  <a:pt x="3175" y="3505200"/>
                  <a:pt x="0" y="3486150"/>
                </a:cubicBezTo>
                <a:cubicBezTo>
                  <a:pt x="5826" y="3470613"/>
                  <a:pt x="23038" y="3392746"/>
                  <a:pt x="57150" y="3381375"/>
                </a:cubicBezTo>
                <a:cubicBezTo>
                  <a:pt x="84425" y="3372283"/>
                  <a:pt x="114300" y="3375025"/>
                  <a:pt x="142875" y="3371850"/>
                </a:cubicBezTo>
                <a:cubicBezTo>
                  <a:pt x="187325" y="3378200"/>
                  <a:pt x="231401" y="3388263"/>
                  <a:pt x="276225" y="3390900"/>
                </a:cubicBezTo>
                <a:cubicBezTo>
                  <a:pt x="286248" y="3391490"/>
                  <a:pt x="301625" y="3390900"/>
                  <a:pt x="304800" y="3381375"/>
                </a:cubicBezTo>
                <a:cubicBezTo>
                  <a:pt x="315890" y="3348106"/>
                  <a:pt x="308856" y="3311240"/>
                  <a:pt x="314325" y="3276600"/>
                </a:cubicBezTo>
                <a:cubicBezTo>
                  <a:pt x="318408" y="3250739"/>
                  <a:pt x="327889" y="3226001"/>
                  <a:pt x="333375" y="3200400"/>
                </a:cubicBezTo>
                <a:cubicBezTo>
                  <a:pt x="351255" y="3116960"/>
                  <a:pt x="332143" y="3165997"/>
                  <a:pt x="361950" y="3076575"/>
                </a:cubicBezTo>
                <a:cubicBezTo>
                  <a:pt x="393278" y="2982590"/>
                  <a:pt x="371714" y="3075379"/>
                  <a:pt x="390525" y="2981325"/>
                </a:cubicBezTo>
                <a:cubicBezTo>
                  <a:pt x="387350" y="2959100"/>
                  <a:pt x="387451" y="2936154"/>
                  <a:pt x="381000" y="2914650"/>
                </a:cubicBezTo>
                <a:cubicBezTo>
                  <a:pt x="375317" y="2895706"/>
                  <a:pt x="345524" y="2869649"/>
                  <a:pt x="333375" y="2857500"/>
                </a:cubicBezTo>
                <a:cubicBezTo>
                  <a:pt x="330200" y="2838450"/>
                  <a:pt x="329399" y="2818848"/>
                  <a:pt x="323850" y="2800350"/>
                </a:cubicBezTo>
                <a:cubicBezTo>
                  <a:pt x="319770" y="2786750"/>
                  <a:pt x="305745" y="2776418"/>
                  <a:pt x="304800" y="2762250"/>
                </a:cubicBezTo>
                <a:cubicBezTo>
                  <a:pt x="301763" y="2716702"/>
                  <a:pt x="310951" y="2664522"/>
                  <a:pt x="323850" y="2619375"/>
                </a:cubicBezTo>
                <a:cubicBezTo>
                  <a:pt x="326608" y="2609721"/>
                  <a:pt x="331197" y="2600601"/>
                  <a:pt x="333375" y="2590800"/>
                </a:cubicBezTo>
                <a:cubicBezTo>
                  <a:pt x="337565" y="2571947"/>
                  <a:pt x="332187" y="2549719"/>
                  <a:pt x="342900" y="2533650"/>
                </a:cubicBezTo>
                <a:cubicBezTo>
                  <a:pt x="348880" y="2524680"/>
                  <a:pt x="415245" y="2492715"/>
                  <a:pt x="428625" y="2486025"/>
                </a:cubicBezTo>
                <a:cubicBezTo>
                  <a:pt x="461534" y="2321482"/>
                  <a:pt x="407343" y="2605824"/>
                  <a:pt x="447675" y="2162175"/>
                </a:cubicBezTo>
                <a:cubicBezTo>
                  <a:pt x="448961" y="2148034"/>
                  <a:pt x="460375" y="2136775"/>
                  <a:pt x="466725" y="2124075"/>
                </a:cubicBezTo>
                <a:cubicBezTo>
                  <a:pt x="406907" y="1705351"/>
                  <a:pt x="471902" y="1959511"/>
                  <a:pt x="409575" y="1819275"/>
                </a:cubicBezTo>
                <a:cubicBezTo>
                  <a:pt x="402631" y="1803651"/>
                  <a:pt x="403507" y="1782777"/>
                  <a:pt x="390525" y="1771650"/>
                </a:cubicBezTo>
                <a:cubicBezTo>
                  <a:pt x="378233" y="1761114"/>
                  <a:pt x="358927" y="1764415"/>
                  <a:pt x="342900" y="1762125"/>
                </a:cubicBezTo>
                <a:cubicBezTo>
                  <a:pt x="314438" y="1758059"/>
                  <a:pt x="285750" y="1755775"/>
                  <a:pt x="257175" y="1752600"/>
                </a:cubicBezTo>
                <a:cubicBezTo>
                  <a:pt x="244475" y="1746250"/>
                  <a:pt x="225425" y="1746250"/>
                  <a:pt x="219075" y="1733550"/>
                </a:cubicBezTo>
                <a:cubicBezTo>
                  <a:pt x="177101" y="1649602"/>
                  <a:pt x="216108" y="1659953"/>
                  <a:pt x="190500" y="1600200"/>
                </a:cubicBezTo>
                <a:cubicBezTo>
                  <a:pt x="185991" y="1589678"/>
                  <a:pt x="177800" y="1581150"/>
                  <a:pt x="171450" y="1571625"/>
                </a:cubicBezTo>
                <a:cubicBezTo>
                  <a:pt x="168275" y="1527175"/>
                  <a:pt x="166359" y="1482617"/>
                  <a:pt x="161925" y="1438275"/>
                </a:cubicBezTo>
                <a:cubicBezTo>
                  <a:pt x="160003" y="1419058"/>
                  <a:pt x="151024" y="1400389"/>
                  <a:pt x="152400" y="1381125"/>
                </a:cubicBezTo>
                <a:cubicBezTo>
                  <a:pt x="154265" y="1355010"/>
                  <a:pt x="158460" y="1327657"/>
                  <a:pt x="171450" y="1304925"/>
                </a:cubicBezTo>
                <a:cubicBezTo>
                  <a:pt x="184816" y="1281534"/>
                  <a:pt x="228600" y="1247775"/>
                  <a:pt x="228600" y="1247775"/>
                </a:cubicBezTo>
                <a:cubicBezTo>
                  <a:pt x="234950" y="1184275"/>
                  <a:pt x="237159" y="1120223"/>
                  <a:pt x="247650" y="1057275"/>
                </a:cubicBezTo>
                <a:cubicBezTo>
                  <a:pt x="249984" y="1043269"/>
                  <a:pt x="260695" y="1032042"/>
                  <a:pt x="266700" y="1019175"/>
                </a:cubicBezTo>
                <a:cubicBezTo>
                  <a:pt x="282923" y="984410"/>
                  <a:pt x="298450" y="949325"/>
                  <a:pt x="314325" y="914400"/>
                </a:cubicBezTo>
                <a:cubicBezTo>
                  <a:pt x="323850" y="869950"/>
                  <a:pt x="332488" y="825301"/>
                  <a:pt x="342900" y="781050"/>
                </a:cubicBezTo>
                <a:cubicBezTo>
                  <a:pt x="345200" y="771277"/>
                  <a:pt x="348347" y="761650"/>
                  <a:pt x="352425" y="752475"/>
                </a:cubicBezTo>
                <a:cubicBezTo>
                  <a:pt x="361075" y="733012"/>
                  <a:pt x="368221" y="712364"/>
                  <a:pt x="381000" y="695325"/>
                </a:cubicBezTo>
                <a:cubicBezTo>
                  <a:pt x="387869" y="686167"/>
                  <a:pt x="400050" y="682625"/>
                  <a:pt x="409575" y="676275"/>
                </a:cubicBezTo>
                <a:cubicBezTo>
                  <a:pt x="383113" y="623350"/>
                  <a:pt x="381269" y="629994"/>
                  <a:pt x="371475" y="581025"/>
                </a:cubicBezTo>
                <a:cubicBezTo>
                  <a:pt x="364513" y="546217"/>
                  <a:pt x="369130" y="507571"/>
                  <a:pt x="352425" y="476250"/>
                </a:cubicBezTo>
                <a:cubicBezTo>
                  <a:pt x="338262" y="449694"/>
                  <a:pt x="294481" y="437885"/>
                  <a:pt x="266700" y="428625"/>
                </a:cubicBezTo>
                <a:cubicBezTo>
                  <a:pt x="263525" y="412750"/>
                  <a:pt x="252727" y="396566"/>
                  <a:pt x="257175" y="381000"/>
                </a:cubicBezTo>
                <a:cubicBezTo>
                  <a:pt x="260320" y="369993"/>
                  <a:pt x="275743" y="367509"/>
                  <a:pt x="285750" y="361950"/>
                </a:cubicBezTo>
                <a:cubicBezTo>
                  <a:pt x="363683" y="318654"/>
                  <a:pt x="339115" y="333719"/>
                  <a:pt x="447675" y="323850"/>
                </a:cubicBezTo>
                <a:cubicBezTo>
                  <a:pt x="440589" y="274251"/>
                  <a:pt x="428625" y="198630"/>
                  <a:pt x="428625" y="152400"/>
                </a:cubicBezTo>
                <a:cubicBezTo>
                  <a:pt x="428625" y="105761"/>
                  <a:pt x="422145" y="54105"/>
                  <a:pt x="457200" y="19050"/>
                </a:cubicBezTo>
                <a:cubicBezTo>
                  <a:pt x="465295" y="10955"/>
                  <a:pt x="476250" y="6350"/>
                  <a:pt x="485775" y="0"/>
                </a:cubicBezTo>
                <a:cubicBezTo>
                  <a:pt x="501650" y="6350"/>
                  <a:pt x="519848" y="8625"/>
                  <a:pt x="533400" y="19050"/>
                </a:cubicBezTo>
                <a:cubicBezTo>
                  <a:pt x="736962" y="175636"/>
                  <a:pt x="510786" y="24266"/>
                  <a:pt x="657225" y="152400"/>
                </a:cubicBezTo>
                <a:cubicBezTo>
                  <a:pt x="664781" y="159012"/>
                  <a:pt x="675821" y="160816"/>
                  <a:pt x="685800" y="161925"/>
                </a:cubicBezTo>
                <a:cubicBezTo>
                  <a:pt x="733239" y="167196"/>
                  <a:pt x="781050" y="168275"/>
                  <a:pt x="828675" y="171450"/>
                </a:cubicBezTo>
                <a:cubicBezTo>
                  <a:pt x="838200" y="177800"/>
                  <a:pt x="849921" y="181706"/>
                  <a:pt x="857250" y="190500"/>
                </a:cubicBezTo>
                <a:cubicBezTo>
                  <a:pt x="893593" y="234112"/>
                  <a:pt x="868093" y="266220"/>
                  <a:pt x="885825" y="323850"/>
                </a:cubicBezTo>
                <a:cubicBezTo>
                  <a:pt x="889786" y="336725"/>
                  <a:pt x="903439" y="344595"/>
                  <a:pt x="914400" y="352425"/>
                </a:cubicBezTo>
                <a:cubicBezTo>
                  <a:pt x="941220" y="371582"/>
                  <a:pt x="959919" y="373330"/>
                  <a:pt x="990600" y="381000"/>
                </a:cubicBezTo>
                <a:cubicBezTo>
                  <a:pt x="1069678" y="354641"/>
                  <a:pt x="1028442" y="367467"/>
                  <a:pt x="1114425" y="342900"/>
                </a:cubicBezTo>
                <a:cubicBezTo>
                  <a:pt x="1146175" y="346075"/>
                  <a:pt x="1181475" y="337495"/>
                  <a:pt x="1209675" y="352425"/>
                </a:cubicBezTo>
                <a:cubicBezTo>
                  <a:pt x="1236983" y="366882"/>
                  <a:pt x="1273538" y="424407"/>
                  <a:pt x="1295400" y="457200"/>
                </a:cubicBezTo>
                <a:cubicBezTo>
                  <a:pt x="1304542" y="493768"/>
                  <a:pt x="1303221" y="500194"/>
                  <a:pt x="1323975" y="533400"/>
                </a:cubicBezTo>
                <a:cubicBezTo>
                  <a:pt x="1332389" y="546862"/>
                  <a:pt x="1340497" y="561169"/>
                  <a:pt x="1352550" y="571500"/>
                </a:cubicBezTo>
                <a:cubicBezTo>
                  <a:pt x="1363331" y="580741"/>
                  <a:pt x="1378322" y="583505"/>
                  <a:pt x="1390650" y="590550"/>
                </a:cubicBezTo>
                <a:cubicBezTo>
                  <a:pt x="1400589" y="596230"/>
                  <a:pt x="1409700" y="603250"/>
                  <a:pt x="1419225" y="609600"/>
                </a:cubicBezTo>
                <a:cubicBezTo>
                  <a:pt x="1422400" y="619125"/>
                  <a:pt x="1424260" y="629195"/>
                  <a:pt x="1428750" y="638175"/>
                </a:cubicBezTo>
                <a:cubicBezTo>
                  <a:pt x="1433870" y="648414"/>
                  <a:pt x="1445024" y="655644"/>
                  <a:pt x="1447800" y="666750"/>
                </a:cubicBezTo>
                <a:cubicBezTo>
                  <a:pt x="1451406" y="681174"/>
                  <a:pt x="1464944" y="838194"/>
                  <a:pt x="1466850" y="847725"/>
                </a:cubicBezTo>
                <a:cubicBezTo>
                  <a:pt x="1469507" y="861008"/>
                  <a:pt x="1496247" y="919525"/>
                  <a:pt x="1504950" y="933450"/>
                </a:cubicBezTo>
                <a:cubicBezTo>
                  <a:pt x="1513364" y="946912"/>
                  <a:pt x="1525923" y="957613"/>
                  <a:pt x="1533525" y="971550"/>
                </a:cubicBezTo>
                <a:cubicBezTo>
                  <a:pt x="1580506" y="1057683"/>
                  <a:pt x="1532949" y="1023649"/>
                  <a:pt x="1600200" y="1057275"/>
                </a:cubicBezTo>
                <a:cubicBezTo>
                  <a:pt x="1609725" y="1104900"/>
                  <a:pt x="1620790" y="1152243"/>
                  <a:pt x="1628775" y="1200150"/>
                </a:cubicBezTo>
                <a:cubicBezTo>
                  <a:pt x="1631950" y="1219200"/>
                  <a:pt x="1632994" y="1238730"/>
                  <a:pt x="1638300" y="1257300"/>
                </a:cubicBezTo>
                <a:cubicBezTo>
                  <a:pt x="1667652" y="1360033"/>
                  <a:pt x="1662139" y="1300294"/>
                  <a:pt x="1676400" y="1371600"/>
                </a:cubicBezTo>
                <a:cubicBezTo>
                  <a:pt x="1684851" y="1413857"/>
                  <a:pt x="1686452" y="1455292"/>
                  <a:pt x="1704975" y="1495425"/>
                </a:cubicBezTo>
                <a:cubicBezTo>
                  <a:pt x="1714569" y="1516213"/>
                  <a:pt x="1731295" y="1532942"/>
                  <a:pt x="1743075" y="1552575"/>
                </a:cubicBezTo>
                <a:cubicBezTo>
                  <a:pt x="1764098" y="1587613"/>
                  <a:pt x="1767545" y="1606935"/>
                  <a:pt x="1781175" y="1647825"/>
                </a:cubicBezTo>
                <a:cubicBezTo>
                  <a:pt x="1784350" y="1657350"/>
                  <a:pt x="1788596" y="1666583"/>
                  <a:pt x="1790700" y="1676400"/>
                </a:cubicBezTo>
                <a:cubicBezTo>
                  <a:pt x="1800225" y="1720850"/>
                  <a:pt x="1808250" y="1765648"/>
                  <a:pt x="1819275" y="1809750"/>
                </a:cubicBezTo>
                <a:cubicBezTo>
                  <a:pt x="1869968" y="2012523"/>
                  <a:pt x="1810464" y="1724659"/>
                  <a:pt x="1847850" y="1924050"/>
                </a:cubicBezTo>
                <a:cubicBezTo>
                  <a:pt x="1853817" y="1955874"/>
                  <a:pt x="1866900" y="2019300"/>
                  <a:pt x="1866900" y="2019300"/>
                </a:cubicBezTo>
                <a:cubicBezTo>
                  <a:pt x="1860550" y="2035175"/>
                  <a:pt x="1857334" y="2052699"/>
                  <a:pt x="1847850" y="2066925"/>
                </a:cubicBezTo>
                <a:cubicBezTo>
                  <a:pt x="1837887" y="2081869"/>
                  <a:pt x="1817782" y="2088961"/>
                  <a:pt x="1809750" y="2105025"/>
                </a:cubicBezTo>
                <a:cubicBezTo>
                  <a:pt x="1801113" y="2122299"/>
                  <a:pt x="1803162" y="2143087"/>
                  <a:pt x="1800225" y="2162175"/>
                </a:cubicBezTo>
                <a:cubicBezTo>
                  <a:pt x="1796811" y="2184365"/>
                  <a:pt x="1793875" y="2206625"/>
                  <a:pt x="1790700" y="2228850"/>
                </a:cubicBezTo>
                <a:cubicBezTo>
                  <a:pt x="1797050" y="2266950"/>
                  <a:pt x="1798229" y="2306283"/>
                  <a:pt x="1809750" y="2343150"/>
                </a:cubicBezTo>
                <a:cubicBezTo>
                  <a:pt x="1814485" y="2358302"/>
                  <a:pt x="1831878" y="2366743"/>
                  <a:pt x="1838325" y="2381250"/>
                </a:cubicBezTo>
                <a:cubicBezTo>
                  <a:pt x="1844900" y="2396044"/>
                  <a:pt x="1844338" y="2413071"/>
                  <a:pt x="1847850" y="2428875"/>
                </a:cubicBezTo>
                <a:cubicBezTo>
                  <a:pt x="1850690" y="2441654"/>
                  <a:pt x="1854200" y="2454275"/>
                  <a:pt x="1857375" y="2466975"/>
                </a:cubicBezTo>
                <a:cubicBezTo>
                  <a:pt x="1854200" y="2492375"/>
                  <a:pt x="1858442" y="2519872"/>
                  <a:pt x="1847850" y="2543175"/>
                </a:cubicBezTo>
                <a:cubicBezTo>
                  <a:pt x="1837782" y="2565325"/>
                  <a:pt x="1779566" y="2583824"/>
                  <a:pt x="1762125" y="2590800"/>
                </a:cubicBezTo>
                <a:cubicBezTo>
                  <a:pt x="1752600" y="2600325"/>
                  <a:pt x="1740689" y="2607952"/>
                  <a:pt x="1733550" y="2619375"/>
                </a:cubicBezTo>
                <a:cubicBezTo>
                  <a:pt x="1724488" y="2633874"/>
                  <a:pt x="1716621" y="2650034"/>
                  <a:pt x="1714500" y="2667000"/>
                </a:cubicBezTo>
                <a:cubicBezTo>
                  <a:pt x="1711563" y="2690493"/>
                  <a:pt x="1756003" y="2737078"/>
                  <a:pt x="1762125" y="2743200"/>
                </a:cubicBezTo>
                <a:cubicBezTo>
                  <a:pt x="1776500" y="2757575"/>
                  <a:pt x="1792189" y="2771056"/>
                  <a:pt x="1809750" y="2781300"/>
                </a:cubicBezTo>
                <a:cubicBezTo>
                  <a:pt x="1851952" y="2805918"/>
                  <a:pt x="1896879" y="2815719"/>
                  <a:pt x="1943100" y="2828925"/>
                </a:cubicBezTo>
                <a:cubicBezTo>
                  <a:pt x="1955800" y="2838450"/>
                  <a:pt x="1967001" y="2850400"/>
                  <a:pt x="1981200" y="2857500"/>
                </a:cubicBezTo>
                <a:cubicBezTo>
                  <a:pt x="1992909" y="2863354"/>
                  <a:pt x="2016733" y="2854188"/>
                  <a:pt x="2019300" y="2867025"/>
                </a:cubicBezTo>
                <a:cubicBezTo>
                  <a:pt x="2028040" y="2910723"/>
                  <a:pt x="2021257" y="2957316"/>
                  <a:pt x="2009775" y="3000375"/>
                </a:cubicBezTo>
                <a:cubicBezTo>
                  <a:pt x="2007188" y="3010076"/>
                  <a:pt x="1990180" y="3005410"/>
                  <a:pt x="1981200" y="3009900"/>
                </a:cubicBezTo>
                <a:cubicBezTo>
                  <a:pt x="1933859" y="3033570"/>
                  <a:pt x="1938055" y="3033995"/>
                  <a:pt x="1905000" y="3067050"/>
                </a:cubicBezTo>
                <a:cubicBezTo>
                  <a:pt x="1898650" y="3089275"/>
                  <a:pt x="1889379" y="3110866"/>
                  <a:pt x="1885950" y="3133725"/>
                </a:cubicBezTo>
                <a:cubicBezTo>
                  <a:pt x="1879809" y="3174664"/>
                  <a:pt x="1911247" y="3235164"/>
                  <a:pt x="1876425" y="3257550"/>
                </a:cubicBezTo>
                <a:cubicBezTo>
                  <a:pt x="1803089" y="3304695"/>
                  <a:pt x="1619250" y="3305175"/>
                  <a:pt x="1619250" y="3305175"/>
                </a:cubicBezTo>
                <a:cubicBezTo>
                  <a:pt x="1673610" y="3468256"/>
                  <a:pt x="1644424" y="3403149"/>
                  <a:pt x="1695450" y="3505200"/>
                </a:cubicBezTo>
                <a:cubicBezTo>
                  <a:pt x="1692275" y="3578225"/>
                  <a:pt x="1691133" y="3651367"/>
                  <a:pt x="1685925" y="3724275"/>
                </a:cubicBezTo>
                <a:cubicBezTo>
                  <a:pt x="1682918" y="3766367"/>
                  <a:pt x="1676256" y="3766079"/>
                  <a:pt x="1666875" y="3800475"/>
                </a:cubicBezTo>
                <a:cubicBezTo>
                  <a:pt x="1659986" y="3825734"/>
                  <a:pt x="1654714" y="3851416"/>
                  <a:pt x="1647825" y="3876675"/>
                </a:cubicBezTo>
                <a:cubicBezTo>
                  <a:pt x="1641426" y="3900139"/>
                  <a:pt x="1627499" y="3932254"/>
                  <a:pt x="1619250" y="3952875"/>
                </a:cubicBezTo>
                <a:cubicBezTo>
                  <a:pt x="1625600" y="3987800"/>
                  <a:pt x="1626361" y="4024220"/>
                  <a:pt x="1638300" y="4057650"/>
                </a:cubicBezTo>
                <a:cubicBezTo>
                  <a:pt x="1642831" y="4070336"/>
                  <a:pt x="1662615" y="4073446"/>
                  <a:pt x="1666875" y="4086225"/>
                </a:cubicBezTo>
                <a:cubicBezTo>
                  <a:pt x="1670050" y="4095750"/>
                  <a:pt x="1663778" y="4107087"/>
                  <a:pt x="1657350" y="4114800"/>
                </a:cubicBezTo>
                <a:cubicBezTo>
                  <a:pt x="1637658" y="4138431"/>
                  <a:pt x="1585893" y="4160054"/>
                  <a:pt x="1562100" y="4171950"/>
                </a:cubicBezTo>
                <a:cubicBezTo>
                  <a:pt x="1558925" y="4181475"/>
                  <a:pt x="1554102" y="4190602"/>
                  <a:pt x="1552575" y="4200525"/>
                </a:cubicBezTo>
                <a:cubicBezTo>
                  <a:pt x="1547723" y="4232062"/>
                  <a:pt x="1552434" y="4265278"/>
                  <a:pt x="1543050" y="4295775"/>
                </a:cubicBezTo>
                <a:cubicBezTo>
                  <a:pt x="1539089" y="4308650"/>
                  <a:pt x="1527762" y="4322135"/>
                  <a:pt x="1514475" y="4324350"/>
                </a:cubicBezTo>
                <a:cubicBezTo>
                  <a:pt x="1448633" y="4335324"/>
                  <a:pt x="1381125" y="4330700"/>
                  <a:pt x="1314450" y="4333875"/>
                </a:cubicBezTo>
                <a:cubicBezTo>
                  <a:pt x="1313976" y="4336247"/>
                  <a:pt x="1303210" y="4400312"/>
                  <a:pt x="1295400" y="4410075"/>
                </a:cubicBezTo>
                <a:cubicBezTo>
                  <a:pt x="1288249" y="4419014"/>
                  <a:pt x="1276350" y="4422775"/>
                  <a:pt x="1266825" y="4429125"/>
                </a:cubicBezTo>
                <a:cubicBezTo>
                  <a:pt x="1231321" y="4517885"/>
                  <a:pt x="1271611" y="4444346"/>
                  <a:pt x="1171575" y="4524375"/>
                </a:cubicBezTo>
                <a:cubicBezTo>
                  <a:pt x="1162636" y="4531526"/>
                  <a:pt x="1162575" y="4547468"/>
                  <a:pt x="1152525" y="4552950"/>
                </a:cubicBezTo>
                <a:cubicBezTo>
                  <a:pt x="1126082" y="4567373"/>
                  <a:pt x="1093741" y="4568055"/>
                  <a:pt x="1066800" y="4581525"/>
                </a:cubicBezTo>
                <a:lnTo>
                  <a:pt x="990600" y="4619625"/>
                </a:lnTo>
                <a:cubicBezTo>
                  <a:pt x="901798" y="4608525"/>
                  <a:pt x="930275" y="4568825"/>
                  <a:pt x="914400" y="455295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4EDEB-F0BD-CE53-2CB7-9DDC3E27BC30}"/>
              </a:ext>
            </a:extLst>
          </p:cNvPr>
          <p:cNvSpPr txBox="1"/>
          <p:nvPr/>
        </p:nvSpPr>
        <p:spPr>
          <a:xfrm>
            <a:off x="5095875" y="254646"/>
            <a:ext cx="6451624" cy="783193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Vị</a:t>
            </a:r>
            <a:r>
              <a:rPr lang="en-US" sz="4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trí</a:t>
            </a:r>
            <a:r>
              <a:rPr lang="en-US" sz="4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vùng</a:t>
            </a:r>
            <a:r>
              <a:rPr lang="en-US" sz="4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Tây</a:t>
            </a:r>
            <a:r>
              <a:rPr lang="en-US" sz="4000" b="1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Nguyên</a:t>
            </a:r>
            <a:endParaRPr lang="en-US" sz="40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95F86-480B-5B5A-97D8-65BC8062B656}"/>
              </a:ext>
            </a:extLst>
          </p:cNvPr>
          <p:cNvSpPr txBox="1"/>
          <p:nvPr/>
        </p:nvSpPr>
        <p:spPr>
          <a:xfrm>
            <a:off x="5295901" y="1552518"/>
            <a:ext cx="6219824" cy="11918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vi-VN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Tây Nguyên là vùng duy nhất của nước ta không giáp biển.</a:t>
            </a:r>
            <a:endParaRPr lang="en-US" sz="3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0B738-236B-48DF-B48E-0B41C541ED29}"/>
              </a:ext>
            </a:extLst>
          </p:cNvPr>
          <p:cNvSpPr txBox="1"/>
          <p:nvPr/>
        </p:nvSpPr>
        <p:spPr>
          <a:xfrm>
            <a:off x="5295901" y="3255588"/>
            <a:ext cx="6334124" cy="22814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vi-VN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Tây Nguyên tiếp giáp với các nước: </a:t>
            </a:r>
            <a:r>
              <a:rPr lang="vi-VN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Lào, Cam – pu – chia; tiếp giáp với các vùng: Duyên hải miền Trung, Nam Bộ</a:t>
            </a:r>
            <a: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0A914682-3119-1E8D-099C-451EFFCD5B44}"/>
              </a:ext>
            </a:extLst>
          </p:cNvPr>
          <p:cNvSpPr/>
          <p:nvPr/>
        </p:nvSpPr>
        <p:spPr>
          <a:xfrm>
            <a:off x="923925" y="800100"/>
            <a:ext cx="561975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66FD1554-56D6-D856-B70C-9E87FED3908C}"/>
              </a:ext>
            </a:extLst>
          </p:cNvPr>
          <p:cNvSpPr/>
          <p:nvPr/>
        </p:nvSpPr>
        <p:spPr>
          <a:xfrm>
            <a:off x="704850" y="3295650"/>
            <a:ext cx="1085850" cy="342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40D0DF0C-2EC4-4230-15F9-7779979DE4CE}"/>
              </a:ext>
            </a:extLst>
          </p:cNvPr>
          <p:cNvSpPr/>
          <p:nvPr/>
        </p:nvSpPr>
        <p:spPr>
          <a:xfrm rot="21205499">
            <a:off x="3124200" y="847725"/>
            <a:ext cx="476250" cy="3543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8A58F750-B319-C8F6-933C-918F22053273}"/>
              </a:ext>
            </a:extLst>
          </p:cNvPr>
          <p:cNvSpPr/>
          <p:nvPr/>
        </p:nvSpPr>
        <p:spPr>
          <a:xfrm>
            <a:off x="904875" y="4695825"/>
            <a:ext cx="638175" cy="333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B5CC4-43E9-37D2-2062-39A4CB18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-662781" y="2427003"/>
            <a:ext cx="3846052" cy="49388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1DBF4-2D88-492B-5915-44A8F7F637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8983696" y="2451586"/>
            <a:ext cx="3644570" cy="49388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901C9-C39E-D032-6F6A-09669DC0F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986" y="0"/>
            <a:ext cx="5395428" cy="1926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60196-61B2-CF33-772B-E110D64B6128}"/>
              </a:ext>
            </a:extLst>
          </p:cNvPr>
          <p:cNvSpPr txBox="1"/>
          <p:nvPr/>
        </p:nvSpPr>
        <p:spPr>
          <a:xfrm>
            <a:off x="2952751" y="2379288"/>
            <a:ext cx="6638924" cy="22814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vi-VN" sz="3200" b="1" dirty="0">
                <a:ea typeface="Roboto" panose="02000000000000000000" pitchFamily="2" charset="0"/>
                <a:cs typeface="Arial" panose="020B0604020202020204" pitchFamily="34" charset="0"/>
              </a:rPr>
              <a:t>Xã Bờ Y (huyện Ngọc Hồi, tỉnh Kom Tum) là địa điểm có cột mốc ngã ba biên giới giữa Việt Nam, Lào và Cam – pu - chia.</a:t>
            </a:r>
            <a:endParaRPr lang="vi-VN" sz="3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2" descr="Ngã ba Đông Dương: Điểm đến hấp dẫn nhiều du khách">
            <a:extLst>
              <a:ext uri="{FF2B5EF4-FFF2-40B4-BE49-F238E27FC236}">
                <a16:creationId xmlns:a16="http://schemas.microsoft.com/office/drawing/2014/main" id="{E7C15107-4258-E35D-0848-A56B1E49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294" y="0"/>
            <a:ext cx="9892213" cy="6074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531" y="3594962"/>
            <a:ext cx="2945729" cy="3120013"/>
          </a:xfrm>
          <a:prstGeom prst="rect">
            <a:avLst/>
          </a:prstGeom>
        </p:spPr>
      </p:pic>
      <p:sp>
        <p:nvSpPr>
          <p:cNvPr id="7" name="文本框 44">
            <a:extLst>
              <a:ext uri="{FF2B5EF4-FFF2-40B4-BE49-F238E27FC236}">
                <a16:creationId xmlns:a16="http://schemas.microsoft.com/office/drawing/2014/main" id="{3EAE2371-99B8-45C1-ADF7-35A171FA807A}"/>
              </a:ext>
            </a:extLst>
          </p:cNvPr>
          <p:cNvSpPr txBox="1"/>
          <p:nvPr/>
        </p:nvSpPr>
        <p:spPr>
          <a:xfrm>
            <a:off x="3152056" y="2430628"/>
            <a:ext cx="5952625" cy="2618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HOẠT ĐỘNG 2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 hiểu về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4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4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thiên</a:t>
            </a:r>
            <a:r>
              <a:rPr lang="en-US" sz="4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nhiên</a:t>
            </a:r>
            <a:endParaRPr lang="en-US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446</Words>
  <Application>Microsoft Office PowerPoint</Application>
  <PresentationFormat>Widescreen</PresentationFormat>
  <Paragraphs>72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Roboto</vt:lpstr>
      <vt:lpstr>Times New Roman</vt:lpstr>
      <vt:lpstr>印品黑体</vt:lpstr>
      <vt:lpstr>字魂37号-波纹乖乖体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2024-11-17T08:04:14Z</dcterms:created>
  <dcterms:modified xsi:type="dcterms:W3CDTF">2025-03-04T16:02:19Z</dcterms:modified>
</cp:coreProperties>
</file>