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8" r:id="rId2"/>
    <p:sldId id="319" r:id="rId3"/>
    <p:sldId id="320" r:id="rId4"/>
    <p:sldId id="321" r:id="rId5"/>
    <p:sldId id="322" r:id="rId6"/>
    <p:sldId id="323" r:id="rId7"/>
    <p:sldId id="324" r:id="rId8"/>
    <p:sldId id="325" r:id="rId9"/>
    <p:sldId id="326" r:id="rId10"/>
    <p:sldId id="327" r:id="rId11"/>
    <p:sldId id="328" r:id="rId12"/>
    <p:sldId id="329" r:id="rId13"/>
    <p:sldId id="330" r:id="rId14"/>
    <p:sldId id="331" r:id="rId15"/>
    <p:sldId id="33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42" d="100"/>
          <a:sy n="42" d="100"/>
        </p:scale>
        <p:origin x="72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26FEC7-BA08-409E-BBF9-DF4D418FB5E9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E2B53D-6727-4899-B449-1B00D8AEEA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94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66573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98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0170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27872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45032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23103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71587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31699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11160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7468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94874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273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43687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3264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5F0A11-C174-4D80-9186-A45DB081DA0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21428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88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413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7921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046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181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054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51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592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003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5B22DE-DBB2-4CAF-97BA-AC182AA83E5E}" type="datetimeFigureOut">
              <a:rPr lang="en-US" smtClean="0"/>
              <a:t>2/25/2025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21D09-997A-4934-9FC0-5A1F5002CE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340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1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6.png"/><Relationship Id="rId5" Type="http://schemas.openxmlformats.org/officeDocument/2006/relationships/image" Target="../media/image2.png"/><Relationship Id="rId10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GIF"/><Relationship Id="rId5" Type="http://schemas.openxmlformats.org/officeDocument/2006/relationships/image" Target="../media/image7.png"/><Relationship Id="rId4" Type="http://schemas.openxmlformats.org/officeDocument/2006/relationships/audio" Target="../media/audio3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microsoft.com/office/2007/relationships/hdphoto" Target="../media/hdphoto2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slide" Target="slide3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7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microsoft.com/office/2007/relationships/hdphoto" Target="../media/hdphoto1.wdp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18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9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0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1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22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29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30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D3A2C56-26E1-98F5-6240-4EE584E6247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76973" y="912668"/>
            <a:ext cx="7523116" cy="2353260"/>
          </a:xfrm>
          <a:prstGeom prst="rect">
            <a:avLst/>
          </a:prstGeom>
        </p:spPr>
      </p:pic>
      <p:pic>
        <p:nvPicPr>
          <p:cNvPr id="32" name="图片 3">
            <a:extLst>
              <a:ext uri="{FF2B5EF4-FFF2-40B4-BE49-F238E27FC236}">
                <a16:creationId xmlns:a16="http://schemas.microsoft.com/office/drawing/2014/main" id="{E314F0D0-2EC9-4983-A774-1F09F4C28BD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5" y="3524747"/>
            <a:ext cx="3954223" cy="395422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EA0DA16E-9D8D-12A7-D526-9697D0AA9163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09550" y="126295"/>
            <a:ext cx="12192000" cy="586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01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11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9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198D73-6B1C-C552-89C7-BF8929DDC9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43789" y="1317668"/>
            <a:ext cx="6882981" cy="192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084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51759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57865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05658" y="222642"/>
            <a:ext cx="10939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3600" b="1" dirty="0">
                <a:solidFill>
                  <a:srgbClr val="EA433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 20 kg đường chia đều vào 10 túi. Hỏi 3 túi như vậy có bao nhiêu ki-lô-gam đường?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11B9959-5A9D-22FB-2DD5-A50725A2F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38581"/>
            <a:ext cx="866775" cy="88582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1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800531" y="2551544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70627" y="2539798"/>
            <a:ext cx="11556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3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863" y="3382070"/>
            <a:ext cx="11368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10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4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57060" y="3363167"/>
            <a:ext cx="208262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20 kg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đường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5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61" y="4120198"/>
            <a:ext cx="3886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3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túi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7740" y="4126562"/>
            <a:ext cx="215315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….kg </a:t>
            </a:r>
            <a:r>
              <a:rPr lang="en-US" altLang="en-US" sz="28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altLang="en-US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272862" y="2612320"/>
            <a:ext cx="637688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Số ki-lô-gam đường trong một túi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20: 10 = 2 (kg)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     3 túi có số ki-lô-gam đường là: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2 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x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3 = 6 (kg)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6 kg đường</a:t>
            </a:r>
          </a:p>
        </p:txBody>
      </p:sp>
    </p:spTree>
    <p:extLst>
      <p:ext uri="{BB962C8B-B14F-4D97-AF65-F5344CB8AC3E}">
        <p14:creationId xmlns:p14="http://schemas.microsoft.com/office/powerpoint/2010/main" val="162820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/>
      <p:bldP spid="13" grpId="0"/>
      <p:bldP spid="14" grpId="0"/>
      <p:bldP spid="15" grpId="0"/>
      <p:bldP spid="16" grpId="0"/>
      <p:bldP spid="17" grpId="0" animBg="1"/>
      <p:bldP spid="18" grpId="0"/>
      <p:bldP spid="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2" y="270568"/>
            <a:ext cx="11750951" cy="1802198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0" y="138383"/>
            <a:ext cx="11897001" cy="1802198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</a:pPr>
            <a:r>
              <a:rPr lang="vi-VN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Xếp đều 60 quả trứng vào 6 khay. Hỏi 4 khay trứng như vậy có bao nhiêu quả?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45F37A9-F2E1-D644-7F49-DC700D5D3FA1}"/>
              </a:ext>
            </a:extLst>
          </p:cNvPr>
          <p:cNvSpPr/>
          <p:nvPr/>
        </p:nvSpPr>
        <p:spPr>
          <a:xfrm>
            <a:off x="5019300" y="2288581"/>
            <a:ext cx="6851023" cy="4569419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50">
            <a:extLst>
              <a:ext uri="{FF2B5EF4-FFF2-40B4-BE49-F238E27FC236}">
                <a16:creationId xmlns:a16="http://schemas.microsoft.com/office/drawing/2014/main" id="{C6682166-6D88-C288-DDF9-F00FF0762E61}"/>
              </a:ext>
            </a:extLst>
          </p:cNvPr>
          <p:cNvSpPr/>
          <p:nvPr/>
        </p:nvSpPr>
        <p:spPr>
          <a:xfrm>
            <a:off x="67774" y="3066801"/>
            <a:ext cx="4886997" cy="2111255"/>
          </a:xfrm>
          <a:custGeom>
            <a:avLst/>
            <a:gdLst>
              <a:gd name="connsiteX0" fmla="*/ 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0 w 4673600"/>
              <a:gd name="connsiteY4" fmla="*/ 0 h 2763392"/>
              <a:gd name="connsiteX0" fmla="*/ 292100 w 4673600"/>
              <a:gd name="connsiteY0" fmla="*/ 0 h 2763392"/>
              <a:gd name="connsiteX1" fmla="*/ 4673600 w 4673600"/>
              <a:gd name="connsiteY1" fmla="*/ 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292100 w 4673600"/>
              <a:gd name="connsiteY0" fmla="*/ 0 h 2763392"/>
              <a:gd name="connsiteX1" fmla="*/ 4330700 w 4673600"/>
              <a:gd name="connsiteY1" fmla="*/ 25400 h 2763392"/>
              <a:gd name="connsiteX2" fmla="*/ 4673600 w 4673600"/>
              <a:gd name="connsiteY2" fmla="*/ 2763392 h 2763392"/>
              <a:gd name="connsiteX3" fmla="*/ 0 w 4673600"/>
              <a:gd name="connsiteY3" fmla="*/ 2763392 h 2763392"/>
              <a:gd name="connsiteX4" fmla="*/ 292100 w 4673600"/>
              <a:gd name="connsiteY4" fmla="*/ 0 h 2763392"/>
              <a:gd name="connsiteX0" fmla="*/ 330200 w 4673600"/>
              <a:gd name="connsiteY0" fmla="*/ 50800 h 2737992"/>
              <a:gd name="connsiteX1" fmla="*/ 4330700 w 4673600"/>
              <a:gd name="connsiteY1" fmla="*/ 0 h 2737992"/>
              <a:gd name="connsiteX2" fmla="*/ 4673600 w 4673600"/>
              <a:gd name="connsiteY2" fmla="*/ 2737992 h 2737992"/>
              <a:gd name="connsiteX3" fmla="*/ 0 w 4673600"/>
              <a:gd name="connsiteY3" fmla="*/ 2737992 h 2737992"/>
              <a:gd name="connsiteX4" fmla="*/ 330200 w 4673600"/>
              <a:gd name="connsiteY4" fmla="*/ 50800 h 2737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3600" h="2737992">
                <a:moveTo>
                  <a:pt x="330200" y="50800"/>
                </a:moveTo>
                <a:lnTo>
                  <a:pt x="4330700" y="0"/>
                </a:lnTo>
                <a:lnTo>
                  <a:pt x="4673600" y="2737992"/>
                </a:lnTo>
                <a:lnTo>
                  <a:pt x="0" y="2737992"/>
                </a:lnTo>
                <a:lnTo>
                  <a:pt x="330200" y="50800"/>
                </a:lnTo>
                <a:close/>
              </a:path>
            </a:pathLst>
          </a:cu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Rectangle: Rounded Corners 2">
            <a:extLst>
              <a:ext uri="{FF2B5EF4-FFF2-40B4-BE49-F238E27FC236}">
                <a16:creationId xmlns:a16="http://schemas.microsoft.com/office/drawing/2014/main" id="{305CF9CA-14F6-743B-8A51-C109DE7DF210}"/>
              </a:ext>
            </a:extLst>
          </p:cNvPr>
          <p:cNvSpPr/>
          <p:nvPr/>
        </p:nvSpPr>
        <p:spPr>
          <a:xfrm>
            <a:off x="1564640" y="2551544"/>
            <a:ext cx="1667177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  <a:gd name="connsiteX0" fmla="*/ 0 w 1667177"/>
                      <a:gd name="connsiteY0" fmla="*/ 275171 h 550342"/>
                      <a:gd name="connsiteX1" fmla="*/ 121451 w 1667177"/>
                      <a:gd name="connsiteY1" fmla="*/ 0 h 550342"/>
                      <a:gd name="connsiteX2" fmla="*/ 1545724 w 1667177"/>
                      <a:gd name="connsiteY2" fmla="*/ 0 h 550342"/>
                      <a:gd name="connsiteX3" fmla="*/ 1667177 w 1667177"/>
                      <a:gd name="connsiteY3" fmla="*/ 275171 h 550342"/>
                      <a:gd name="connsiteX4" fmla="*/ 1667175 w 1667177"/>
                      <a:gd name="connsiteY4" fmla="*/ 275171 h 550342"/>
                      <a:gd name="connsiteX5" fmla="*/ 1545724 w 1667177"/>
                      <a:gd name="connsiteY5" fmla="*/ 550342 h 550342"/>
                      <a:gd name="connsiteX6" fmla="*/ 121451 w 1667177"/>
                      <a:gd name="connsiteY6" fmla="*/ 550342 h 550342"/>
                      <a:gd name="connsiteX7" fmla="*/ 0 w 1667177"/>
                      <a:gd name="connsiteY7" fmla="*/ 275170 h 550342"/>
                      <a:gd name="connsiteX8" fmla="*/ 0 w 1667177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667177" h="550342" fill="none" extrusionOk="0">
                        <a:moveTo>
                          <a:pt x="0" y="275171"/>
                        </a:moveTo>
                        <a:cubicBezTo>
                          <a:pt x="21108" y="149218"/>
                          <a:pt x="24943" y="-39116"/>
                          <a:pt x="121451" y="0"/>
                        </a:cubicBezTo>
                        <a:cubicBezTo>
                          <a:pt x="638866" y="-125222"/>
                          <a:pt x="1323199" y="47620"/>
                          <a:pt x="1545724" y="0"/>
                        </a:cubicBezTo>
                        <a:cubicBezTo>
                          <a:pt x="1642701" y="-38247"/>
                          <a:pt x="1605718" y="11796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919" y="410792"/>
                          <a:pt x="1591860" y="539159"/>
                          <a:pt x="1545724" y="550342"/>
                        </a:cubicBezTo>
                        <a:cubicBezTo>
                          <a:pt x="1011406" y="514010"/>
                          <a:pt x="886723" y="445948"/>
                          <a:pt x="121451" y="550342"/>
                        </a:cubicBezTo>
                        <a:cubicBezTo>
                          <a:pt x="112468" y="557627"/>
                          <a:pt x="4474" y="49222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stroke="0" extrusionOk="0">
                        <a:moveTo>
                          <a:pt x="0" y="275171"/>
                        </a:moveTo>
                        <a:cubicBezTo>
                          <a:pt x="-1004" y="121467"/>
                          <a:pt x="61474" y="-22379"/>
                          <a:pt x="121451" y="0"/>
                        </a:cubicBezTo>
                        <a:cubicBezTo>
                          <a:pt x="646174" y="21976"/>
                          <a:pt x="1227348" y="-1697"/>
                          <a:pt x="1545724" y="0"/>
                        </a:cubicBezTo>
                        <a:cubicBezTo>
                          <a:pt x="1612084" y="27476"/>
                          <a:pt x="1715700" y="173666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48090" y="452839"/>
                          <a:pt x="1606845" y="553522"/>
                          <a:pt x="1545724" y="550342"/>
                        </a:cubicBezTo>
                        <a:cubicBezTo>
                          <a:pt x="933201" y="468935"/>
                          <a:pt x="544449" y="641502"/>
                          <a:pt x="121451" y="550342"/>
                        </a:cubicBezTo>
                        <a:cubicBezTo>
                          <a:pt x="32569" y="500794"/>
                          <a:pt x="-13121" y="398342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5542" y="137537"/>
                          <a:pt x="30665" y="-16100"/>
                          <a:pt x="121451" y="0"/>
                        </a:cubicBezTo>
                        <a:cubicBezTo>
                          <a:pt x="658245" y="4645"/>
                          <a:pt x="1237615" y="25984"/>
                          <a:pt x="1545724" y="0"/>
                        </a:cubicBezTo>
                        <a:cubicBezTo>
                          <a:pt x="1581068" y="2078"/>
                          <a:pt x="1648227" y="123785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70487" y="419218"/>
                          <a:pt x="1593056" y="538394"/>
                          <a:pt x="1545724" y="550342"/>
                        </a:cubicBezTo>
                        <a:cubicBezTo>
                          <a:pt x="1030708" y="489216"/>
                          <a:pt x="853422" y="467769"/>
                          <a:pt x="121451" y="550342"/>
                        </a:cubicBezTo>
                        <a:cubicBezTo>
                          <a:pt x="69963" y="512666"/>
                          <a:pt x="26872" y="47779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41799" y="144559"/>
                          <a:pt x="47261" y="-23809"/>
                          <a:pt x="121451" y="0"/>
                        </a:cubicBezTo>
                        <a:cubicBezTo>
                          <a:pt x="646627" y="-98109"/>
                          <a:pt x="1249109" y="23860"/>
                          <a:pt x="1545724" y="0"/>
                        </a:cubicBezTo>
                        <a:cubicBezTo>
                          <a:pt x="1609055" y="12587"/>
                          <a:pt x="1643710" y="12580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4970" y="419313"/>
                          <a:pt x="1592397" y="538368"/>
                          <a:pt x="1545724" y="550342"/>
                        </a:cubicBezTo>
                        <a:cubicBezTo>
                          <a:pt x="1050763" y="521478"/>
                          <a:pt x="866896" y="482695"/>
                          <a:pt x="121451" y="550342"/>
                        </a:cubicBezTo>
                        <a:cubicBezTo>
                          <a:pt x="81983" y="546752"/>
                          <a:pt x="4785" y="460350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667177" h="550342" fill="none" stroke="0" extrusionOk="0">
                        <a:moveTo>
                          <a:pt x="0" y="275171"/>
                        </a:moveTo>
                        <a:cubicBezTo>
                          <a:pt x="37973" y="150422"/>
                          <a:pt x="16391" y="-51610"/>
                          <a:pt x="121451" y="0"/>
                        </a:cubicBezTo>
                        <a:cubicBezTo>
                          <a:pt x="636615" y="-94402"/>
                          <a:pt x="1282231" y="43225"/>
                          <a:pt x="1545724" y="0"/>
                        </a:cubicBezTo>
                        <a:cubicBezTo>
                          <a:pt x="1625692" y="-3379"/>
                          <a:pt x="1647671" y="134517"/>
                          <a:pt x="1667177" y="275171"/>
                        </a:cubicBezTo>
                        <a:lnTo>
                          <a:pt x="1667175" y="275171"/>
                        </a:lnTo>
                        <a:cubicBezTo>
                          <a:pt x="1666750" y="416319"/>
                          <a:pt x="1591033" y="539654"/>
                          <a:pt x="1545724" y="550342"/>
                        </a:cubicBezTo>
                        <a:cubicBezTo>
                          <a:pt x="1016462" y="519252"/>
                          <a:pt x="889790" y="465235"/>
                          <a:pt x="121451" y="550342"/>
                        </a:cubicBezTo>
                        <a:cubicBezTo>
                          <a:pt x="105255" y="541508"/>
                          <a:pt x="21401" y="477014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22">
            <a:extLst>
              <a:ext uri="{FF2B5EF4-FFF2-40B4-BE49-F238E27FC236}">
                <a16:creationId xmlns:a16="http://schemas.microsoft.com/office/drawing/2014/main" id="{B1225065-D22E-ACBA-9721-FBFB135F7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7267" y="2499158"/>
            <a:ext cx="147989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Tóm tắt</a:t>
            </a:r>
          </a:p>
        </p:txBody>
      </p:sp>
      <p:sp>
        <p:nvSpPr>
          <p:cNvPr id="12" name="Rectangle 23">
            <a:extLst>
              <a:ext uri="{FF2B5EF4-FFF2-40B4-BE49-F238E27FC236}">
                <a16:creationId xmlns:a16="http://schemas.microsoft.com/office/drawing/2014/main" id="{D9666C77-5C9B-AFA1-3C09-D5A3A53413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" y="3382069"/>
            <a:ext cx="155651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</a:t>
            </a:r>
            <a:r>
              <a:rPr lang="en-US" altLang="en-US" sz="3600" b="1" dirty="0" err="1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khay</a:t>
            </a:r>
            <a:r>
              <a:rPr lang="en-US" altLang="en-US" sz="3600" b="1" dirty="0">
                <a:solidFill>
                  <a:srgbClr val="9C61A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Rectangle 24">
            <a:extLst>
              <a:ext uri="{FF2B5EF4-FFF2-40B4-BE49-F238E27FC236}">
                <a16:creationId xmlns:a16="http://schemas.microsoft.com/office/drawing/2014/main" id="{3B15CED4-C9A0-E45A-E74C-F9A11F0964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6668" y="3383487"/>
            <a:ext cx="267573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60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3600" b="1" i="0" u="none" strike="noStrike" kern="1200" cap="none" spc="0" normalizeH="0" noProof="0" dirty="0" err="1">
                <a:ln>
                  <a:noFill/>
                </a:ln>
                <a:solidFill>
                  <a:srgbClr val="9C61A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trứng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9C61A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4" name="Rectangle 29">
            <a:extLst>
              <a:ext uri="{FF2B5EF4-FFF2-40B4-BE49-F238E27FC236}">
                <a16:creationId xmlns:a16="http://schemas.microsoft.com/office/drawing/2014/main" id="{A97F030C-9BF3-68FE-393A-10722783BE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39" y="4098933"/>
            <a:ext cx="350180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4 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khay</a:t>
            </a: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15" name="Rectangle 30">
            <a:extLst>
              <a:ext uri="{FF2B5EF4-FFF2-40B4-BE49-F238E27FC236}">
                <a16:creationId xmlns:a16="http://schemas.microsoft.com/office/drawing/2014/main" id="{67072804-ED9A-C72A-3D27-2F5EE0CE8E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88780" y="4085922"/>
            <a:ext cx="276870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….</a:t>
            </a:r>
            <a:r>
              <a:rPr kumimoji="0" lang="en-US" alt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quả</a:t>
            </a:r>
            <a:r>
              <a:rPr kumimoji="0" lang="en-US" altLang="en-US" sz="3600" b="1" i="0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lang="en-US" altLang="en-US" sz="36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trứng</a:t>
            </a:r>
            <a:r>
              <a:rPr lang="en-US" altLang="en-US" sz="36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altLang="en-US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Rectangle: Rounded Corners 2">
            <a:extLst>
              <a:ext uri="{FF2B5EF4-FFF2-40B4-BE49-F238E27FC236}">
                <a16:creationId xmlns:a16="http://schemas.microsoft.com/office/drawing/2014/main" id="{FF0AD308-4581-9AB5-6F5F-9AE5BD8E434D}"/>
              </a:ext>
            </a:extLst>
          </p:cNvPr>
          <p:cNvSpPr/>
          <p:nvPr/>
        </p:nvSpPr>
        <p:spPr>
          <a:xfrm>
            <a:off x="7667575" y="1887902"/>
            <a:ext cx="1431286" cy="55034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BBC0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  <a:gd name="connsiteX0" fmla="*/ 0 w 1431286"/>
                      <a:gd name="connsiteY0" fmla="*/ 275171 h 550342"/>
                      <a:gd name="connsiteX1" fmla="*/ 104267 w 1431286"/>
                      <a:gd name="connsiteY1" fmla="*/ 0 h 550342"/>
                      <a:gd name="connsiteX2" fmla="*/ 1327018 w 1431286"/>
                      <a:gd name="connsiteY2" fmla="*/ 0 h 550342"/>
                      <a:gd name="connsiteX3" fmla="*/ 1431286 w 1431286"/>
                      <a:gd name="connsiteY3" fmla="*/ 275171 h 550342"/>
                      <a:gd name="connsiteX4" fmla="*/ 1431285 w 1431286"/>
                      <a:gd name="connsiteY4" fmla="*/ 275171 h 550342"/>
                      <a:gd name="connsiteX5" fmla="*/ 1327018 w 1431286"/>
                      <a:gd name="connsiteY5" fmla="*/ 550342 h 550342"/>
                      <a:gd name="connsiteX6" fmla="*/ 104267 w 1431286"/>
                      <a:gd name="connsiteY6" fmla="*/ 550342 h 550342"/>
                      <a:gd name="connsiteX7" fmla="*/ 0 w 1431286"/>
                      <a:gd name="connsiteY7" fmla="*/ 275170 h 550342"/>
                      <a:gd name="connsiteX8" fmla="*/ 0 w 1431286"/>
                      <a:gd name="connsiteY8" fmla="*/ 275171 h 55034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431286" h="550342" fill="none" extrusionOk="0">
                        <a:moveTo>
                          <a:pt x="0" y="275171"/>
                        </a:moveTo>
                        <a:cubicBezTo>
                          <a:pt x="12017" y="143363"/>
                          <a:pt x="31032" y="-28878"/>
                          <a:pt x="104267" y="0"/>
                        </a:cubicBezTo>
                        <a:cubicBezTo>
                          <a:pt x="577774" y="-92521"/>
                          <a:pt x="1075531" y="-27471"/>
                          <a:pt x="1327018" y="0"/>
                        </a:cubicBezTo>
                        <a:cubicBezTo>
                          <a:pt x="1393535" y="-15887"/>
                          <a:pt x="1406606" y="120283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1146" y="416084"/>
                          <a:pt x="1368895" y="539904"/>
                          <a:pt x="1327018" y="550342"/>
                        </a:cubicBezTo>
                        <a:cubicBezTo>
                          <a:pt x="895497" y="530387"/>
                          <a:pt x="715123" y="473787"/>
                          <a:pt x="104267" y="550342"/>
                        </a:cubicBezTo>
                        <a:cubicBezTo>
                          <a:pt x="69190" y="553795"/>
                          <a:pt x="1058" y="456139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stroke="0" extrusionOk="0">
                        <a:moveTo>
                          <a:pt x="0" y="275171"/>
                        </a:moveTo>
                        <a:cubicBezTo>
                          <a:pt x="2872" y="123170"/>
                          <a:pt x="44507" y="-17197"/>
                          <a:pt x="104267" y="0"/>
                        </a:cubicBezTo>
                        <a:cubicBezTo>
                          <a:pt x="508744" y="-26533"/>
                          <a:pt x="1002184" y="21209"/>
                          <a:pt x="1327018" y="0"/>
                        </a:cubicBezTo>
                        <a:cubicBezTo>
                          <a:pt x="1384247" y="10129"/>
                          <a:pt x="1448795" y="146671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25256" y="441531"/>
                          <a:pt x="1374215" y="555051"/>
                          <a:pt x="1327018" y="550342"/>
                        </a:cubicBezTo>
                        <a:cubicBezTo>
                          <a:pt x="784720" y="558537"/>
                          <a:pt x="423081" y="536074"/>
                          <a:pt x="104267" y="550342"/>
                        </a:cubicBezTo>
                        <a:cubicBezTo>
                          <a:pt x="39842" y="516637"/>
                          <a:pt x="1007" y="422888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  <a:path w="1431286" h="550342" fill="none" stroke="0" extrusionOk="0">
                        <a:moveTo>
                          <a:pt x="0" y="275171"/>
                        </a:moveTo>
                        <a:cubicBezTo>
                          <a:pt x="14258" y="138527"/>
                          <a:pt x="37804" y="-22348"/>
                          <a:pt x="104267" y="0"/>
                        </a:cubicBezTo>
                        <a:cubicBezTo>
                          <a:pt x="576188" y="-57882"/>
                          <a:pt x="1030591" y="-21834"/>
                          <a:pt x="1327018" y="0"/>
                        </a:cubicBezTo>
                        <a:cubicBezTo>
                          <a:pt x="1383839" y="1312"/>
                          <a:pt x="1431825" y="127730"/>
                          <a:pt x="1431286" y="275171"/>
                        </a:cubicBezTo>
                        <a:lnTo>
                          <a:pt x="1431285" y="275171"/>
                        </a:lnTo>
                        <a:cubicBezTo>
                          <a:pt x="1430677" y="424898"/>
                          <a:pt x="1371988" y="541785"/>
                          <a:pt x="1327018" y="550342"/>
                        </a:cubicBezTo>
                        <a:cubicBezTo>
                          <a:pt x="879278" y="524647"/>
                          <a:pt x="722501" y="492992"/>
                          <a:pt x="104267" y="550342"/>
                        </a:cubicBezTo>
                        <a:cubicBezTo>
                          <a:pt x="62614" y="535463"/>
                          <a:pt x="21826" y="455181"/>
                          <a:pt x="0" y="275170"/>
                        </a:cubicBezTo>
                        <a:lnTo>
                          <a:pt x="0" y="275171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22">
            <a:extLst>
              <a:ext uri="{FF2B5EF4-FFF2-40B4-BE49-F238E27FC236}">
                <a16:creationId xmlns:a16="http://schemas.microsoft.com/office/drawing/2014/main" id="{4422EA29-D5BB-F4A6-6767-5EA02BC21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38161" y="1864381"/>
            <a:ext cx="12586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Bài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alt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C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giải</a:t>
            </a:r>
            <a:endParaRPr kumimoji="0" lang="en-US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CC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64CE3D-FFA8-A1ED-406A-9D7BE13B6371}"/>
              </a:ext>
            </a:extLst>
          </p:cNvPr>
          <p:cNvSpPr txBox="1"/>
          <p:nvPr/>
        </p:nvSpPr>
        <p:spPr>
          <a:xfrm>
            <a:off x="5008702" y="2724080"/>
            <a:ext cx="673129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Một khay xếp được số trứng là</a:t>
            </a: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:</a:t>
            </a:r>
          </a:p>
          <a:p>
            <a:pPr lvl="0" algn="ct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60 : 6 = 10 (quả)</a:t>
            </a: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4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khay xếp được số trứng là:</a:t>
            </a:r>
            <a:endParaRPr lang="en-US" sz="3200" b="1" dirty="0">
              <a:solidFill>
                <a:srgbClr val="002060"/>
              </a:solidFill>
              <a:latin typeface="Calibri" panose="020F0502020204030204"/>
            </a:endParaRPr>
          </a:p>
          <a:p>
            <a:pPr lvl="0" algn="ctr">
              <a:spcAft>
                <a:spcPts val="600"/>
              </a:spcAft>
              <a:defRPr/>
            </a:pPr>
            <a:r>
              <a:rPr lang="en-US" sz="3200" b="1" dirty="0">
                <a:solidFill>
                  <a:srgbClr val="002060"/>
                </a:solidFill>
                <a:latin typeface="Calibri" panose="020F0502020204030204"/>
              </a:rPr>
              <a:t>10 x 4 = 40 </a:t>
            </a: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(quả)</a:t>
            </a:r>
          </a:p>
          <a:p>
            <a:pPr lvl="0" algn="r">
              <a:spcAft>
                <a:spcPts val="600"/>
              </a:spcAft>
              <a:defRPr/>
            </a:pPr>
            <a:r>
              <a:rPr lang="vi-VN" sz="3200" b="1" dirty="0">
                <a:solidFill>
                  <a:srgbClr val="002060"/>
                </a:solidFill>
                <a:latin typeface="Calibri" panose="020F0502020204030204"/>
              </a:rPr>
              <a:t>Đáp số: 40 quả trứng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665983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/>
      <p:bldP spid="1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: Rounded Corners 13">
            <a:extLst>
              <a:ext uri="{FF2B5EF4-FFF2-40B4-BE49-F238E27FC236}">
                <a16:creationId xmlns:a16="http://schemas.microsoft.com/office/drawing/2014/main" id="{34760ED9-ADE9-41A6-9AE7-DD0EA737926C}"/>
              </a:ext>
            </a:extLst>
          </p:cNvPr>
          <p:cNvSpPr/>
          <p:nvPr/>
        </p:nvSpPr>
        <p:spPr>
          <a:xfrm>
            <a:off x="284473" y="270568"/>
            <a:ext cx="2082808" cy="877512"/>
          </a:xfrm>
          <a:prstGeom prst="roundRect">
            <a:avLst>
              <a:gd name="adj" fmla="val 11381"/>
            </a:avLst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Rectangle: Rounded Corners 14">
            <a:extLst>
              <a:ext uri="{FF2B5EF4-FFF2-40B4-BE49-F238E27FC236}">
                <a16:creationId xmlns:a16="http://schemas.microsoft.com/office/drawing/2014/main" id="{5A32FFDB-03E1-4631-96F2-322F6B0AB86C}"/>
              </a:ext>
            </a:extLst>
          </p:cNvPr>
          <p:cNvSpPr/>
          <p:nvPr/>
        </p:nvSpPr>
        <p:spPr>
          <a:xfrm>
            <a:off x="1" y="138383"/>
            <a:ext cx="2296160" cy="979217"/>
          </a:xfrm>
          <a:prstGeom prst="roundRect">
            <a:avLst>
              <a:gd name="adj" fmla="val 113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235CBE-51CF-419B-A4D9-2C80F5BCE7CA}"/>
              </a:ext>
            </a:extLst>
          </p:cNvPr>
          <p:cNvSpPr txBox="1"/>
          <p:nvPr/>
        </p:nvSpPr>
        <p:spPr>
          <a:xfrm>
            <a:off x="946298" y="257611"/>
            <a:ext cx="109391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Số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801AD93-C41F-0818-C97C-75B05C06FF1B}"/>
              </a:ext>
            </a:extLst>
          </p:cNvPr>
          <p:cNvSpPr/>
          <p:nvPr/>
        </p:nvSpPr>
        <p:spPr>
          <a:xfrm>
            <a:off x="213360" y="436880"/>
            <a:ext cx="670560" cy="599440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4A0192F-83DC-EDBA-8B1F-E455F08FF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633" y="2089467"/>
            <a:ext cx="11700367" cy="1690053"/>
          </a:xfrm>
          <a:prstGeom prst="rect">
            <a:avLst/>
          </a:prstGeom>
        </p:spPr>
      </p:pic>
      <p:sp>
        <p:nvSpPr>
          <p:cNvPr id="10" name="Rectangle: Rounded Corners 3">
            <a:extLst>
              <a:ext uri="{FF2B5EF4-FFF2-40B4-BE49-F238E27FC236}">
                <a16:creationId xmlns:a16="http://schemas.microsoft.com/office/drawing/2014/main" id="{C45C3724-4160-59EC-4525-674DEE71AF87}"/>
              </a:ext>
            </a:extLst>
          </p:cNvPr>
          <p:cNvSpPr/>
          <p:nvPr/>
        </p:nvSpPr>
        <p:spPr>
          <a:xfrm>
            <a:off x="9591040" y="3017520"/>
            <a:ext cx="111760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5 500</a:t>
            </a:r>
          </a:p>
        </p:txBody>
      </p:sp>
      <p:sp>
        <p:nvSpPr>
          <p:cNvPr id="11" name="Rectangle: Rounded Corners 4">
            <a:extLst>
              <a:ext uri="{FF2B5EF4-FFF2-40B4-BE49-F238E27FC236}">
                <a16:creationId xmlns:a16="http://schemas.microsoft.com/office/drawing/2014/main" id="{351FDD5E-175E-A73B-D493-5375167ECB19}"/>
              </a:ext>
            </a:extLst>
          </p:cNvPr>
          <p:cNvSpPr/>
          <p:nvPr/>
        </p:nvSpPr>
        <p:spPr>
          <a:xfrm>
            <a:off x="10830560" y="3058160"/>
            <a:ext cx="1198880" cy="436880"/>
          </a:xfrm>
          <a:prstGeom prst="round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22 000</a:t>
            </a:r>
          </a:p>
        </p:txBody>
      </p:sp>
    </p:spTree>
    <p:extLst>
      <p:ext uri="{BB962C8B-B14F-4D97-AF65-F5344CB8AC3E}">
        <p14:creationId xmlns:p14="http://schemas.microsoft.com/office/powerpoint/2010/main" val="40379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182020"/>
            <a:ext cx="12192000" cy="6858000"/>
          </a:xfrm>
          <a:prstGeom prst="rect">
            <a:avLst/>
          </a:prstGeom>
        </p:spPr>
      </p:pic>
      <p:sp>
        <p:nvSpPr>
          <p:cNvPr id="7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11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9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07E3524-5CB8-7D28-504A-1176684E646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185814" y="976827"/>
            <a:ext cx="6181880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8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5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Text Box 3"/>
          <p:cNvSpPr txBox="1"/>
          <p:nvPr/>
        </p:nvSpPr>
        <p:spPr>
          <a:xfrm>
            <a:off x="3910013" y="1271991"/>
            <a:ext cx="6553200" cy="107505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9525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Khoanh tròn vào chữ cái A, B, C, D trước câu trả lời em cho là đúng: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2128838" y="1190625"/>
            <a:ext cx="1524000" cy="1476375"/>
            <a:chOff x="1134" y="768"/>
            <a:chExt cx="960" cy="1296"/>
          </a:xfrm>
        </p:grpSpPr>
        <p:sp>
          <p:nvSpPr>
            <p:cNvPr id="7" name="AutoShape 6"/>
            <p:cNvSpPr/>
            <p:nvPr/>
          </p:nvSpPr>
          <p:spPr>
            <a:xfrm>
              <a:off x="1134" y="768"/>
              <a:ext cx="960" cy="1296"/>
            </a:xfrm>
            <a:prstGeom prst="cloudCallout">
              <a:avLst>
                <a:gd name="adj1" fmla="val -93750"/>
                <a:gd name="adj2" fmla="val 81097"/>
              </a:avLst>
            </a:prstGeom>
            <a:solidFill>
              <a:srgbClr val="FF66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8" name="Picture 7" descr="Alarm-07-june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95" y="987"/>
              <a:ext cx="438" cy="85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9" name="AutoShape 8"/>
          <p:cNvSpPr/>
          <p:nvPr/>
        </p:nvSpPr>
        <p:spPr>
          <a:xfrm>
            <a:off x="8229600" y="3886200"/>
            <a:ext cx="609600" cy="762000"/>
          </a:xfrm>
          <a:prstGeom prst="smileyFace">
            <a:avLst>
              <a:gd name="adj" fmla="val 4653"/>
            </a:avLst>
          </a:prstGeom>
          <a:solidFill>
            <a:srgbClr val="FFFF00"/>
          </a:solidFill>
          <a:ln w="9525" cap="flat" cmpd="sng">
            <a:solidFill>
              <a:schemeClr val="hlink"/>
            </a:solidFill>
            <a:prstDash val="solid"/>
            <a:headEnd type="none" w="med" len="med"/>
            <a:tailEnd type="none" w="med" len="med"/>
          </a:ln>
        </p:spPr>
        <p:txBody>
          <a:bodyPr wrap="none" lIns="91426" tIns="45713" rIns="91426" bIns="45713" anchor="ctr" anchorCtr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9"/>
          <p:cNvSpPr txBox="1"/>
          <p:nvPr/>
        </p:nvSpPr>
        <p:spPr>
          <a:xfrm>
            <a:off x="8305800" y="4953000"/>
            <a:ext cx="19812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13 kg</a:t>
            </a:r>
          </a:p>
        </p:txBody>
      </p:sp>
      <p:sp>
        <p:nvSpPr>
          <p:cNvPr id="11" name="Text Box 11"/>
          <p:cNvSpPr txBox="1"/>
          <p:nvPr/>
        </p:nvSpPr>
        <p:spPr>
          <a:xfrm>
            <a:off x="8305800" y="3886200"/>
            <a:ext cx="18288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36 kg</a:t>
            </a:r>
          </a:p>
        </p:txBody>
      </p:sp>
      <p:sp>
        <p:nvSpPr>
          <p:cNvPr id="12" name="Text Box 12"/>
          <p:cNvSpPr txBox="1"/>
          <p:nvPr/>
        </p:nvSpPr>
        <p:spPr>
          <a:xfrm>
            <a:off x="8305800" y="2971800"/>
            <a:ext cx="1643270" cy="584761"/>
          </a:xfrm>
          <a:prstGeom prst="rect">
            <a:avLst/>
          </a:prstGeom>
          <a:noFill/>
          <a:ln w="9525">
            <a:noFill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3093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kumimoji="0" lang="vi-V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9 kg</a:t>
            </a:r>
          </a:p>
        </p:txBody>
      </p:sp>
      <p:sp>
        <p:nvSpPr>
          <p:cNvPr id="13" name="Text Box 14"/>
          <p:cNvSpPr txBox="1"/>
          <p:nvPr/>
        </p:nvSpPr>
        <p:spPr>
          <a:xfrm>
            <a:off x="8305800" y="5791200"/>
            <a:ext cx="1905000" cy="582295"/>
          </a:xfrm>
          <a:prstGeom prst="rect">
            <a:avLst/>
          </a:prstGeom>
          <a:noFill/>
          <a:ln w="9525">
            <a:noFill/>
          </a:ln>
        </p:spPr>
        <p:txBody>
          <a:bodyPr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 26 kg</a:t>
            </a:r>
          </a:p>
        </p:txBody>
      </p:sp>
      <p:sp>
        <p:nvSpPr>
          <p:cNvPr id="14" name="Text Box 19"/>
          <p:cNvSpPr txBox="1"/>
          <p:nvPr/>
        </p:nvSpPr>
        <p:spPr>
          <a:xfrm>
            <a:off x="1360967" y="3200400"/>
            <a:ext cx="6517796" cy="1938978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square" lIns="91426" tIns="45713" rIns="91426" bIns="45713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81 kg rau, bó đều thành 9 bó. Hỏi 4 bó rau nặng bao nhiêu ki-lô-gam?</a:t>
            </a:r>
          </a:p>
        </p:txBody>
      </p:sp>
      <p:sp>
        <p:nvSpPr>
          <p:cNvPr id="15" name="Text Box 1"/>
          <p:cNvSpPr txBox="1"/>
          <p:nvPr/>
        </p:nvSpPr>
        <p:spPr>
          <a:xfrm>
            <a:off x="2494280" y="173406"/>
            <a:ext cx="7640320" cy="70788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  <a:t/>
            </a:r>
            <a:br>
              <a:rPr kumimoji="0" lang="en-US" sz="2000" b="1" i="0" u="none" strike="noStrike" kern="1200" cap="all" spc="0" normalizeH="0" baseline="0" noProof="0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+mn-ea"/>
              </a:rPr>
            </a:b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007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6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9" grpId="0" bldLvl="0" animBg="1"/>
      <p:bldP spid="9" grpId="1" bldLvl="0" animBg="1"/>
      <p:bldP spid="10" grpId="0"/>
      <p:bldP spid="11" grpId="0"/>
      <p:bldP spid="12" grpId="0"/>
      <p:bldP spid="13" grpId="0"/>
      <p:bldP spid="14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6058" y="3246077"/>
            <a:ext cx="8736379" cy="2188952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ctr">
              <a:defRPr/>
            </a:pP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nhiều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ta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tính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,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rồi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chia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tổng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đó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cho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các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số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hạng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334294" y="580888"/>
            <a:ext cx="10287092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Muốn tìm số trung bình cộng của nhiều số ta làm như thế nào?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9" name="Picture 8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78" t="12811" r="6054" b="25417"/>
          <a:stretch/>
        </p:blipFill>
        <p:spPr>
          <a:xfrm>
            <a:off x="9649482" y="5004454"/>
            <a:ext cx="2341837" cy="150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772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688277" y="2863892"/>
            <a:ext cx="8718698" cy="1533447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Trung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bình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cộng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của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40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và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60 </a:t>
            </a:r>
            <a:r>
              <a:rPr lang="en-US" sz="4400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là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50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95400" y="228600"/>
            <a:ext cx="9525000" cy="1600240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8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Tìm số trung bình cộng của các số 40 và 60.</a:t>
            </a:r>
            <a:endParaRPr kumimoji="0" lang="vi-VN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10" name="Picture 9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819" b="29589"/>
          <a:stretch/>
        </p:blipFill>
        <p:spPr>
          <a:xfrm>
            <a:off x="9793476" y="4297762"/>
            <a:ext cx="2053849" cy="21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779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4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171" y="3215812"/>
            <a:ext cx="9941441" cy="1952090"/>
          </a:xfrm>
          <a:prstGeom prst="rect">
            <a:avLst/>
          </a:prstGeom>
          <a:solidFill>
            <a:srgbClr val="FFFFFF"/>
          </a:solidFill>
          <a:ln w="28575" cap="flat" cmpd="sng" algn="ctr">
            <a:solidFill>
              <a:schemeClr val="tx1"/>
            </a:solidFill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trung bình một ngày số ngô là;</a:t>
            </a:r>
          </a:p>
          <a:p>
            <a:pPr lvl="0" algn="just">
              <a:defRPr/>
            </a:pP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                        (5 + 7) : 2 = 6 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(</a:t>
            </a:r>
            <a:r>
              <a:rPr lang="vi-VN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kg</a:t>
            </a:r>
            <a:r>
              <a:rPr lang="en-US" sz="44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)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89885" y="228600"/>
            <a:ext cx="9980865" cy="1969572"/>
          </a:xfrm>
          <a:prstGeom prst="rect">
            <a:avLst/>
          </a:prstGeom>
          <a:solidFill>
            <a:schemeClr val="accent6"/>
          </a:solidFill>
        </p:spPr>
        <p:txBody>
          <a:bodyPr wrap="square" lIns="121725" tIns="60862" rIns="121725" bIns="60862">
            <a:spAutoFit/>
          </a:bodyPr>
          <a:lstStyle/>
          <a:p>
            <a:pPr lvl="0" algn="ctr">
              <a:defRPr/>
            </a:pPr>
            <a:r>
              <a:rPr lang="vi-VN" sz="4000" b="1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  <a:cs typeface="Arial-Rounded" pitchFamily="34" charset="0"/>
              </a:rPr>
              <a:t>Mẹ bán ngày đầu 5kg ngô nếp. Ngày thứ 2 bán được 7 kg ngô tẻ. Hỏi trung bình một này mẹ bán được bao nhiêu kg ngô?</a:t>
            </a:r>
            <a:endParaRPr kumimoji="0" lang="vi-VN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-Rounded" pitchFamily="34" charset="0"/>
            </a:endParaRPr>
          </a:p>
        </p:txBody>
      </p:sp>
      <p:pic>
        <p:nvPicPr>
          <p:cNvPr id="7" name="Picture 6">
            <a:hlinkClick r:id="rId5" action="ppaction://hlinksldjump"/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029" b="77102"/>
          <a:stretch/>
        </p:blipFill>
        <p:spPr>
          <a:xfrm>
            <a:off x="9855686" y="4652680"/>
            <a:ext cx="2137420" cy="2114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6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4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A5FB23D-3E58-4140-8951-5B7DB374D137}"/>
              </a:ext>
            </a:extLst>
          </p:cNvPr>
          <p:cNvSpPr/>
          <p:nvPr/>
        </p:nvSpPr>
        <p:spPr>
          <a:xfrm>
            <a:off x="1765300" y="1704735"/>
            <a:ext cx="8677072" cy="1692612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65D386D-6EBF-4AF4-88E9-80FF5877C128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-1250600"/>
            <a:ext cx="12192000" cy="6858000"/>
          </a:xfrm>
          <a:prstGeom prst="rect">
            <a:avLst/>
          </a:prstGeom>
        </p:spPr>
      </p:pic>
      <p:sp>
        <p:nvSpPr>
          <p:cNvPr id="7" name="Google Shape;279;p41">
            <a:extLst>
              <a:ext uri="{FF2B5EF4-FFF2-40B4-BE49-F238E27FC236}">
                <a16:creationId xmlns:a16="http://schemas.microsoft.com/office/drawing/2014/main" id="{AD2735B1-811F-4E28-BC53-D8615531B4DD}"/>
              </a:ext>
            </a:extLst>
          </p:cNvPr>
          <p:cNvSpPr/>
          <p:nvPr/>
        </p:nvSpPr>
        <p:spPr>
          <a:xfrm>
            <a:off x="3178397" y="2827587"/>
            <a:ext cx="337006" cy="375849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8" name="Google Shape;373;p41">
            <a:extLst>
              <a:ext uri="{FF2B5EF4-FFF2-40B4-BE49-F238E27FC236}">
                <a16:creationId xmlns:a16="http://schemas.microsoft.com/office/drawing/2014/main" id="{DF0A2546-1ADD-41C1-9195-72DC16DECD1C}"/>
              </a:ext>
            </a:extLst>
          </p:cNvPr>
          <p:cNvSpPr/>
          <p:nvPr/>
        </p:nvSpPr>
        <p:spPr>
          <a:xfrm>
            <a:off x="10925282" y="2654583"/>
            <a:ext cx="198026" cy="421391"/>
          </a:xfrm>
          <a:custGeom>
            <a:avLst/>
            <a:gdLst/>
            <a:ahLst/>
            <a:cxnLst/>
            <a:rect l="l" t="t" r="r" b="b"/>
            <a:pathLst>
              <a:path w="1838" h="3911" extrusionOk="0">
                <a:moveTo>
                  <a:pt x="1806" y="455"/>
                </a:moveTo>
                <a:lnTo>
                  <a:pt x="1806" y="455"/>
                </a:lnTo>
                <a:cubicBezTo>
                  <a:pt x="1805" y="457"/>
                  <a:pt x="1804" y="459"/>
                  <a:pt x="1804" y="460"/>
                </a:cubicBezTo>
                <a:cubicBezTo>
                  <a:pt x="1806" y="458"/>
                  <a:pt x="1806" y="456"/>
                  <a:pt x="1806" y="455"/>
                </a:cubicBezTo>
                <a:close/>
                <a:moveTo>
                  <a:pt x="879" y="763"/>
                </a:moveTo>
                <a:cubicBezTo>
                  <a:pt x="879" y="763"/>
                  <a:pt x="879" y="763"/>
                  <a:pt x="879" y="763"/>
                </a:cubicBezTo>
                <a:lnTo>
                  <a:pt x="879" y="763"/>
                </a:lnTo>
                <a:close/>
                <a:moveTo>
                  <a:pt x="1467" y="849"/>
                </a:moveTo>
                <a:cubicBezTo>
                  <a:pt x="1467" y="849"/>
                  <a:pt x="1467" y="850"/>
                  <a:pt x="1467" y="851"/>
                </a:cubicBezTo>
                <a:lnTo>
                  <a:pt x="1467" y="851"/>
                </a:lnTo>
                <a:cubicBezTo>
                  <a:pt x="1467" y="850"/>
                  <a:pt x="1467" y="849"/>
                  <a:pt x="1467" y="849"/>
                </a:cubicBezTo>
                <a:close/>
                <a:moveTo>
                  <a:pt x="1389" y="835"/>
                </a:moveTo>
                <a:cubicBezTo>
                  <a:pt x="1384" y="841"/>
                  <a:pt x="1378" y="852"/>
                  <a:pt x="1389" y="852"/>
                </a:cubicBezTo>
                <a:lnTo>
                  <a:pt x="1389" y="847"/>
                </a:lnTo>
                <a:cubicBezTo>
                  <a:pt x="1389" y="847"/>
                  <a:pt x="1389" y="841"/>
                  <a:pt x="1389" y="835"/>
                </a:cubicBezTo>
                <a:close/>
                <a:moveTo>
                  <a:pt x="1467" y="851"/>
                </a:moveTo>
                <a:lnTo>
                  <a:pt x="1467" y="851"/>
                </a:lnTo>
                <a:cubicBezTo>
                  <a:pt x="1467" y="852"/>
                  <a:pt x="1466" y="854"/>
                  <a:pt x="1466" y="854"/>
                </a:cubicBezTo>
                <a:cubicBezTo>
                  <a:pt x="1466" y="854"/>
                  <a:pt x="1466" y="853"/>
                  <a:pt x="1468" y="852"/>
                </a:cubicBezTo>
                <a:cubicBezTo>
                  <a:pt x="1467" y="852"/>
                  <a:pt x="1467" y="851"/>
                  <a:pt x="1467" y="851"/>
                </a:cubicBezTo>
                <a:close/>
                <a:moveTo>
                  <a:pt x="1479" y="903"/>
                </a:moveTo>
                <a:lnTo>
                  <a:pt x="1479" y="903"/>
                </a:lnTo>
                <a:cubicBezTo>
                  <a:pt x="1479" y="904"/>
                  <a:pt x="1478" y="906"/>
                  <a:pt x="1478" y="907"/>
                </a:cubicBezTo>
                <a:lnTo>
                  <a:pt x="1478" y="907"/>
                </a:lnTo>
                <a:cubicBezTo>
                  <a:pt x="1478" y="906"/>
                  <a:pt x="1479" y="905"/>
                  <a:pt x="1479" y="903"/>
                </a:cubicBezTo>
                <a:close/>
                <a:moveTo>
                  <a:pt x="790" y="953"/>
                </a:moveTo>
                <a:lnTo>
                  <a:pt x="790" y="953"/>
                </a:lnTo>
                <a:cubicBezTo>
                  <a:pt x="789" y="954"/>
                  <a:pt x="788" y="955"/>
                  <a:pt x="788" y="956"/>
                </a:cubicBezTo>
                <a:lnTo>
                  <a:pt x="788" y="956"/>
                </a:lnTo>
                <a:cubicBezTo>
                  <a:pt x="789" y="955"/>
                  <a:pt x="789" y="954"/>
                  <a:pt x="790" y="953"/>
                </a:cubicBezTo>
                <a:close/>
                <a:moveTo>
                  <a:pt x="1457" y="957"/>
                </a:moveTo>
                <a:cubicBezTo>
                  <a:pt x="1456" y="959"/>
                  <a:pt x="1456" y="962"/>
                  <a:pt x="1456" y="964"/>
                </a:cubicBezTo>
                <a:cubicBezTo>
                  <a:pt x="1457" y="961"/>
                  <a:pt x="1457" y="959"/>
                  <a:pt x="1457" y="957"/>
                </a:cubicBezTo>
                <a:close/>
                <a:moveTo>
                  <a:pt x="1350" y="964"/>
                </a:moveTo>
                <a:cubicBezTo>
                  <a:pt x="1347" y="967"/>
                  <a:pt x="1347" y="969"/>
                  <a:pt x="1348" y="969"/>
                </a:cubicBezTo>
                <a:lnTo>
                  <a:pt x="1348" y="969"/>
                </a:lnTo>
                <a:cubicBezTo>
                  <a:pt x="1349" y="968"/>
                  <a:pt x="1349" y="966"/>
                  <a:pt x="1350" y="964"/>
                </a:cubicBezTo>
                <a:close/>
                <a:moveTo>
                  <a:pt x="751" y="1082"/>
                </a:moveTo>
                <a:lnTo>
                  <a:pt x="751" y="1082"/>
                </a:lnTo>
                <a:cubicBezTo>
                  <a:pt x="749" y="1082"/>
                  <a:pt x="749" y="1082"/>
                  <a:pt x="748" y="1083"/>
                </a:cubicBezTo>
                <a:lnTo>
                  <a:pt x="748" y="1083"/>
                </a:lnTo>
                <a:cubicBezTo>
                  <a:pt x="749" y="1082"/>
                  <a:pt x="750" y="1082"/>
                  <a:pt x="751" y="1082"/>
                </a:cubicBezTo>
                <a:close/>
                <a:moveTo>
                  <a:pt x="644" y="1119"/>
                </a:moveTo>
                <a:cubicBezTo>
                  <a:pt x="644" y="1120"/>
                  <a:pt x="644" y="1120"/>
                  <a:pt x="644" y="1121"/>
                </a:cubicBezTo>
                <a:cubicBezTo>
                  <a:pt x="646" y="1120"/>
                  <a:pt x="645" y="1119"/>
                  <a:pt x="644" y="1119"/>
                </a:cubicBezTo>
                <a:close/>
                <a:moveTo>
                  <a:pt x="1300" y="1104"/>
                </a:moveTo>
                <a:lnTo>
                  <a:pt x="1288" y="1138"/>
                </a:lnTo>
                <a:lnTo>
                  <a:pt x="1300" y="1121"/>
                </a:lnTo>
                <a:lnTo>
                  <a:pt x="1300" y="1104"/>
                </a:lnTo>
                <a:close/>
                <a:moveTo>
                  <a:pt x="560" y="1138"/>
                </a:moveTo>
                <a:lnTo>
                  <a:pt x="560" y="1138"/>
                </a:lnTo>
                <a:cubicBezTo>
                  <a:pt x="556" y="1146"/>
                  <a:pt x="552" y="1151"/>
                  <a:pt x="544" y="1151"/>
                </a:cubicBezTo>
                <a:cubicBezTo>
                  <a:pt x="540" y="1151"/>
                  <a:pt x="537" y="1151"/>
                  <a:pt x="532" y="1149"/>
                </a:cubicBezTo>
                <a:cubicBezTo>
                  <a:pt x="532" y="1149"/>
                  <a:pt x="532" y="1149"/>
                  <a:pt x="538" y="1143"/>
                </a:cubicBezTo>
                <a:lnTo>
                  <a:pt x="538" y="1149"/>
                </a:lnTo>
                <a:cubicBezTo>
                  <a:pt x="543" y="1143"/>
                  <a:pt x="549" y="1143"/>
                  <a:pt x="560" y="1138"/>
                </a:cubicBezTo>
                <a:close/>
                <a:moveTo>
                  <a:pt x="524" y="1154"/>
                </a:moveTo>
                <a:lnTo>
                  <a:pt x="524" y="1154"/>
                </a:lnTo>
                <a:cubicBezTo>
                  <a:pt x="525" y="1154"/>
                  <a:pt x="525" y="1155"/>
                  <a:pt x="527" y="1155"/>
                </a:cubicBezTo>
                <a:cubicBezTo>
                  <a:pt x="526" y="1154"/>
                  <a:pt x="525" y="1154"/>
                  <a:pt x="524" y="1154"/>
                </a:cubicBezTo>
                <a:close/>
                <a:moveTo>
                  <a:pt x="627" y="1188"/>
                </a:moveTo>
                <a:cubicBezTo>
                  <a:pt x="627" y="1194"/>
                  <a:pt x="639" y="1194"/>
                  <a:pt x="644" y="1194"/>
                </a:cubicBezTo>
                <a:cubicBezTo>
                  <a:pt x="639" y="1194"/>
                  <a:pt x="633" y="1194"/>
                  <a:pt x="627" y="1200"/>
                </a:cubicBezTo>
                <a:cubicBezTo>
                  <a:pt x="627" y="1194"/>
                  <a:pt x="627" y="1188"/>
                  <a:pt x="627" y="1188"/>
                </a:cubicBezTo>
                <a:close/>
                <a:moveTo>
                  <a:pt x="616" y="1575"/>
                </a:moveTo>
                <a:cubicBezTo>
                  <a:pt x="622" y="1580"/>
                  <a:pt x="627" y="1580"/>
                  <a:pt x="633" y="1580"/>
                </a:cubicBezTo>
                <a:cubicBezTo>
                  <a:pt x="633" y="1586"/>
                  <a:pt x="627" y="1592"/>
                  <a:pt x="627" y="1592"/>
                </a:cubicBezTo>
                <a:cubicBezTo>
                  <a:pt x="627" y="1586"/>
                  <a:pt x="622" y="1580"/>
                  <a:pt x="616" y="1575"/>
                </a:cubicBezTo>
                <a:close/>
                <a:moveTo>
                  <a:pt x="577" y="1642"/>
                </a:moveTo>
                <a:cubicBezTo>
                  <a:pt x="576" y="1642"/>
                  <a:pt x="576" y="1642"/>
                  <a:pt x="577" y="1643"/>
                </a:cubicBezTo>
                <a:lnTo>
                  <a:pt x="577" y="1643"/>
                </a:lnTo>
                <a:cubicBezTo>
                  <a:pt x="577" y="1642"/>
                  <a:pt x="577" y="1642"/>
                  <a:pt x="577" y="1642"/>
                </a:cubicBezTo>
                <a:close/>
                <a:moveTo>
                  <a:pt x="1466" y="1656"/>
                </a:moveTo>
                <a:cubicBezTo>
                  <a:pt x="1467" y="1658"/>
                  <a:pt x="1468" y="1659"/>
                  <a:pt x="1468" y="1659"/>
                </a:cubicBezTo>
                <a:cubicBezTo>
                  <a:pt x="1468" y="1657"/>
                  <a:pt x="1467" y="1657"/>
                  <a:pt x="1466" y="1656"/>
                </a:cubicBezTo>
                <a:close/>
                <a:moveTo>
                  <a:pt x="678" y="1687"/>
                </a:moveTo>
                <a:cubicBezTo>
                  <a:pt x="678" y="1687"/>
                  <a:pt x="678" y="1687"/>
                  <a:pt x="678" y="1692"/>
                </a:cubicBezTo>
                <a:cubicBezTo>
                  <a:pt x="667" y="1692"/>
                  <a:pt x="667" y="1687"/>
                  <a:pt x="667" y="1687"/>
                </a:cubicBezTo>
                <a:close/>
                <a:moveTo>
                  <a:pt x="140" y="1765"/>
                </a:moveTo>
                <a:lnTo>
                  <a:pt x="140" y="1771"/>
                </a:lnTo>
                <a:lnTo>
                  <a:pt x="151" y="1771"/>
                </a:lnTo>
                <a:lnTo>
                  <a:pt x="140" y="1765"/>
                </a:lnTo>
                <a:close/>
                <a:moveTo>
                  <a:pt x="1042" y="1829"/>
                </a:moveTo>
                <a:cubicBezTo>
                  <a:pt x="1042" y="1833"/>
                  <a:pt x="1043" y="1833"/>
                  <a:pt x="1047" y="1838"/>
                </a:cubicBezTo>
                <a:cubicBezTo>
                  <a:pt x="1046" y="1835"/>
                  <a:pt x="1044" y="1832"/>
                  <a:pt x="1042" y="1829"/>
                </a:cubicBezTo>
                <a:close/>
                <a:moveTo>
                  <a:pt x="39" y="1832"/>
                </a:moveTo>
                <a:cubicBezTo>
                  <a:pt x="42" y="1835"/>
                  <a:pt x="45" y="1837"/>
                  <a:pt x="48" y="1839"/>
                </a:cubicBezTo>
                <a:lnTo>
                  <a:pt x="48" y="1839"/>
                </a:lnTo>
                <a:cubicBezTo>
                  <a:pt x="46" y="1837"/>
                  <a:pt x="44" y="1835"/>
                  <a:pt x="39" y="1832"/>
                </a:cubicBezTo>
                <a:close/>
                <a:moveTo>
                  <a:pt x="202" y="1844"/>
                </a:moveTo>
                <a:lnTo>
                  <a:pt x="202" y="1844"/>
                </a:lnTo>
                <a:cubicBezTo>
                  <a:pt x="202" y="1844"/>
                  <a:pt x="203" y="1845"/>
                  <a:pt x="203" y="1845"/>
                </a:cubicBezTo>
                <a:lnTo>
                  <a:pt x="203" y="1845"/>
                </a:lnTo>
                <a:cubicBezTo>
                  <a:pt x="203" y="1845"/>
                  <a:pt x="203" y="1844"/>
                  <a:pt x="202" y="1844"/>
                </a:cubicBezTo>
                <a:close/>
                <a:moveTo>
                  <a:pt x="801" y="1840"/>
                </a:moveTo>
                <a:cubicBezTo>
                  <a:pt x="799" y="1840"/>
                  <a:pt x="795" y="1844"/>
                  <a:pt x="795" y="1844"/>
                </a:cubicBezTo>
                <a:lnTo>
                  <a:pt x="801" y="1849"/>
                </a:lnTo>
                <a:cubicBezTo>
                  <a:pt x="803" y="1842"/>
                  <a:pt x="803" y="1840"/>
                  <a:pt x="801" y="1840"/>
                </a:cubicBezTo>
                <a:close/>
                <a:moveTo>
                  <a:pt x="796" y="1866"/>
                </a:moveTo>
                <a:cubicBezTo>
                  <a:pt x="794" y="1869"/>
                  <a:pt x="792" y="1872"/>
                  <a:pt x="790" y="1872"/>
                </a:cubicBezTo>
                <a:cubicBezTo>
                  <a:pt x="790" y="1870"/>
                  <a:pt x="790" y="1868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0" y="1866"/>
                  <a:pt x="790" y="1866"/>
                  <a:pt x="790" y="1866"/>
                </a:cubicBezTo>
                <a:lnTo>
                  <a:pt x="790" y="1866"/>
                </a:lnTo>
                <a:cubicBezTo>
                  <a:pt x="792" y="1866"/>
                  <a:pt x="794" y="1866"/>
                  <a:pt x="796" y="1866"/>
                </a:cubicBezTo>
                <a:close/>
                <a:moveTo>
                  <a:pt x="846" y="1916"/>
                </a:moveTo>
                <a:cubicBezTo>
                  <a:pt x="846" y="1916"/>
                  <a:pt x="846" y="1917"/>
                  <a:pt x="846" y="1917"/>
                </a:cubicBezTo>
                <a:lnTo>
                  <a:pt x="846" y="1917"/>
                </a:lnTo>
                <a:cubicBezTo>
                  <a:pt x="848" y="1916"/>
                  <a:pt x="850" y="1916"/>
                  <a:pt x="851" y="1916"/>
                </a:cubicBezTo>
                <a:close/>
                <a:moveTo>
                  <a:pt x="767" y="1933"/>
                </a:moveTo>
                <a:cubicBezTo>
                  <a:pt x="767" y="1933"/>
                  <a:pt x="763" y="1938"/>
                  <a:pt x="757" y="1939"/>
                </a:cubicBezTo>
                <a:lnTo>
                  <a:pt x="757" y="1939"/>
                </a:lnTo>
                <a:cubicBezTo>
                  <a:pt x="760" y="1938"/>
                  <a:pt x="763" y="1935"/>
                  <a:pt x="767" y="1933"/>
                </a:cubicBezTo>
                <a:close/>
                <a:moveTo>
                  <a:pt x="476" y="1972"/>
                </a:moveTo>
                <a:lnTo>
                  <a:pt x="476" y="1972"/>
                </a:lnTo>
                <a:cubicBezTo>
                  <a:pt x="477" y="1973"/>
                  <a:pt x="478" y="1974"/>
                  <a:pt x="479" y="1975"/>
                </a:cubicBezTo>
                <a:lnTo>
                  <a:pt x="479" y="1975"/>
                </a:lnTo>
                <a:cubicBezTo>
                  <a:pt x="478" y="1974"/>
                  <a:pt x="477" y="1973"/>
                  <a:pt x="476" y="1972"/>
                </a:cubicBezTo>
                <a:close/>
                <a:moveTo>
                  <a:pt x="863" y="1972"/>
                </a:moveTo>
                <a:cubicBezTo>
                  <a:pt x="863" y="1972"/>
                  <a:pt x="868" y="1978"/>
                  <a:pt x="868" y="1978"/>
                </a:cubicBezTo>
                <a:lnTo>
                  <a:pt x="879" y="1978"/>
                </a:lnTo>
                <a:lnTo>
                  <a:pt x="863" y="1972"/>
                </a:lnTo>
                <a:close/>
                <a:moveTo>
                  <a:pt x="891" y="1967"/>
                </a:moveTo>
                <a:cubicBezTo>
                  <a:pt x="885" y="1970"/>
                  <a:pt x="884" y="1971"/>
                  <a:pt x="882" y="1971"/>
                </a:cubicBezTo>
                <a:cubicBezTo>
                  <a:pt x="881" y="1971"/>
                  <a:pt x="879" y="1970"/>
                  <a:pt x="874" y="1967"/>
                </a:cubicBezTo>
                <a:lnTo>
                  <a:pt x="874" y="1967"/>
                </a:lnTo>
                <a:lnTo>
                  <a:pt x="879" y="1978"/>
                </a:lnTo>
                <a:lnTo>
                  <a:pt x="891" y="1978"/>
                </a:lnTo>
                <a:cubicBezTo>
                  <a:pt x="879" y="1972"/>
                  <a:pt x="902" y="1972"/>
                  <a:pt x="891" y="1967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868" y="1989"/>
                </a:moveTo>
                <a:lnTo>
                  <a:pt x="868" y="1989"/>
                </a:lnTo>
                <a:cubicBezTo>
                  <a:pt x="868" y="1989"/>
                  <a:pt x="868" y="1989"/>
                  <a:pt x="868" y="1989"/>
                </a:cubicBezTo>
                <a:close/>
                <a:moveTo>
                  <a:pt x="487" y="1989"/>
                </a:moveTo>
                <a:cubicBezTo>
                  <a:pt x="487" y="1989"/>
                  <a:pt x="487" y="1989"/>
                  <a:pt x="487" y="1989"/>
                </a:cubicBezTo>
                <a:cubicBezTo>
                  <a:pt x="487" y="1989"/>
                  <a:pt x="487" y="1989"/>
                  <a:pt x="487" y="1989"/>
                </a:cubicBezTo>
                <a:close/>
                <a:moveTo>
                  <a:pt x="786" y="1994"/>
                </a:moveTo>
                <a:cubicBezTo>
                  <a:pt x="785" y="1994"/>
                  <a:pt x="785" y="1995"/>
                  <a:pt x="784" y="1995"/>
                </a:cubicBezTo>
                <a:lnTo>
                  <a:pt x="790" y="1995"/>
                </a:lnTo>
                <a:cubicBezTo>
                  <a:pt x="788" y="1995"/>
                  <a:pt x="787" y="1995"/>
                  <a:pt x="786" y="1994"/>
                </a:cubicBezTo>
                <a:close/>
                <a:moveTo>
                  <a:pt x="784" y="1989"/>
                </a:moveTo>
                <a:lnTo>
                  <a:pt x="784" y="1989"/>
                </a:lnTo>
                <a:cubicBezTo>
                  <a:pt x="784" y="1989"/>
                  <a:pt x="780" y="1993"/>
                  <a:pt x="786" y="1994"/>
                </a:cubicBezTo>
                <a:lnTo>
                  <a:pt x="786" y="1994"/>
                </a:lnTo>
                <a:cubicBezTo>
                  <a:pt x="786" y="1994"/>
                  <a:pt x="786" y="1994"/>
                  <a:pt x="787" y="1994"/>
                </a:cubicBezTo>
                <a:lnTo>
                  <a:pt x="787" y="1994"/>
                </a:lnTo>
                <a:cubicBezTo>
                  <a:pt x="788" y="1994"/>
                  <a:pt x="789" y="1995"/>
                  <a:pt x="790" y="1995"/>
                </a:cubicBezTo>
                <a:cubicBezTo>
                  <a:pt x="789" y="1994"/>
                  <a:pt x="789" y="1994"/>
                  <a:pt x="788" y="1994"/>
                </a:cubicBezTo>
                <a:lnTo>
                  <a:pt x="788" y="1994"/>
                </a:lnTo>
                <a:cubicBezTo>
                  <a:pt x="788" y="1994"/>
                  <a:pt x="787" y="1994"/>
                  <a:pt x="787" y="1994"/>
                </a:cubicBezTo>
                <a:lnTo>
                  <a:pt x="787" y="1994"/>
                </a:lnTo>
                <a:cubicBezTo>
                  <a:pt x="784" y="1992"/>
                  <a:pt x="784" y="1989"/>
                  <a:pt x="784" y="1989"/>
                </a:cubicBezTo>
                <a:close/>
                <a:moveTo>
                  <a:pt x="476" y="1995"/>
                </a:moveTo>
                <a:cubicBezTo>
                  <a:pt x="477" y="1995"/>
                  <a:pt x="478" y="1995"/>
                  <a:pt x="479" y="1995"/>
                </a:cubicBezTo>
                <a:lnTo>
                  <a:pt x="479" y="1995"/>
                </a:lnTo>
                <a:cubicBezTo>
                  <a:pt x="480" y="1995"/>
                  <a:pt x="481" y="1995"/>
                  <a:pt x="482" y="1995"/>
                </a:cubicBezTo>
                <a:close/>
                <a:moveTo>
                  <a:pt x="588" y="2006"/>
                </a:moveTo>
                <a:lnTo>
                  <a:pt x="588" y="2006"/>
                </a:lnTo>
                <a:cubicBezTo>
                  <a:pt x="588" y="2006"/>
                  <a:pt x="594" y="2006"/>
                  <a:pt x="599" y="2011"/>
                </a:cubicBezTo>
                <a:lnTo>
                  <a:pt x="599" y="2011"/>
                </a:lnTo>
                <a:cubicBezTo>
                  <a:pt x="596" y="2011"/>
                  <a:pt x="588" y="2010"/>
                  <a:pt x="588" y="2006"/>
                </a:cubicBezTo>
                <a:close/>
                <a:moveTo>
                  <a:pt x="790" y="2034"/>
                </a:moveTo>
                <a:lnTo>
                  <a:pt x="795" y="2040"/>
                </a:lnTo>
                <a:lnTo>
                  <a:pt x="801" y="2034"/>
                </a:lnTo>
                <a:close/>
                <a:moveTo>
                  <a:pt x="566" y="2040"/>
                </a:moveTo>
                <a:cubicBezTo>
                  <a:pt x="571" y="2045"/>
                  <a:pt x="571" y="2045"/>
                  <a:pt x="571" y="2045"/>
                </a:cubicBezTo>
                <a:cubicBezTo>
                  <a:pt x="575" y="2046"/>
                  <a:pt x="577" y="2047"/>
                  <a:pt x="577" y="2047"/>
                </a:cubicBezTo>
                <a:cubicBezTo>
                  <a:pt x="580" y="2047"/>
                  <a:pt x="566" y="2040"/>
                  <a:pt x="566" y="2040"/>
                </a:cubicBezTo>
                <a:close/>
                <a:moveTo>
                  <a:pt x="795" y="2051"/>
                </a:moveTo>
                <a:cubicBezTo>
                  <a:pt x="795" y="2056"/>
                  <a:pt x="807" y="2056"/>
                  <a:pt x="807" y="2056"/>
                </a:cubicBezTo>
                <a:lnTo>
                  <a:pt x="795" y="2051"/>
                </a:lnTo>
                <a:close/>
                <a:moveTo>
                  <a:pt x="1428" y="2118"/>
                </a:moveTo>
                <a:cubicBezTo>
                  <a:pt x="1428" y="2118"/>
                  <a:pt x="1428" y="2124"/>
                  <a:pt x="1423" y="2124"/>
                </a:cubicBezTo>
                <a:cubicBezTo>
                  <a:pt x="1423" y="2124"/>
                  <a:pt x="1423" y="2124"/>
                  <a:pt x="1423" y="2118"/>
                </a:cubicBezTo>
                <a:close/>
                <a:moveTo>
                  <a:pt x="1283" y="124"/>
                </a:moveTo>
                <a:cubicBezTo>
                  <a:pt x="1305" y="163"/>
                  <a:pt x="1367" y="130"/>
                  <a:pt x="1395" y="163"/>
                </a:cubicBezTo>
                <a:lnTo>
                  <a:pt x="1395" y="152"/>
                </a:lnTo>
                <a:cubicBezTo>
                  <a:pt x="1396" y="151"/>
                  <a:pt x="1398" y="151"/>
                  <a:pt x="1399" y="151"/>
                </a:cubicBezTo>
                <a:cubicBezTo>
                  <a:pt x="1405" y="151"/>
                  <a:pt x="1401" y="163"/>
                  <a:pt x="1406" y="163"/>
                </a:cubicBezTo>
                <a:cubicBezTo>
                  <a:pt x="1412" y="158"/>
                  <a:pt x="1400" y="158"/>
                  <a:pt x="1406" y="152"/>
                </a:cubicBezTo>
                <a:lnTo>
                  <a:pt x="1406" y="152"/>
                </a:lnTo>
                <a:cubicBezTo>
                  <a:pt x="1479" y="163"/>
                  <a:pt x="1540" y="219"/>
                  <a:pt x="1591" y="270"/>
                </a:cubicBezTo>
                <a:cubicBezTo>
                  <a:pt x="1594" y="273"/>
                  <a:pt x="1597" y="274"/>
                  <a:pt x="1600" y="274"/>
                </a:cubicBezTo>
                <a:cubicBezTo>
                  <a:pt x="1609" y="274"/>
                  <a:pt x="1619" y="264"/>
                  <a:pt x="1627" y="264"/>
                </a:cubicBezTo>
                <a:cubicBezTo>
                  <a:pt x="1633" y="264"/>
                  <a:pt x="1638" y="268"/>
                  <a:pt x="1641" y="281"/>
                </a:cubicBezTo>
                <a:lnTo>
                  <a:pt x="1624" y="287"/>
                </a:lnTo>
                <a:cubicBezTo>
                  <a:pt x="1679" y="308"/>
                  <a:pt x="1696" y="357"/>
                  <a:pt x="1718" y="390"/>
                </a:cubicBezTo>
                <a:lnTo>
                  <a:pt x="1718" y="390"/>
                </a:lnTo>
                <a:cubicBezTo>
                  <a:pt x="1717" y="390"/>
                  <a:pt x="1717" y="390"/>
                  <a:pt x="1717" y="390"/>
                </a:cubicBezTo>
                <a:cubicBezTo>
                  <a:pt x="1715" y="390"/>
                  <a:pt x="1714" y="390"/>
                  <a:pt x="1714" y="387"/>
                </a:cubicBezTo>
                <a:lnTo>
                  <a:pt x="1714" y="387"/>
                </a:lnTo>
                <a:cubicBezTo>
                  <a:pt x="1703" y="399"/>
                  <a:pt x="1720" y="415"/>
                  <a:pt x="1725" y="415"/>
                </a:cubicBezTo>
                <a:cubicBezTo>
                  <a:pt x="1725" y="418"/>
                  <a:pt x="1724" y="418"/>
                  <a:pt x="1722" y="418"/>
                </a:cubicBezTo>
                <a:cubicBezTo>
                  <a:pt x="1720" y="418"/>
                  <a:pt x="1717" y="418"/>
                  <a:pt x="1714" y="421"/>
                </a:cubicBezTo>
                <a:cubicBezTo>
                  <a:pt x="1708" y="427"/>
                  <a:pt x="1725" y="438"/>
                  <a:pt x="1714" y="443"/>
                </a:cubicBezTo>
                <a:cubicBezTo>
                  <a:pt x="1714" y="443"/>
                  <a:pt x="1709" y="438"/>
                  <a:pt x="1708" y="438"/>
                </a:cubicBezTo>
                <a:lnTo>
                  <a:pt x="1708" y="438"/>
                </a:lnTo>
                <a:cubicBezTo>
                  <a:pt x="1714" y="443"/>
                  <a:pt x="1703" y="455"/>
                  <a:pt x="1714" y="455"/>
                </a:cubicBezTo>
                <a:cubicBezTo>
                  <a:pt x="1708" y="466"/>
                  <a:pt x="1708" y="477"/>
                  <a:pt x="1697" y="477"/>
                </a:cubicBezTo>
                <a:cubicBezTo>
                  <a:pt x="1703" y="494"/>
                  <a:pt x="1675" y="483"/>
                  <a:pt x="1680" y="499"/>
                </a:cubicBezTo>
                <a:cubicBezTo>
                  <a:pt x="1678" y="493"/>
                  <a:pt x="1673" y="491"/>
                  <a:pt x="1667" y="491"/>
                </a:cubicBezTo>
                <a:cubicBezTo>
                  <a:pt x="1656" y="491"/>
                  <a:pt x="1643" y="498"/>
                  <a:pt x="1636" y="505"/>
                </a:cubicBezTo>
                <a:cubicBezTo>
                  <a:pt x="1636" y="499"/>
                  <a:pt x="1619" y="499"/>
                  <a:pt x="1624" y="488"/>
                </a:cubicBezTo>
                <a:lnTo>
                  <a:pt x="1624" y="488"/>
                </a:lnTo>
                <a:cubicBezTo>
                  <a:pt x="1608" y="494"/>
                  <a:pt x="1591" y="499"/>
                  <a:pt x="1596" y="511"/>
                </a:cubicBezTo>
                <a:cubicBezTo>
                  <a:pt x="1592" y="510"/>
                  <a:pt x="1589" y="509"/>
                  <a:pt x="1585" y="509"/>
                </a:cubicBezTo>
                <a:cubicBezTo>
                  <a:pt x="1568" y="509"/>
                  <a:pt x="1555" y="519"/>
                  <a:pt x="1546" y="533"/>
                </a:cubicBezTo>
                <a:cubicBezTo>
                  <a:pt x="1529" y="544"/>
                  <a:pt x="1524" y="555"/>
                  <a:pt x="1501" y="555"/>
                </a:cubicBezTo>
                <a:cubicBezTo>
                  <a:pt x="1468" y="606"/>
                  <a:pt x="1456" y="656"/>
                  <a:pt x="1445" y="695"/>
                </a:cubicBezTo>
                <a:cubicBezTo>
                  <a:pt x="1428" y="690"/>
                  <a:pt x="1462" y="651"/>
                  <a:pt x="1445" y="645"/>
                </a:cubicBezTo>
                <a:lnTo>
                  <a:pt x="1445" y="645"/>
                </a:lnTo>
                <a:cubicBezTo>
                  <a:pt x="1434" y="690"/>
                  <a:pt x="1445" y="718"/>
                  <a:pt x="1428" y="751"/>
                </a:cubicBezTo>
                <a:cubicBezTo>
                  <a:pt x="1427" y="754"/>
                  <a:pt x="1426" y="755"/>
                  <a:pt x="1424" y="755"/>
                </a:cubicBezTo>
                <a:cubicBezTo>
                  <a:pt x="1420" y="755"/>
                  <a:pt x="1417" y="745"/>
                  <a:pt x="1417" y="740"/>
                </a:cubicBezTo>
                <a:cubicBezTo>
                  <a:pt x="1412" y="779"/>
                  <a:pt x="1395" y="807"/>
                  <a:pt x="1389" y="847"/>
                </a:cubicBezTo>
                <a:cubicBezTo>
                  <a:pt x="1390" y="846"/>
                  <a:pt x="1391" y="846"/>
                  <a:pt x="1392" y="846"/>
                </a:cubicBezTo>
                <a:cubicBezTo>
                  <a:pt x="1406" y="846"/>
                  <a:pt x="1406" y="881"/>
                  <a:pt x="1412" y="886"/>
                </a:cubicBezTo>
                <a:cubicBezTo>
                  <a:pt x="1407" y="882"/>
                  <a:pt x="1404" y="880"/>
                  <a:pt x="1401" y="880"/>
                </a:cubicBezTo>
                <a:cubicBezTo>
                  <a:pt x="1393" y="880"/>
                  <a:pt x="1391" y="895"/>
                  <a:pt x="1381" y="895"/>
                </a:cubicBezTo>
                <a:cubicBezTo>
                  <a:pt x="1378" y="895"/>
                  <a:pt x="1373" y="892"/>
                  <a:pt x="1367" y="886"/>
                </a:cubicBezTo>
                <a:lnTo>
                  <a:pt x="1367" y="886"/>
                </a:lnTo>
                <a:cubicBezTo>
                  <a:pt x="1367" y="891"/>
                  <a:pt x="1367" y="897"/>
                  <a:pt x="1378" y="897"/>
                </a:cubicBezTo>
                <a:cubicBezTo>
                  <a:pt x="1375" y="900"/>
                  <a:pt x="1372" y="901"/>
                  <a:pt x="1370" y="901"/>
                </a:cubicBezTo>
                <a:cubicBezTo>
                  <a:pt x="1367" y="901"/>
                  <a:pt x="1364" y="900"/>
                  <a:pt x="1361" y="897"/>
                </a:cubicBezTo>
                <a:lnTo>
                  <a:pt x="1361" y="897"/>
                </a:lnTo>
                <a:cubicBezTo>
                  <a:pt x="1361" y="919"/>
                  <a:pt x="1372" y="914"/>
                  <a:pt x="1361" y="936"/>
                </a:cubicBezTo>
                <a:cubicBezTo>
                  <a:pt x="1361" y="936"/>
                  <a:pt x="1361" y="931"/>
                  <a:pt x="1356" y="925"/>
                </a:cubicBezTo>
                <a:lnTo>
                  <a:pt x="1356" y="925"/>
                </a:lnTo>
                <a:cubicBezTo>
                  <a:pt x="1361" y="942"/>
                  <a:pt x="1361" y="953"/>
                  <a:pt x="1350" y="970"/>
                </a:cubicBezTo>
                <a:cubicBezTo>
                  <a:pt x="1350" y="970"/>
                  <a:pt x="1349" y="970"/>
                  <a:pt x="1348" y="969"/>
                </a:cubicBezTo>
                <a:lnTo>
                  <a:pt x="1348" y="969"/>
                </a:lnTo>
                <a:cubicBezTo>
                  <a:pt x="1340" y="996"/>
                  <a:pt x="1349" y="1028"/>
                  <a:pt x="1328" y="1054"/>
                </a:cubicBezTo>
                <a:cubicBezTo>
                  <a:pt x="1325" y="1050"/>
                  <a:pt x="1323" y="1048"/>
                  <a:pt x="1321" y="1048"/>
                </a:cubicBezTo>
                <a:cubicBezTo>
                  <a:pt x="1316" y="1048"/>
                  <a:pt x="1313" y="1060"/>
                  <a:pt x="1304" y="1060"/>
                </a:cubicBezTo>
                <a:cubicBezTo>
                  <a:pt x="1303" y="1060"/>
                  <a:pt x="1301" y="1060"/>
                  <a:pt x="1300" y="1059"/>
                </a:cubicBezTo>
                <a:lnTo>
                  <a:pt x="1300" y="1076"/>
                </a:lnTo>
                <a:lnTo>
                  <a:pt x="1311" y="1076"/>
                </a:lnTo>
                <a:cubicBezTo>
                  <a:pt x="1305" y="1087"/>
                  <a:pt x="1311" y="1110"/>
                  <a:pt x="1300" y="1121"/>
                </a:cubicBezTo>
                <a:cubicBezTo>
                  <a:pt x="1305" y="1143"/>
                  <a:pt x="1322" y="1127"/>
                  <a:pt x="1311" y="1149"/>
                </a:cubicBezTo>
                <a:cubicBezTo>
                  <a:pt x="1311" y="1148"/>
                  <a:pt x="1311" y="1148"/>
                  <a:pt x="1310" y="1148"/>
                </a:cubicBezTo>
                <a:cubicBezTo>
                  <a:pt x="1309" y="1148"/>
                  <a:pt x="1303" y="1161"/>
                  <a:pt x="1288" y="1166"/>
                </a:cubicBezTo>
                <a:cubicBezTo>
                  <a:pt x="1294" y="1177"/>
                  <a:pt x="1294" y="1188"/>
                  <a:pt x="1288" y="1200"/>
                </a:cubicBezTo>
                <a:cubicBezTo>
                  <a:pt x="1283" y="1200"/>
                  <a:pt x="1272" y="1188"/>
                  <a:pt x="1266" y="1188"/>
                </a:cubicBezTo>
                <a:lnTo>
                  <a:pt x="1266" y="1188"/>
                </a:lnTo>
                <a:cubicBezTo>
                  <a:pt x="1277" y="1200"/>
                  <a:pt x="1255" y="1228"/>
                  <a:pt x="1266" y="1244"/>
                </a:cubicBezTo>
                <a:cubicBezTo>
                  <a:pt x="1260" y="1239"/>
                  <a:pt x="1255" y="1233"/>
                  <a:pt x="1255" y="1233"/>
                </a:cubicBezTo>
                <a:lnTo>
                  <a:pt x="1255" y="1233"/>
                </a:lnTo>
                <a:lnTo>
                  <a:pt x="1260" y="1244"/>
                </a:lnTo>
                <a:cubicBezTo>
                  <a:pt x="1255" y="1250"/>
                  <a:pt x="1255" y="1250"/>
                  <a:pt x="1244" y="1250"/>
                </a:cubicBezTo>
                <a:cubicBezTo>
                  <a:pt x="1242" y="1258"/>
                  <a:pt x="1244" y="1259"/>
                  <a:pt x="1248" y="1259"/>
                </a:cubicBezTo>
                <a:cubicBezTo>
                  <a:pt x="1251" y="1259"/>
                  <a:pt x="1253" y="1259"/>
                  <a:pt x="1255" y="1259"/>
                </a:cubicBezTo>
                <a:lnTo>
                  <a:pt x="1255" y="1259"/>
                </a:lnTo>
                <a:cubicBezTo>
                  <a:pt x="1258" y="1259"/>
                  <a:pt x="1258" y="1261"/>
                  <a:pt x="1249" y="1272"/>
                </a:cubicBezTo>
                <a:cubicBezTo>
                  <a:pt x="1249" y="1272"/>
                  <a:pt x="1249" y="1272"/>
                  <a:pt x="1249" y="1267"/>
                </a:cubicBezTo>
                <a:cubicBezTo>
                  <a:pt x="1244" y="1278"/>
                  <a:pt x="1238" y="1300"/>
                  <a:pt x="1244" y="1312"/>
                </a:cubicBezTo>
                <a:cubicBezTo>
                  <a:pt x="1249" y="1334"/>
                  <a:pt x="1260" y="1345"/>
                  <a:pt x="1266" y="1362"/>
                </a:cubicBezTo>
                <a:cubicBezTo>
                  <a:pt x="1264" y="1365"/>
                  <a:pt x="1262" y="1366"/>
                  <a:pt x="1260" y="1366"/>
                </a:cubicBezTo>
                <a:cubicBezTo>
                  <a:pt x="1254" y="1366"/>
                  <a:pt x="1250" y="1352"/>
                  <a:pt x="1244" y="1352"/>
                </a:cubicBezTo>
                <a:cubicBezTo>
                  <a:pt x="1242" y="1352"/>
                  <a:pt x="1240" y="1353"/>
                  <a:pt x="1238" y="1356"/>
                </a:cubicBezTo>
                <a:cubicBezTo>
                  <a:pt x="1255" y="1379"/>
                  <a:pt x="1272" y="1390"/>
                  <a:pt x="1288" y="1401"/>
                </a:cubicBezTo>
                <a:cubicBezTo>
                  <a:pt x="1300" y="1412"/>
                  <a:pt x="1316" y="1424"/>
                  <a:pt x="1322" y="1440"/>
                </a:cubicBezTo>
                <a:lnTo>
                  <a:pt x="1322" y="1435"/>
                </a:lnTo>
                <a:cubicBezTo>
                  <a:pt x="1325" y="1433"/>
                  <a:pt x="1327" y="1433"/>
                  <a:pt x="1329" y="1433"/>
                </a:cubicBezTo>
                <a:cubicBezTo>
                  <a:pt x="1341" y="1433"/>
                  <a:pt x="1330" y="1463"/>
                  <a:pt x="1344" y="1468"/>
                </a:cubicBezTo>
                <a:cubicBezTo>
                  <a:pt x="1339" y="1468"/>
                  <a:pt x="1333" y="1474"/>
                  <a:pt x="1333" y="1474"/>
                </a:cubicBezTo>
                <a:cubicBezTo>
                  <a:pt x="1344" y="1496"/>
                  <a:pt x="1367" y="1513"/>
                  <a:pt x="1389" y="1541"/>
                </a:cubicBezTo>
                <a:lnTo>
                  <a:pt x="1378" y="1541"/>
                </a:lnTo>
                <a:cubicBezTo>
                  <a:pt x="1384" y="1552"/>
                  <a:pt x="1395" y="1575"/>
                  <a:pt x="1400" y="1586"/>
                </a:cubicBezTo>
                <a:cubicBezTo>
                  <a:pt x="1404" y="1590"/>
                  <a:pt x="1405" y="1594"/>
                  <a:pt x="1408" y="1594"/>
                </a:cubicBezTo>
                <a:cubicBezTo>
                  <a:pt x="1409" y="1594"/>
                  <a:pt x="1410" y="1593"/>
                  <a:pt x="1412" y="1592"/>
                </a:cubicBezTo>
                <a:lnTo>
                  <a:pt x="1412" y="1592"/>
                </a:lnTo>
                <a:cubicBezTo>
                  <a:pt x="1400" y="1642"/>
                  <a:pt x="1468" y="1664"/>
                  <a:pt x="1445" y="1715"/>
                </a:cubicBezTo>
                <a:cubicBezTo>
                  <a:pt x="1445" y="1711"/>
                  <a:pt x="1442" y="1707"/>
                  <a:pt x="1441" y="1707"/>
                </a:cubicBezTo>
                <a:cubicBezTo>
                  <a:pt x="1440" y="1707"/>
                  <a:pt x="1440" y="1708"/>
                  <a:pt x="1440" y="1709"/>
                </a:cubicBezTo>
                <a:lnTo>
                  <a:pt x="1451" y="1743"/>
                </a:lnTo>
                <a:cubicBezTo>
                  <a:pt x="1462" y="1737"/>
                  <a:pt x="1456" y="1737"/>
                  <a:pt x="1462" y="1726"/>
                </a:cubicBezTo>
                <a:cubicBezTo>
                  <a:pt x="1473" y="1732"/>
                  <a:pt x="1479" y="1737"/>
                  <a:pt x="1479" y="1748"/>
                </a:cubicBezTo>
                <a:cubicBezTo>
                  <a:pt x="1476" y="1744"/>
                  <a:pt x="1473" y="1742"/>
                  <a:pt x="1471" y="1742"/>
                </a:cubicBezTo>
                <a:cubicBezTo>
                  <a:pt x="1465" y="1742"/>
                  <a:pt x="1460" y="1755"/>
                  <a:pt x="1456" y="1760"/>
                </a:cubicBezTo>
                <a:lnTo>
                  <a:pt x="1468" y="1760"/>
                </a:lnTo>
                <a:cubicBezTo>
                  <a:pt x="1451" y="1782"/>
                  <a:pt x="1490" y="1760"/>
                  <a:pt x="1479" y="1788"/>
                </a:cubicBezTo>
                <a:lnTo>
                  <a:pt x="1473" y="1788"/>
                </a:lnTo>
                <a:cubicBezTo>
                  <a:pt x="1479" y="1793"/>
                  <a:pt x="1490" y="1804"/>
                  <a:pt x="1490" y="1810"/>
                </a:cubicBezTo>
                <a:cubicBezTo>
                  <a:pt x="1487" y="1811"/>
                  <a:pt x="1484" y="1812"/>
                  <a:pt x="1482" y="1812"/>
                </a:cubicBezTo>
                <a:cubicBezTo>
                  <a:pt x="1475" y="1812"/>
                  <a:pt x="1478" y="1804"/>
                  <a:pt x="1473" y="1804"/>
                </a:cubicBezTo>
                <a:lnTo>
                  <a:pt x="1473" y="1804"/>
                </a:lnTo>
                <a:cubicBezTo>
                  <a:pt x="1473" y="1816"/>
                  <a:pt x="1496" y="1832"/>
                  <a:pt x="1484" y="1844"/>
                </a:cubicBezTo>
                <a:cubicBezTo>
                  <a:pt x="1479" y="1838"/>
                  <a:pt x="1479" y="1827"/>
                  <a:pt x="1479" y="1821"/>
                </a:cubicBezTo>
                <a:cubicBezTo>
                  <a:pt x="1462" y="1838"/>
                  <a:pt x="1468" y="1838"/>
                  <a:pt x="1462" y="1849"/>
                </a:cubicBezTo>
                <a:cubicBezTo>
                  <a:pt x="1462" y="1860"/>
                  <a:pt x="1462" y="1866"/>
                  <a:pt x="1456" y="1872"/>
                </a:cubicBezTo>
                <a:lnTo>
                  <a:pt x="1462" y="1866"/>
                </a:lnTo>
                <a:cubicBezTo>
                  <a:pt x="1496" y="1883"/>
                  <a:pt x="1468" y="1905"/>
                  <a:pt x="1484" y="1928"/>
                </a:cubicBezTo>
                <a:cubicBezTo>
                  <a:pt x="1478" y="1919"/>
                  <a:pt x="1474" y="1916"/>
                  <a:pt x="1472" y="1916"/>
                </a:cubicBezTo>
                <a:cubicBezTo>
                  <a:pt x="1469" y="1916"/>
                  <a:pt x="1469" y="1922"/>
                  <a:pt x="1462" y="1922"/>
                </a:cubicBezTo>
                <a:cubicBezTo>
                  <a:pt x="1456" y="1928"/>
                  <a:pt x="1451" y="1933"/>
                  <a:pt x="1445" y="1933"/>
                </a:cubicBezTo>
                <a:cubicBezTo>
                  <a:pt x="1456" y="1944"/>
                  <a:pt x="1440" y="1950"/>
                  <a:pt x="1451" y="1967"/>
                </a:cubicBezTo>
                <a:cubicBezTo>
                  <a:pt x="1446" y="1967"/>
                  <a:pt x="1449" y="1974"/>
                  <a:pt x="1444" y="1974"/>
                </a:cubicBezTo>
                <a:cubicBezTo>
                  <a:pt x="1443" y="1974"/>
                  <a:pt x="1442" y="1973"/>
                  <a:pt x="1440" y="1972"/>
                </a:cubicBezTo>
                <a:lnTo>
                  <a:pt x="1440" y="1972"/>
                </a:lnTo>
                <a:cubicBezTo>
                  <a:pt x="1440" y="1978"/>
                  <a:pt x="1440" y="1980"/>
                  <a:pt x="1441" y="1980"/>
                </a:cubicBezTo>
                <a:cubicBezTo>
                  <a:pt x="1443" y="1980"/>
                  <a:pt x="1447" y="1972"/>
                  <a:pt x="1451" y="1972"/>
                </a:cubicBezTo>
                <a:lnTo>
                  <a:pt x="1451" y="1972"/>
                </a:lnTo>
                <a:cubicBezTo>
                  <a:pt x="1462" y="2000"/>
                  <a:pt x="1423" y="2023"/>
                  <a:pt x="1434" y="2056"/>
                </a:cubicBezTo>
                <a:cubicBezTo>
                  <a:pt x="1434" y="2090"/>
                  <a:pt x="1445" y="2096"/>
                  <a:pt x="1445" y="2124"/>
                </a:cubicBezTo>
                <a:cubicBezTo>
                  <a:pt x="1443" y="2125"/>
                  <a:pt x="1442" y="2126"/>
                  <a:pt x="1440" y="2126"/>
                </a:cubicBezTo>
                <a:cubicBezTo>
                  <a:pt x="1437" y="2126"/>
                  <a:pt x="1434" y="2122"/>
                  <a:pt x="1434" y="2118"/>
                </a:cubicBezTo>
                <a:cubicBezTo>
                  <a:pt x="1440" y="2118"/>
                  <a:pt x="1440" y="2118"/>
                  <a:pt x="1440" y="2107"/>
                </a:cubicBezTo>
                <a:cubicBezTo>
                  <a:pt x="1437" y="2105"/>
                  <a:pt x="1434" y="2104"/>
                  <a:pt x="1432" y="2104"/>
                </a:cubicBezTo>
                <a:cubicBezTo>
                  <a:pt x="1425" y="2104"/>
                  <a:pt x="1422" y="2112"/>
                  <a:pt x="1418" y="2112"/>
                </a:cubicBezTo>
                <a:cubicBezTo>
                  <a:pt x="1416" y="2112"/>
                  <a:pt x="1414" y="2111"/>
                  <a:pt x="1412" y="2107"/>
                </a:cubicBezTo>
                <a:cubicBezTo>
                  <a:pt x="1417" y="2101"/>
                  <a:pt x="1417" y="2101"/>
                  <a:pt x="1417" y="2096"/>
                </a:cubicBezTo>
                <a:cubicBezTo>
                  <a:pt x="1417" y="2090"/>
                  <a:pt x="1417" y="2090"/>
                  <a:pt x="1412" y="2079"/>
                </a:cubicBezTo>
                <a:lnTo>
                  <a:pt x="1412" y="2079"/>
                </a:lnTo>
                <a:cubicBezTo>
                  <a:pt x="1412" y="2079"/>
                  <a:pt x="1417" y="2079"/>
                  <a:pt x="1423" y="2084"/>
                </a:cubicBezTo>
                <a:cubicBezTo>
                  <a:pt x="1412" y="2073"/>
                  <a:pt x="1406" y="2051"/>
                  <a:pt x="1389" y="2051"/>
                </a:cubicBezTo>
                <a:cubicBezTo>
                  <a:pt x="1395" y="2034"/>
                  <a:pt x="1361" y="2017"/>
                  <a:pt x="1378" y="2006"/>
                </a:cubicBezTo>
                <a:cubicBezTo>
                  <a:pt x="1372" y="2006"/>
                  <a:pt x="1356" y="1995"/>
                  <a:pt x="1344" y="1989"/>
                </a:cubicBezTo>
                <a:cubicBezTo>
                  <a:pt x="1378" y="1989"/>
                  <a:pt x="1316" y="1956"/>
                  <a:pt x="1339" y="1939"/>
                </a:cubicBezTo>
                <a:lnTo>
                  <a:pt x="1339" y="1939"/>
                </a:lnTo>
                <a:cubicBezTo>
                  <a:pt x="1337" y="1939"/>
                  <a:pt x="1335" y="1939"/>
                  <a:pt x="1333" y="1939"/>
                </a:cubicBezTo>
                <a:cubicBezTo>
                  <a:pt x="1308" y="1939"/>
                  <a:pt x="1292" y="1905"/>
                  <a:pt x="1260" y="1900"/>
                </a:cubicBezTo>
                <a:cubicBezTo>
                  <a:pt x="1264" y="1900"/>
                  <a:pt x="1267" y="1898"/>
                  <a:pt x="1269" y="1897"/>
                </a:cubicBezTo>
                <a:lnTo>
                  <a:pt x="1269" y="1897"/>
                </a:lnTo>
                <a:cubicBezTo>
                  <a:pt x="1270" y="1898"/>
                  <a:pt x="1271" y="1899"/>
                  <a:pt x="1272" y="1900"/>
                </a:cubicBezTo>
                <a:cubicBezTo>
                  <a:pt x="1272" y="1898"/>
                  <a:pt x="1271" y="1897"/>
                  <a:pt x="1270" y="1897"/>
                </a:cubicBezTo>
                <a:cubicBezTo>
                  <a:pt x="1270" y="1897"/>
                  <a:pt x="1269" y="1897"/>
                  <a:pt x="1269" y="1897"/>
                </a:cubicBezTo>
                <a:lnTo>
                  <a:pt x="1269" y="1897"/>
                </a:lnTo>
                <a:cubicBezTo>
                  <a:pt x="1260" y="1887"/>
                  <a:pt x="1260" y="1877"/>
                  <a:pt x="1255" y="1872"/>
                </a:cubicBezTo>
                <a:cubicBezTo>
                  <a:pt x="1251" y="1875"/>
                  <a:pt x="1246" y="1877"/>
                  <a:pt x="1240" y="1877"/>
                </a:cubicBezTo>
                <a:cubicBezTo>
                  <a:pt x="1229" y="1877"/>
                  <a:pt x="1216" y="1872"/>
                  <a:pt x="1204" y="1872"/>
                </a:cubicBezTo>
                <a:cubicBezTo>
                  <a:pt x="1199" y="1844"/>
                  <a:pt x="1227" y="1860"/>
                  <a:pt x="1232" y="1844"/>
                </a:cubicBezTo>
                <a:lnTo>
                  <a:pt x="1232" y="1844"/>
                </a:lnTo>
                <a:cubicBezTo>
                  <a:pt x="1231" y="1847"/>
                  <a:pt x="1228" y="1848"/>
                  <a:pt x="1223" y="1848"/>
                </a:cubicBezTo>
                <a:cubicBezTo>
                  <a:pt x="1217" y="1848"/>
                  <a:pt x="1208" y="1845"/>
                  <a:pt x="1202" y="1845"/>
                </a:cubicBezTo>
                <a:cubicBezTo>
                  <a:pt x="1198" y="1845"/>
                  <a:pt x="1195" y="1846"/>
                  <a:pt x="1193" y="1849"/>
                </a:cubicBezTo>
                <a:cubicBezTo>
                  <a:pt x="1188" y="1832"/>
                  <a:pt x="1188" y="1838"/>
                  <a:pt x="1193" y="1821"/>
                </a:cubicBezTo>
                <a:lnTo>
                  <a:pt x="1193" y="1821"/>
                </a:lnTo>
                <a:cubicBezTo>
                  <a:pt x="1188" y="1826"/>
                  <a:pt x="1185" y="1828"/>
                  <a:pt x="1182" y="1828"/>
                </a:cubicBezTo>
                <a:cubicBezTo>
                  <a:pt x="1176" y="1828"/>
                  <a:pt x="1173" y="1820"/>
                  <a:pt x="1165" y="1820"/>
                </a:cubicBezTo>
                <a:cubicBezTo>
                  <a:pt x="1163" y="1820"/>
                  <a:pt x="1161" y="1821"/>
                  <a:pt x="1160" y="1821"/>
                </a:cubicBezTo>
                <a:cubicBezTo>
                  <a:pt x="1148" y="1799"/>
                  <a:pt x="1165" y="1799"/>
                  <a:pt x="1143" y="1793"/>
                </a:cubicBezTo>
                <a:cubicBezTo>
                  <a:pt x="1140" y="1788"/>
                  <a:pt x="1144" y="1786"/>
                  <a:pt x="1149" y="1786"/>
                </a:cubicBezTo>
                <a:cubicBezTo>
                  <a:pt x="1154" y="1786"/>
                  <a:pt x="1160" y="1788"/>
                  <a:pt x="1160" y="1788"/>
                </a:cubicBezTo>
                <a:cubicBezTo>
                  <a:pt x="1155" y="1783"/>
                  <a:pt x="1152" y="1781"/>
                  <a:pt x="1149" y="1781"/>
                </a:cubicBezTo>
                <a:cubicBezTo>
                  <a:pt x="1142" y="1781"/>
                  <a:pt x="1140" y="1795"/>
                  <a:pt x="1132" y="1799"/>
                </a:cubicBezTo>
                <a:cubicBezTo>
                  <a:pt x="1109" y="1788"/>
                  <a:pt x="1132" y="1782"/>
                  <a:pt x="1126" y="1771"/>
                </a:cubicBezTo>
                <a:cubicBezTo>
                  <a:pt x="1118" y="1768"/>
                  <a:pt x="1108" y="1768"/>
                  <a:pt x="1099" y="1768"/>
                </a:cubicBezTo>
                <a:cubicBezTo>
                  <a:pt x="1091" y="1768"/>
                  <a:pt x="1084" y="1768"/>
                  <a:pt x="1081" y="1765"/>
                </a:cubicBezTo>
                <a:cubicBezTo>
                  <a:pt x="1081" y="1760"/>
                  <a:pt x="1075" y="1760"/>
                  <a:pt x="1081" y="1754"/>
                </a:cubicBezTo>
                <a:lnTo>
                  <a:pt x="1081" y="1754"/>
                </a:lnTo>
                <a:cubicBezTo>
                  <a:pt x="1079" y="1754"/>
                  <a:pt x="1077" y="1755"/>
                  <a:pt x="1075" y="1755"/>
                </a:cubicBezTo>
                <a:cubicBezTo>
                  <a:pt x="1055" y="1755"/>
                  <a:pt x="1034" y="1732"/>
                  <a:pt x="1008" y="1732"/>
                </a:cubicBezTo>
                <a:cubicBezTo>
                  <a:pt x="1008" y="1737"/>
                  <a:pt x="1003" y="1748"/>
                  <a:pt x="997" y="1754"/>
                </a:cubicBezTo>
                <a:cubicBezTo>
                  <a:pt x="991" y="1748"/>
                  <a:pt x="975" y="1754"/>
                  <a:pt x="980" y="1737"/>
                </a:cubicBezTo>
                <a:lnTo>
                  <a:pt x="980" y="1737"/>
                </a:lnTo>
                <a:cubicBezTo>
                  <a:pt x="982" y="1739"/>
                  <a:pt x="983" y="1740"/>
                  <a:pt x="984" y="1740"/>
                </a:cubicBezTo>
                <a:cubicBezTo>
                  <a:pt x="987" y="1740"/>
                  <a:pt x="988" y="1737"/>
                  <a:pt x="991" y="1737"/>
                </a:cubicBezTo>
                <a:lnTo>
                  <a:pt x="980" y="1737"/>
                </a:lnTo>
                <a:cubicBezTo>
                  <a:pt x="980" y="1731"/>
                  <a:pt x="983" y="1729"/>
                  <a:pt x="986" y="1729"/>
                </a:cubicBezTo>
                <a:cubicBezTo>
                  <a:pt x="989" y="1729"/>
                  <a:pt x="992" y="1730"/>
                  <a:pt x="995" y="1730"/>
                </a:cubicBezTo>
                <a:cubicBezTo>
                  <a:pt x="998" y="1730"/>
                  <a:pt x="1001" y="1729"/>
                  <a:pt x="1003" y="1726"/>
                </a:cubicBezTo>
                <a:cubicBezTo>
                  <a:pt x="980" y="1720"/>
                  <a:pt x="952" y="1726"/>
                  <a:pt x="941" y="1715"/>
                </a:cubicBezTo>
                <a:cubicBezTo>
                  <a:pt x="941" y="1710"/>
                  <a:pt x="943" y="1709"/>
                  <a:pt x="946" y="1709"/>
                </a:cubicBezTo>
                <a:cubicBezTo>
                  <a:pt x="952" y="1709"/>
                  <a:pt x="959" y="1713"/>
                  <a:pt x="963" y="1713"/>
                </a:cubicBezTo>
                <a:cubicBezTo>
                  <a:pt x="966" y="1713"/>
                  <a:pt x="967" y="1711"/>
                  <a:pt x="963" y="1704"/>
                </a:cubicBezTo>
                <a:lnTo>
                  <a:pt x="963" y="1704"/>
                </a:lnTo>
                <a:lnTo>
                  <a:pt x="980" y="1720"/>
                </a:lnTo>
                <a:cubicBezTo>
                  <a:pt x="978" y="1709"/>
                  <a:pt x="980" y="1706"/>
                  <a:pt x="982" y="1706"/>
                </a:cubicBezTo>
                <a:cubicBezTo>
                  <a:pt x="985" y="1706"/>
                  <a:pt x="988" y="1709"/>
                  <a:pt x="990" y="1709"/>
                </a:cubicBezTo>
                <a:cubicBezTo>
                  <a:pt x="992" y="1709"/>
                  <a:pt x="993" y="1707"/>
                  <a:pt x="991" y="1698"/>
                </a:cubicBezTo>
                <a:cubicBezTo>
                  <a:pt x="963" y="1676"/>
                  <a:pt x="958" y="1687"/>
                  <a:pt x="930" y="1670"/>
                </a:cubicBezTo>
                <a:cubicBezTo>
                  <a:pt x="919" y="1670"/>
                  <a:pt x="924" y="1681"/>
                  <a:pt x="913" y="1687"/>
                </a:cubicBezTo>
                <a:cubicBezTo>
                  <a:pt x="865" y="1681"/>
                  <a:pt x="893" y="1636"/>
                  <a:pt x="863" y="1636"/>
                </a:cubicBezTo>
                <a:cubicBezTo>
                  <a:pt x="861" y="1636"/>
                  <a:pt x="859" y="1636"/>
                  <a:pt x="857" y="1636"/>
                </a:cubicBezTo>
                <a:cubicBezTo>
                  <a:pt x="849" y="1640"/>
                  <a:pt x="842" y="1652"/>
                  <a:pt x="832" y="1652"/>
                </a:cubicBezTo>
                <a:cubicBezTo>
                  <a:pt x="828" y="1652"/>
                  <a:pt x="823" y="1649"/>
                  <a:pt x="818" y="1642"/>
                </a:cubicBezTo>
                <a:lnTo>
                  <a:pt x="829" y="1631"/>
                </a:lnTo>
                <a:cubicBezTo>
                  <a:pt x="823" y="1627"/>
                  <a:pt x="818" y="1626"/>
                  <a:pt x="814" y="1626"/>
                </a:cubicBezTo>
                <a:cubicBezTo>
                  <a:pt x="805" y="1626"/>
                  <a:pt x="800" y="1633"/>
                  <a:pt x="793" y="1633"/>
                </a:cubicBezTo>
                <a:cubicBezTo>
                  <a:pt x="789" y="1633"/>
                  <a:pt x="785" y="1631"/>
                  <a:pt x="779" y="1625"/>
                </a:cubicBezTo>
                <a:cubicBezTo>
                  <a:pt x="781" y="1623"/>
                  <a:pt x="784" y="1623"/>
                  <a:pt x="787" y="1623"/>
                </a:cubicBezTo>
                <a:cubicBezTo>
                  <a:pt x="794" y="1623"/>
                  <a:pt x="801" y="1625"/>
                  <a:pt x="801" y="1625"/>
                </a:cubicBezTo>
                <a:cubicBezTo>
                  <a:pt x="795" y="1617"/>
                  <a:pt x="791" y="1615"/>
                  <a:pt x="787" y="1615"/>
                </a:cubicBezTo>
                <a:cubicBezTo>
                  <a:pt x="781" y="1615"/>
                  <a:pt x="777" y="1620"/>
                  <a:pt x="771" y="1620"/>
                </a:cubicBezTo>
                <a:cubicBezTo>
                  <a:pt x="770" y="1620"/>
                  <a:pt x="769" y="1620"/>
                  <a:pt x="767" y="1620"/>
                </a:cubicBezTo>
                <a:lnTo>
                  <a:pt x="767" y="1603"/>
                </a:lnTo>
                <a:cubicBezTo>
                  <a:pt x="734" y="1592"/>
                  <a:pt x="695" y="1592"/>
                  <a:pt x="661" y="1586"/>
                </a:cubicBezTo>
                <a:cubicBezTo>
                  <a:pt x="661" y="1580"/>
                  <a:pt x="672" y="1580"/>
                  <a:pt x="661" y="1569"/>
                </a:cubicBezTo>
                <a:cubicBezTo>
                  <a:pt x="616" y="1564"/>
                  <a:pt x="566" y="1541"/>
                  <a:pt x="521" y="1519"/>
                </a:cubicBezTo>
                <a:lnTo>
                  <a:pt x="504" y="1530"/>
                </a:lnTo>
                <a:cubicBezTo>
                  <a:pt x="499" y="1530"/>
                  <a:pt x="493" y="1524"/>
                  <a:pt x="499" y="1524"/>
                </a:cubicBezTo>
                <a:cubicBezTo>
                  <a:pt x="495" y="1522"/>
                  <a:pt x="493" y="1521"/>
                  <a:pt x="491" y="1521"/>
                </a:cubicBezTo>
                <a:lnTo>
                  <a:pt x="491" y="1521"/>
                </a:lnTo>
                <a:cubicBezTo>
                  <a:pt x="488" y="1521"/>
                  <a:pt x="496" y="1531"/>
                  <a:pt x="487" y="1536"/>
                </a:cubicBezTo>
                <a:cubicBezTo>
                  <a:pt x="476" y="1536"/>
                  <a:pt x="476" y="1524"/>
                  <a:pt x="482" y="1519"/>
                </a:cubicBezTo>
                <a:lnTo>
                  <a:pt x="482" y="1519"/>
                </a:lnTo>
                <a:cubicBezTo>
                  <a:pt x="465" y="1522"/>
                  <a:pt x="443" y="1524"/>
                  <a:pt x="420" y="1524"/>
                </a:cubicBezTo>
                <a:cubicBezTo>
                  <a:pt x="398" y="1524"/>
                  <a:pt x="375" y="1522"/>
                  <a:pt x="359" y="1513"/>
                </a:cubicBezTo>
                <a:lnTo>
                  <a:pt x="364" y="1513"/>
                </a:lnTo>
                <a:cubicBezTo>
                  <a:pt x="360" y="1511"/>
                  <a:pt x="357" y="1511"/>
                  <a:pt x="353" y="1511"/>
                </a:cubicBezTo>
                <a:cubicBezTo>
                  <a:pt x="337" y="1511"/>
                  <a:pt x="330" y="1527"/>
                  <a:pt x="317" y="1527"/>
                </a:cubicBezTo>
                <a:cubicBezTo>
                  <a:pt x="314" y="1527"/>
                  <a:pt x="312" y="1526"/>
                  <a:pt x="308" y="1524"/>
                </a:cubicBezTo>
                <a:lnTo>
                  <a:pt x="314" y="1524"/>
                </a:lnTo>
                <a:cubicBezTo>
                  <a:pt x="301" y="1523"/>
                  <a:pt x="288" y="1522"/>
                  <a:pt x="276" y="1522"/>
                </a:cubicBezTo>
                <a:cubicBezTo>
                  <a:pt x="246" y="1522"/>
                  <a:pt x="217" y="1526"/>
                  <a:pt x="185" y="1530"/>
                </a:cubicBezTo>
                <a:cubicBezTo>
                  <a:pt x="191" y="1524"/>
                  <a:pt x="191" y="1524"/>
                  <a:pt x="196" y="1524"/>
                </a:cubicBezTo>
                <a:cubicBezTo>
                  <a:pt x="179" y="1513"/>
                  <a:pt x="185" y="1496"/>
                  <a:pt x="179" y="1480"/>
                </a:cubicBezTo>
                <a:cubicBezTo>
                  <a:pt x="182" y="1479"/>
                  <a:pt x="184" y="1479"/>
                  <a:pt x="186" y="1479"/>
                </a:cubicBezTo>
                <a:cubicBezTo>
                  <a:pt x="201" y="1479"/>
                  <a:pt x="198" y="1497"/>
                  <a:pt x="213" y="1502"/>
                </a:cubicBezTo>
                <a:cubicBezTo>
                  <a:pt x="196" y="1496"/>
                  <a:pt x="213" y="1474"/>
                  <a:pt x="202" y="1474"/>
                </a:cubicBezTo>
                <a:cubicBezTo>
                  <a:pt x="213" y="1468"/>
                  <a:pt x="207" y="1468"/>
                  <a:pt x="224" y="1468"/>
                </a:cubicBezTo>
                <a:cubicBezTo>
                  <a:pt x="207" y="1457"/>
                  <a:pt x="230" y="1457"/>
                  <a:pt x="224" y="1446"/>
                </a:cubicBezTo>
                <a:cubicBezTo>
                  <a:pt x="229" y="1443"/>
                  <a:pt x="233" y="1442"/>
                  <a:pt x="235" y="1442"/>
                </a:cubicBezTo>
                <a:cubicBezTo>
                  <a:pt x="238" y="1442"/>
                  <a:pt x="240" y="1443"/>
                  <a:pt x="241" y="1443"/>
                </a:cubicBezTo>
                <a:cubicBezTo>
                  <a:pt x="243" y="1443"/>
                  <a:pt x="244" y="1441"/>
                  <a:pt x="247" y="1435"/>
                </a:cubicBezTo>
                <a:cubicBezTo>
                  <a:pt x="258" y="1435"/>
                  <a:pt x="252" y="1452"/>
                  <a:pt x="252" y="1452"/>
                </a:cubicBezTo>
                <a:cubicBezTo>
                  <a:pt x="263" y="1435"/>
                  <a:pt x="247" y="1435"/>
                  <a:pt x="241" y="1424"/>
                </a:cubicBezTo>
                <a:cubicBezTo>
                  <a:pt x="245" y="1416"/>
                  <a:pt x="248" y="1414"/>
                  <a:pt x="251" y="1414"/>
                </a:cubicBezTo>
                <a:cubicBezTo>
                  <a:pt x="257" y="1414"/>
                  <a:pt x="262" y="1424"/>
                  <a:pt x="269" y="1424"/>
                </a:cubicBezTo>
                <a:cubicBezTo>
                  <a:pt x="275" y="1412"/>
                  <a:pt x="269" y="1396"/>
                  <a:pt x="280" y="1384"/>
                </a:cubicBezTo>
                <a:cubicBezTo>
                  <a:pt x="280" y="1390"/>
                  <a:pt x="280" y="1390"/>
                  <a:pt x="286" y="1390"/>
                </a:cubicBezTo>
                <a:cubicBezTo>
                  <a:pt x="286" y="1373"/>
                  <a:pt x="314" y="1362"/>
                  <a:pt x="319" y="1340"/>
                </a:cubicBezTo>
                <a:cubicBezTo>
                  <a:pt x="314" y="1334"/>
                  <a:pt x="308" y="1328"/>
                  <a:pt x="303" y="1323"/>
                </a:cubicBezTo>
                <a:cubicBezTo>
                  <a:pt x="312" y="1318"/>
                  <a:pt x="313" y="1310"/>
                  <a:pt x="317" y="1310"/>
                </a:cubicBezTo>
                <a:cubicBezTo>
                  <a:pt x="317" y="1310"/>
                  <a:pt x="318" y="1310"/>
                  <a:pt x="319" y="1312"/>
                </a:cubicBezTo>
                <a:cubicBezTo>
                  <a:pt x="319" y="1317"/>
                  <a:pt x="319" y="1317"/>
                  <a:pt x="319" y="1323"/>
                </a:cubicBezTo>
                <a:lnTo>
                  <a:pt x="325" y="1317"/>
                </a:lnTo>
                <a:lnTo>
                  <a:pt x="325" y="1317"/>
                </a:lnTo>
                <a:cubicBezTo>
                  <a:pt x="342" y="1323"/>
                  <a:pt x="319" y="1328"/>
                  <a:pt x="325" y="1334"/>
                </a:cubicBezTo>
                <a:cubicBezTo>
                  <a:pt x="336" y="1323"/>
                  <a:pt x="342" y="1300"/>
                  <a:pt x="359" y="1295"/>
                </a:cubicBezTo>
                <a:lnTo>
                  <a:pt x="359" y="1295"/>
                </a:lnTo>
                <a:cubicBezTo>
                  <a:pt x="370" y="1306"/>
                  <a:pt x="336" y="1317"/>
                  <a:pt x="359" y="1317"/>
                </a:cubicBezTo>
                <a:cubicBezTo>
                  <a:pt x="353" y="1323"/>
                  <a:pt x="342" y="1323"/>
                  <a:pt x="336" y="1323"/>
                </a:cubicBezTo>
                <a:cubicBezTo>
                  <a:pt x="364" y="1340"/>
                  <a:pt x="325" y="1334"/>
                  <a:pt x="353" y="1345"/>
                </a:cubicBezTo>
                <a:cubicBezTo>
                  <a:pt x="375" y="1334"/>
                  <a:pt x="375" y="1323"/>
                  <a:pt x="398" y="1312"/>
                </a:cubicBezTo>
                <a:cubicBezTo>
                  <a:pt x="398" y="1300"/>
                  <a:pt x="392" y="1300"/>
                  <a:pt x="392" y="1289"/>
                </a:cubicBezTo>
                <a:cubicBezTo>
                  <a:pt x="399" y="1283"/>
                  <a:pt x="405" y="1280"/>
                  <a:pt x="410" y="1280"/>
                </a:cubicBezTo>
                <a:cubicBezTo>
                  <a:pt x="423" y="1280"/>
                  <a:pt x="433" y="1292"/>
                  <a:pt x="442" y="1292"/>
                </a:cubicBezTo>
                <a:cubicBezTo>
                  <a:pt x="446" y="1292"/>
                  <a:pt x="450" y="1290"/>
                  <a:pt x="454" y="1284"/>
                </a:cubicBezTo>
                <a:cubicBezTo>
                  <a:pt x="454" y="1267"/>
                  <a:pt x="448" y="1250"/>
                  <a:pt x="471" y="1250"/>
                </a:cubicBezTo>
                <a:lnTo>
                  <a:pt x="471" y="1272"/>
                </a:lnTo>
                <a:cubicBezTo>
                  <a:pt x="496" y="1262"/>
                  <a:pt x="480" y="1243"/>
                  <a:pt x="501" y="1243"/>
                </a:cubicBezTo>
                <a:cubicBezTo>
                  <a:pt x="503" y="1243"/>
                  <a:pt x="506" y="1244"/>
                  <a:pt x="510" y="1244"/>
                </a:cubicBezTo>
                <a:cubicBezTo>
                  <a:pt x="504" y="1250"/>
                  <a:pt x="487" y="1256"/>
                  <a:pt x="493" y="1256"/>
                </a:cubicBezTo>
                <a:cubicBezTo>
                  <a:pt x="496" y="1256"/>
                  <a:pt x="499" y="1257"/>
                  <a:pt x="501" y="1257"/>
                </a:cubicBezTo>
                <a:cubicBezTo>
                  <a:pt x="513" y="1257"/>
                  <a:pt x="506" y="1244"/>
                  <a:pt x="515" y="1239"/>
                </a:cubicBezTo>
                <a:lnTo>
                  <a:pt x="527" y="1250"/>
                </a:lnTo>
                <a:cubicBezTo>
                  <a:pt x="549" y="1239"/>
                  <a:pt x="577" y="1222"/>
                  <a:pt x="605" y="1211"/>
                </a:cubicBezTo>
                <a:cubicBezTo>
                  <a:pt x="605" y="1211"/>
                  <a:pt x="605" y="1222"/>
                  <a:pt x="611" y="1222"/>
                </a:cubicBezTo>
                <a:cubicBezTo>
                  <a:pt x="650" y="1205"/>
                  <a:pt x="689" y="1211"/>
                  <a:pt x="745" y="1200"/>
                </a:cubicBezTo>
                <a:cubicBezTo>
                  <a:pt x="751" y="1194"/>
                  <a:pt x="756" y="1188"/>
                  <a:pt x="756" y="1183"/>
                </a:cubicBezTo>
                <a:cubicBezTo>
                  <a:pt x="758" y="1181"/>
                  <a:pt x="760" y="1180"/>
                  <a:pt x="761" y="1180"/>
                </a:cubicBezTo>
                <a:cubicBezTo>
                  <a:pt x="765" y="1180"/>
                  <a:pt x="767" y="1184"/>
                  <a:pt x="767" y="1188"/>
                </a:cubicBezTo>
                <a:cubicBezTo>
                  <a:pt x="790" y="1183"/>
                  <a:pt x="762" y="1177"/>
                  <a:pt x="767" y="1166"/>
                </a:cubicBezTo>
                <a:cubicBezTo>
                  <a:pt x="771" y="1164"/>
                  <a:pt x="774" y="1164"/>
                  <a:pt x="777" y="1164"/>
                </a:cubicBezTo>
                <a:cubicBezTo>
                  <a:pt x="784" y="1164"/>
                  <a:pt x="788" y="1168"/>
                  <a:pt x="784" y="1171"/>
                </a:cubicBezTo>
                <a:cubicBezTo>
                  <a:pt x="818" y="1138"/>
                  <a:pt x="835" y="1076"/>
                  <a:pt x="857" y="1059"/>
                </a:cubicBezTo>
                <a:lnTo>
                  <a:pt x="857" y="1065"/>
                </a:lnTo>
                <a:cubicBezTo>
                  <a:pt x="874" y="1048"/>
                  <a:pt x="846" y="1031"/>
                  <a:pt x="863" y="1020"/>
                </a:cubicBezTo>
                <a:cubicBezTo>
                  <a:pt x="891" y="981"/>
                  <a:pt x="902" y="925"/>
                  <a:pt x="941" y="903"/>
                </a:cubicBezTo>
                <a:cubicBezTo>
                  <a:pt x="924" y="886"/>
                  <a:pt x="969" y="863"/>
                  <a:pt x="947" y="847"/>
                </a:cubicBezTo>
                <a:cubicBezTo>
                  <a:pt x="969" y="830"/>
                  <a:pt x="969" y="835"/>
                  <a:pt x="997" y="807"/>
                </a:cubicBezTo>
                <a:cubicBezTo>
                  <a:pt x="1003" y="796"/>
                  <a:pt x="986" y="785"/>
                  <a:pt x="991" y="768"/>
                </a:cubicBezTo>
                <a:lnTo>
                  <a:pt x="991" y="768"/>
                </a:lnTo>
                <a:lnTo>
                  <a:pt x="1003" y="774"/>
                </a:lnTo>
                <a:lnTo>
                  <a:pt x="997" y="751"/>
                </a:lnTo>
                <a:lnTo>
                  <a:pt x="1014" y="751"/>
                </a:lnTo>
                <a:lnTo>
                  <a:pt x="1019" y="740"/>
                </a:lnTo>
                <a:lnTo>
                  <a:pt x="1019" y="740"/>
                </a:lnTo>
                <a:cubicBezTo>
                  <a:pt x="1014" y="746"/>
                  <a:pt x="1008" y="746"/>
                  <a:pt x="1003" y="746"/>
                </a:cubicBezTo>
                <a:cubicBezTo>
                  <a:pt x="1008" y="723"/>
                  <a:pt x="1036" y="707"/>
                  <a:pt x="1042" y="707"/>
                </a:cubicBezTo>
                <a:lnTo>
                  <a:pt x="1047" y="662"/>
                </a:lnTo>
                <a:cubicBezTo>
                  <a:pt x="1053" y="667"/>
                  <a:pt x="1053" y="673"/>
                  <a:pt x="1053" y="679"/>
                </a:cubicBezTo>
                <a:cubicBezTo>
                  <a:pt x="1053" y="669"/>
                  <a:pt x="1055" y="667"/>
                  <a:pt x="1058" y="667"/>
                </a:cubicBezTo>
                <a:cubicBezTo>
                  <a:pt x="1060" y="667"/>
                  <a:pt x="1062" y="668"/>
                  <a:pt x="1064" y="668"/>
                </a:cubicBezTo>
                <a:cubicBezTo>
                  <a:pt x="1065" y="668"/>
                  <a:pt x="1066" y="666"/>
                  <a:pt x="1064" y="656"/>
                </a:cubicBezTo>
                <a:lnTo>
                  <a:pt x="1064" y="656"/>
                </a:lnTo>
                <a:cubicBezTo>
                  <a:pt x="1064" y="657"/>
                  <a:pt x="1064" y="658"/>
                  <a:pt x="1064" y="658"/>
                </a:cubicBezTo>
                <a:cubicBezTo>
                  <a:pt x="1062" y="658"/>
                  <a:pt x="1059" y="651"/>
                  <a:pt x="1059" y="651"/>
                </a:cubicBezTo>
                <a:cubicBezTo>
                  <a:pt x="1070" y="645"/>
                  <a:pt x="1081" y="623"/>
                  <a:pt x="1087" y="606"/>
                </a:cubicBezTo>
                <a:lnTo>
                  <a:pt x="1092" y="611"/>
                </a:lnTo>
                <a:cubicBezTo>
                  <a:pt x="1103" y="595"/>
                  <a:pt x="1109" y="578"/>
                  <a:pt x="1115" y="561"/>
                </a:cubicBezTo>
                <a:cubicBezTo>
                  <a:pt x="1120" y="544"/>
                  <a:pt x="1132" y="516"/>
                  <a:pt x="1137" y="494"/>
                </a:cubicBezTo>
                <a:lnTo>
                  <a:pt x="1137" y="494"/>
                </a:lnTo>
                <a:cubicBezTo>
                  <a:pt x="1133" y="500"/>
                  <a:pt x="1128" y="502"/>
                  <a:pt x="1124" y="502"/>
                </a:cubicBezTo>
                <a:cubicBezTo>
                  <a:pt x="1117" y="502"/>
                  <a:pt x="1111" y="495"/>
                  <a:pt x="1115" y="488"/>
                </a:cubicBezTo>
                <a:lnTo>
                  <a:pt x="1126" y="483"/>
                </a:lnTo>
                <a:cubicBezTo>
                  <a:pt x="1125" y="481"/>
                  <a:pt x="1124" y="480"/>
                  <a:pt x="1123" y="480"/>
                </a:cubicBezTo>
                <a:cubicBezTo>
                  <a:pt x="1121" y="480"/>
                  <a:pt x="1120" y="486"/>
                  <a:pt x="1117" y="486"/>
                </a:cubicBezTo>
                <a:cubicBezTo>
                  <a:pt x="1115" y="486"/>
                  <a:pt x="1113" y="484"/>
                  <a:pt x="1109" y="477"/>
                </a:cubicBezTo>
                <a:cubicBezTo>
                  <a:pt x="1112" y="469"/>
                  <a:pt x="1116" y="466"/>
                  <a:pt x="1121" y="466"/>
                </a:cubicBezTo>
                <a:cubicBezTo>
                  <a:pt x="1126" y="466"/>
                  <a:pt x="1132" y="471"/>
                  <a:pt x="1132" y="477"/>
                </a:cubicBezTo>
                <a:cubicBezTo>
                  <a:pt x="1132" y="471"/>
                  <a:pt x="1132" y="460"/>
                  <a:pt x="1132" y="455"/>
                </a:cubicBezTo>
                <a:cubicBezTo>
                  <a:pt x="1132" y="455"/>
                  <a:pt x="1137" y="460"/>
                  <a:pt x="1143" y="460"/>
                </a:cubicBezTo>
                <a:cubicBezTo>
                  <a:pt x="1132" y="449"/>
                  <a:pt x="1154" y="415"/>
                  <a:pt x="1132" y="404"/>
                </a:cubicBezTo>
                <a:lnTo>
                  <a:pt x="1137" y="404"/>
                </a:lnTo>
                <a:cubicBezTo>
                  <a:pt x="1120" y="354"/>
                  <a:pt x="1103" y="337"/>
                  <a:pt x="1087" y="309"/>
                </a:cubicBezTo>
                <a:cubicBezTo>
                  <a:pt x="1084" y="310"/>
                  <a:pt x="1082" y="311"/>
                  <a:pt x="1081" y="311"/>
                </a:cubicBezTo>
                <a:cubicBezTo>
                  <a:pt x="1073" y="311"/>
                  <a:pt x="1068" y="303"/>
                  <a:pt x="1059" y="303"/>
                </a:cubicBezTo>
                <a:cubicBezTo>
                  <a:pt x="1047" y="281"/>
                  <a:pt x="1047" y="259"/>
                  <a:pt x="1042" y="247"/>
                </a:cubicBezTo>
                <a:cubicBezTo>
                  <a:pt x="1040" y="243"/>
                  <a:pt x="1038" y="242"/>
                  <a:pt x="1036" y="242"/>
                </a:cubicBezTo>
                <a:cubicBezTo>
                  <a:pt x="1033" y="242"/>
                  <a:pt x="1031" y="243"/>
                  <a:pt x="1029" y="243"/>
                </a:cubicBezTo>
                <a:cubicBezTo>
                  <a:pt x="1028" y="243"/>
                  <a:pt x="1026" y="243"/>
                  <a:pt x="1025" y="242"/>
                </a:cubicBezTo>
                <a:cubicBezTo>
                  <a:pt x="1034" y="237"/>
                  <a:pt x="1032" y="229"/>
                  <a:pt x="1037" y="229"/>
                </a:cubicBezTo>
                <a:cubicBezTo>
                  <a:pt x="1038" y="229"/>
                  <a:pt x="1040" y="230"/>
                  <a:pt x="1042" y="231"/>
                </a:cubicBezTo>
                <a:cubicBezTo>
                  <a:pt x="1042" y="219"/>
                  <a:pt x="1042" y="214"/>
                  <a:pt x="1053" y="186"/>
                </a:cubicBezTo>
                <a:cubicBezTo>
                  <a:pt x="1042" y="186"/>
                  <a:pt x="1042" y="186"/>
                  <a:pt x="1036" y="180"/>
                </a:cubicBezTo>
                <a:cubicBezTo>
                  <a:pt x="1039" y="177"/>
                  <a:pt x="1043" y="176"/>
                  <a:pt x="1047" y="176"/>
                </a:cubicBezTo>
                <a:cubicBezTo>
                  <a:pt x="1050" y="176"/>
                  <a:pt x="1053" y="177"/>
                  <a:pt x="1053" y="180"/>
                </a:cubicBezTo>
                <a:cubicBezTo>
                  <a:pt x="1059" y="163"/>
                  <a:pt x="1081" y="158"/>
                  <a:pt x="1103" y="158"/>
                </a:cubicBezTo>
                <a:cubicBezTo>
                  <a:pt x="1126" y="158"/>
                  <a:pt x="1148" y="158"/>
                  <a:pt x="1160" y="141"/>
                </a:cubicBezTo>
                <a:cubicBezTo>
                  <a:pt x="1171" y="135"/>
                  <a:pt x="1182" y="130"/>
                  <a:pt x="1193" y="124"/>
                </a:cubicBezTo>
                <a:lnTo>
                  <a:pt x="1193" y="124"/>
                </a:lnTo>
                <a:cubicBezTo>
                  <a:pt x="1204" y="124"/>
                  <a:pt x="1182" y="135"/>
                  <a:pt x="1193" y="141"/>
                </a:cubicBezTo>
                <a:cubicBezTo>
                  <a:pt x="1208" y="129"/>
                  <a:pt x="1221" y="126"/>
                  <a:pt x="1234" y="126"/>
                </a:cubicBezTo>
                <a:cubicBezTo>
                  <a:pt x="1244" y="126"/>
                  <a:pt x="1254" y="128"/>
                  <a:pt x="1263" y="128"/>
                </a:cubicBezTo>
                <a:cubicBezTo>
                  <a:pt x="1269" y="128"/>
                  <a:pt x="1276" y="127"/>
                  <a:pt x="1283" y="124"/>
                </a:cubicBezTo>
                <a:close/>
                <a:moveTo>
                  <a:pt x="795" y="2133"/>
                </a:moveTo>
                <a:cubicBezTo>
                  <a:pt x="800" y="2135"/>
                  <a:pt x="806" y="2136"/>
                  <a:pt x="810" y="2138"/>
                </a:cubicBezTo>
                <a:lnTo>
                  <a:pt x="810" y="2138"/>
                </a:lnTo>
                <a:cubicBezTo>
                  <a:pt x="804" y="2137"/>
                  <a:pt x="799" y="2135"/>
                  <a:pt x="795" y="2133"/>
                </a:cubicBezTo>
                <a:close/>
                <a:moveTo>
                  <a:pt x="549" y="2146"/>
                </a:moveTo>
                <a:cubicBezTo>
                  <a:pt x="549" y="2152"/>
                  <a:pt x="555" y="2152"/>
                  <a:pt x="555" y="2152"/>
                </a:cubicBezTo>
                <a:cubicBezTo>
                  <a:pt x="555" y="2146"/>
                  <a:pt x="549" y="2146"/>
                  <a:pt x="549" y="2146"/>
                </a:cubicBezTo>
                <a:close/>
                <a:moveTo>
                  <a:pt x="549" y="2156"/>
                </a:moveTo>
                <a:lnTo>
                  <a:pt x="549" y="2157"/>
                </a:lnTo>
                <a:cubicBezTo>
                  <a:pt x="553" y="2157"/>
                  <a:pt x="552" y="2157"/>
                  <a:pt x="549" y="2156"/>
                </a:cubicBezTo>
                <a:close/>
                <a:moveTo>
                  <a:pt x="779" y="2154"/>
                </a:moveTo>
                <a:lnTo>
                  <a:pt x="779" y="2154"/>
                </a:lnTo>
                <a:cubicBezTo>
                  <a:pt x="781" y="2155"/>
                  <a:pt x="783" y="2156"/>
                  <a:pt x="784" y="2157"/>
                </a:cubicBezTo>
                <a:cubicBezTo>
                  <a:pt x="780" y="2157"/>
                  <a:pt x="779" y="2157"/>
                  <a:pt x="779" y="2154"/>
                </a:cubicBezTo>
                <a:close/>
                <a:moveTo>
                  <a:pt x="739" y="2163"/>
                </a:moveTo>
                <a:cubicBezTo>
                  <a:pt x="739" y="2168"/>
                  <a:pt x="745" y="2168"/>
                  <a:pt x="751" y="2168"/>
                </a:cubicBezTo>
                <a:cubicBezTo>
                  <a:pt x="745" y="2168"/>
                  <a:pt x="751" y="2168"/>
                  <a:pt x="739" y="2163"/>
                </a:cubicBezTo>
                <a:close/>
                <a:moveTo>
                  <a:pt x="741" y="2206"/>
                </a:moveTo>
                <a:lnTo>
                  <a:pt x="741" y="2206"/>
                </a:lnTo>
                <a:cubicBezTo>
                  <a:pt x="742" y="2207"/>
                  <a:pt x="742" y="2207"/>
                  <a:pt x="743" y="2207"/>
                </a:cubicBezTo>
                <a:lnTo>
                  <a:pt x="743" y="2207"/>
                </a:lnTo>
                <a:cubicBezTo>
                  <a:pt x="742" y="2207"/>
                  <a:pt x="742" y="2207"/>
                  <a:pt x="741" y="2206"/>
                </a:cubicBezTo>
                <a:close/>
                <a:moveTo>
                  <a:pt x="734" y="2202"/>
                </a:moveTo>
                <a:lnTo>
                  <a:pt x="734" y="2202"/>
                </a:lnTo>
                <a:cubicBezTo>
                  <a:pt x="734" y="2202"/>
                  <a:pt x="739" y="2208"/>
                  <a:pt x="739" y="2208"/>
                </a:cubicBezTo>
                <a:cubicBezTo>
                  <a:pt x="738" y="2206"/>
                  <a:pt x="738" y="2205"/>
                  <a:pt x="738" y="2205"/>
                </a:cubicBezTo>
                <a:lnTo>
                  <a:pt x="738" y="2205"/>
                </a:lnTo>
                <a:cubicBezTo>
                  <a:pt x="739" y="2205"/>
                  <a:pt x="740" y="2206"/>
                  <a:pt x="741" y="2206"/>
                </a:cubicBezTo>
                <a:lnTo>
                  <a:pt x="741" y="2206"/>
                </a:lnTo>
                <a:cubicBezTo>
                  <a:pt x="739" y="2205"/>
                  <a:pt x="738" y="2202"/>
                  <a:pt x="734" y="2202"/>
                </a:cubicBezTo>
                <a:close/>
                <a:moveTo>
                  <a:pt x="757" y="2202"/>
                </a:moveTo>
                <a:lnTo>
                  <a:pt x="757" y="2202"/>
                </a:lnTo>
                <a:cubicBezTo>
                  <a:pt x="762" y="2208"/>
                  <a:pt x="762" y="2208"/>
                  <a:pt x="767" y="2208"/>
                </a:cubicBezTo>
                <a:lnTo>
                  <a:pt x="762" y="2208"/>
                </a:lnTo>
                <a:lnTo>
                  <a:pt x="757" y="2202"/>
                </a:lnTo>
                <a:close/>
                <a:moveTo>
                  <a:pt x="728" y="2208"/>
                </a:moveTo>
                <a:lnTo>
                  <a:pt x="728" y="2208"/>
                </a:lnTo>
                <a:cubicBezTo>
                  <a:pt x="734" y="2213"/>
                  <a:pt x="734" y="2213"/>
                  <a:pt x="739" y="2213"/>
                </a:cubicBezTo>
                <a:cubicBezTo>
                  <a:pt x="734" y="2213"/>
                  <a:pt x="734" y="2208"/>
                  <a:pt x="728" y="2208"/>
                </a:cubicBezTo>
                <a:close/>
                <a:moveTo>
                  <a:pt x="739" y="2213"/>
                </a:moveTo>
                <a:cubicBezTo>
                  <a:pt x="739" y="2219"/>
                  <a:pt x="745" y="2219"/>
                  <a:pt x="745" y="2219"/>
                </a:cubicBezTo>
                <a:cubicBezTo>
                  <a:pt x="745" y="2219"/>
                  <a:pt x="739" y="2213"/>
                  <a:pt x="739" y="2213"/>
                </a:cubicBezTo>
                <a:close/>
                <a:moveTo>
                  <a:pt x="1092" y="2292"/>
                </a:moveTo>
                <a:lnTo>
                  <a:pt x="1092" y="2292"/>
                </a:lnTo>
                <a:lnTo>
                  <a:pt x="1092" y="2292"/>
                </a:lnTo>
                <a:close/>
                <a:moveTo>
                  <a:pt x="1019" y="2286"/>
                </a:moveTo>
                <a:cubicBezTo>
                  <a:pt x="1017" y="2290"/>
                  <a:pt x="1019" y="2293"/>
                  <a:pt x="1021" y="2295"/>
                </a:cubicBezTo>
                <a:lnTo>
                  <a:pt x="1021" y="2295"/>
                </a:lnTo>
                <a:cubicBezTo>
                  <a:pt x="1020" y="2293"/>
                  <a:pt x="1019" y="2290"/>
                  <a:pt x="1019" y="2286"/>
                </a:cubicBezTo>
                <a:close/>
                <a:moveTo>
                  <a:pt x="1021" y="2295"/>
                </a:moveTo>
                <a:lnTo>
                  <a:pt x="1021" y="2295"/>
                </a:lnTo>
                <a:cubicBezTo>
                  <a:pt x="1022" y="2296"/>
                  <a:pt x="1023" y="2297"/>
                  <a:pt x="1024" y="2298"/>
                </a:cubicBezTo>
                <a:lnTo>
                  <a:pt x="1024" y="2298"/>
                </a:lnTo>
                <a:cubicBezTo>
                  <a:pt x="1024" y="2297"/>
                  <a:pt x="1023" y="2296"/>
                  <a:pt x="1021" y="2295"/>
                </a:cubicBezTo>
                <a:close/>
                <a:moveTo>
                  <a:pt x="1204" y="2303"/>
                </a:moveTo>
                <a:cubicBezTo>
                  <a:pt x="1204" y="2303"/>
                  <a:pt x="1203" y="2303"/>
                  <a:pt x="1202" y="2304"/>
                </a:cubicBezTo>
                <a:lnTo>
                  <a:pt x="1202" y="2304"/>
                </a:lnTo>
                <a:lnTo>
                  <a:pt x="1204" y="2303"/>
                </a:ln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717" y="2314"/>
                </a:moveTo>
                <a:cubicBezTo>
                  <a:pt x="717" y="2314"/>
                  <a:pt x="717" y="2314"/>
                  <a:pt x="717" y="2314"/>
                </a:cubicBezTo>
                <a:cubicBezTo>
                  <a:pt x="717" y="2314"/>
                  <a:pt x="717" y="2314"/>
                  <a:pt x="717" y="2314"/>
                </a:cubicBezTo>
                <a:close/>
                <a:moveTo>
                  <a:pt x="1300" y="2314"/>
                </a:moveTo>
                <a:cubicBezTo>
                  <a:pt x="1300" y="2314"/>
                  <a:pt x="1300" y="2314"/>
                  <a:pt x="1300" y="2315"/>
                </a:cubicBezTo>
                <a:lnTo>
                  <a:pt x="1300" y="2315"/>
                </a:lnTo>
                <a:cubicBezTo>
                  <a:pt x="1300" y="2315"/>
                  <a:pt x="1300" y="2314"/>
                  <a:pt x="1300" y="2314"/>
                </a:cubicBezTo>
                <a:close/>
                <a:moveTo>
                  <a:pt x="1333" y="2297"/>
                </a:moveTo>
                <a:lnTo>
                  <a:pt x="1325" y="2301"/>
                </a:lnTo>
                <a:lnTo>
                  <a:pt x="1325" y="2301"/>
                </a:lnTo>
                <a:cubicBezTo>
                  <a:pt x="1325" y="2301"/>
                  <a:pt x="1325" y="2301"/>
                  <a:pt x="1325" y="2301"/>
                </a:cubicBezTo>
                <a:lnTo>
                  <a:pt x="1325" y="2301"/>
                </a:lnTo>
                <a:cubicBezTo>
                  <a:pt x="1324" y="2301"/>
                  <a:pt x="1323" y="2302"/>
                  <a:pt x="1322" y="2303"/>
                </a:cubicBezTo>
                <a:lnTo>
                  <a:pt x="1325" y="2301"/>
                </a:lnTo>
                <a:lnTo>
                  <a:pt x="1325" y="2301"/>
                </a:lnTo>
                <a:cubicBezTo>
                  <a:pt x="1327" y="2302"/>
                  <a:pt x="1326" y="2310"/>
                  <a:pt x="1322" y="2314"/>
                </a:cubicBezTo>
                <a:cubicBezTo>
                  <a:pt x="1318" y="2320"/>
                  <a:pt x="1314" y="2321"/>
                  <a:pt x="1311" y="2321"/>
                </a:cubicBezTo>
                <a:cubicBezTo>
                  <a:pt x="1306" y="2321"/>
                  <a:pt x="1302" y="2317"/>
                  <a:pt x="1300" y="2315"/>
                </a:cubicBezTo>
                <a:lnTo>
                  <a:pt x="1300" y="2315"/>
                </a:lnTo>
                <a:cubicBezTo>
                  <a:pt x="1304" y="2321"/>
                  <a:pt x="1294" y="2331"/>
                  <a:pt x="1288" y="2336"/>
                </a:cubicBezTo>
                <a:cubicBezTo>
                  <a:pt x="1305" y="2331"/>
                  <a:pt x="1333" y="2314"/>
                  <a:pt x="1333" y="2297"/>
                </a:cubicBezTo>
                <a:close/>
                <a:moveTo>
                  <a:pt x="640" y="2559"/>
                </a:moveTo>
                <a:cubicBezTo>
                  <a:pt x="639" y="2559"/>
                  <a:pt x="639" y="2560"/>
                  <a:pt x="639" y="2560"/>
                </a:cubicBezTo>
                <a:cubicBezTo>
                  <a:pt x="640" y="2560"/>
                  <a:pt x="641" y="2560"/>
                  <a:pt x="640" y="2559"/>
                </a:cubicBezTo>
                <a:close/>
                <a:moveTo>
                  <a:pt x="523" y="2765"/>
                </a:moveTo>
                <a:cubicBezTo>
                  <a:pt x="523" y="2766"/>
                  <a:pt x="522" y="2767"/>
                  <a:pt x="521" y="2768"/>
                </a:cubicBezTo>
                <a:cubicBezTo>
                  <a:pt x="522" y="2767"/>
                  <a:pt x="523" y="2766"/>
                  <a:pt x="523" y="2765"/>
                </a:cubicBezTo>
                <a:close/>
                <a:moveTo>
                  <a:pt x="465" y="2902"/>
                </a:moveTo>
                <a:lnTo>
                  <a:pt x="448" y="2919"/>
                </a:lnTo>
                <a:lnTo>
                  <a:pt x="448" y="2936"/>
                </a:lnTo>
                <a:lnTo>
                  <a:pt x="465" y="2902"/>
                </a:lnTo>
                <a:close/>
                <a:moveTo>
                  <a:pt x="269" y="3076"/>
                </a:moveTo>
                <a:cubicBezTo>
                  <a:pt x="268" y="3079"/>
                  <a:pt x="267" y="3081"/>
                  <a:pt x="267" y="3083"/>
                </a:cubicBezTo>
                <a:lnTo>
                  <a:pt x="267" y="3083"/>
                </a:lnTo>
                <a:cubicBezTo>
                  <a:pt x="268" y="3080"/>
                  <a:pt x="269" y="3078"/>
                  <a:pt x="269" y="3076"/>
                </a:cubicBezTo>
                <a:close/>
                <a:moveTo>
                  <a:pt x="378" y="3082"/>
                </a:moveTo>
                <a:cubicBezTo>
                  <a:pt x="377" y="3084"/>
                  <a:pt x="376" y="3085"/>
                  <a:pt x="375" y="3087"/>
                </a:cubicBezTo>
                <a:cubicBezTo>
                  <a:pt x="378" y="3084"/>
                  <a:pt x="378" y="3083"/>
                  <a:pt x="378" y="3082"/>
                </a:cubicBezTo>
                <a:close/>
                <a:moveTo>
                  <a:pt x="700" y="1900"/>
                </a:moveTo>
                <a:cubicBezTo>
                  <a:pt x="700" y="1905"/>
                  <a:pt x="700" y="1911"/>
                  <a:pt x="700" y="1916"/>
                </a:cubicBezTo>
                <a:cubicBezTo>
                  <a:pt x="702" y="1911"/>
                  <a:pt x="703" y="1910"/>
                  <a:pt x="704" y="1910"/>
                </a:cubicBezTo>
                <a:cubicBezTo>
                  <a:pt x="705" y="1910"/>
                  <a:pt x="706" y="1912"/>
                  <a:pt x="708" y="1912"/>
                </a:cubicBezTo>
                <a:cubicBezTo>
                  <a:pt x="709" y="1912"/>
                  <a:pt x="710" y="1910"/>
                  <a:pt x="711" y="1905"/>
                </a:cubicBezTo>
                <a:cubicBezTo>
                  <a:pt x="711" y="1918"/>
                  <a:pt x="713" y="1921"/>
                  <a:pt x="715" y="1921"/>
                </a:cubicBezTo>
                <a:cubicBezTo>
                  <a:pt x="717" y="1921"/>
                  <a:pt x="719" y="1919"/>
                  <a:pt x="720" y="1919"/>
                </a:cubicBezTo>
                <a:cubicBezTo>
                  <a:pt x="722" y="1919"/>
                  <a:pt x="723" y="1921"/>
                  <a:pt x="723" y="1928"/>
                </a:cubicBezTo>
                <a:cubicBezTo>
                  <a:pt x="723" y="1922"/>
                  <a:pt x="723" y="1922"/>
                  <a:pt x="723" y="1916"/>
                </a:cubicBezTo>
                <a:cubicBezTo>
                  <a:pt x="725" y="1915"/>
                  <a:pt x="728" y="1914"/>
                  <a:pt x="730" y="1914"/>
                </a:cubicBezTo>
                <a:cubicBezTo>
                  <a:pt x="739" y="1914"/>
                  <a:pt x="739" y="1934"/>
                  <a:pt x="739" y="1939"/>
                </a:cubicBezTo>
                <a:cubicBezTo>
                  <a:pt x="739" y="1939"/>
                  <a:pt x="740" y="1939"/>
                  <a:pt x="740" y="1939"/>
                </a:cubicBezTo>
                <a:cubicBezTo>
                  <a:pt x="742" y="1939"/>
                  <a:pt x="754" y="1916"/>
                  <a:pt x="757" y="1916"/>
                </a:cubicBezTo>
                <a:lnTo>
                  <a:pt x="757" y="1916"/>
                </a:lnTo>
                <a:cubicBezTo>
                  <a:pt x="757" y="1916"/>
                  <a:pt x="757" y="1917"/>
                  <a:pt x="756" y="1922"/>
                </a:cubicBezTo>
                <a:lnTo>
                  <a:pt x="745" y="1933"/>
                </a:lnTo>
                <a:cubicBezTo>
                  <a:pt x="748" y="1930"/>
                  <a:pt x="750" y="1929"/>
                  <a:pt x="751" y="1929"/>
                </a:cubicBezTo>
                <a:cubicBezTo>
                  <a:pt x="753" y="1929"/>
                  <a:pt x="754" y="1932"/>
                  <a:pt x="756" y="1932"/>
                </a:cubicBezTo>
                <a:cubicBezTo>
                  <a:pt x="757" y="1932"/>
                  <a:pt x="759" y="1931"/>
                  <a:pt x="762" y="1928"/>
                </a:cubicBezTo>
                <a:lnTo>
                  <a:pt x="762" y="1928"/>
                </a:lnTo>
                <a:cubicBezTo>
                  <a:pt x="762" y="1933"/>
                  <a:pt x="756" y="1933"/>
                  <a:pt x="756" y="1933"/>
                </a:cubicBezTo>
                <a:cubicBezTo>
                  <a:pt x="754" y="1938"/>
                  <a:pt x="754" y="1940"/>
                  <a:pt x="755" y="1940"/>
                </a:cubicBezTo>
                <a:cubicBezTo>
                  <a:pt x="755" y="1940"/>
                  <a:pt x="755" y="1940"/>
                  <a:pt x="756" y="1939"/>
                </a:cubicBezTo>
                <a:lnTo>
                  <a:pt x="756" y="1939"/>
                </a:lnTo>
                <a:cubicBezTo>
                  <a:pt x="755" y="1940"/>
                  <a:pt x="755" y="1940"/>
                  <a:pt x="755" y="1940"/>
                </a:cubicBezTo>
                <a:cubicBezTo>
                  <a:pt x="756" y="1940"/>
                  <a:pt x="762" y="1937"/>
                  <a:pt x="763" y="1937"/>
                </a:cubicBezTo>
                <a:lnTo>
                  <a:pt x="763" y="1937"/>
                </a:lnTo>
                <a:cubicBezTo>
                  <a:pt x="763" y="1937"/>
                  <a:pt x="763" y="1938"/>
                  <a:pt x="762" y="1939"/>
                </a:cubicBezTo>
                <a:cubicBezTo>
                  <a:pt x="756" y="1939"/>
                  <a:pt x="756" y="1944"/>
                  <a:pt x="756" y="1944"/>
                </a:cubicBezTo>
                <a:cubicBezTo>
                  <a:pt x="759" y="1942"/>
                  <a:pt x="759" y="1942"/>
                  <a:pt x="760" y="1942"/>
                </a:cubicBezTo>
                <a:cubicBezTo>
                  <a:pt x="760" y="1942"/>
                  <a:pt x="762" y="1942"/>
                  <a:pt x="767" y="1939"/>
                </a:cubicBezTo>
                <a:lnTo>
                  <a:pt x="767" y="1939"/>
                </a:lnTo>
                <a:cubicBezTo>
                  <a:pt x="768" y="1940"/>
                  <a:pt x="771" y="1941"/>
                  <a:pt x="767" y="1944"/>
                </a:cubicBezTo>
                <a:cubicBezTo>
                  <a:pt x="770" y="1943"/>
                  <a:pt x="771" y="1943"/>
                  <a:pt x="771" y="1943"/>
                </a:cubicBezTo>
                <a:lnTo>
                  <a:pt x="771" y="1943"/>
                </a:lnTo>
                <a:cubicBezTo>
                  <a:pt x="772" y="1943"/>
                  <a:pt x="771" y="1944"/>
                  <a:pt x="771" y="1944"/>
                </a:cubicBezTo>
                <a:cubicBezTo>
                  <a:pt x="771" y="1944"/>
                  <a:pt x="772" y="1943"/>
                  <a:pt x="779" y="1939"/>
                </a:cubicBezTo>
                <a:lnTo>
                  <a:pt x="779" y="1939"/>
                </a:lnTo>
                <a:cubicBezTo>
                  <a:pt x="769" y="1945"/>
                  <a:pt x="767" y="1948"/>
                  <a:pt x="769" y="1948"/>
                </a:cubicBezTo>
                <a:cubicBezTo>
                  <a:pt x="770" y="1948"/>
                  <a:pt x="774" y="1947"/>
                  <a:pt x="779" y="1944"/>
                </a:cubicBezTo>
                <a:lnTo>
                  <a:pt x="779" y="1944"/>
                </a:lnTo>
                <a:cubicBezTo>
                  <a:pt x="767" y="1950"/>
                  <a:pt x="773" y="1950"/>
                  <a:pt x="762" y="1950"/>
                </a:cubicBezTo>
                <a:cubicBezTo>
                  <a:pt x="762" y="1953"/>
                  <a:pt x="763" y="1954"/>
                  <a:pt x="766" y="1954"/>
                </a:cubicBezTo>
                <a:cubicBezTo>
                  <a:pt x="768" y="1954"/>
                  <a:pt x="769" y="1954"/>
                  <a:pt x="772" y="1953"/>
                </a:cubicBezTo>
                <a:lnTo>
                  <a:pt x="772" y="1953"/>
                </a:lnTo>
                <a:cubicBezTo>
                  <a:pt x="767" y="1956"/>
                  <a:pt x="770" y="1956"/>
                  <a:pt x="773" y="1956"/>
                </a:cubicBezTo>
                <a:cubicBezTo>
                  <a:pt x="777" y="1956"/>
                  <a:pt x="781" y="1956"/>
                  <a:pt x="767" y="1961"/>
                </a:cubicBezTo>
                <a:cubicBezTo>
                  <a:pt x="779" y="1961"/>
                  <a:pt x="790" y="1967"/>
                  <a:pt x="795" y="1972"/>
                </a:cubicBezTo>
                <a:cubicBezTo>
                  <a:pt x="773" y="1972"/>
                  <a:pt x="790" y="1967"/>
                  <a:pt x="767" y="1967"/>
                </a:cubicBezTo>
                <a:cubicBezTo>
                  <a:pt x="779" y="1972"/>
                  <a:pt x="795" y="1972"/>
                  <a:pt x="790" y="1978"/>
                </a:cubicBezTo>
                <a:lnTo>
                  <a:pt x="779" y="1978"/>
                </a:lnTo>
                <a:cubicBezTo>
                  <a:pt x="789" y="1983"/>
                  <a:pt x="780" y="1988"/>
                  <a:pt x="788" y="1994"/>
                </a:cubicBezTo>
                <a:lnTo>
                  <a:pt x="788" y="1994"/>
                </a:lnTo>
                <a:cubicBezTo>
                  <a:pt x="791" y="1993"/>
                  <a:pt x="795" y="1992"/>
                  <a:pt x="798" y="1992"/>
                </a:cubicBezTo>
                <a:cubicBezTo>
                  <a:pt x="808" y="1992"/>
                  <a:pt x="816" y="1996"/>
                  <a:pt x="823" y="2000"/>
                </a:cubicBezTo>
                <a:cubicBezTo>
                  <a:pt x="814" y="1999"/>
                  <a:pt x="810" y="1998"/>
                  <a:pt x="808" y="1998"/>
                </a:cubicBezTo>
                <a:cubicBezTo>
                  <a:pt x="804" y="1998"/>
                  <a:pt x="805" y="2000"/>
                  <a:pt x="779" y="2000"/>
                </a:cubicBezTo>
                <a:cubicBezTo>
                  <a:pt x="781" y="2003"/>
                  <a:pt x="786" y="2003"/>
                  <a:pt x="789" y="2003"/>
                </a:cubicBezTo>
                <a:cubicBezTo>
                  <a:pt x="793" y="2003"/>
                  <a:pt x="795" y="2003"/>
                  <a:pt x="795" y="2006"/>
                </a:cubicBezTo>
                <a:lnTo>
                  <a:pt x="784" y="2006"/>
                </a:lnTo>
                <a:cubicBezTo>
                  <a:pt x="790" y="2006"/>
                  <a:pt x="801" y="2006"/>
                  <a:pt x="795" y="2012"/>
                </a:cubicBezTo>
                <a:lnTo>
                  <a:pt x="790" y="2012"/>
                </a:lnTo>
                <a:cubicBezTo>
                  <a:pt x="790" y="2012"/>
                  <a:pt x="812" y="2023"/>
                  <a:pt x="807" y="2023"/>
                </a:cubicBezTo>
                <a:cubicBezTo>
                  <a:pt x="792" y="2023"/>
                  <a:pt x="792" y="2025"/>
                  <a:pt x="788" y="2025"/>
                </a:cubicBezTo>
                <a:cubicBezTo>
                  <a:pt x="787" y="2025"/>
                  <a:pt x="784" y="2025"/>
                  <a:pt x="779" y="2023"/>
                </a:cubicBezTo>
                <a:lnTo>
                  <a:pt x="779" y="2023"/>
                </a:lnTo>
                <a:lnTo>
                  <a:pt x="784" y="2028"/>
                </a:lnTo>
                <a:lnTo>
                  <a:pt x="795" y="2028"/>
                </a:lnTo>
                <a:cubicBezTo>
                  <a:pt x="795" y="2028"/>
                  <a:pt x="807" y="2034"/>
                  <a:pt x="801" y="2034"/>
                </a:cubicBezTo>
                <a:cubicBezTo>
                  <a:pt x="812" y="2040"/>
                  <a:pt x="823" y="2040"/>
                  <a:pt x="818" y="2040"/>
                </a:cubicBezTo>
                <a:cubicBezTo>
                  <a:pt x="818" y="2040"/>
                  <a:pt x="818" y="2045"/>
                  <a:pt x="807" y="2045"/>
                </a:cubicBezTo>
                <a:cubicBezTo>
                  <a:pt x="812" y="2045"/>
                  <a:pt x="818" y="2051"/>
                  <a:pt x="812" y="2051"/>
                </a:cubicBezTo>
                <a:cubicBezTo>
                  <a:pt x="807" y="2051"/>
                  <a:pt x="795" y="2045"/>
                  <a:pt x="790" y="2045"/>
                </a:cubicBezTo>
                <a:lnTo>
                  <a:pt x="790" y="2045"/>
                </a:lnTo>
                <a:cubicBezTo>
                  <a:pt x="807" y="2051"/>
                  <a:pt x="795" y="2051"/>
                  <a:pt x="807" y="2056"/>
                </a:cubicBezTo>
                <a:lnTo>
                  <a:pt x="790" y="2056"/>
                </a:lnTo>
                <a:cubicBezTo>
                  <a:pt x="790" y="2056"/>
                  <a:pt x="812" y="2062"/>
                  <a:pt x="801" y="2062"/>
                </a:cubicBezTo>
                <a:cubicBezTo>
                  <a:pt x="795" y="2062"/>
                  <a:pt x="807" y="2068"/>
                  <a:pt x="795" y="2073"/>
                </a:cubicBezTo>
                <a:cubicBezTo>
                  <a:pt x="779" y="2068"/>
                  <a:pt x="795" y="2068"/>
                  <a:pt x="779" y="2068"/>
                </a:cubicBezTo>
                <a:cubicBezTo>
                  <a:pt x="784" y="2073"/>
                  <a:pt x="795" y="2084"/>
                  <a:pt x="790" y="2084"/>
                </a:cubicBezTo>
                <a:lnTo>
                  <a:pt x="795" y="2084"/>
                </a:lnTo>
                <a:cubicBezTo>
                  <a:pt x="804" y="2089"/>
                  <a:pt x="804" y="2090"/>
                  <a:pt x="801" y="2090"/>
                </a:cubicBezTo>
                <a:cubicBezTo>
                  <a:pt x="798" y="2090"/>
                  <a:pt x="791" y="2088"/>
                  <a:pt x="789" y="2088"/>
                </a:cubicBezTo>
                <a:lnTo>
                  <a:pt x="789" y="2088"/>
                </a:lnTo>
                <a:cubicBezTo>
                  <a:pt x="787" y="2088"/>
                  <a:pt x="787" y="2089"/>
                  <a:pt x="790" y="2090"/>
                </a:cubicBezTo>
                <a:lnTo>
                  <a:pt x="779" y="2090"/>
                </a:lnTo>
                <a:cubicBezTo>
                  <a:pt x="779" y="2090"/>
                  <a:pt x="784" y="2096"/>
                  <a:pt x="790" y="2107"/>
                </a:cubicBezTo>
                <a:lnTo>
                  <a:pt x="784" y="2101"/>
                </a:lnTo>
                <a:cubicBezTo>
                  <a:pt x="779" y="2101"/>
                  <a:pt x="779" y="2107"/>
                  <a:pt x="773" y="2107"/>
                </a:cubicBezTo>
                <a:cubicBezTo>
                  <a:pt x="784" y="2112"/>
                  <a:pt x="779" y="2112"/>
                  <a:pt x="790" y="2118"/>
                </a:cubicBezTo>
                <a:cubicBezTo>
                  <a:pt x="785" y="2117"/>
                  <a:pt x="782" y="2117"/>
                  <a:pt x="780" y="2117"/>
                </a:cubicBezTo>
                <a:cubicBezTo>
                  <a:pt x="763" y="2117"/>
                  <a:pt x="789" y="2130"/>
                  <a:pt x="780" y="2130"/>
                </a:cubicBezTo>
                <a:cubicBezTo>
                  <a:pt x="778" y="2130"/>
                  <a:pt x="776" y="2130"/>
                  <a:pt x="773" y="2129"/>
                </a:cubicBezTo>
                <a:lnTo>
                  <a:pt x="767" y="2129"/>
                </a:lnTo>
                <a:lnTo>
                  <a:pt x="767" y="2135"/>
                </a:lnTo>
                <a:cubicBezTo>
                  <a:pt x="779" y="2140"/>
                  <a:pt x="779" y="2140"/>
                  <a:pt x="784" y="2140"/>
                </a:cubicBezTo>
                <a:cubicBezTo>
                  <a:pt x="789" y="2140"/>
                  <a:pt x="793" y="2144"/>
                  <a:pt x="795" y="2145"/>
                </a:cubicBezTo>
                <a:lnTo>
                  <a:pt x="795" y="2145"/>
                </a:lnTo>
                <a:cubicBezTo>
                  <a:pt x="789" y="2140"/>
                  <a:pt x="778" y="2140"/>
                  <a:pt x="773" y="2140"/>
                </a:cubicBezTo>
                <a:lnTo>
                  <a:pt x="773" y="2140"/>
                </a:lnTo>
                <a:lnTo>
                  <a:pt x="778" y="2145"/>
                </a:lnTo>
                <a:lnTo>
                  <a:pt x="778" y="2145"/>
                </a:lnTo>
                <a:cubicBezTo>
                  <a:pt x="776" y="2145"/>
                  <a:pt x="775" y="2144"/>
                  <a:pt x="774" y="2144"/>
                </a:cubicBezTo>
                <a:lnTo>
                  <a:pt x="774" y="2144"/>
                </a:lnTo>
                <a:cubicBezTo>
                  <a:pt x="774" y="2144"/>
                  <a:pt x="775" y="2145"/>
                  <a:pt x="779" y="2146"/>
                </a:cubicBezTo>
                <a:lnTo>
                  <a:pt x="778" y="2145"/>
                </a:lnTo>
                <a:lnTo>
                  <a:pt x="778" y="2145"/>
                </a:lnTo>
                <a:cubicBezTo>
                  <a:pt x="785" y="2147"/>
                  <a:pt x="797" y="2152"/>
                  <a:pt x="790" y="2152"/>
                </a:cubicBezTo>
                <a:lnTo>
                  <a:pt x="784" y="2152"/>
                </a:lnTo>
                <a:cubicBezTo>
                  <a:pt x="784" y="2152"/>
                  <a:pt x="790" y="2157"/>
                  <a:pt x="790" y="2157"/>
                </a:cubicBezTo>
                <a:cubicBezTo>
                  <a:pt x="781" y="2153"/>
                  <a:pt x="783" y="2152"/>
                  <a:pt x="779" y="2152"/>
                </a:cubicBezTo>
                <a:lnTo>
                  <a:pt x="779" y="2152"/>
                </a:lnTo>
                <a:cubicBezTo>
                  <a:pt x="779" y="2152"/>
                  <a:pt x="779" y="2152"/>
                  <a:pt x="779" y="2152"/>
                </a:cubicBezTo>
                <a:lnTo>
                  <a:pt x="762" y="2152"/>
                </a:lnTo>
                <a:cubicBezTo>
                  <a:pt x="790" y="2168"/>
                  <a:pt x="762" y="2163"/>
                  <a:pt x="779" y="2174"/>
                </a:cubicBezTo>
                <a:cubicBezTo>
                  <a:pt x="762" y="2163"/>
                  <a:pt x="773" y="2168"/>
                  <a:pt x="756" y="2163"/>
                </a:cubicBezTo>
                <a:lnTo>
                  <a:pt x="745" y="2163"/>
                </a:lnTo>
                <a:cubicBezTo>
                  <a:pt x="748" y="2164"/>
                  <a:pt x="748" y="2164"/>
                  <a:pt x="748" y="2164"/>
                </a:cubicBezTo>
                <a:cubicBezTo>
                  <a:pt x="748" y="2164"/>
                  <a:pt x="745" y="2163"/>
                  <a:pt x="744" y="2163"/>
                </a:cubicBezTo>
                <a:lnTo>
                  <a:pt x="744" y="2163"/>
                </a:lnTo>
                <a:cubicBezTo>
                  <a:pt x="744" y="2163"/>
                  <a:pt x="744" y="2164"/>
                  <a:pt x="751" y="2168"/>
                </a:cubicBezTo>
                <a:cubicBezTo>
                  <a:pt x="762" y="2180"/>
                  <a:pt x="734" y="2168"/>
                  <a:pt x="751" y="2185"/>
                </a:cubicBezTo>
                <a:cubicBezTo>
                  <a:pt x="756" y="2191"/>
                  <a:pt x="767" y="2202"/>
                  <a:pt x="773" y="2208"/>
                </a:cubicBezTo>
                <a:cubicBezTo>
                  <a:pt x="767" y="2208"/>
                  <a:pt x="756" y="2196"/>
                  <a:pt x="756" y="2196"/>
                </a:cubicBezTo>
                <a:cubicBezTo>
                  <a:pt x="756" y="2202"/>
                  <a:pt x="751" y="2202"/>
                  <a:pt x="751" y="2202"/>
                </a:cubicBezTo>
                <a:lnTo>
                  <a:pt x="745" y="2202"/>
                </a:lnTo>
                <a:cubicBezTo>
                  <a:pt x="745" y="2202"/>
                  <a:pt x="751" y="2202"/>
                  <a:pt x="751" y="2208"/>
                </a:cubicBezTo>
                <a:cubicBezTo>
                  <a:pt x="745" y="2202"/>
                  <a:pt x="739" y="2202"/>
                  <a:pt x="734" y="2196"/>
                </a:cubicBezTo>
                <a:lnTo>
                  <a:pt x="734" y="2196"/>
                </a:lnTo>
                <a:cubicBezTo>
                  <a:pt x="739" y="2202"/>
                  <a:pt x="745" y="2208"/>
                  <a:pt x="745" y="2208"/>
                </a:cubicBezTo>
                <a:cubicBezTo>
                  <a:pt x="744" y="2208"/>
                  <a:pt x="743" y="2207"/>
                  <a:pt x="743" y="2207"/>
                </a:cubicBezTo>
                <a:lnTo>
                  <a:pt x="743" y="2207"/>
                </a:lnTo>
                <a:cubicBezTo>
                  <a:pt x="745" y="2209"/>
                  <a:pt x="748" y="2211"/>
                  <a:pt x="751" y="2213"/>
                </a:cubicBezTo>
                <a:cubicBezTo>
                  <a:pt x="751" y="2219"/>
                  <a:pt x="745" y="2219"/>
                  <a:pt x="745" y="2219"/>
                </a:cubicBezTo>
                <a:cubicBezTo>
                  <a:pt x="745" y="2219"/>
                  <a:pt x="745" y="2224"/>
                  <a:pt x="745" y="2224"/>
                </a:cubicBezTo>
                <a:cubicBezTo>
                  <a:pt x="745" y="2230"/>
                  <a:pt x="745" y="2230"/>
                  <a:pt x="745" y="2230"/>
                </a:cubicBezTo>
                <a:lnTo>
                  <a:pt x="739" y="2224"/>
                </a:lnTo>
                <a:lnTo>
                  <a:pt x="745" y="2224"/>
                </a:lnTo>
                <a:cubicBezTo>
                  <a:pt x="745" y="2224"/>
                  <a:pt x="745" y="2219"/>
                  <a:pt x="739" y="2219"/>
                </a:cubicBezTo>
                <a:lnTo>
                  <a:pt x="739" y="2213"/>
                </a:lnTo>
                <a:cubicBezTo>
                  <a:pt x="739" y="2219"/>
                  <a:pt x="734" y="2219"/>
                  <a:pt x="734" y="2224"/>
                </a:cubicBezTo>
                <a:cubicBezTo>
                  <a:pt x="723" y="2252"/>
                  <a:pt x="717" y="2286"/>
                  <a:pt x="700" y="2303"/>
                </a:cubicBezTo>
                <a:cubicBezTo>
                  <a:pt x="711" y="2308"/>
                  <a:pt x="739" y="2297"/>
                  <a:pt x="734" y="2325"/>
                </a:cubicBezTo>
                <a:cubicBezTo>
                  <a:pt x="728" y="2325"/>
                  <a:pt x="717" y="2320"/>
                  <a:pt x="717" y="2314"/>
                </a:cubicBezTo>
                <a:cubicBezTo>
                  <a:pt x="717" y="2314"/>
                  <a:pt x="717" y="2325"/>
                  <a:pt x="717" y="2325"/>
                </a:cubicBezTo>
                <a:lnTo>
                  <a:pt x="711" y="2308"/>
                </a:lnTo>
                <a:lnTo>
                  <a:pt x="711" y="2308"/>
                </a:lnTo>
                <a:cubicBezTo>
                  <a:pt x="700" y="2320"/>
                  <a:pt x="717" y="2320"/>
                  <a:pt x="711" y="2331"/>
                </a:cubicBezTo>
                <a:cubicBezTo>
                  <a:pt x="708" y="2329"/>
                  <a:pt x="705" y="2328"/>
                  <a:pt x="703" y="2328"/>
                </a:cubicBezTo>
                <a:cubicBezTo>
                  <a:pt x="700" y="2328"/>
                  <a:pt x="698" y="2331"/>
                  <a:pt x="695" y="2331"/>
                </a:cubicBezTo>
                <a:cubicBezTo>
                  <a:pt x="695" y="2325"/>
                  <a:pt x="700" y="2320"/>
                  <a:pt x="700" y="2320"/>
                </a:cubicBezTo>
                <a:lnTo>
                  <a:pt x="700" y="2320"/>
                </a:lnTo>
                <a:cubicBezTo>
                  <a:pt x="695" y="2325"/>
                  <a:pt x="683" y="2336"/>
                  <a:pt x="672" y="2336"/>
                </a:cubicBezTo>
                <a:cubicBezTo>
                  <a:pt x="678" y="2336"/>
                  <a:pt x="683" y="2342"/>
                  <a:pt x="683" y="2348"/>
                </a:cubicBezTo>
                <a:cubicBezTo>
                  <a:pt x="679" y="2357"/>
                  <a:pt x="676" y="2360"/>
                  <a:pt x="673" y="2360"/>
                </a:cubicBezTo>
                <a:cubicBezTo>
                  <a:pt x="671" y="2360"/>
                  <a:pt x="669" y="2358"/>
                  <a:pt x="666" y="2358"/>
                </a:cubicBezTo>
                <a:cubicBezTo>
                  <a:pt x="664" y="2358"/>
                  <a:pt x="663" y="2358"/>
                  <a:pt x="661" y="2359"/>
                </a:cubicBezTo>
                <a:cubicBezTo>
                  <a:pt x="661" y="2370"/>
                  <a:pt x="650" y="2376"/>
                  <a:pt x="661" y="2381"/>
                </a:cubicBezTo>
                <a:cubicBezTo>
                  <a:pt x="661" y="2387"/>
                  <a:pt x="655" y="2387"/>
                  <a:pt x="650" y="2387"/>
                </a:cubicBezTo>
                <a:cubicBezTo>
                  <a:pt x="650" y="2398"/>
                  <a:pt x="627" y="2432"/>
                  <a:pt x="644" y="2432"/>
                </a:cubicBezTo>
                <a:lnTo>
                  <a:pt x="650" y="2426"/>
                </a:lnTo>
                <a:lnTo>
                  <a:pt x="650" y="2432"/>
                </a:lnTo>
                <a:cubicBezTo>
                  <a:pt x="644" y="2465"/>
                  <a:pt x="605" y="2493"/>
                  <a:pt x="599" y="2527"/>
                </a:cubicBezTo>
                <a:lnTo>
                  <a:pt x="594" y="2527"/>
                </a:lnTo>
                <a:cubicBezTo>
                  <a:pt x="588" y="2544"/>
                  <a:pt x="571" y="2566"/>
                  <a:pt x="577" y="2588"/>
                </a:cubicBezTo>
                <a:cubicBezTo>
                  <a:pt x="574" y="2591"/>
                  <a:pt x="570" y="2593"/>
                  <a:pt x="567" y="2593"/>
                </a:cubicBezTo>
                <a:cubicBezTo>
                  <a:pt x="563" y="2593"/>
                  <a:pt x="560" y="2591"/>
                  <a:pt x="560" y="2588"/>
                </a:cubicBezTo>
                <a:cubicBezTo>
                  <a:pt x="555" y="2605"/>
                  <a:pt x="555" y="2611"/>
                  <a:pt x="538" y="2628"/>
                </a:cubicBezTo>
                <a:cubicBezTo>
                  <a:pt x="538" y="2619"/>
                  <a:pt x="536" y="2619"/>
                  <a:pt x="536" y="2619"/>
                </a:cubicBezTo>
                <a:cubicBezTo>
                  <a:pt x="536" y="2619"/>
                  <a:pt x="538" y="2619"/>
                  <a:pt x="543" y="2611"/>
                </a:cubicBezTo>
                <a:lnTo>
                  <a:pt x="543" y="2611"/>
                </a:lnTo>
                <a:cubicBezTo>
                  <a:pt x="527" y="2628"/>
                  <a:pt x="521" y="2628"/>
                  <a:pt x="521" y="2656"/>
                </a:cubicBezTo>
                <a:cubicBezTo>
                  <a:pt x="520" y="2653"/>
                  <a:pt x="518" y="2652"/>
                  <a:pt x="516" y="2652"/>
                </a:cubicBezTo>
                <a:cubicBezTo>
                  <a:pt x="509" y="2652"/>
                  <a:pt x="499" y="2664"/>
                  <a:pt x="499" y="2672"/>
                </a:cubicBezTo>
                <a:lnTo>
                  <a:pt x="515" y="2661"/>
                </a:lnTo>
                <a:lnTo>
                  <a:pt x="515" y="2661"/>
                </a:lnTo>
                <a:cubicBezTo>
                  <a:pt x="510" y="2672"/>
                  <a:pt x="504" y="2684"/>
                  <a:pt x="499" y="2689"/>
                </a:cubicBezTo>
                <a:lnTo>
                  <a:pt x="487" y="2678"/>
                </a:lnTo>
                <a:cubicBezTo>
                  <a:pt x="448" y="2706"/>
                  <a:pt x="482" y="2762"/>
                  <a:pt x="437" y="2779"/>
                </a:cubicBezTo>
                <a:cubicBezTo>
                  <a:pt x="438" y="2782"/>
                  <a:pt x="440" y="2784"/>
                  <a:pt x="441" y="2784"/>
                </a:cubicBezTo>
                <a:cubicBezTo>
                  <a:pt x="446" y="2784"/>
                  <a:pt x="452" y="2771"/>
                  <a:pt x="457" y="2771"/>
                </a:cubicBezTo>
                <a:cubicBezTo>
                  <a:pt x="458" y="2771"/>
                  <a:pt x="459" y="2772"/>
                  <a:pt x="459" y="2773"/>
                </a:cubicBezTo>
                <a:cubicBezTo>
                  <a:pt x="448" y="2790"/>
                  <a:pt x="420" y="2801"/>
                  <a:pt x="420" y="2807"/>
                </a:cubicBezTo>
                <a:cubicBezTo>
                  <a:pt x="398" y="2824"/>
                  <a:pt x="426" y="2840"/>
                  <a:pt x="409" y="2863"/>
                </a:cubicBezTo>
                <a:cubicBezTo>
                  <a:pt x="415" y="2863"/>
                  <a:pt x="431" y="2863"/>
                  <a:pt x="426" y="2885"/>
                </a:cubicBezTo>
                <a:cubicBezTo>
                  <a:pt x="421" y="2893"/>
                  <a:pt x="413" y="2896"/>
                  <a:pt x="407" y="2896"/>
                </a:cubicBezTo>
                <a:cubicBezTo>
                  <a:pt x="399" y="2896"/>
                  <a:pt x="392" y="2891"/>
                  <a:pt x="392" y="2885"/>
                </a:cubicBezTo>
                <a:cubicBezTo>
                  <a:pt x="398" y="2880"/>
                  <a:pt x="398" y="2880"/>
                  <a:pt x="403" y="2880"/>
                </a:cubicBezTo>
                <a:cubicBezTo>
                  <a:pt x="403" y="2875"/>
                  <a:pt x="403" y="2867"/>
                  <a:pt x="397" y="2867"/>
                </a:cubicBezTo>
                <a:cubicBezTo>
                  <a:pt x="396" y="2867"/>
                  <a:pt x="394" y="2867"/>
                  <a:pt x="392" y="2868"/>
                </a:cubicBezTo>
                <a:lnTo>
                  <a:pt x="398" y="2874"/>
                </a:lnTo>
                <a:cubicBezTo>
                  <a:pt x="388" y="2879"/>
                  <a:pt x="378" y="2897"/>
                  <a:pt x="372" y="2897"/>
                </a:cubicBezTo>
                <a:cubicBezTo>
                  <a:pt x="371" y="2897"/>
                  <a:pt x="370" y="2897"/>
                  <a:pt x="370" y="2896"/>
                </a:cubicBezTo>
                <a:lnTo>
                  <a:pt x="370" y="2896"/>
                </a:lnTo>
                <a:cubicBezTo>
                  <a:pt x="370" y="2901"/>
                  <a:pt x="371" y="2903"/>
                  <a:pt x="373" y="2903"/>
                </a:cubicBezTo>
                <a:cubicBezTo>
                  <a:pt x="376" y="2903"/>
                  <a:pt x="380" y="2900"/>
                  <a:pt x="387" y="2896"/>
                </a:cubicBezTo>
                <a:lnTo>
                  <a:pt x="387" y="2896"/>
                </a:lnTo>
                <a:cubicBezTo>
                  <a:pt x="364" y="2913"/>
                  <a:pt x="364" y="2930"/>
                  <a:pt x="347" y="2952"/>
                </a:cubicBezTo>
                <a:cubicBezTo>
                  <a:pt x="350" y="2950"/>
                  <a:pt x="354" y="2948"/>
                  <a:pt x="357" y="2948"/>
                </a:cubicBezTo>
                <a:cubicBezTo>
                  <a:pt x="360" y="2948"/>
                  <a:pt x="361" y="2950"/>
                  <a:pt x="359" y="2952"/>
                </a:cubicBezTo>
                <a:cubicBezTo>
                  <a:pt x="336" y="2986"/>
                  <a:pt x="359" y="2975"/>
                  <a:pt x="353" y="2997"/>
                </a:cubicBezTo>
                <a:cubicBezTo>
                  <a:pt x="350" y="2999"/>
                  <a:pt x="347" y="3000"/>
                  <a:pt x="345" y="3000"/>
                </a:cubicBezTo>
                <a:cubicBezTo>
                  <a:pt x="340" y="3000"/>
                  <a:pt x="338" y="2996"/>
                  <a:pt x="336" y="2996"/>
                </a:cubicBezTo>
                <a:cubicBezTo>
                  <a:pt x="334" y="2996"/>
                  <a:pt x="333" y="2998"/>
                  <a:pt x="331" y="3008"/>
                </a:cubicBezTo>
                <a:cubicBezTo>
                  <a:pt x="328" y="3011"/>
                  <a:pt x="326" y="3012"/>
                  <a:pt x="324" y="3012"/>
                </a:cubicBezTo>
                <a:cubicBezTo>
                  <a:pt x="317" y="3012"/>
                  <a:pt x="314" y="3002"/>
                  <a:pt x="314" y="2997"/>
                </a:cubicBezTo>
                <a:cubicBezTo>
                  <a:pt x="314" y="3025"/>
                  <a:pt x="286" y="3036"/>
                  <a:pt x="280" y="3048"/>
                </a:cubicBezTo>
                <a:lnTo>
                  <a:pt x="280" y="3031"/>
                </a:lnTo>
                <a:cubicBezTo>
                  <a:pt x="280" y="3042"/>
                  <a:pt x="280" y="3048"/>
                  <a:pt x="275" y="3053"/>
                </a:cubicBezTo>
                <a:lnTo>
                  <a:pt x="286" y="3048"/>
                </a:lnTo>
                <a:lnTo>
                  <a:pt x="286" y="3048"/>
                </a:lnTo>
                <a:cubicBezTo>
                  <a:pt x="286" y="3053"/>
                  <a:pt x="280" y="3059"/>
                  <a:pt x="275" y="3059"/>
                </a:cubicBezTo>
                <a:cubicBezTo>
                  <a:pt x="280" y="3070"/>
                  <a:pt x="297" y="3064"/>
                  <a:pt x="297" y="3081"/>
                </a:cubicBezTo>
                <a:cubicBezTo>
                  <a:pt x="287" y="3086"/>
                  <a:pt x="286" y="3105"/>
                  <a:pt x="278" y="3105"/>
                </a:cubicBezTo>
                <a:cubicBezTo>
                  <a:pt x="277" y="3105"/>
                  <a:pt x="276" y="3104"/>
                  <a:pt x="275" y="3104"/>
                </a:cubicBezTo>
                <a:cubicBezTo>
                  <a:pt x="290" y="3084"/>
                  <a:pt x="264" y="3100"/>
                  <a:pt x="267" y="3083"/>
                </a:cubicBezTo>
                <a:lnTo>
                  <a:pt x="267" y="3083"/>
                </a:lnTo>
                <a:cubicBezTo>
                  <a:pt x="265" y="3086"/>
                  <a:pt x="263" y="3089"/>
                  <a:pt x="263" y="3092"/>
                </a:cubicBezTo>
                <a:lnTo>
                  <a:pt x="258" y="3092"/>
                </a:lnTo>
                <a:cubicBezTo>
                  <a:pt x="235" y="3109"/>
                  <a:pt x="269" y="3109"/>
                  <a:pt x="252" y="3137"/>
                </a:cubicBezTo>
                <a:lnTo>
                  <a:pt x="247" y="3137"/>
                </a:lnTo>
                <a:cubicBezTo>
                  <a:pt x="247" y="3120"/>
                  <a:pt x="241" y="3104"/>
                  <a:pt x="247" y="3087"/>
                </a:cubicBezTo>
                <a:lnTo>
                  <a:pt x="252" y="3087"/>
                </a:lnTo>
                <a:cubicBezTo>
                  <a:pt x="241" y="3064"/>
                  <a:pt x="247" y="3031"/>
                  <a:pt x="247" y="3008"/>
                </a:cubicBezTo>
                <a:lnTo>
                  <a:pt x="247" y="3008"/>
                </a:lnTo>
                <a:cubicBezTo>
                  <a:pt x="258" y="3020"/>
                  <a:pt x="252" y="3020"/>
                  <a:pt x="263" y="3020"/>
                </a:cubicBezTo>
                <a:cubicBezTo>
                  <a:pt x="263" y="3008"/>
                  <a:pt x="247" y="3014"/>
                  <a:pt x="247" y="2992"/>
                </a:cubicBezTo>
                <a:cubicBezTo>
                  <a:pt x="258" y="2986"/>
                  <a:pt x="263" y="2975"/>
                  <a:pt x="280" y="2975"/>
                </a:cubicBezTo>
                <a:lnTo>
                  <a:pt x="280" y="2975"/>
                </a:lnTo>
                <a:lnTo>
                  <a:pt x="275" y="2997"/>
                </a:lnTo>
                <a:cubicBezTo>
                  <a:pt x="291" y="2992"/>
                  <a:pt x="280" y="2969"/>
                  <a:pt x="286" y="2958"/>
                </a:cubicBezTo>
                <a:lnTo>
                  <a:pt x="286" y="2958"/>
                </a:lnTo>
                <a:lnTo>
                  <a:pt x="291" y="2964"/>
                </a:lnTo>
                <a:cubicBezTo>
                  <a:pt x="297" y="2930"/>
                  <a:pt x="280" y="2924"/>
                  <a:pt x="291" y="2891"/>
                </a:cubicBezTo>
                <a:lnTo>
                  <a:pt x="291" y="2891"/>
                </a:lnTo>
                <a:lnTo>
                  <a:pt x="286" y="2896"/>
                </a:lnTo>
                <a:cubicBezTo>
                  <a:pt x="269" y="2874"/>
                  <a:pt x="297" y="2880"/>
                  <a:pt x="291" y="2857"/>
                </a:cubicBezTo>
                <a:lnTo>
                  <a:pt x="308" y="2857"/>
                </a:lnTo>
                <a:cubicBezTo>
                  <a:pt x="308" y="2846"/>
                  <a:pt x="303" y="2812"/>
                  <a:pt x="308" y="2790"/>
                </a:cubicBezTo>
                <a:cubicBezTo>
                  <a:pt x="314" y="2807"/>
                  <a:pt x="314" y="2835"/>
                  <a:pt x="319" y="2852"/>
                </a:cubicBezTo>
                <a:cubicBezTo>
                  <a:pt x="325" y="2840"/>
                  <a:pt x="331" y="2807"/>
                  <a:pt x="319" y="2801"/>
                </a:cubicBezTo>
                <a:lnTo>
                  <a:pt x="319" y="2801"/>
                </a:lnTo>
                <a:cubicBezTo>
                  <a:pt x="319" y="2807"/>
                  <a:pt x="325" y="2812"/>
                  <a:pt x="319" y="2818"/>
                </a:cubicBezTo>
                <a:cubicBezTo>
                  <a:pt x="308" y="2801"/>
                  <a:pt x="308" y="2779"/>
                  <a:pt x="314" y="2751"/>
                </a:cubicBezTo>
                <a:lnTo>
                  <a:pt x="314" y="2751"/>
                </a:lnTo>
                <a:cubicBezTo>
                  <a:pt x="317" y="2753"/>
                  <a:pt x="320" y="2753"/>
                  <a:pt x="323" y="2753"/>
                </a:cubicBezTo>
                <a:cubicBezTo>
                  <a:pt x="347" y="2753"/>
                  <a:pt x="345" y="2694"/>
                  <a:pt x="375" y="2684"/>
                </a:cubicBezTo>
                <a:cubicBezTo>
                  <a:pt x="375" y="2639"/>
                  <a:pt x="403" y="2600"/>
                  <a:pt x="415" y="2555"/>
                </a:cubicBezTo>
                <a:lnTo>
                  <a:pt x="415" y="2555"/>
                </a:lnTo>
                <a:cubicBezTo>
                  <a:pt x="412" y="2555"/>
                  <a:pt x="409" y="2556"/>
                  <a:pt x="407" y="2556"/>
                </a:cubicBezTo>
                <a:cubicBezTo>
                  <a:pt x="393" y="2556"/>
                  <a:pt x="417" y="2537"/>
                  <a:pt x="392" y="2532"/>
                </a:cubicBezTo>
                <a:cubicBezTo>
                  <a:pt x="392" y="2521"/>
                  <a:pt x="398" y="2516"/>
                  <a:pt x="398" y="2516"/>
                </a:cubicBezTo>
                <a:lnTo>
                  <a:pt x="426" y="2488"/>
                </a:lnTo>
                <a:cubicBezTo>
                  <a:pt x="427" y="2487"/>
                  <a:pt x="429" y="2486"/>
                  <a:pt x="429" y="2486"/>
                </a:cubicBezTo>
                <a:lnTo>
                  <a:pt x="429" y="2486"/>
                </a:lnTo>
                <a:cubicBezTo>
                  <a:pt x="434" y="2486"/>
                  <a:pt x="427" y="2499"/>
                  <a:pt x="431" y="2499"/>
                </a:cubicBezTo>
                <a:cubicBezTo>
                  <a:pt x="437" y="2488"/>
                  <a:pt x="441" y="2486"/>
                  <a:pt x="445" y="2486"/>
                </a:cubicBezTo>
                <a:cubicBezTo>
                  <a:pt x="447" y="2486"/>
                  <a:pt x="448" y="2486"/>
                  <a:pt x="450" y="2486"/>
                </a:cubicBezTo>
                <a:cubicBezTo>
                  <a:pt x="453" y="2486"/>
                  <a:pt x="456" y="2486"/>
                  <a:pt x="459" y="2482"/>
                </a:cubicBezTo>
                <a:cubicBezTo>
                  <a:pt x="448" y="2482"/>
                  <a:pt x="448" y="2465"/>
                  <a:pt x="459" y="2454"/>
                </a:cubicBezTo>
                <a:lnTo>
                  <a:pt x="459" y="2454"/>
                </a:lnTo>
                <a:lnTo>
                  <a:pt x="437" y="2471"/>
                </a:lnTo>
                <a:cubicBezTo>
                  <a:pt x="437" y="2432"/>
                  <a:pt x="471" y="2448"/>
                  <a:pt x="465" y="2409"/>
                </a:cubicBezTo>
                <a:lnTo>
                  <a:pt x="465" y="2409"/>
                </a:lnTo>
                <a:lnTo>
                  <a:pt x="471" y="2420"/>
                </a:lnTo>
                <a:cubicBezTo>
                  <a:pt x="471" y="2404"/>
                  <a:pt x="493" y="2353"/>
                  <a:pt x="476" y="2331"/>
                </a:cubicBezTo>
                <a:cubicBezTo>
                  <a:pt x="479" y="2331"/>
                  <a:pt x="483" y="2329"/>
                  <a:pt x="487" y="2329"/>
                </a:cubicBezTo>
                <a:cubicBezTo>
                  <a:pt x="490" y="2329"/>
                  <a:pt x="493" y="2331"/>
                  <a:pt x="493" y="2336"/>
                </a:cubicBezTo>
                <a:cubicBezTo>
                  <a:pt x="510" y="2292"/>
                  <a:pt x="499" y="2236"/>
                  <a:pt x="527" y="2202"/>
                </a:cubicBezTo>
                <a:cubicBezTo>
                  <a:pt x="527" y="2208"/>
                  <a:pt x="527" y="2208"/>
                  <a:pt x="532" y="2213"/>
                </a:cubicBezTo>
                <a:cubicBezTo>
                  <a:pt x="532" y="2196"/>
                  <a:pt x="527" y="2185"/>
                  <a:pt x="538" y="2168"/>
                </a:cubicBezTo>
                <a:cubicBezTo>
                  <a:pt x="538" y="2168"/>
                  <a:pt x="540" y="2171"/>
                  <a:pt x="542" y="2171"/>
                </a:cubicBezTo>
                <a:cubicBezTo>
                  <a:pt x="543" y="2171"/>
                  <a:pt x="543" y="2170"/>
                  <a:pt x="543" y="2168"/>
                </a:cubicBezTo>
                <a:cubicBezTo>
                  <a:pt x="543" y="2168"/>
                  <a:pt x="543" y="2163"/>
                  <a:pt x="543" y="2157"/>
                </a:cubicBezTo>
                <a:cubicBezTo>
                  <a:pt x="543" y="2157"/>
                  <a:pt x="543" y="2157"/>
                  <a:pt x="543" y="2152"/>
                </a:cubicBezTo>
                <a:cubicBezTo>
                  <a:pt x="545" y="2154"/>
                  <a:pt x="548" y="2155"/>
                  <a:pt x="549" y="2156"/>
                </a:cubicBezTo>
                <a:lnTo>
                  <a:pt x="549" y="2156"/>
                </a:lnTo>
                <a:lnTo>
                  <a:pt x="549" y="2152"/>
                </a:lnTo>
                <a:cubicBezTo>
                  <a:pt x="549" y="2152"/>
                  <a:pt x="549" y="2152"/>
                  <a:pt x="549" y="2146"/>
                </a:cubicBezTo>
                <a:lnTo>
                  <a:pt x="555" y="2146"/>
                </a:lnTo>
                <a:cubicBezTo>
                  <a:pt x="549" y="2146"/>
                  <a:pt x="549" y="2140"/>
                  <a:pt x="549" y="2140"/>
                </a:cubicBezTo>
                <a:cubicBezTo>
                  <a:pt x="549" y="2140"/>
                  <a:pt x="549" y="2135"/>
                  <a:pt x="549" y="2135"/>
                </a:cubicBezTo>
                <a:cubicBezTo>
                  <a:pt x="549" y="2129"/>
                  <a:pt x="549" y="2129"/>
                  <a:pt x="549" y="2129"/>
                </a:cubicBezTo>
                <a:lnTo>
                  <a:pt x="571" y="2129"/>
                </a:lnTo>
                <a:cubicBezTo>
                  <a:pt x="566" y="2129"/>
                  <a:pt x="560" y="2129"/>
                  <a:pt x="560" y="2124"/>
                </a:cubicBezTo>
                <a:cubicBezTo>
                  <a:pt x="560" y="2124"/>
                  <a:pt x="566" y="2118"/>
                  <a:pt x="566" y="2112"/>
                </a:cubicBezTo>
                <a:cubicBezTo>
                  <a:pt x="566" y="2107"/>
                  <a:pt x="571" y="2107"/>
                  <a:pt x="571" y="2101"/>
                </a:cubicBezTo>
                <a:lnTo>
                  <a:pt x="566" y="2101"/>
                </a:lnTo>
                <a:cubicBezTo>
                  <a:pt x="566" y="2101"/>
                  <a:pt x="570" y="2101"/>
                  <a:pt x="567" y="2097"/>
                </a:cubicBezTo>
                <a:lnTo>
                  <a:pt x="567" y="2097"/>
                </a:lnTo>
                <a:cubicBezTo>
                  <a:pt x="575" y="2099"/>
                  <a:pt x="583" y="2101"/>
                  <a:pt x="583" y="2101"/>
                </a:cubicBezTo>
                <a:cubicBezTo>
                  <a:pt x="583" y="2101"/>
                  <a:pt x="571" y="2096"/>
                  <a:pt x="566" y="2096"/>
                </a:cubicBezTo>
                <a:lnTo>
                  <a:pt x="566" y="2096"/>
                </a:lnTo>
                <a:cubicBezTo>
                  <a:pt x="566" y="2096"/>
                  <a:pt x="567" y="2097"/>
                  <a:pt x="567" y="2097"/>
                </a:cubicBezTo>
                <a:lnTo>
                  <a:pt x="567" y="2097"/>
                </a:lnTo>
                <a:cubicBezTo>
                  <a:pt x="563" y="2096"/>
                  <a:pt x="558" y="2096"/>
                  <a:pt x="555" y="2096"/>
                </a:cubicBezTo>
                <a:cubicBezTo>
                  <a:pt x="555" y="2094"/>
                  <a:pt x="556" y="2093"/>
                  <a:pt x="558" y="2093"/>
                </a:cubicBezTo>
                <a:cubicBezTo>
                  <a:pt x="562" y="2093"/>
                  <a:pt x="570" y="2096"/>
                  <a:pt x="577" y="2096"/>
                </a:cubicBezTo>
                <a:cubicBezTo>
                  <a:pt x="574" y="2096"/>
                  <a:pt x="569" y="2092"/>
                  <a:pt x="566" y="2089"/>
                </a:cubicBezTo>
                <a:lnTo>
                  <a:pt x="566" y="2089"/>
                </a:lnTo>
                <a:cubicBezTo>
                  <a:pt x="566" y="2090"/>
                  <a:pt x="566" y="2090"/>
                  <a:pt x="566" y="2090"/>
                </a:cubicBezTo>
                <a:cubicBezTo>
                  <a:pt x="565" y="2089"/>
                  <a:pt x="564" y="2088"/>
                  <a:pt x="563" y="2087"/>
                </a:cubicBezTo>
                <a:lnTo>
                  <a:pt x="563" y="2087"/>
                </a:lnTo>
                <a:cubicBezTo>
                  <a:pt x="564" y="2088"/>
                  <a:pt x="565" y="2089"/>
                  <a:pt x="566" y="2089"/>
                </a:cubicBezTo>
                <a:lnTo>
                  <a:pt x="566" y="2089"/>
                </a:lnTo>
                <a:cubicBezTo>
                  <a:pt x="566" y="2086"/>
                  <a:pt x="563" y="2085"/>
                  <a:pt x="561" y="2085"/>
                </a:cubicBezTo>
                <a:lnTo>
                  <a:pt x="561" y="2085"/>
                </a:lnTo>
                <a:cubicBezTo>
                  <a:pt x="562" y="2085"/>
                  <a:pt x="563" y="2086"/>
                  <a:pt x="563" y="2087"/>
                </a:cubicBezTo>
                <a:lnTo>
                  <a:pt x="563" y="2087"/>
                </a:lnTo>
                <a:cubicBezTo>
                  <a:pt x="562" y="2086"/>
                  <a:pt x="560" y="2084"/>
                  <a:pt x="560" y="2084"/>
                </a:cubicBezTo>
                <a:lnTo>
                  <a:pt x="560" y="2084"/>
                </a:lnTo>
                <a:cubicBezTo>
                  <a:pt x="560" y="2084"/>
                  <a:pt x="561" y="2084"/>
                  <a:pt x="561" y="2085"/>
                </a:cubicBezTo>
                <a:lnTo>
                  <a:pt x="561" y="2085"/>
                </a:lnTo>
                <a:cubicBezTo>
                  <a:pt x="558" y="2079"/>
                  <a:pt x="564" y="2078"/>
                  <a:pt x="555" y="2073"/>
                </a:cubicBezTo>
                <a:cubicBezTo>
                  <a:pt x="549" y="2073"/>
                  <a:pt x="538" y="2068"/>
                  <a:pt x="532" y="2068"/>
                </a:cubicBezTo>
                <a:cubicBezTo>
                  <a:pt x="532" y="2068"/>
                  <a:pt x="527" y="2062"/>
                  <a:pt x="538" y="2062"/>
                </a:cubicBezTo>
                <a:lnTo>
                  <a:pt x="538" y="2062"/>
                </a:lnTo>
                <a:cubicBezTo>
                  <a:pt x="532" y="2068"/>
                  <a:pt x="538" y="2068"/>
                  <a:pt x="543" y="2068"/>
                </a:cubicBezTo>
                <a:lnTo>
                  <a:pt x="538" y="2068"/>
                </a:lnTo>
                <a:cubicBezTo>
                  <a:pt x="555" y="2068"/>
                  <a:pt x="543" y="2068"/>
                  <a:pt x="555" y="2073"/>
                </a:cubicBezTo>
                <a:cubicBezTo>
                  <a:pt x="549" y="2068"/>
                  <a:pt x="538" y="2062"/>
                  <a:pt x="543" y="2062"/>
                </a:cubicBezTo>
                <a:lnTo>
                  <a:pt x="543" y="2062"/>
                </a:lnTo>
                <a:cubicBezTo>
                  <a:pt x="560" y="2062"/>
                  <a:pt x="549" y="2068"/>
                  <a:pt x="560" y="2068"/>
                </a:cubicBezTo>
                <a:lnTo>
                  <a:pt x="555" y="2068"/>
                </a:lnTo>
                <a:cubicBezTo>
                  <a:pt x="577" y="2073"/>
                  <a:pt x="555" y="2073"/>
                  <a:pt x="577" y="2079"/>
                </a:cubicBezTo>
                <a:cubicBezTo>
                  <a:pt x="583" y="2073"/>
                  <a:pt x="571" y="2068"/>
                  <a:pt x="577" y="2068"/>
                </a:cubicBezTo>
                <a:cubicBezTo>
                  <a:pt x="571" y="2062"/>
                  <a:pt x="566" y="2062"/>
                  <a:pt x="555" y="2062"/>
                </a:cubicBezTo>
                <a:cubicBezTo>
                  <a:pt x="552" y="2059"/>
                  <a:pt x="553" y="2058"/>
                  <a:pt x="557" y="2058"/>
                </a:cubicBezTo>
                <a:cubicBezTo>
                  <a:pt x="563" y="2058"/>
                  <a:pt x="574" y="2060"/>
                  <a:pt x="578" y="2060"/>
                </a:cubicBezTo>
                <a:cubicBezTo>
                  <a:pt x="581" y="2060"/>
                  <a:pt x="582" y="2059"/>
                  <a:pt x="577" y="2056"/>
                </a:cubicBezTo>
                <a:cubicBezTo>
                  <a:pt x="566" y="2051"/>
                  <a:pt x="549" y="2045"/>
                  <a:pt x="560" y="2045"/>
                </a:cubicBezTo>
                <a:lnTo>
                  <a:pt x="560" y="2045"/>
                </a:lnTo>
                <a:lnTo>
                  <a:pt x="577" y="2051"/>
                </a:lnTo>
                <a:cubicBezTo>
                  <a:pt x="583" y="2051"/>
                  <a:pt x="555" y="2040"/>
                  <a:pt x="566" y="2040"/>
                </a:cubicBezTo>
                <a:lnTo>
                  <a:pt x="566" y="2040"/>
                </a:lnTo>
                <a:cubicBezTo>
                  <a:pt x="566" y="2040"/>
                  <a:pt x="566" y="2040"/>
                  <a:pt x="566" y="2040"/>
                </a:cubicBezTo>
                <a:lnTo>
                  <a:pt x="566" y="2040"/>
                </a:lnTo>
                <a:lnTo>
                  <a:pt x="583" y="2045"/>
                </a:lnTo>
                <a:cubicBezTo>
                  <a:pt x="577" y="2040"/>
                  <a:pt x="571" y="2028"/>
                  <a:pt x="571" y="2023"/>
                </a:cubicBezTo>
                <a:lnTo>
                  <a:pt x="571" y="2023"/>
                </a:lnTo>
                <a:cubicBezTo>
                  <a:pt x="577" y="2028"/>
                  <a:pt x="577" y="2028"/>
                  <a:pt x="583" y="2028"/>
                </a:cubicBezTo>
                <a:cubicBezTo>
                  <a:pt x="577" y="2023"/>
                  <a:pt x="588" y="2017"/>
                  <a:pt x="599" y="2017"/>
                </a:cubicBezTo>
                <a:lnTo>
                  <a:pt x="588" y="2012"/>
                </a:lnTo>
                <a:lnTo>
                  <a:pt x="599" y="2012"/>
                </a:lnTo>
                <a:cubicBezTo>
                  <a:pt x="601" y="2012"/>
                  <a:pt x="601" y="2012"/>
                  <a:pt x="599" y="2011"/>
                </a:cubicBezTo>
                <a:lnTo>
                  <a:pt x="599" y="2011"/>
                </a:lnTo>
                <a:cubicBezTo>
                  <a:pt x="590" y="2002"/>
                  <a:pt x="585" y="1993"/>
                  <a:pt x="589" y="1993"/>
                </a:cubicBezTo>
                <a:lnTo>
                  <a:pt x="589" y="1993"/>
                </a:lnTo>
                <a:cubicBezTo>
                  <a:pt x="590" y="1993"/>
                  <a:pt x="592" y="1994"/>
                  <a:pt x="594" y="1995"/>
                </a:cubicBezTo>
                <a:lnTo>
                  <a:pt x="599" y="1995"/>
                </a:lnTo>
                <a:cubicBezTo>
                  <a:pt x="604" y="1995"/>
                  <a:pt x="584" y="1982"/>
                  <a:pt x="586" y="1982"/>
                </a:cubicBezTo>
                <a:lnTo>
                  <a:pt x="586" y="1982"/>
                </a:lnTo>
                <a:cubicBezTo>
                  <a:pt x="586" y="1982"/>
                  <a:pt x="587" y="1983"/>
                  <a:pt x="588" y="1984"/>
                </a:cubicBezTo>
                <a:cubicBezTo>
                  <a:pt x="597" y="1979"/>
                  <a:pt x="595" y="1971"/>
                  <a:pt x="603" y="1971"/>
                </a:cubicBezTo>
                <a:cubicBezTo>
                  <a:pt x="605" y="1971"/>
                  <a:pt x="607" y="1971"/>
                  <a:pt x="611" y="1972"/>
                </a:cubicBezTo>
                <a:cubicBezTo>
                  <a:pt x="594" y="1961"/>
                  <a:pt x="622" y="1972"/>
                  <a:pt x="599" y="1956"/>
                </a:cubicBezTo>
                <a:lnTo>
                  <a:pt x="599" y="1956"/>
                </a:lnTo>
                <a:cubicBezTo>
                  <a:pt x="616" y="1961"/>
                  <a:pt x="616" y="1967"/>
                  <a:pt x="627" y="1967"/>
                </a:cubicBezTo>
                <a:cubicBezTo>
                  <a:pt x="627" y="1967"/>
                  <a:pt x="616" y="1956"/>
                  <a:pt x="616" y="1950"/>
                </a:cubicBezTo>
                <a:lnTo>
                  <a:pt x="616" y="1950"/>
                </a:lnTo>
                <a:lnTo>
                  <a:pt x="627" y="1961"/>
                </a:lnTo>
                <a:lnTo>
                  <a:pt x="627" y="1956"/>
                </a:lnTo>
                <a:cubicBezTo>
                  <a:pt x="627" y="1956"/>
                  <a:pt x="622" y="1950"/>
                  <a:pt x="616" y="1950"/>
                </a:cubicBezTo>
                <a:lnTo>
                  <a:pt x="616" y="1950"/>
                </a:lnTo>
                <a:cubicBezTo>
                  <a:pt x="616" y="1950"/>
                  <a:pt x="616" y="1950"/>
                  <a:pt x="616" y="1950"/>
                </a:cubicBezTo>
                <a:cubicBezTo>
                  <a:pt x="616" y="1948"/>
                  <a:pt x="618" y="1948"/>
                  <a:pt x="620" y="1948"/>
                </a:cubicBezTo>
                <a:cubicBezTo>
                  <a:pt x="625" y="1948"/>
                  <a:pt x="635" y="1952"/>
                  <a:pt x="639" y="1956"/>
                </a:cubicBezTo>
                <a:lnTo>
                  <a:pt x="636" y="1949"/>
                </a:lnTo>
                <a:lnTo>
                  <a:pt x="636" y="1949"/>
                </a:lnTo>
                <a:cubicBezTo>
                  <a:pt x="636" y="1949"/>
                  <a:pt x="636" y="1949"/>
                  <a:pt x="636" y="1949"/>
                </a:cubicBezTo>
                <a:lnTo>
                  <a:pt x="636" y="1949"/>
                </a:lnTo>
                <a:cubicBezTo>
                  <a:pt x="638" y="1949"/>
                  <a:pt x="643" y="1953"/>
                  <a:pt x="645" y="1953"/>
                </a:cubicBezTo>
                <a:cubicBezTo>
                  <a:pt x="645" y="1953"/>
                  <a:pt x="645" y="1952"/>
                  <a:pt x="644" y="1950"/>
                </a:cubicBezTo>
                <a:cubicBezTo>
                  <a:pt x="640" y="1950"/>
                  <a:pt x="635" y="1946"/>
                  <a:pt x="634" y="1945"/>
                </a:cubicBezTo>
                <a:lnTo>
                  <a:pt x="634" y="1945"/>
                </a:lnTo>
                <a:cubicBezTo>
                  <a:pt x="635" y="1946"/>
                  <a:pt x="637" y="1947"/>
                  <a:pt x="638" y="1947"/>
                </a:cubicBezTo>
                <a:cubicBezTo>
                  <a:pt x="642" y="1947"/>
                  <a:pt x="644" y="1944"/>
                  <a:pt x="644" y="1944"/>
                </a:cubicBezTo>
                <a:lnTo>
                  <a:pt x="650" y="1950"/>
                </a:lnTo>
                <a:cubicBezTo>
                  <a:pt x="650" y="1950"/>
                  <a:pt x="650" y="1939"/>
                  <a:pt x="655" y="1939"/>
                </a:cubicBezTo>
                <a:cubicBezTo>
                  <a:pt x="654" y="1937"/>
                  <a:pt x="652" y="1935"/>
                  <a:pt x="650" y="1933"/>
                </a:cubicBezTo>
                <a:cubicBezTo>
                  <a:pt x="644" y="1922"/>
                  <a:pt x="644" y="1928"/>
                  <a:pt x="639" y="1916"/>
                </a:cubicBezTo>
                <a:lnTo>
                  <a:pt x="639" y="1916"/>
                </a:lnTo>
                <a:cubicBezTo>
                  <a:pt x="639" y="1916"/>
                  <a:pt x="650" y="1933"/>
                  <a:pt x="655" y="1933"/>
                </a:cubicBezTo>
                <a:lnTo>
                  <a:pt x="655" y="1933"/>
                </a:lnTo>
                <a:cubicBezTo>
                  <a:pt x="657" y="1935"/>
                  <a:pt x="658" y="1936"/>
                  <a:pt x="661" y="1939"/>
                </a:cubicBezTo>
                <a:cubicBezTo>
                  <a:pt x="667" y="1939"/>
                  <a:pt x="667" y="1933"/>
                  <a:pt x="667" y="1933"/>
                </a:cubicBezTo>
                <a:cubicBezTo>
                  <a:pt x="661" y="1922"/>
                  <a:pt x="661" y="1922"/>
                  <a:pt x="661" y="1911"/>
                </a:cubicBezTo>
                <a:lnTo>
                  <a:pt x="661" y="1911"/>
                </a:lnTo>
                <a:cubicBezTo>
                  <a:pt x="661" y="1916"/>
                  <a:pt x="672" y="1922"/>
                  <a:pt x="672" y="1922"/>
                </a:cubicBezTo>
                <a:cubicBezTo>
                  <a:pt x="672" y="1911"/>
                  <a:pt x="667" y="1911"/>
                  <a:pt x="667" y="1900"/>
                </a:cubicBezTo>
                <a:lnTo>
                  <a:pt x="667" y="1900"/>
                </a:lnTo>
                <a:cubicBezTo>
                  <a:pt x="672" y="1911"/>
                  <a:pt x="672" y="1911"/>
                  <a:pt x="672" y="1922"/>
                </a:cubicBezTo>
                <a:cubicBezTo>
                  <a:pt x="678" y="1916"/>
                  <a:pt x="678" y="1916"/>
                  <a:pt x="678" y="1905"/>
                </a:cubicBezTo>
                <a:cubicBezTo>
                  <a:pt x="679" y="1903"/>
                  <a:pt x="680" y="1902"/>
                  <a:pt x="681" y="1902"/>
                </a:cubicBezTo>
                <a:cubicBezTo>
                  <a:pt x="685" y="1902"/>
                  <a:pt x="691" y="1919"/>
                  <a:pt x="693" y="1919"/>
                </a:cubicBezTo>
                <a:cubicBezTo>
                  <a:pt x="694" y="1919"/>
                  <a:pt x="695" y="1917"/>
                  <a:pt x="695" y="1911"/>
                </a:cubicBezTo>
                <a:lnTo>
                  <a:pt x="695" y="1916"/>
                </a:lnTo>
                <a:cubicBezTo>
                  <a:pt x="695" y="1911"/>
                  <a:pt x="700" y="1905"/>
                  <a:pt x="700" y="1900"/>
                </a:cubicBezTo>
                <a:close/>
                <a:moveTo>
                  <a:pt x="241" y="3193"/>
                </a:moveTo>
                <a:cubicBezTo>
                  <a:pt x="241" y="3195"/>
                  <a:pt x="242" y="3196"/>
                  <a:pt x="242" y="3198"/>
                </a:cubicBezTo>
                <a:lnTo>
                  <a:pt x="242" y="3198"/>
                </a:lnTo>
                <a:cubicBezTo>
                  <a:pt x="243" y="3195"/>
                  <a:pt x="243" y="3193"/>
                  <a:pt x="241" y="3193"/>
                </a:cubicBezTo>
                <a:close/>
                <a:moveTo>
                  <a:pt x="242" y="3198"/>
                </a:moveTo>
                <a:cubicBezTo>
                  <a:pt x="240" y="3201"/>
                  <a:pt x="238" y="3204"/>
                  <a:pt x="240" y="3204"/>
                </a:cubicBezTo>
                <a:lnTo>
                  <a:pt x="240" y="3204"/>
                </a:lnTo>
                <a:cubicBezTo>
                  <a:pt x="241" y="3202"/>
                  <a:pt x="242" y="3200"/>
                  <a:pt x="242" y="3198"/>
                </a:cubicBezTo>
                <a:close/>
                <a:moveTo>
                  <a:pt x="319" y="3204"/>
                </a:moveTo>
                <a:lnTo>
                  <a:pt x="319" y="3210"/>
                </a:lnTo>
                <a:cubicBezTo>
                  <a:pt x="319" y="3216"/>
                  <a:pt x="319" y="3216"/>
                  <a:pt x="319" y="3221"/>
                </a:cubicBezTo>
                <a:cubicBezTo>
                  <a:pt x="319" y="3216"/>
                  <a:pt x="331" y="3210"/>
                  <a:pt x="319" y="3204"/>
                </a:cubicBezTo>
                <a:close/>
                <a:moveTo>
                  <a:pt x="112" y="3216"/>
                </a:moveTo>
                <a:cubicBezTo>
                  <a:pt x="112" y="3219"/>
                  <a:pt x="112" y="3222"/>
                  <a:pt x="113" y="3224"/>
                </a:cubicBezTo>
                <a:lnTo>
                  <a:pt x="113" y="3224"/>
                </a:lnTo>
                <a:cubicBezTo>
                  <a:pt x="114" y="3221"/>
                  <a:pt x="113" y="3218"/>
                  <a:pt x="112" y="3216"/>
                </a:cubicBezTo>
                <a:close/>
                <a:moveTo>
                  <a:pt x="247" y="3143"/>
                </a:moveTo>
                <a:cubicBezTo>
                  <a:pt x="247" y="3148"/>
                  <a:pt x="252" y="3148"/>
                  <a:pt x="252" y="3154"/>
                </a:cubicBezTo>
                <a:cubicBezTo>
                  <a:pt x="235" y="3171"/>
                  <a:pt x="247" y="3176"/>
                  <a:pt x="241" y="3188"/>
                </a:cubicBezTo>
                <a:lnTo>
                  <a:pt x="247" y="3176"/>
                </a:lnTo>
                <a:lnTo>
                  <a:pt x="247" y="3176"/>
                </a:lnTo>
                <a:cubicBezTo>
                  <a:pt x="252" y="3182"/>
                  <a:pt x="247" y="3193"/>
                  <a:pt x="241" y="3204"/>
                </a:cubicBezTo>
                <a:cubicBezTo>
                  <a:pt x="241" y="3204"/>
                  <a:pt x="241" y="3204"/>
                  <a:pt x="240" y="3204"/>
                </a:cubicBezTo>
                <a:lnTo>
                  <a:pt x="240" y="3204"/>
                </a:lnTo>
                <a:cubicBezTo>
                  <a:pt x="235" y="3218"/>
                  <a:pt x="213" y="3226"/>
                  <a:pt x="213" y="3244"/>
                </a:cubicBezTo>
                <a:lnTo>
                  <a:pt x="207" y="3244"/>
                </a:lnTo>
                <a:cubicBezTo>
                  <a:pt x="207" y="3244"/>
                  <a:pt x="207" y="3238"/>
                  <a:pt x="207" y="3238"/>
                </a:cubicBezTo>
                <a:cubicBezTo>
                  <a:pt x="224" y="3216"/>
                  <a:pt x="185" y="3216"/>
                  <a:pt x="202" y="3188"/>
                </a:cubicBezTo>
                <a:cubicBezTo>
                  <a:pt x="205" y="3186"/>
                  <a:pt x="208" y="3185"/>
                  <a:pt x="209" y="3185"/>
                </a:cubicBezTo>
                <a:cubicBezTo>
                  <a:pt x="218" y="3185"/>
                  <a:pt x="212" y="3201"/>
                  <a:pt x="212" y="3201"/>
                </a:cubicBezTo>
                <a:cubicBezTo>
                  <a:pt x="212" y="3201"/>
                  <a:pt x="212" y="3201"/>
                  <a:pt x="213" y="3199"/>
                </a:cubicBezTo>
                <a:cubicBezTo>
                  <a:pt x="215" y="3199"/>
                  <a:pt x="217" y="3199"/>
                  <a:pt x="219" y="3199"/>
                </a:cubicBezTo>
                <a:cubicBezTo>
                  <a:pt x="243" y="3199"/>
                  <a:pt x="220" y="3164"/>
                  <a:pt x="241" y="3148"/>
                </a:cubicBezTo>
                <a:lnTo>
                  <a:pt x="241" y="3148"/>
                </a:lnTo>
                <a:lnTo>
                  <a:pt x="241" y="3154"/>
                </a:lnTo>
                <a:cubicBezTo>
                  <a:pt x="247" y="3148"/>
                  <a:pt x="247" y="3148"/>
                  <a:pt x="247" y="3143"/>
                </a:cubicBezTo>
                <a:close/>
                <a:moveTo>
                  <a:pt x="202" y="3266"/>
                </a:moveTo>
                <a:cubicBezTo>
                  <a:pt x="202" y="3277"/>
                  <a:pt x="202" y="3277"/>
                  <a:pt x="213" y="3277"/>
                </a:cubicBezTo>
                <a:cubicBezTo>
                  <a:pt x="202" y="3277"/>
                  <a:pt x="202" y="3283"/>
                  <a:pt x="196" y="3294"/>
                </a:cubicBezTo>
                <a:lnTo>
                  <a:pt x="196" y="3294"/>
                </a:lnTo>
                <a:cubicBezTo>
                  <a:pt x="202" y="3283"/>
                  <a:pt x="202" y="3277"/>
                  <a:pt x="202" y="3266"/>
                </a:cubicBezTo>
                <a:close/>
                <a:moveTo>
                  <a:pt x="196" y="3305"/>
                </a:moveTo>
                <a:cubicBezTo>
                  <a:pt x="196" y="3311"/>
                  <a:pt x="191" y="3317"/>
                  <a:pt x="185" y="3322"/>
                </a:cubicBezTo>
                <a:cubicBezTo>
                  <a:pt x="191" y="3317"/>
                  <a:pt x="191" y="3311"/>
                  <a:pt x="196" y="3305"/>
                </a:cubicBezTo>
                <a:close/>
                <a:moveTo>
                  <a:pt x="1232" y="1"/>
                </a:moveTo>
                <a:cubicBezTo>
                  <a:pt x="1236" y="9"/>
                  <a:pt x="1232" y="14"/>
                  <a:pt x="1222" y="14"/>
                </a:cubicBezTo>
                <a:cubicBezTo>
                  <a:pt x="1219" y="14"/>
                  <a:pt x="1214" y="14"/>
                  <a:pt x="1210" y="12"/>
                </a:cubicBezTo>
                <a:lnTo>
                  <a:pt x="1210" y="12"/>
                </a:lnTo>
                <a:lnTo>
                  <a:pt x="1232" y="23"/>
                </a:lnTo>
                <a:cubicBezTo>
                  <a:pt x="1226" y="27"/>
                  <a:pt x="1221" y="28"/>
                  <a:pt x="1217" y="28"/>
                </a:cubicBezTo>
                <a:cubicBezTo>
                  <a:pt x="1203" y="28"/>
                  <a:pt x="1197" y="16"/>
                  <a:pt x="1184" y="16"/>
                </a:cubicBezTo>
                <a:cubicBezTo>
                  <a:pt x="1179" y="16"/>
                  <a:pt x="1173" y="18"/>
                  <a:pt x="1165" y="23"/>
                </a:cubicBezTo>
                <a:lnTo>
                  <a:pt x="1176" y="12"/>
                </a:lnTo>
                <a:lnTo>
                  <a:pt x="1176" y="12"/>
                </a:lnTo>
                <a:cubicBezTo>
                  <a:pt x="1154" y="18"/>
                  <a:pt x="1103" y="23"/>
                  <a:pt x="1092" y="57"/>
                </a:cubicBezTo>
                <a:cubicBezTo>
                  <a:pt x="1087" y="51"/>
                  <a:pt x="1081" y="46"/>
                  <a:pt x="1087" y="40"/>
                </a:cubicBezTo>
                <a:lnTo>
                  <a:pt x="1087" y="40"/>
                </a:lnTo>
                <a:cubicBezTo>
                  <a:pt x="1042" y="51"/>
                  <a:pt x="1003" y="113"/>
                  <a:pt x="969" y="135"/>
                </a:cubicBezTo>
                <a:lnTo>
                  <a:pt x="963" y="130"/>
                </a:lnTo>
                <a:cubicBezTo>
                  <a:pt x="958" y="141"/>
                  <a:pt x="963" y="152"/>
                  <a:pt x="952" y="158"/>
                </a:cubicBezTo>
                <a:cubicBezTo>
                  <a:pt x="952" y="158"/>
                  <a:pt x="950" y="155"/>
                  <a:pt x="948" y="155"/>
                </a:cubicBezTo>
                <a:cubicBezTo>
                  <a:pt x="947" y="155"/>
                  <a:pt x="947" y="156"/>
                  <a:pt x="947" y="158"/>
                </a:cubicBezTo>
                <a:cubicBezTo>
                  <a:pt x="947" y="163"/>
                  <a:pt x="947" y="186"/>
                  <a:pt x="941" y="203"/>
                </a:cubicBezTo>
                <a:lnTo>
                  <a:pt x="935" y="186"/>
                </a:lnTo>
                <a:cubicBezTo>
                  <a:pt x="924" y="214"/>
                  <a:pt x="924" y="242"/>
                  <a:pt x="935" y="259"/>
                </a:cubicBezTo>
                <a:cubicBezTo>
                  <a:pt x="947" y="281"/>
                  <a:pt x="963" y="292"/>
                  <a:pt x="975" y="309"/>
                </a:cubicBezTo>
                <a:cubicBezTo>
                  <a:pt x="952" y="320"/>
                  <a:pt x="969" y="354"/>
                  <a:pt x="975" y="371"/>
                </a:cubicBezTo>
                <a:lnTo>
                  <a:pt x="969" y="371"/>
                </a:lnTo>
                <a:cubicBezTo>
                  <a:pt x="991" y="404"/>
                  <a:pt x="1019" y="415"/>
                  <a:pt x="1031" y="449"/>
                </a:cubicBezTo>
                <a:cubicBezTo>
                  <a:pt x="1025" y="460"/>
                  <a:pt x="1019" y="471"/>
                  <a:pt x="1014" y="488"/>
                </a:cubicBezTo>
                <a:cubicBezTo>
                  <a:pt x="1008" y="499"/>
                  <a:pt x="997" y="522"/>
                  <a:pt x="980" y="539"/>
                </a:cubicBezTo>
                <a:cubicBezTo>
                  <a:pt x="991" y="539"/>
                  <a:pt x="997" y="550"/>
                  <a:pt x="997" y="555"/>
                </a:cubicBezTo>
                <a:cubicBezTo>
                  <a:pt x="988" y="560"/>
                  <a:pt x="994" y="580"/>
                  <a:pt x="987" y="580"/>
                </a:cubicBezTo>
                <a:cubicBezTo>
                  <a:pt x="985" y="580"/>
                  <a:pt x="983" y="580"/>
                  <a:pt x="980" y="578"/>
                </a:cubicBezTo>
                <a:lnTo>
                  <a:pt x="980" y="572"/>
                </a:lnTo>
                <a:cubicBezTo>
                  <a:pt x="963" y="572"/>
                  <a:pt x="958" y="595"/>
                  <a:pt x="952" y="606"/>
                </a:cubicBezTo>
                <a:lnTo>
                  <a:pt x="969" y="623"/>
                </a:lnTo>
                <a:cubicBezTo>
                  <a:pt x="919" y="645"/>
                  <a:pt x="935" y="723"/>
                  <a:pt x="896" y="735"/>
                </a:cubicBezTo>
                <a:cubicBezTo>
                  <a:pt x="896" y="746"/>
                  <a:pt x="891" y="757"/>
                  <a:pt x="891" y="768"/>
                </a:cubicBezTo>
                <a:lnTo>
                  <a:pt x="879" y="763"/>
                </a:lnTo>
                <a:cubicBezTo>
                  <a:pt x="868" y="785"/>
                  <a:pt x="857" y="796"/>
                  <a:pt x="846" y="830"/>
                </a:cubicBezTo>
                <a:lnTo>
                  <a:pt x="840" y="819"/>
                </a:lnTo>
                <a:lnTo>
                  <a:pt x="840" y="819"/>
                </a:lnTo>
                <a:cubicBezTo>
                  <a:pt x="829" y="835"/>
                  <a:pt x="863" y="858"/>
                  <a:pt x="857" y="875"/>
                </a:cubicBezTo>
                <a:lnTo>
                  <a:pt x="835" y="869"/>
                </a:lnTo>
                <a:cubicBezTo>
                  <a:pt x="823" y="903"/>
                  <a:pt x="790" y="925"/>
                  <a:pt x="795" y="964"/>
                </a:cubicBezTo>
                <a:cubicBezTo>
                  <a:pt x="791" y="964"/>
                  <a:pt x="786" y="960"/>
                  <a:pt x="788" y="956"/>
                </a:cubicBezTo>
                <a:lnTo>
                  <a:pt x="788" y="956"/>
                </a:lnTo>
                <a:cubicBezTo>
                  <a:pt x="776" y="973"/>
                  <a:pt x="753" y="1002"/>
                  <a:pt x="771" y="1009"/>
                </a:cubicBezTo>
                <a:lnTo>
                  <a:pt x="771" y="1009"/>
                </a:lnTo>
                <a:cubicBezTo>
                  <a:pt x="771" y="1009"/>
                  <a:pt x="771" y="1009"/>
                  <a:pt x="771" y="1009"/>
                </a:cubicBezTo>
                <a:cubicBezTo>
                  <a:pt x="761" y="1009"/>
                  <a:pt x="756" y="1044"/>
                  <a:pt x="756" y="1059"/>
                </a:cubicBezTo>
                <a:lnTo>
                  <a:pt x="751" y="1048"/>
                </a:lnTo>
                <a:lnTo>
                  <a:pt x="751" y="1048"/>
                </a:lnTo>
                <a:cubicBezTo>
                  <a:pt x="756" y="1071"/>
                  <a:pt x="762" y="1071"/>
                  <a:pt x="751" y="1087"/>
                </a:cubicBezTo>
                <a:cubicBezTo>
                  <a:pt x="751" y="1087"/>
                  <a:pt x="748" y="1084"/>
                  <a:pt x="748" y="1083"/>
                </a:cubicBezTo>
                <a:lnTo>
                  <a:pt x="748" y="1083"/>
                </a:lnTo>
                <a:cubicBezTo>
                  <a:pt x="736" y="1089"/>
                  <a:pt x="750" y="1099"/>
                  <a:pt x="734" y="1104"/>
                </a:cubicBezTo>
                <a:cubicBezTo>
                  <a:pt x="734" y="1099"/>
                  <a:pt x="734" y="1093"/>
                  <a:pt x="734" y="1093"/>
                </a:cubicBezTo>
                <a:cubicBezTo>
                  <a:pt x="723" y="1099"/>
                  <a:pt x="728" y="1099"/>
                  <a:pt x="723" y="1115"/>
                </a:cubicBezTo>
                <a:cubicBezTo>
                  <a:pt x="720" y="1118"/>
                  <a:pt x="715" y="1119"/>
                  <a:pt x="709" y="1119"/>
                </a:cubicBezTo>
                <a:cubicBezTo>
                  <a:pt x="701" y="1119"/>
                  <a:pt x="692" y="1116"/>
                  <a:pt x="689" y="1110"/>
                </a:cubicBezTo>
                <a:cubicBezTo>
                  <a:pt x="689" y="1115"/>
                  <a:pt x="683" y="1127"/>
                  <a:pt x="672" y="1127"/>
                </a:cubicBezTo>
                <a:cubicBezTo>
                  <a:pt x="667" y="1121"/>
                  <a:pt x="672" y="1121"/>
                  <a:pt x="672" y="1115"/>
                </a:cubicBezTo>
                <a:lnTo>
                  <a:pt x="672" y="1115"/>
                </a:lnTo>
                <a:cubicBezTo>
                  <a:pt x="649" y="1115"/>
                  <a:pt x="637" y="1135"/>
                  <a:pt x="621" y="1135"/>
                </a:cubicBezTo>
                <a:cubicBezTo>
                  <a:pt x="618" y="1135"/>
                  <a:pt x="614" y="1134"/>
                  <a:pt x="611" y="1132"/>
                </a:cubicBezTo>
                <a:cubicBezTo>
                  <a:pt x="611" y="1132"/>
                  <a:pt x="605" y="1127"/>
                  <a:pt x="605" y="1127"/>
                </a:cubicBezTo>
                <a:cubicBezTo>
                  <a:pt x="621" y="1123"/>
                  <a:pt x="637" y="1119"/>
                  <a:pt x="643" y="1119"/>
                </a:cubicBezTo>
                <a:cubicBezTo>
                  <a:pt x="643" y="1119"/>
                  <a:pt x="644" y="1119"/>
                  <a:pt x="644" y="1119"/>
                </a:cubicBezTo>
                <a:lnTo>
                  <a:pt x="644" y="1119"/>
                </a:lnTo>
                <a:cubicBezTo>
                  <a:pt x="641" y="1110"/>
                  <a:pt x="623" y="1109"/>
                  <a:pt x="633" y="1093"/>
                </a:cubicBezTo>
                <a:lnTo>
                  <a:pt x="633" y="1093"/>
                </a:lnTo>
                <a:cubicBezTo>
                  <a:pt x="622" y="1104"/>
                  <a:pt x="599" y="1127"/>
                  <a:pt x="583" y="1127"/>
                </a:cubicBezTo>
                <a:lnTo>
                  <a:pt x="577" y="1127"/>
                </a:lnTo>
                <a:lnTo>
                  <a:pt x="577" y="1121"/>
                </a:lnTo>
                <a:cubicBezTo>
                  <a:pt x="571" y="1121"/>
                  <a:pt x="571" y="1127"/>
                  <a:pt x="566" y="1127"/>
                </a:cubicBezTo>
                <a:lnTo>
                  <a:pt x="549" y="1127"/>
                </a:lnTo>
                <a:cubicBezTo>
                  <a:pt x="543" y="1132"/>
                  <a:pt x="543" y="1132"/>
                  <a:pt x="538" y="1132"/>
                </a:cubicBezTo>
                <a:cubicBezTo>
                  <a:pt x="538" y="1131"/>
                  <a:pt x="538" y="1129"/>
                  <a:pt x="538" y="1127"/>
                </a:cubicBezTo>
                <a:lnTo>
                  <a:pt x="549" y="1127"/>
                </a:lnTo>
                <a:cubicBezTo>
                  <a:pt x="547" y="1125"/>
                  <a:pt x="545" y="1124"/>
                  <a:pt x="542" y="1124"/>
                </a:cubicBezTo>
                <a:cubicBezTo>
                  <a:pt x="534" y="1124"/>
                  <a:pt x="523" y="1128"/>
                  <a:pt x="515" y="1132"/>
                </a:cubicBezTo>
                <a:cubicBezTo>
                  <a:pt x="521" y="1143"/>
                  <a:pt x="511" y="1149"/>
                  <a:pt x="524" y="1154"/>
                </a:cubicBezTo>
                <a:lnTo>
                  <a:pt x="524" y="1154"/>
                </a:lnTo>
                <a:cubicBezTo>
                  <a:pt x="524" y="1152"/>
                  <a:pt x="528" y="1149"/>
                  <a:pt x="532" y="1149"/>
                </a:cubicBezTo>
                <a:lnTo>
                  <a:pt x="532" y="1149"/>
                </a:lnTo>
                <a:cubicBezTo>
                  <a:pt x="532" y="1160"/>
                  <a:pt x="527" y="1171"/>
                  <a:pt x="527" y="1177"/>
                </a:cubicBezTo>
                <a:cubicBezTo>
                  <a:pt x="510" y="1160"/>
                  <a:pt x="482" y="1160"/>
                  <a:pt x="476" y="1155"/>
                </a:cubicBezTo>
                <a:cubicBezTo>
                  <a:pt x="448" y="1171"/>
                  <a:pt x="409" y="1183"/>
                  <a:pt x="403" y="1216"/>
                </a:cubicBezTo>
                <a:cubicBezTo>
                  <a:pt x="402" y="1217"/>
                  <a:pt x="401" y="1218"/>
                  <a:pt x="400" y="1218"/>
                </a:cubicBezTo>
                <a:cubicBezTo>
                  <a:pt x="396" y="1218"/>
                  <a:pt x="391" y="1211"/>
                  <a:pt x="387" y="1211"/>
                </a:cubicBezTo>
                <a:cubicBezTo>
                  <a:pt x="392" y="1205"/>
                  <a:pt x="398" y="1205"/>
                  <a:pt x="398" y="1200"/>
                </a:cubicBezTo>
                <a:lnTo>
                  <a:pt x="398" y="1200"/>
                </a:lnTo>
                <a:cubicBezTo>
                  <a:pt x="381" y="1211"/>
                  <a:pt x="353" y="1228"/>
                  <a:pt x="359" y="1244"/>
                </a:cubicBezTo>
                <a:cubicBezTo>
                  <a:pt x="342" y="1244"/>
                  <a:pt x="350" y="1232"/>
                  <a:pt x="346" y="1232"/>
                </a:cubicBezTo>
                <a:lnTo>
                  <a:pt x="346" y="1232"/>
                </a:lnTo>
                <a:cubicBezTo>
                  <a:pt x="345" y="1232"/>
                  <a:pt x="342" y="1234"/>
                  <a:pt x="336" y="1239"/>
                </a:cubicBezTo>
                <a:lnTo>
                  <a:pt x="336" y="1233"/>
                </a:lnTo>
                <a:cubicBezTo>
                  <a:pt x="271" y="1239"/>
                  <a:pt x="280" y="1312"/>
                  <a:pt x="220" y="1337"/>
                </a:cubicBezTo>
                <a:lnTo>
                  <a:pt x="220" y="1337"/>
                </a:lnTo>
                <a:cubicBezTo>
                  <a:pt x="221" y="1336"/>
                  <a:pt x="223" y="1335"/>
                  <a:pt x="224" y="1334"/>
                </a:cubicBezTo>
                <a:cubicBezTo>
                  <a:pt x="219" y="1334"/>
                  <a:pt x="219" y="1334"/>
                  <a:pt x="213" y="1340"/>
                </a:cubicBezTo>
                <a:cubicBezTo>
                  <a:pt x="215" y="1339"/>
                  <a:pt x="218" y="1338"/>
                  <a:pt x="220" y="1337"/>
                </a:cubicBezTo>
                <a:lnTo>
                  <a:pt x="220" y="1337"/>
                </a:lnTo>
                <a:cubicBezTo>
                  <a:pt x="156" y="1382"/>
                  <a:pt x="139" y="1464"/>
                  <a:pt x="90" y="1513"/>
                </a:cubicBezTo>
                <a:cubicBezTo>
                  <a:pt x="73" y="1530"/>
                  <a:pt x="84" y="1541"/>
                  <a:pt x="90" y="1552"/>
                </a:cubicBezTo>
                <a:lnTo>
                  <a:pt x="73" y="1552"/>
                </a:lnTo>
                <a:lnTo>
                  <a:pt x="79" y="1580"/>
                </a:lnTo>
                <a:cubicBezTo>
                  <a:pt x="67" y="1586"/>
                  <a:pt x="56" y="1586"/>
                  <a:pt x="51" y="1592"/>
                </a:cubicBezTo>
                <a:cubicBezTo>
                  <a:pt x="39" y="1597"/>
                  <a:pt x="28" y="1603"/>
                  <a:pt x="6" y="1631"/>
                </a:cubicBezTo>
                <a:cubicBezTo>
                  <a:pt x="0" y="1653"/>
                  <a:pt x="17" y="1664"/>
                  <a:pt x="17" y="1681"/>
                </a:cubicBezTo>
                <a:lnTo>
                  <a:pt x="6" y="1681"/>
                </a:lnTo>
                <a:cubicBezTo>
                  <a:pt x="6" y="1692"/>
                  <a:pt x="11" y="1704"/>
                  <a:pt x="17" y="1709"/>
                </a:cubicBezTo>
                <a:cubicBezTo>
                  <a:pt x="11" y="1715"/>
                  <a:pt x="6" y="1720"/>
                  <a:pt x="0" y="1726"/>
                </a:cubicBezTo>
                <a:cubicBezTo>
                  <a:pt x="6" y="1732"/>
                  <a:pt x="6" y="1737"/>
                  <a:pt x="11" y="1743"/>
                </a:cubicBezTo>
                <a:cubicBezTo>
                  <a:pt x="6" y="1737"/>
                  <a:pt x="11" y="1726"/>
                  <a:pt x="17" y="1726"/>
                </a:cubicBezTo>
                <a:cubicBezTo>
                  <a:pt x="28" y="1754"/>
                  <a:pt x="28" y="1793"/>
                  <a:pt x="23" y="1793"/>
                </a:cubicBezTo>
                <a:cubicBezTo>
                  <a:pt x="34" y="1816"/>
                  <a:pt x="45" y="1827"/>
                  <a:pt x="62" y="1844"/>
                </a:cubicBezTo>
                <a:cubicBezTo>
                  <a:pt x="58" y="1844"/>
                  <a:pt x="53" y="1842"/>
                  <a:pt x="48" y="1839"/>
                </a:cubicBezTo>
                <a:lnTo>
                  <a:pt x="48" y="1839"/>
                </a:lnTo>
                <a:cubicBezTo>
                  <a:pt x="57" y="1848"/>
                  <a:pt x="33" y="1846"/>
                  <a:pt x="56" y="1860"/>
                </a:cubicBezTo>
                <a:cubicBezTo>
                  <a:pt x="56" y="1855"/>
                  <a:pt x="67" y="1855"/>
                  <a:pt x="67" y="1855"/>
                </a:cubicBezTo>
                <a:cubicBezTo>
                  <a:pt x="67" y="1872"/>
                  <a:pt x="90" y="1900"/>
                  <a:pt x="107" y="1911"/>
                </a:cubicBezTo>
                <a:lnTo>
                  <a:pt x="95" y="1916"/>
                </a:lnTo>
                <a:cubicBezTo>
                  <a:pt x="123" y="1950"/>
                  <a:pt x="157" y="1972"/>
                  <a:pt x="191" y="2000"/>
                </a:cubicBezTo>
                <a:cubicBezTo>
                  <a:pt x="186" y="1991"/>
                  <a:pt x="193" y="1982"/>
                  <a:pt x="201" y="1982"/>
                </a:cubicBezTo>
                <a:cubicBezTo>
                  <a:pt x="203" y="1982"/>
                  <a:pt x="205" y="1983"/>
                  <a:pt x="207" y="1984"/>
                </a:cubicBezTo>
                <a:lnTo>
                  <a:pt x="202" y="2000"/>
                </a:lnTo>
                <a:cubicBezTo>
                  <a:pt x="213" y="1995"/>
                  <a:pt x="196" y="1989"/>
                  <a:pt x="219" y="1989"/>
                </a:cubicBezTo>
                <a:cubicBezTo>
                  <a:pt x="228" y="1998"/>
                  <a:pt x="218" y="2007"/>
                  <a:pt x="208" y="2007"/>
                </a:cubicBezTo>
                <a:cubicBezTo>
                  <a:pt x="206" y="2007"/>
                  <a:pt x="204" y="2007"/>
                  <a:pt x="202" y="2006"/>
                </a:cubicBezTo>
                <a:lnTo>
                  <a:pt x="202" y="2006"/>
                </a:lnTo>
                <a:lnTo>
                  <a:pt x="224" y="2017"/>
                </a:lnTo>
                <a:cubicBezTo>
                  <a:pt x="219" y="2017"/>
                  <a:pt x="213" y="2017"/>
                  <a:pt x="213" y="2023"/>
                </a:cubicBezTo>
                <a:cubicBezTo>
                  <a:pt x="223" y="2023"/>
                  <a:pt x="229" y="2051"/>
                  <a:pt x="243" y="2051"/>
                </a:cubicBezTo>
                <a:cubicBezTo>
                  <a:pt x="244" y="2051"/>
                  <a:pt x="245" y="2051"/>
                  <a:pt x="247" y="2051"/>
                </a:cubicBezTo>
                <a:lnTo>
                  <a:pt x="247" y="2056"/>
                </a:lnTo>
                <a:cubicBezTo>
                  <a:pt x="280" y="2079"/>
                  <a:pt x="303" y="2090"/>
                  <a:pt x="331" y="2107"/>
                </a:cubicBezTo>
                <a:cubicBezTo>
                  <a:pt x="333" y="2103"/>
                  <a:pt x="336" y="2102"/>
                  <a:pt x="339" y="2102"/>
                </a:cubicBezTo>
                <a:cubicBezTo>
                  <a:pt x="343" y="2102"/>
                  <a:pt x="348" y="2103"/>
                  <a:pt x="354" y="2103"/>
                </a:cubicBezTo>
                <a:cubicBezTo>
                  <a:pt x="357" y="2103"/>
                  <a:pt x="360" y="2102"/>
                  <a:pt x="364" y="2101"/>
                </a:cubicBezTo>
                <a:cubicBezTo>
                  <a:pt x="370" y="2112"/>
                  <a:pt x="381" y="2118"/>
                  <a:pt x="392" y="2129"/>
                </a:cubicBezTo>
                <a:cubicBezTo>
                  <a:pt x="403" y="2140"/>
                  <a:pt x="420" y="2152"/>
                  <a:pt x="420" y="2152"/>
                </a:cubicBezTo>
                <a:cubicBezTo>
                  <a:pt x="431" y="2146"/>
                  <a:pt x="431" y="2140"/>
                  <a:pt x="437" y="2140"/>
                </a:cubicBezTo>
                <a:lnTo>
                  <a:pt x="437" y="2140"/>
                </a:lnTo>
                <a:cubicBezTo>
                  <a:pt x="431" y="2146"/>
                  <a:pt x="437" y="2152"/>
                  <a:pt x="426" y="2152"/>
                </a:cubicBezTo>
                <a:cubicBezTo>
                  <a:pt x="431" y="2157"/>
                  <a:pt x="426" y="2157"/>
                  <a:pt x="431" y="2163"/>
                </a:cubicBezTo>
                <a:cubicBezTo>
                  <a:pt x="431" y="2163"/>
                  <a:pt x="431" y="2168"/>
                  <a:pt x="431" y="2168"/>
                </a:cubicBezTo>
                <a:cubicBezTo>
                  <a:pt x="431" y="2168"/>
                  <a:pt x="431" y="2174"/>
                  <a:pt x="431" y="2191"/>
                </a:cubicBezTo>
                <a:cubicBezTo>
                  <a:pt x="435" y="2187"/>
                  <a:pt x="439" y="2183"/>
                  <a:pt x="441" y="2183"/>
                </a:cubicBezTo>
                <a:cubicBezTo>
                  <a:pt x="442" y="2183"/>
                  <a:pt x="443" y="2184"/>
                  <a:pt x="443" y="2185"/>
                </a:cubicBezTo>
                <a:cubicBezTo>
                  <a:pt x="443" y="2190"/>
                  <a:pt x="435" y="2198"/>
                  <a:pt x="430" y="2198"/>
                </a:cubicBezTo>
                <a:cubicBezTo>
                  <a:pt x="428" y="2198"/>
                  <a:pt x="427" y="2197"/>
                  <a:pt x="426" y="2196"/>
                </a:cubicBezTo>
                <a:cubicBezTo>
                  <a:pt x="426" y="2252"/>
                  <a:pt x="353" y="2297"/>
                  <a:pt x="364" y="2342"/>
                </a:cubicBezTo>
                <a:lnTo>
                  <a:pt x="364" y="2387"/>
                </a:lnTo>
                <a:cubicBezTo>
                  <a:pt x="363" y="2390"/>
                  <a:pt x="362" y="2392"/>
                  <a:pt x="361" y="2392"/>
                </a:cubicBezTo>
                <a:cubicBezTo>
                  <a:pt x="359" y="2392"/>
                  <a:pt x="357" y="2382"/>
                  <a:pt x="353" y="2382"/>
                </a:cubicBezTo>
                <a:cubicBezTo>
                  <a:pt x="352" y="2382"/>
                  <a:pt x="350" y="2383"/>
                  <a:pt x="347" y="2387"/>
                </a:cubicBezTo>
                <a:cubicBezTo>
                  <a:pt x="353" y="2432"/>
                  <a:pt x="325" y="2454"/>
                  <a:pt x="325" y="2493"/>
                </a:cubicBezTo>
                <a:cubicBezTo>
                  <a:pt x="280" y="2510"/>
                  <a:pt x="297" y="2594"/>
                  <a:pt x="263" y="2628"/>
                </a:cubicBezTo>
                <a:lnTo>
                  <a:pt x="275" y="2628"/>
                </a:lnTo>
                <a:cubicBezTo>
                  <a:pt x="280" y="2639"/>
                  <a:pt x="263" y="2633"/>
                  <a:pt x="263" y="2644"/>
                </a:cubicBezTo>
                <a:cubicBezTo>
                  <a:pt x="268" y="2644"/>
                  <a:pt x="272" y="2637"/>
                  <a:pt x="274" y="2637"/>
                </a:cubicBezTo>
                <a:cubicBezTo>
                  <a:pt x="274" y="2637"/>
                  <a:pt x="275" y="2638"/>
                  <a:pt x="275" y="2639"/>
                </a:cubicBezTo>
                <a:cubicBezTo>
                  <a:pt x="258" y="2728"/>
                  <a:pt x="213" y="2812"/>
                  <a:pt x="185" y="2896"/>
                </a:cubicBezTo>
                <a:cubicBezTo>
                  <a:pt x="174" y="2924"/>
                  <a:pt x="224" y="2924"/>
                  <a:pt x="191" y="2958"/>
                </a:cubicBezTo>
                <a:lnTo>
                  <a:pt x="179" y="2941"/>
                </a:lnTo>
                <a:cubicBezTo>
                  <a:pt x="179" y="3008"/>
                  <a:pt x="146" y="3076"/>
                  <a:pt x="146" y="3137"/>
                </a:cubicBezTo>
                <a:cubicBezTo>
                  <a:pt x="146" y="3137"/>
                  <a:pt x="140" y="3132"/>
                  <a:pt x="140" y="3126"/>
                </a:cubicBezTo>
                <a:cubicBezTo>
                  <a:pt x="129" y="3137"/>
                  <a:pt x="129" y="3176"/>
                  <a:pt x="140" y="3176"/>
                </a:cubicBezTo>
                <a:cubicBezTo>
                  <a:pt x="138" y="3181"/>
                  <a:pt x="136" y="3182"/>
                  <a:pt x="134" y="3182"/>
                </a:cubicBezTo>
                <a:cubicBezTo>
                  <a:pt x="132" y="3182"/>
                  <a:pt x="129" y="3180"/>
                  <a:pt x="127" y="3180"/>
                </a:cubicBezTo>
                <a:cubicBezTo>
                  <a:pt x="126" y="3180"/>
                  <a:pt x="125" y="3181"/>
                  <a:pt x="123" y="3182"/>
                </a:cubicBezTo>
                <a:cubicBezTo>
                  <a:pt x="112" y="3193"/>
                  <a:pt x="129" y="3221"/>
                  <a:pt x="118" y="3227"/>
                </a:cubicBezTo>
                <a:cubicBezTo>
                  <a:pt x="115" y="3227"/>
                  <a:pt x="114" y="3226"/>
                  <a:pt x="113" y="3224"/>
                </a:cubicBezTo>
                <a:lnTo>
                  <a:pt x="113" y="3224"/>
                </a:lnTo>
                <a:cubicBezTo>
                  <a:pt x="112" y="3236"/>
                  <a:pt x="106" y="3250"/>
                  <a:pt x="114" y="3250"/>
                </a:cubicBezTo>
                <a:cubicBezTo>
                  <a:pt x="115" y="3250"/>
                  <a:pt x="116" y="3250"/>
                  <a:pt x="118" y="3249"/>
                </a:cubicBezTo>
                <a:lnTo>
                  <a:pt x="118" y="3249"/>
                </a:lnTo>
                <a:cubicBezTo>
                  <a:pt x="107" y="3272"/>
                  <a:pt x="112" y="3300"/>
                  <a:pt x="101" y="3317"/>
                </a:cubicBezTo>
                <a:cubicBezTo>
                  <a:pt x="112" y="3328"/>
                  <a:pt x="84" y="3356"/>
                  <a:pt x="107" y="3361"/>
                </a:cubicBezTo>
                <a:cubicBezTo>
                  <a:pt x="105" y="3361"/>
                  <a:pt x="104" y="3361"/>
                  <a:pt x="103" y="3361"/>
                </a:cubicBezTo>
                <a:cubicBezTo>
                  <a:pt x="84" y="3361"/>
                  <a:pt x="79" y="3401"/>
                  <a:pt x="84" y="3417"/>
                </a:cubicBezTo>
                <a:cubicBezTo>
                  <a:pt x="83" y="3416"/>
                  <a:pt x="83" y="3416"/>
                  <a:pt x="82" y="3416"/>
                </a:cubicBezTo>
                <a:cubicBezTo>
                  <a:pt x="78" y="3416"/>
                  <a:pt x="74" y="3424"/>
                  <a:pt x="70" y="3424"/>
                </a:cubicBezTo>
                <a:cubicBezTo>
                  <a:pt x="69" y="3424"/>
                  <a:pt x="68" y="3424"/>
                  <a:pt x="67" y="3423"/>
                </a:cubicBezTo>
                <a:lnTo>
                  <a:pt x="67" y="3423"/>
                </a:lnTo>
                <a:cubicBezTo>
                  <a:pt x="62" y="3440"/>
                  <a:pt x="67" y="3451"/>
                  <a:pt x="79" y="3451"/>
                </a:cubicBezTo>
                <a:cubicBezTo>
                  <a:pt x="62" y="3468"/>
                  <a:pt x="62" y="3485"/>
                  <a:pt x="62" y="3496"/>
                </a:cubicBezTo>
                <a:lnTo>
                  <a:pt x="90" y="3910"/>
                </a:lnTo>
                <a:lnTo>
                  <a:pt x="163" y="3535"/>
                </a:lnTo>
                <a:cubicBezTo>
                  <a:pt x="163" y="3524"/>
                  <a:pt x="168" y="3507"/>
                  <a:pt x="185" y="3507"/>
                </a:cubicBezTo>
                <a:cubicBezTo>
                  <a:pt x="202" y="3457"/>
                  <a:pt x="213" y="3412"/>
                  <a:pt x="230" y="3367"/>
                </a:cubicBezTo>
                <a:lnTo>
                  <a:pt x="230" y="3367"/>
                </a:lnTo>
                <a:cubicBezTo>
                  <a:pt x="252" y="3378"/>
                  <a:pt x="213" y="3412"/>
                  <a:pt x="230" y="3423"/>
                </a:cubicBezTo>
                <a:cubicBezTo>
                  <a:pt x="241" y="3378"/>
                  <a:pt x="241" y="3350"/>
                  <a:pt x="263" y="3311"/>
                </a:cubicBezTo>
                <a:cubicBezTo>
                  <a:pt x="264" y="3310"/>
                  <a:pt x="265" y="3310"/>
                  <a:pt x="265" y="3310"/>
                </a:cubicBezTo>
                <a:cubicBezTo>
                  <a:pt x="269" y="3310"/>
                  <a:pt x="269" y="3323"/>
                  <a:pt x="269" y="3328"/>
                </a:cubicBezTo>
                <a:cubicBezTo>
                  <a:pt x="280" y="3283"/>
                  <a:pt x="308" y="3255"/>
                  <a:pt x="319" y="3210"/>
                </a:cubicBezTo>
                <a:lnTo>
                  <a:pt x="319" y="3210"/>
                </a:lnTo>
                <a:cubicBezTo>
                  <a:pt x="318" y="3210"/>
                  <a:pt x="318" y="3211"/>
                  <a:pt x="317" y="3211"/>
                </a:cubicBezTo>
                <a:cubicBezTo>
                  <a:pt x="304" y="3211"/>
                  <a:pt x="307" y="3176"/>
                  <a:pt x="304" y="3167"/>
                </a:cubicBezTo>
                <a:lnTo>
                  <a:pt x="304" y="3167"/>
                </a:lnTo>
                <a:cubicBezTo>
                  <a:pt x="307" y="3172"/>
                  <a:pt x="310" y="3173"/>
                  <a:pt x="312" y="3173"/>
                </a:cubicBezTo>
                <a:cubicBezTo>
                  <a:pt x="319" y="3173"/>
                  <a:pt x="325" y="3160"/>
                  <a:pt x="334" y="3160"/>
                </a:cubicBezTo>
                <a:cubicBezTo>
                  <a:pt x="337" y="3160"/>
                  <a:pt x="342" y="3163"/>
                  <a:pt x="347" y="3171"/>
                </a:cubicBezTo>
                <a:cubicBezTo>
                  <a:pt x="347" y="3165"/>
                  <a:pt x="347" y="3160"/>
                  <a:pt x="342" y="3154"/>
                </a:cubicBezTo>
                <a:cubicBezTo>
                  <a:pt x="344" y="3152"/>
                  <a:pt x="346" y="3150"/>
                  <a:pt x="347" y="3150"/>
                </a:cubicBezTo>
                <a:cubicBezTo>
                  <a:pt x="348" y="3150"/>
                  <a:pt x="350" y="3153"/>
                  <a:pt x="353" y="3160"/>
                </a:cubicBezTo>
                <a:cubicBezTo>
                  <a:pt x="359" y="3132"/>
                  <a:pt x="347" y="3137"/>
                  <a:pt x="359" y="3115"/>
                </a:cubicBezTo>
                <a:cubicBezTo>
                  <a:pt x="364" y="3115"/>
                  <a:pt x="364" y="3120"/>
                  <a:pt x="364" y="3126"/>
                </a:cubicBezTo>
                <a:cubicBezTo>
                  <a:pt x="364" y="3109"/>
                  <a:pt x="364" y="3098"/>
                  <a:pt x="375" y="3081"/>
                </a:cubicBezTo>
                <a:cubicBezTo>
                  <a:pt x="375" y="3081"/>
                  <a:pt x="377" y="3081"/>
                  <a:pt x="378" y="3082"/>
                </a:cubicBezTo>
                <a:lnTo>
                  <a:pt x="378" y="3082"/>
                </a:lnTo>
                <a:cubicBezTo>
                  <a:pt x="392" y="3050"/>
                  <a:pt x="388" y="3018"/>
                  <a:pt x="409" y="2986"/>
                </a:cubicBezTo>
                <a:cubicBezTo>
                  <a:pt x="414" y="2993"/>
                  <a:pt x="417" y="2995"/>
                  <a:pt x="419" y="2995"/>
                </a:cubicBezTo>
                <a:cubicBezTo>
                  <a:pt x="424" y="2995"/>
                  <a:pt x="425" y="2985"/>
                  <a:pt x="433" y="2985"/>
                </a:cubicBezTo>
                <a:cubicBezTo>
                  <a:pt x="434" y="2985"/>
                  <a:pt x="435" y="2986"/>
                  <a:pt x="437" y="2986"/>
                </a:cubicBezTo>
                <a:lnTo>
                  <a:pt x="443" y="2964"/>
                </a:lnTo>
                <a:lnTo>
                  <a:pt x="431" y="2969"/>
                </a:lnTo>
                <a:cubicBezTo>
                  <a:pt x="443" y="2952"/>
                  <a:pt x="437" y="2930"/>
                  <a:pt x="448" y="2919"/>
                </a:cubicBezTo>
                <a:cubicBezTo>
                  <a:pt x="448" y="2896"/>
                  <a:pt x="426" y="2908"/>
                  <a:pt x="443" y="2891"/>
                </a:cubicBezTo>
                <a:lnTo>
                  <a:pt x="443" y="2891"/>
                </a:lnTo>
                <a:cubicBezTo>
                  <a:pt x="443" y="2891"/>
                  <a:pt x="443" y="2892"/>
                  <a:pt x="443" y="2892"/>
                </a:cubicBezTo>
                <a:cubicBezTo>
                  <a:pt x="445" y="2892"/>
                  <a:pt x="455" y="2873"/>
                  <a:pt x="465" y="2868"/>
                </a:cubicBezTo>
                <a:cubicBezTo>
                  <a:pt x="465" y="2857"/>
                  <a:pt x="465" y="2846"/>
                  <a:pt x="476" y="2835"/>
                </a:cubicBezTo>
                <a:cubicBezTo>
                  <a:pt x="482" y="2835"/>
                  <a:pt x="493" y="2846"/>
                  <a:pt x="493" y="2846"/>
                </a:cubicBezTo>
                <a:cubicBezTo>
                  <a:pt x="488" y="2830"/>
                  <a:pt x="507" y="2809"/>
                  <a:pt x="505" y="2793"/>
                </a:cubicBezTo>
                <a:lnTo>
                  <a:pt x="505" y="2793"/>
                </a:lnTo>
                <a:cubicBezTo>
                  <a:pt x="507" y="2796"/>
                  <a:pt x="511" y="2796"/>
                  <a:pt x="515" y="2796"/>
                </a:cubicBezTo>
                <a:lnTo>
                  <a:pt x="510" y="2784"/>
                </a:lnTo>
                <a:cubicBezTo>
                  <a:pt x="513" y="2782"/>
                  <a:pt x="514" y="2780"/>
                  <a:pt x="515" y="2780"/>
                </a:cubicBezTo>
                <a:cubicBezTo>
                  <a:pt x="517" y="2780"/>
                  <a:pt x="518" y="2782"/>
                  <a:pt x="521" y="2784"/>
                </a:cubicBezTo>
                <a:cubicBezTo>
                  <a:pt x="538" y="2762"/>
                  <a:pt x="499" y="2779"/>
                  <a:pt x="521" y="2756"/>
                </a:cubicBezTo>
                <a:lnTo>
                  <a:pt x="521" y="2756"/>
                </a:lnTo>
                <a:cubicBezTo>
                  <a:pt x="521" y="2761"/>
                  <a:pt x="525" y="2762"/>
                  <a:pt x="523" y="2765"/>
                </a:cubicBezTo>
                <a:lnTo>
                  <a:pt x="523" y="2765"/>
                </a:lnTo>
                <a:cubicBezTo>
                  <a:pt x="543" y="2737"/>
                  <a:pt x="544" y="2705"/>
                  <a:pt x="560" y="2684"/>
                </a:cubicBezTo>
                <a:lnTo>
                  <a:pt x="560" y="2684"/>
                </a:lnTo>
                <a:cubicBezTo>
                  <a:pt x="581" y="2684"/>
                  <a:pt x="559" y="2707"/>
                  <a:pt x="568" y="2707"/>
                </a:cubicBezTo>
                <a:cubicBezTo>
                  <a:pt x="569" y="2707"/>
                  <a:pt x="570" y="2707"/>
                  <a:pt x="571" y="2706"/>
                </a:cubicBezTo>
                <a:cubicBezTo>
                  <a:pt x="588" y="2672"/>
                  <a:pt x="594" y="2622"/>
                  <a:pt x="616" y="2588"/>
                </a:cubicBezTo>
                <a:lnTo>
                  <a:pt x="616" y="2588"/>
                </a:lnTo>
                <a:lnTo>
                  <a:pt x="611" y="2594"/>
                </a:lnTo>
                <a:cubicBezTo>
                  <a:pt x="588" y="2577"/>
                  <a:pt x="633" y="2572"/>
                  <a:pt x="633" y="2549"/>
                </a:cubicBezTo>
                <a:cubicBezTo>
                  <a:pt x="633" y="2553"/>
                  <a:pt x="638" y="2557"/>
                  <a:pt x="640" y="2559"/>
                </a:cubicBezTo>
                <a:lnTo>
                  <a:pt x="640" y="2559"/>
                </a:lnTo>
                <a:cubicBezTo>
                  <a:pt x="656" y="2537"/>
                  <a:pt x="661" y="2509"/>
                  <a:pt x="672" y="2465"/>
                </a:cubicBezTo>
                <a:lnTo>
                  <a:pt x="678" y="2476"/>
                </a:lnTo>
                <a:cubicBezTo>
                  <a:pt x="689" y="2465"/>
                  <a:pt x="700" y="2437"/>
                  <a:pt x="706" y="2426"/>
                </a:cubicBezTo>
                <a:cubicBezTo>
                  <a:pt x="706" y="2415"/>
                  <a:pt x="711" y="2409"/>
                  <a:pt x="700" y="2409"/>
                </a:cubicBezTo>
                <a:cubicBezTo>
                  <a:pt x="728" y="2392"/>
                  <a:pt x="734" y="2370"/>
                  <a:pt x="739" y="2342"/>
                </a:cubicBezTo>
                <a:cubicBezTo>
                  <a:pt x="745" y="2331"/>
                  <a:pt x="745" y="2320"/>
                  <a:pt x="751" y="2308"/>
                </a:cubicBezTo>
                <a:cubicBezTo>
                  <a:pt x="756" y="2303"/>
                  <a:pt x="762" y="2292"/>
                  <a:pt x="773" y="2292"/>
                </a:cubicBezTo>
                <a:lnTo>
                  <a:pt x="773" y="2292"/>
                </a:lnTo>
                <a:cubicBezTo>
                  <a:pt x="767" y="2297"/>
                  <a:pt x="773" y="2303"/>
                  <a:pt x="773" y="2303"/>
                </a:cubicBezTo>
                <a:cubicBezTo>
                  <a:pt x="773" y="2297"/>
                  <a:pt x="773" y="2286"/>
                  <a:pt x="779" y="2280"/>
                </a:cubicBezTo>
                <a:cubicBezTo>
                  <a:pt x="775" y="2270"/>
                  <a:pt x="774" y="2268"/>
                  <a:pt x="772" y="2268"/>
                </a:cubicBezTo>
                <a:cubicBezTo>
                  <a:pt x="771" y="2268"/>
                  <a:pt x="770" y="2269"/>
                  <a:pt x="767" y="2269"/>
                </a:cubicBezTo>
                <a:cubicBezTo>
                  <a:pt x="767" y="2264"/>
                  <a:pt x="767" y="2252"/>
                  <a:pt x="767" y="2252"/>
                </a:cubicBezTo>
                <a:cubicBezTo>
                  <a:pt x="770" y="2250"/>
                  <a:pt x="772" y="2248"/>
                  <a:pt x="773" y="2248"/>
                </a:cubicBezTo>
                <a:cubicBezTo>
                  <a:pt x="774" y="2248"/>
                  <a:pt x="776" y="2250"/>
                  <a:pt x="779" y="2252"/>
                </a:cubicBezTo>
                <a:cubicBezTo>
                  <a:pt x="767" y="2252"/>
                  <a:pt x="790" y="2269"/>
                  <a:pt x="790" y="2280"/>
                </a:cubicBezTo>
                <a:cubicBezTo>
                  <a:pt x="790" y="2275"/>
                  <a:pt x="790" y="2269"/>
                  <a:pt x="790" y="2269"/>
                </a:cubicBezTo>
                <a:cubicBezTo>
                  <a:pt x="793" y="2274"/>
                  <a:pt x="795" y="2276"/>
                  <a:pt x="797" y="2276"/>
                </a:cubicBezTo>
                <a:cubicBezTo>
                  <a:pt x="800" y="2276"/>
                  <a:pt x="798" y="2263"/>
                  <a:pt x="805" y="2263"/>
                </a:cubicBezTo>
                <a:cubicBezTo>
                  <a:pt x="808" y="2263"/>
                  <a:pt x="812" y="2264"/>
                  <a:pt x="818" y="2269"/>
                </a:cubicBezTo>
                <a:lnTo>
                  <a:pt x="812" y="2275"/>
                </a:lnTo>
                <a:cubicBezTo>
                  <a:pt x="820" y="2275"/>
                  <a:pt x="827" y="2272"/>
                  <a:pt x="835" y="2272"/>
                </a:cubicBezTo>
                <a:cubicBezTo>
                  <a:pt x="838" y="2272"/>
                  <a:pt x="842" y="2273"/>
                  <a:pt x="846" y="2275"/>
                </a:cubicBezTo>
                <a:cubicBezTo>
                  <a:pt x="849" y="2280"/>
                  <a:pt x="846" y="2280"/>
                  <a:pt x="842" y="2280"/>
                </a:cubicBezTo>
                <a:cubicBezTo>
                  <a:pt x="837" y="2280"/>
                  <a:pt x="832" y="2280"/>
                  <a:pt x="829" y="2286"/>
                </a:cubicBezTo>
                <a:cubicBezTo>
                  <a:pt x="840" y="2286"/>
                  <a:pt x="854" y="2279"/>
                  <a:pt x="865" y="2279"/>
                </a:cubicBezTo>
                <a:cubicBezTo>
                  <a:pt x="871" y="2279"/>
                  <a:pt x="876" y="2280"/>
                  <a:pt x="879" y="2286"/>
                </a:cubicBezTo>
                <a:lnTo>
                  <a:pt x="857" y="2286"/>
                </a:lnTo>
                <a:cubicBezTo>
                  <a:pt x="868" y="2308"/>
                  <a:pt x="868" y="2303"/>
                  <a:pt x="879" y="2308"/>
                </a:cubicBezTo>
                <a:lnTo>
                  <a:pt x="907" y="2320"/>
                </a:lnTo>
                <a:lnTo>
                  <a:pt x="902" y="2314"/>
                </a:lnTo>
                <a:cubicBezTo>
                  <a:pt x="911" y="2305"/>
                  <a:pt x="918" y="2302"/>
                  <a:pt x="925" y="2302"/>
                </a:cubicBezTo>
                <a:cubicBezTo>
                  <a:pt x="935" y="2302"/>
                  <a:pt x="944" y="2308"/>
                  <a:pt x="955" y="2308"/>
                </a:cubicBezTo>
                <a:cubicBezTo>
                  <a:pt x="961" y="2308"/>
                  <a:pt x="967" y="2307"/>
                  <a:pt x="975" y="2303"/>
                </a:cubicBezTo>
                <a:lnTo>
                  <a:pt x="975" y="2303"/>
                </a:lnTo>
                <a:cubicBezTo>
                  <a:pt x="941" y="2320"/>
                  <a:pt x="969" y="2314"/>
                  <a:pt x="963" y="2325"/>
                </a:cubicBezTo>
                <a:cubicBezTo>
                  <a:pt x="969" y="2331"/>
                  <a:pt x="980" y="2336"/>
                  <a:pt x="975" y="2342"/>
                </a:cubicBezTo>
                <a:cubicBezTo>
                  <a:pt x="978" y="2340"/>
                  <a:pt x="981" y="2339"/>
                  <a:pt x="984" y="2339"/>
                </a:cubicBezTo>
                <a:cubicBezTo>
                  <a:pt x="992" y="2339"/>
                  <a:pt x="998" y="2345"/>
                  <a:pt x="1007" y="2345"/>
                </a:cubicBezTo>
                <a:cubicBezTo>
                  <a:pt x="1011" y="2345"/>
                  <a:pt x="1015" y="2344"/>
                  <a:pt x="1019" y="2342"/>
                </a:cubicBezTo>
                <a:cubicBezTo>
                  <a:pt x="1019" y="2348"/>
                  <a:pt x="1031" y="2342"/>
                  <a:pt x="1025" y="2353"/>
                </a:cubicBezTo>
                <a:cubicBezTo>
                  <a:pt x="1047" y="2353"/>
                  <a:pt x="1025" y="2348"/>
                  <a:pt x="1025" y="2342"/>
                </a:cubicBezTo>
                <a:cubicBezTo>
                  <a:pt x="1029" y="2340"/>
                  <a:pt x="1034" y="2340"/>
                  <a:pt x="1038" y="2340"/>
                </a:cubicBezTo>
                <a:cubicBezTo>
                  <a:pt x="1057" y="2340"/>
                  <a:pt x="1078" y="2352"/>
                  <a:pt x="1102" y="2352"/>
                </a:cubicBezTo>
                <a:cubicBezTo>
                  <a:pt x="1110" y="2352"/>
                  <a:pt x="1118" y="2351"/>
                  <a:pt x="1126" y="2348"/>
                </a:cubicBezTo>
                <a:cubicBezTo>
                  <a:pt x="1165" y="2336"/>
                  <a:pt x="1171" y="2325"/>
                  <a:pt x="1199" y="2314"/>
                </a:cubicBezTo>
                <a:lnTo>
                  <a:pt x="1199" y="2314"/>
                </a:lnTo>
                <a:cubicBezTo>
                  <a:pt x="1210" y="2320"/>
                  <a:pt x="1188" y="2331"/>
                  <a:pt x="1188" y="2331"/>
                </a:cubicBezTo>
                <a:cubicBezTo>
                  <a:pt x="1197" y="2333"/>
                  <a:pt x="1204" y="2334"/>
                  <a:pt x="1211" y="2334"/>
                </a:cubicBezTo>
                <a:cubicBezTo>
                  <a:pt x="1220" y="2334"/>
                  <a:pt x="1228" y="2332"/>
                  <a:pt x="1238" y="2325"/>
                </a:cubicBezTo>
                <a:lnTo>
                  <a:pt x="1238" y="2325"/>
                </a:lnTo>
                <a:cubicBezTo>
                  <a:pt x="1232" y="2331"/>
                  <a:pt x="1238" y="2336"/>
                  <a:pt x="1244" y="2336"/>
                </a:cubicBezTo>
                <a:cubicBezTo>
                  <a:pt x="1253" y="2336"/>
                  <a:pt x="1250" y="2324"/>
                  <a:pt x="1260" y="2324"/>
                </a:cubicBezTo>
                <a:cubicBezTo>
                  <a:pt x="1262" y="2324"/>
                  <a:pt x="1264" y="2324"/>
                  <a:pt x="1266" y="2325"/>
                </a:cubicBezTo>
                <a:cubicBezTo>
                  <a:pt x="1266" y="2331"/>
                  <a:pt x="1260" y="2336"/>
                  <a:pt x="1255" y="2342"/>
                </a:cubicBezTo>
                <a:cubicBezTo>
                  <a:pt x="1272" y="2336"/>
                  <a:pt x="1283" y="2325"/>
                  <a:pt x="1300" y="2314"/>
                </a:cubicBezTo>
                <a:lnTo>
                  <a:pt x="1311" y="2308"/>
                </a:lnTo>
                <a:cubicBezTo>
                  <a:pt x="1306" y="2303"/>
                  <a:pt x="1301" y="2301"/>
                  <a:pt x="1296" y="2301"/>
                </a:cubicBezTo>
                <a:cubicBezTo>
                  <a:pt x="1278" y="2301"/>
                  <a:pt x="1261" y="2325"/>
                  <a:pt x="1244" y="2325"/>
                </a:cubicBezTo>
                <a:lnTo>
                  <a:pt x="1249" y="2308"/>
                </a:lnTo>
                <a:lnTo>
                  <a:pt x="1249" y="2308"/>
                </a:lnTo>
                <a:cubicBezTo>
                  <a:pt x="1244" y="2314"/>
                  <a:pt x="1238" y="2320"/>
                  <a:pt x="1232" y="2325"/>
                </a:cubicBezTo>
                <a:cubicBezTo>
                  <a:pt x="1227" y="2320"/>
                  <a:pt x="1221" y="2308"/>
                  <a:pt x="1232" y="2308"/>
                </a:cubicBezTo>
                <a:cubicBezTo>
                  <a:pt x="1228" y="2305"/>
                  <a:pt x="1225" y="2304"/>
                  <a:pt x="1222" y="2304"/>
                </a:cubicBezTo>
                <a:cubicBezTo>
                  <a:pt x="1216" y="2304"/>
                  <a:pt x="1214" y="2310"/>
                  <a:pt x="1209" y="2310"/>
                </a:cubicBezTo>
                <a:cubicBezTo>
                  <a:pt x="1207" y="2310"/>
                  <a:pt x="1206" y="2309"/>
                  <a:pt x="1204" y="2308"/>
                </a:cubicBezTo>
                <a:cubicBezTo>
                  <a:pt x="1202" y="2306"/>
                  <a:pt x="1202" y="2304"/>
                  <a:pt x="1202" y="2304"/>
                </a:cubicBezTo>
                <a:lnTo>
                  <a:pt x="1202" y="2304"/>
                </a:lnTo>
                <a:lnTo>
                  <a:pt x="1188" y="2308"/>
                </a:lnTo>
                <a:cubicBezTo>
                  <a:pt x="1193" y="2303"/>
                  <a:pt x="1188" y="2297"/>
                  <a:pt x="1193" y="2297"/>
                </a:cubicBezTo>
                <a:cubicBezTo>
                  <a:pt x="1189" y="2295"/>
                  <a:pt x="1185" y="2294"/>
                  <a:pt x="1182" y="2294"/>
                </a:cubicBezTo>
                <a:cubicBezTo>
                  <a:pt x="1170" y="2294"/>
                  <a:pt x="1160" y="2303"/>
                  <a:pt x="1152" y="2303"/>
                </a:cubicBezTo>
                <a:cubicBezTo>
                  <a:pt x="1148" y="2303"/>
                  <a:pt x="1145" y="2301"/>
                  <a:pt x="1143" y="2297"/>
                </a:cubicBezTo>
                <a:cubicBezTo>
                  <a:pt x="1109" y="2303"/>
                  <a:pt x="1143" y="2314"/>
                  <a:pt x="1109" y="2325"/>
                </a:cubicBezTo>
                <a:lnTo>
                  <a:pt x="1092" y="2292"/>
                </a:lnTo>
                <a:lnTo>
                  <a:pt x="1092" y="2303"/>
                </a:lnTo>
                <a:cubicBezTo>
                  <a:pt x="1087" y="2303"/>
                  <a:pt x="1081" y="2303"/>
                  <a:pt x="1081" y="2297"/>
                </a:cubicBezTo>
                <a:cubicBezTo>
                  <a:pt x="1064" y="2303"/>
                  <a:pt x="1081" y="2303"/>
                  <a:pt x="1075" y="2314"/>
                </a:cubicBezTo>
                <a:cubicBezTo>
                  <a:pt x="1062" y="2301"/>
                  <a:pt x="1035" y="2308"/>
                  <a:pt x="1024" y="2298"/>
                </a:cubicBezTo>
                <a:lnTo>
                  <a:pt x="1024" y="2298"/>
                </a:lnTo>
                <a:cubicBezTo>
                  <a:pt x="1024" y="2300"/>
                  <a:pt x="1021" y="2301"/>
                  <a:pt x="1014" y="2303"/>
                </a:cubicBezTo>
                <a:cubicBezTo>
                  <a:pt x="1014" y="2295"/>
                  <a:pt x="1011" y="2292"/>
                  <a:pt x="1006" y="2292"/>
                </a:cubicBezTo>
                <a:cubicBezTo>
                  <a:pt x="1002" y="2292"/>
                  <a:pt x="995" y="2295"/>
                  <a:pt x="989" y="2295"/>
                </a:cubicBezTo>
                <a:cubicBezTo>
                  <a:pt x="986" y="2295"/>
                  <a:pt x="983" y="2294"/>
                  <a:pt x="980" y="2292"/>
                </a:cubicBezTo>
                <a:cubicBezTo>
                  <a:pt x="986" y="2280"/>
                  <a:pt x="997" y="2286"/>
                  <a:pt x="986" y="2275"/>
                </a:cubicBezTo>
                <a:lnTo>
                  <a:pt x="986" y="2275"/>
                </a:lnTo>
                <a:cubicBezTo>
                  <a:pt x="982" y="2279"/>
                  <a:pt x="978" y="2280"/>
                  <a:pt x="974" y="2280"/>
                </a:cubicBezTo>
                <a:cubicBezTo>
                  <a:pt x="962" y="2280"/>
                  <a:pt x="950" y="2264"/>
                  <a:pt x="941" y="2264"/>
                </a:cubicBezTo>
                <a:cubicBezTo>
                  <a:pt x="941" y="2264"/>
                  <a:pt x="941" y="2258"/>
                  <a:pt x="941" y="2252"/>
                </a:cubicBezTo>
                <a:cubicBezTo>
                  <a:pt x="935" y="2252"/>
                  <a:pt x="930" y="2264"/>
                  <a:pt x="930" y="2269"/>
                </a:cubicBezTo>
                <a:cubicBezTo>
                  <a:pt x="919" y="2269"/>
                  <a:pt x="902" y="2264"/>
                  <a:pt x="885" y="2264"/>
                </a:cubicBezTo>
                <a:cubicBezTo>
                  <a:pt x="885" y="2258"/>
                  <a:pt x="846" y="2247"/>
                  <a:pt x="818" y="2230"/>
                </a:cubicBezTo>
                <a:lnTo>
                  <a:pt x="818" y="2224"/>
                </a:lnTo>
                <a:cubicBezTo>
                  <a:pt x="815" y="2232"/>
                  <a:pt x="809" y="2234"/>
                  <a:pt x="801" y="2234"/>
                </a:cubicBezTo>
                <a:cubicBezTo>
                  <a:pt x="790" y="2234"/>
                  <a:pt x="777" y="2230"/>
                  <a:pt x="767" y="2230"/>
                </a:cubicBezTo>
                <a:cubicBezTo>
                  <a:pt x="762" y="2219"/>
                  <a:pt x="767" y="2219"/>
                  <a:pt x="767" y="2213"/>
                </a:cubicBezTo>
                <a:lnTo>
                  <a:pt x="773" y="2213"/>
                </a:lnTo>
                <a:cubicBezTo>
                  <a:pt x="776" y="2213"/>
                  <a:pt x="777" y="2213"/>
                  <a:pt x="777" y="2212"/>
                </a:cubicBezTo>
                <a:lnTo>
                  <a:pt x="777" y="2212"/>
                </a:lnTo>
                <a:cubicBezTo>
                  <a:pt x="778" y="2213"/>
                  <a:pt x="778" y="2213"/>
                  <a:pt x="779" y="2213"/>
                </a:cubicBezTo>
                <a:lnTo>
                  <a:pt x="784" y="2213"/>
                </a:lnTo>
                <a:lnTo>
                  <a:pt x="779" y="2208"/>
                </a:lnTo>
                <a:lnTo>
                  <a:pt x="779" y="2208"/>
                </a:lnTo>
                <a:cubicBezTo>
                  <a:pt x="784" y="2208"/>
                  <a:pt x="790" y="2213"/>
                  <a:pt x="790" y="2213"/>
                </a:cubicBezTo>
                <a:cubicBezTo>
                  <a:pt x="799" y="2213"/>
                  <a:pt x="786" y="2206"/>
                  <a:pt x="787" y="2206"/>
                </a:cubicBezTo>
                <a:lnTo>
                  <a:pt x="787" y="2206"/>
                </a:lnTo>
                <a:cubicBezTo>
                  <a:pt x="787" y="2206"/>
                  <a:pt x="788" y="2206"/>
                  <a:pt x="790" y="2208"/>
                </a:cubicBezTo>
                <a:cubicBezTo>
                  <a:pt x="790" y="2202"/>
                  <a:pt x="779" y="2202"/>
                  <a:pt x="767" y="2191"/>
                </a:cubicBezTo>
                <a:lnTo>
                  <a:pt x="767" y="2191"/>
                </a:lnTo>
                <a:lnTo>
                  <a:pt x="784" y="2196"/>
                </a:lnTo>
                <a:lnTo>
                  <a:pt x="795" y="2196"/>
                </a:lnTo>
                <a:cubicBezTo>
                  <a:pt x="790" y="2194"/>
                  <a:pt x="788" y="2194"/>
                  <a:pt x="787" y="2194"/>
                </a:cubicBezTo>
                <a:cubicBezTo>
                  <a:pt x="786" y="2194"/>
                  <a:pt x="784" y="2194"/>
                  <a:pt x="779" y="2191"/>
                </a:cubicBezTo>
                <a:cubicBezTo>
                  <a:pt x="789" y="2191"/>
                  <a:pt x="787" y="2187"/>
                  <a:pt x="788" y="2186"/>
                </a:cubicBezTo>
                <a:lnTo>
                  <a:pt x="788" y="2186"/>
                </a:lnTo>
                <a:cubicBezTo>
                  <a:pt x="791" y="2188"/>
                  <a:pt x="793" y="2187"/>
                  <a:pt x="801" y="2191"/>
                </a:cubicBezTo>
                <a:cubicBezTo>
                  <a:pt x="794" y="2187"/>
                  <a:pt x="790" y="2186"/>
                  <a:pt x="789" y="2186"/>
                </a:cubicBezTo>
                <a:lnTo>
                  <a:pt x="789" y="2186"/>
                </a:lnTo>
                <a:cubicBezTo>
                  <a:pt x="789" y="2186"/>
                  <a:pt x="789" y="2186"/>
                  <a:pt x="788" y="2186"/>
                </a:cubicBezTo>
                <a:lnTo>
                  <a:pt x="788" y="2186"/>
                </a:lnTo>
                <a:cubicBezTo>
                  <a:pt x="787" y="2185"/>
                  <a:pt x="786" y="2183"/>
                  <a:pt x="784" y="2180"/>
                </a:cubicBezTo>
                <a:lnTo>
                  <a:pt x="784" y="2180"/>
                </a:lnTo>
                <a:cubicBezTo>
                  <a:pt x="792" y="2183"/>
                  <a:pt x="794" y="2185"/>
                  <a:pt x="795" y="2185"/>
                </a:cubicBezTo>
                <a:cubicBezTo>
                  <a:pt x="795" y="2185"/>
                  <a:pt x="788" y="2180"/>
                  <a:pt x="795" y="2180"/>
                </a:cubicBezTo>
                <a:cubicBezTo>
                  <a:pt x="807" y="2185"/>
                  <a:pt x="795" y="2185"/>
                  <a:pt x="807" y="2185"/>
                </a:cubicBezTo>
                <a:cubicBezTo>
                  <a:pt x="798" y="2182"/>
                  <a:pt x="800" y="2182"/>
                  <a:pt x="803" y="2182"/>
                </a:cubicBezTo>
                <a:cubicBezTo>
                  <a:pt x="807" y="2182"/>
                  <a:pt x="812" y="2182"/>
                  <a:pt x="812" y="2180"/>
                </a:cubicBezTo>
                <a:cubicBezTo>
                  <a:pt x="812" y="2180"/>
                  <a:pt x="818" y="2185"/>
                  <a:pt x="823" y="2185"/>
                </a:cubicBezTo>
                <a:cubicBezTo>
                  <a:pt x="823" y="2185"/>
                  <a:pt x="812" y="2180"/>
                  <a:pt x="807" y="2174"/>
                </a:cubicBezTo>
                <a:cubicBezTo>
                  <a:pt x="801" y="2174"/>
                  <a:pt x="807" y="2174"/>
                  <a:pt x="801" y="2168"/>
                </a:cubicBezTo>
                <a:cubicBezTo>
                  <a:pt x="807" y="2168"/>
                  <a:pt x="812" y="2163"/>
                  <a:pt x="823" y="2163"/>
                </a:cubicBezTo>
                <a:cubicBezTo>
                  <a:pt x="807" y="2157"/>
                  <a:pt x="812" y="2157"/>
                  <a:pt x="812" y="2152"/>
                </a:cubicBezTo>
                <a:lnTo>
                  <a:pt x="812" y="2152"/>
                </a:lnTo>
                <a:cubicBezTo>
                  <a:pt x="818" y="2157"/>
                  <a:pt x="823" y="2157"/>
                  <a:pt x="829" y="2163"/>
                </a:cubicBezTo>
                <a:lnTo>
                  <a:pt x="829" y="2157"/>
                </a:lnTo>
                <a:cubicBezTo>
                  <a:pt x="823" y="2157"/>
                  <a:pt x="823" y="2157"/>
                  <a:pt x="818" y="2152"/>
                </a:cubicBezTo>
                <a:lnTo>
                  <a:pt x="818" y="2152"/>
                </a:lnTo>
                <a:lnTo>
                  <a:pt x="829" y="2157"/>
                </a:lnTo>
                <a:cubicBezTo>
                  <a:pt x="835" y="2152"/>
                  <a:pt x="818" y="2146"/>
                  <a:pt x="829" y="2146"/>
                </a:cubicBezTo>
                <a:cubicBezTo>
                  <a:pt x="824" y="2144"/>
                  <a:pt x="817" y="2141"/>
                  <a:pt x="811" y="2139"/>
                </a:cubicBezTo>
                <a:lnTo>
                  <a:pt x="811" y="2139"/>
                </a:lnTo>
                <a:cubicBezTo>
                  <a:pt x="807" y="2135"/>
                  <a:pt x="807" y="2135"/>
                  <a:pt x="807" y="2135"/>
                </a:cubicBezTo>
                <a:lnTo>
                  <a:pt x="807" y="2135"/>
                </a:lnTo>
                <a:lnTo>
                  <a:pt x="818" y="2140"/>
                </a:lnTo>
                <a:cubicBezTo>
                  <a:pt x="823" y="2140"/>
                  <a:pt x="807" y="2135"/>
                  <a:pt x="812" y="2135"/>
                </a:cubicBezTo>
                <a:lnTo>
                  <a:pt x="812" y="2135"/>
                </a:lnTo>
                <a:cubicBezTo>
                  <a:pt x="815" y="2138"/>
                  <a:pt x="816" y="2138"/>
                  <a:pt x="818" y="2138"/>
                </a:cubicBezTo>
                <a:cubicBezTo>
                  <a:pt x="819" y="2138"/>
                  <a:pt x="821" y="2138"/>
                  <a:pt x="823" y="2140"/>
                </a:cubicBezTo>
                <a:lnTo>
                  <a:pt x="840" y="2140"/>
                </a:lnTo>
                <a:cubicBezTo>
                  <a:pt x="835" y="2135"/>
                  <a:pt x="840" y="2135"/>
                  <a:pt x="829" y="2129"/>
                </a:cubicBezTo>
                <a:lnTo>
                  <a:pt x="829" y="2129"/>
                </a:lnTo>
                <a:cubicBezTo>
                  <a:pt x="829" y="2129"/>
                  <a:pt x="835" y="2129"/>
                  <a:pt x="840" y="2135"/>
                </a:cubicBezTo>
                <a:cubicBezTo>
                  <a:pt x="835" y="2129"/>
                  <a:pt x="840" y="2124"/>
                  <a:pt x="829" y="2124"/>
                </a:cubicBezTo>
                <a:lnTo>
                  <a:pt x="823" y="2124"/>
                </a:lnTo>
                <a:cubicBezTo>
                  <a:pt x="812" y="2112"/>
                  <a:pt x="835" y="2112"/>
                  <a:pt x="835" y="2107"/>
                </a:cubicBezTo>
                <a:cubicBezTo>
                  <a:pt x="835" y="2101"/>
                  <a:pt x="835" y="2101"/>
                  <a:pt x="829" y="2096"/>
                </a:cubicBezTo>
                <a:lnTo>
                  <a:pt x="840" y="2096"/>
                </a:lnTo>
                <a:cubicBezTo>
                  <a:pt x="840" y="2096"/>
                  <a:pt x="835" y="2090"/>
                  <a:pt x="840" y="2090"/>
                </a:cubicBezTo>
                <a:cubicBezTo>
                  <a:pt x="843" y="2093"/>
                  <a:pt x="844" y="2093"/>
                  <a:pt x="845" y="2093"/>
                </a:cubicBezTo>
                <a:cubicBezTo>
                  <a:pt x="846" y="2093"/>
                  <a:pt x="846" y="2093"/>
                  <a:pt x="846" y="2096"/>
                </a:cubicBezTo>
                <a:cubicBezTo>
                  <a:pt x="851" y="2090"/>
                  <a:pt x="857" y="2096"/>
                  <a:pt x="846" y="2084"/>
                </a:cubicBezTo>
                <a:lnTo>
                  <a:pt x="846" y="2084"/>
                </a:lnTo>
                <a:cubicBezTo>
                  <a:pt x="851" y="2087"/>
                  <a:pt x="856" y="2089"/>
                  <a:pt x="858" y="2089"/>
                </a:cubicBezTo>
                <a:cubicBezTo>
                  <a:pt x="860" y="2089"/>
                  <a:pt x="860" y="2087"/>
                  <a:pt x="857" y="2084"/>
                </a:cubicBezTo>
                <a:lnTo>
                  <a:pt x="851" y="2084"/>
                </a:lnTo>
                <a:cubicBezTo>
                  <a:pt x="851" y="2084"/>
                  <a:pt x="851" y="2084"/>
                  <a:pt x="851" y="2079"/>
                </a:cubicBezTo>
                <a:lnTo>
                  <a:pt x="868" y="2084"/>
                </a:lnTo>
                <a:cubicBezTo>
                  <a:pt x="885" y="2084"/>
                  <a:pt x="840" y="2068"/>
                  <a:pt x="868" y="2068"/>
                </a:cubicBezTo>
                <a:cubicBezTo>
                  <a:pt x="866" y="2066"/>
                  <a:pt x="865" y="2065"/>
                  <a:pt x="864" y="2065"/>
                </a:cubicBezTo>
                <a:cubicBezTo>
                  <a:pt x="861" y="2065"/>
                  <a:pt x="859" y="2068"/>
                  <a:pt x="851" y="2068"/>
                </a:cubicBezTo>
                <a:cubicBezTo>
                  <a:pt x="851" y="2062"/>
                  <a:pt x="874" y="2062"/>
                  <a:pt x="874" y="2062"/>
                </a:cubicBezTo>
                <a:cubicBezTo>
                  <a:pt x="885" y="2062"/>
                  <a:pt x="857" y="2056"/>
                  <a:pt x="863" y="2051"/>
                </a:cubicBezTo>
                <a:cubicBezTo>
                  <a:pt x="857" y="2051"/>
                  <a:pt x="840" y="2051"/>
                  <a:pt x="835" y="2045"/>
                </a:cubicBezTo>
                <a:cubicBezTo>
                  <a:pt x="837" y="2043"/>
                  <a:pt x="840" y="2043"/>
                  <a:pt x="843" y="2043"/>
                </a:cubicBezTo>
                <a:cubicBezTo>
                  <a:pt x="850" y="2043"/>
                  <a:pt x="859" y="2045"/>
                  <a:pt x="863" y="2045"/>
                </a:cubicBezTo>
                <a:cubicBezTo>
                  <a:pt x="863" y="2051"/>
                  <a:pt x="863" y="2051"/>
                  <a:pt x="863" y="2051"/>
                </a:cubicBezTo>
                <a:cubicBezTo>
                  <a:pt x="868" y="2051"/>
                  <a:pt x="868" y="2045"/>
                  <a:pt x="879" y="2045"/>
                </a:cubicBezTo>
                <a:lnTo>
                  <a:pt x="868" y="2045"/>
                </a:lnTo>
                <a:cubicBezTo>
                  <a:pt x="874" y="2045"/>
                  <a:pt x="868" y="2040"/>
                  <a:pt x="874" y="2034"/>
                </a:cubicBezTo>
                <a:lnTo>
                  <a:pt x="868" y="2034"/>
                </a:lnTo>
                <a:cubicBezTo>
                  <a:pt x="874" y="2028"/>
                  <a:pt x="857" y="2028"/>
                  <a:pt x="851" y="2028"/>
                </a:cubicBezTo>
                <a:cubicBezTo>
                  <a:pt x="857" y="2026"/>
                  <a:pt x="863" y="2026"/>
                  <a:pt x="866" y="2026"/>
                </a:cubicBezTo>
                <a:cubicBezTo>
                  <a:pt x="870" y="2026"/>
                  <a:pt x="871" y="2026"/>
                  <a:pt x="868" y="2023"/>
                </a:cubicBezTo>
                <a:lnTo>
                  <a:pt x="868" y="2023"/>
                </a:lnTo>
                <a:cubicBezTo>
                  <a:pt x="874" y="2023"/>
                  <a:pt x="879" y="2028"/>
                  <a:pt x="885" y="2028"/>
                </a:cubicBezTo>
                <a:cubicBezTo>
                  <a:pt x="874" y="2023"/>
                  <a:pt x="896" y="2023"/>
                  <a:pt x="896" y="2017"/>
                </a:cubicBezTo>
                <a:cubicBezTo>
                  <a:pt x="891" y="2014"/>
                  <a:pt x="885" y="2014"/>
                  <a:pt x="880" y="2014"/>
                </a:cubicBezTo>
                <a:cubicBezTo>
                  <a:pt x="875" y="2014"/>
                  <a:pt x="871" y="2014"/>
                  <a:pt x="868" y="2012"/>
                </a:cubicBezTo>
                <a:cubicBezTo>
                  <a:pt x="874" y="2012"/>
                  <a:pt x="863" y="2006"/>
                  <a:pt x="874" y="2006"/>
                </a:cubicBezTo>
                <a:lnTo>
                  <a:pt x="874" y="2006"/>
                </a:lnTo>
                <a:cubicBezTo>
                  <a:pt x="871" y="2009"/>
                  <a:pt x="875" y="2009"/>
                  <a:pt x="880" y="2009"/>
                </a:cubicBezTo>
                <a:cubicBezTo>
                  <a:pt x="885" y="2009"/>
                  <a:pt x="891" y="2009"/>
                  <a:pt x="891" y="2012"/>
                </a:cubicBezTo>
                <a:cubicBezTo>
                  <a:pt x="891" y="2012"/>
                  <a:pt x="891" y="2012"/>
                  <a:pt x="891" y="2006"/>
                </a:cubicBezTo>
                <a:cubicBezTo>
                  <a:pt x="896" y="2006"/>
                  <a:pt x="896" y="2012"/>
                  <a:pt x="896" y="2012"/>
                </a:cubicBezTo>
                <a:cubicBezTo>
                  <a:pt x="907" y="2006"/>
                  <a:pt x="879" y="2006"/>
                  <a:pt x="879" y="2000"/>
                </a:cubicBezTo>
                <a:lnTo>
                  <a:pt x="896" y="2000"/>
                </a:lnTo>
                <a:cubicBezTo>
                  <a:pt x="896" y="2000"/>
                  <a:pt x="879" y="2000"/>
                  <a:pt x="874" y="1995"/>
                </a:cubicBezTo>
                <a:cubicBezTo>
                  <a:pt x="879" y="1995"/>
                  <a:pt x="868" y="1995"/>
                  <a:pt x="868" y="1989"/>
                </a:cubicBezTo>
                <a:lnTo>
                  <a:pt x="868" y="1995"/>
                </a:lnTo>
                <a:cubicBezTo>
                  <a:pt x="857" y="1995"/>
                  <a:pt x="863" y="1989"/>
                  <a:pt x="857" y="1989"/>
                </a:cubicBezTo>
                <a:lnTo>
                  <a:pt x="863" y="1989"/>
                </a:lnTo>
                <a:cubicBezTo>
                  <a:pt x="851" y="1989"/>
                  <a:pt x="879" y="1984"/>
                  <a:pt x="868" y="1978"/>
                </a:cubicBezTo>
                <a:lnTo>
                  <a:pt x="851" y="1978"/>
                </a:lnTo>
                <a:cubicBezTo>
                  <a:pt x="868" y="1972"/>
                  <a:pt x="846" y="1972"/>
                  <a:pt x="857" y="1967"/>
                </a:cubicBezTo>
                <a:lnTo>
                  <a:pt x="879" y="1967"/>
                </a:lnTo>
                <a:cubicBezTo>
                  <a:pt x="896" y="1961"/>
                  <a:pt x="868" y="1956"/>
                  <a:pt x="874" y="1950"/>
                </a:cubicBezTo>
                <a:lnTo>
                  <a:pt x="874" y="1950"/>
                </a:lnTo>
                <a:lnTo>
                  <a:pt x="868" y="1956"/>
                </a:lnTo>
                <a:cubicBezTo>
                  <a:pt x="857" y="1956"/>
                  <a:pt x="868" y="1950"/>
                  <a:pt x="863" y="1950"/>
                </a:cubicBezTo>
                <a:cubicBezTo>
                  <a:pt x="868" y="1944"/>
                  <a:pt x="874" y="1944"/>
                  <a:pt x="879" y="1944"/>
                </a:cubicBezTo>
                <a:cubicBezTo>
                  <a:pt x="874" y="1944"/>
                  <a:pt x="879" y="1939"/>
                  <a:pt x="863" y="1939"/>
                </a:cubicBezTo>
                <a:lnTo>
                  <a:pt x="874" y="1933"/>
                </a:lnTo>
                <a:cubicBezTo>
                  <a:pt x="874" y="1930"/>
                  <a:pt x="867" y="1930"/>
                  <a:pt x="860" y="1930"/>
                </a:cubicBezTo>
                <a:cubicBezTo>
                  <a:pt x="853" y="1930"/>
                  <a:pt x="846" y="1930"/>
                  <a:pt x="846" y="1928"/>
                </a:cubicBezTo>
                <a:cubicBezTo>
                  <a:pt x="857" y="1928"/>
                  <a:pt x="863" y="1922"/>
                  <a:pt x="868" y="1922"/>
                </a:cubicBezTo>
                <a:lnTo>
                  <a:pt x="863" y="1922"/>
                </a:lnTo>
                <a:cubicBezTo>
                  <a:pt x="865" y="1919"/>
                  <a:pt x="863" y="1919"/>
                  <a:pt x="860" y="1919"/>
                </a:cubicBezTo>
                <a:cubicBezTo>
                  <a:pt x="857" y="1919"/>
                  <a:pt x="854" y="1919"/>
                  <a:pt x="857" y="1916"/>
                </a:cubicBezTo>
                <a:lnTo>
                  <a:pt x="857" y="1916"/>
                </a:lnTo>
                <a:cubicBezTo>
                  <a:pt x="853" y="1916"/>
                  <a:pt x="850" y="1919"/>
                  <a:pt x="848" y="1919"/>
                </a:cubicBezTo>
                <a:cubicBezTo>
                  <a:pt x="847" y="1919"/>
                  <a:pt x="846" y="1918"/>
                  <a:pt x="846" y="1917"/>
                </a:cubicBezTo>
                <a:lnTo>
                  <a:pt x="846" y="1917"/>
                </a:lnTo>
                <a:cubicBezTo>
                  <a:pt x="843" y="1917"/>
                  <a:pt x="841" y="1918"/>
                  <a:pt x="838" y="1919"/>
                </a:cubicBezTo>
                <a:lnTo>
                  <a:pt x="838" y="1919"/>
                </a:lnTo>
                <a:cubicBezTo>
                  <a:pt x="853" y="1906"/>
                  <a:pt x="825" y="1910"/>
                  <a:pt x="846" y="1894"/>
                </a:cubicBezTo>
                <a:cubicBezTo>
                  <a:pt x="840" y="1888"/>
                  <a:pt x="835" y="1888"/>
                  <a:pt x="829" y="1888"/>
                </a:cubicBezTo>
                <a:cubicBezTo>
                  <a:pt x="835" y="1883"/>
                  <a:pt x="835" y="1883"/>
                  <a:pt x="835" y="1883"/>
                </a:cubicBezTo>
                <a:cubicBezTo>
                  <a:pt x="835" y="1882"/>
                  <a:pt x="836" y="1882"/>
                  <a:pt x="835" y="1882"/>
                </a:cubicBezTo>
                <a:lnTo>
                  <a:pt x="835" y="1882"/>
                </a:lnTo>
                <a:cubicBezTo>
                  <a:pt x="835" y="1882"/>
                  <a:pt x="822" y="1892"/>
                  <a:pt x="818" y="1892"/>
                </a:cubicBezTo>
                <a:cubicBezTo>
                  <a:pt x="817" y="1892"/>
                  <a:pt x="817" y="1891"/>
                  <a:pt x="818" y="1888"/>
                </a:cubicBezTo>
                <a:cubicBezTo>
                  <a:pt x="821" y="1883"/>
                  <a:pt x="822" y="1881"/>
                  <a:pt x="823" y="1881"/>
                </a:cubicBezTo>
                <a:cubicBezTo>
                  <a:pt x="825" y="1881"/>
                  <a:pt x="826" y="1883"/>
                  <a:pt x="829" y="1883"/>
                </a:cubicBezTo>
                <a:cubicBezTo>
                  <a:pt x="851" y="1860"/>
                  <a:pt x="818" y="1877"/>
                  <a:pt x="829" y="1860"/>
                </a:cubicBezTo>
                <a:lnTo>
                  <a:pt x="835" y="1860"/>
                </a:lnTo>
                <a:cubicBezTo>
                  <a:pt x="836" y="1857"/>
                  <a:pt x="836" y="1856"/>
                  <a:pt x="834" y="1856"/>
                </a:cubicBezTo>
                <a:cubicBezTo>
                  <a:pt x="831" y="1856"/>
                  <a:pt x="823" y="1862"/>
                  <a:pt x="819" y="1862"/>
                </a:cubicBezTo>
                <a:cubicBezTo>
                  <a:pt x="818" y="1862"/>
                  <a:pt x="818" y="1861"/>
                  <a:pt x="818" y="1860"/>
                </a:cubicBezTo>
                <a:cubicBezTo>
                  <a:pt x="818" y="1860"/>
                  <a:pt x="818" y="1860"/>
                  <a:pt x="818" y="1855"/>
                </a:cubicBezTo>
                <a:cubicBezTo>
                  <a:pt x="809" y="1864"/>
                  <a:pt x="804" y="1866"/>
                  <a:pt x="796" y="1866"/>
                </a:cubicBezTo>
                <a:lnTo>
                  <a:pt x="796" y="1866"/>
                </a:lnTo>
                <a:cubicBezTo>
                  <a:pt x="799" y="1861"/>
                  <a:pt x="801" y="1855"/>
                  <a:pt x="801" y="1855"/>
                </a:cubicBezTo>
                <a:lnTo>
                  <a:pt x="801" y="1855"/>
                </a:lnTo>
                <a:cubicBezTo>
                  <a:pt x="795" y="1866"/>
                  <a:pt x="801" y="1860"/>
                  <a:pt x="790" y="1866"/>
                </a:cubicBezTo>
                <a:lnTo>
                  <a:pt x="790" y="1866"/>
                </a:lnTo>
                <a:cubicBezTo>
                  <a:pt x="790" y="1860"/>
                  <a:pt x="791" y="1852"/>
                  <a:pt x="795" y="1844"/>
                </a:cubicBezTo>
                <a:lnTo>
                  <a:pt x="801" y="1832"/>
                </a:lnTo>
                <a:lnTo>
                  <a:pt x="801" y="1832"/>
                </a:lnTo>
                <a:cubicBezTo>
                  <a:pt x="795" y="1832"/>
                  <a:pt x="784" y="1849"/>
                  <a:pt x="779" y="1849"/>
                </a:cubicBezTo>
                <a:lnTo>
                  <a:pt x="779" y="1855"/>
                </a:lnTo>
                <a:cubicBezTo>
                  <a:pt x="776" y="1857"/>
                  <a:pt x="775" y="1858"/>
                  <a:pt x="774" y="1858"/>
                </a:cubicBezTo>
                <a:cubicBezTo>
                  <a:pt x="772" y="1858"/>
                  <a:pt x="775" y="1852"/>
                  <a:pt x="775" y="1852"/>
                </a:cubicBezTo>
                <a:lnTo>
                  <a:pt x="775" y="1852"/>
                </a:lnTo>
                <a:cubicBezTo>
                  <a:pt x="775" y="1852"/>
                  <a:pt x="774" y="1852"/>
                  <a:pt x="773" y="1855"/>
                </a:cubicBezTo>
                <a:lnTo>
                  <a:pt x="779" y="1838"/>
                </a:lnTo>
                <a:lnTo>
                  <a:pt x="779" y="1838"/>
                </a:lnTo>
                <a:cubicBezTo>
                  <a:pt x="773" y="1838"/>
                  <a:pt x="762" y="1849"/>
                  <a:pt x="756" y="1849"/>
                </a:cubicBezTo>
                <a:cubicBezTo>
                  <a:pt x="767" y="1838"/>
                  <a:pt x="773" y="1832"/>
                  <a:pt x="779" y="1827"/>
                </a:cubicBezTo>
                <a:lnTo>
                  <a:pt x="779" y="1827"/>
                </a:lnTo>
                <a:cubicBezTo>
                  <a:pt x="779" y="1827"/>
                  <a:pt x="773" y="1827"/>
                  <a:pt x="767" y="1832"/>
                </a:cubicBezTo>
                <a:cubicBezTo>
                  <a:pt x="762" y="1844"/>
                  <a:pt x="756" y="1849"/>
                  <a:pt x="751" y="1849"/>
                </a:cubicBezTo>
                <a:cubicBezTo>
                  <a:pt x="762" y="1816"/>
                  <a:pt x="745" y="1838"/>
                  <a:pt x="745" y="1810"/>
                </a:cubicBezTo>
                <a:cubicBezTo>
                  <a:pt x="744" y="1813"/>
                  <a:pt x="742" y="1814"/>
                  <a:pt x="741" y="1814"/>
                </a:cubicBezTo>
                <a:cubicBezTo>
                  <a:pt x="736" y="1814"/>
                  <a:pt x="731" y="1804"/>
                  <a:pt x="723" y="1804"/>
                </a:cubicBezTo>
                <a:cubicBezTo>
                  <a:pt x="723" y="1818"/>
                  <a:pt x="721" y="1818"/>
                  <a:pt x="720" y="1818"/>
                </a:cubicBezTo>
                <a:cubicBezTo>
                  <a:pt x="718" y="1818"/>
                  <a:pt x="717" y="1818"/>
                  <a:pt x="717" y="1832"/>
                </a:cubicBezTo>
                <a:lnTo>
                  <a:pt x="706" y="1816"/>
                </a:lnTo>
                <a:cubicBezTo>
                  <a:pt x="706" y="1804"/>
                  <a:pt x="711" y="1810"/>
                  <a:pt x="711" y="1799"/>
                </a:cubicBezTo>
                <a:cubicBezTo>
                  <a:pt x="706" y="1799"/>
                  <a:pt x="706" y="1788"/>
                  <a:pt x="706" y="1782"/>
                </a:cubicBezTo>
                <a:cubicBezTo>
                  <a:pt x="706" y="1790"/>
                  <a:pt x="703" y="1795"/>
                  <a:pt x="701" y="1795"/>
                </a:cubicBezTo>
                <a:lnTo>
                  <a:pt x="701" y="1795"/>
                </a:lnTo>
                <a:lnTo>
                  <a:pt x="700" y="1793"/>
                </a:lnTo>
                <a:lnTo>
                  <a:pt x="700" y="1793"/>
                </a:lnTo>
                <a:cubicBezTo>
                  <a:pt x="700" y="1795"/>
                  <a:pt x="701" y="1795"/>
                  <a:pt x="701" y="1795"/>
                </a:cubicBezTo>
                <a:cubicBezTo>
                  <a:pt x="701" y="1795"/>
                  <a:pt x="701" y="1795"/>
                  <a:pt x="701" y="1795"/>
                </a:cubicBezTo>
                <a:lnTo>
                  <a:pt x="701" y="1795"/>
                </a:lnTo>
                <a:lnTo>
                  <a:pt x="706" y="1804"/>
                </a:lnTo>
                <a:cubicBezTo>
                  <a:pt x="704" y="1807"/>
                  <a:pt x="702" y="1809"/>
                  <a:pt x="701" y="1809"/>
                </a:cubicBezTo>
                <a:cubicBezTo>
                  <a:pt x="696" y="1809"/>
                  <a:pt x="694" y="1794"/>
                  <a:pt x="692" y="1794"/>
                </a:cubicBezTo>
                <a:cubicBezTo>
                  <a:pt x="691" y="1794"/>
                  <a:pt x="690" y="1796"/>
                  <a:pt x="689" y="1799"/>
                </a:cubicBezTo>
                <a:lnTo>
                  <a:pt x="689" y="1788"/>
                </a:lnTo>
                <a:cubicBezTo>
                  <a:pt x="689" y="1793"/>
                  <a:pt x="678" y="1788"/>
                  <a:pt x="678" y="1810"/>
                </a:cubicBezTo>
                <a:cubicBezTo>
                  <a:pt x="672" y="1810"/>
                  <a:pt x="672" y="1804"/>
                  <a:pt x="672" y="1799"/>
                </a:cubicBezTo>
                <a:cubicBezTo>
                  <a:pt x="663" y="1799"/>
                  <a:pt x="661" y="1818"/>
                  <a:pt x="655" y="1818"/>
                </a:cubicBezTo>
                <a:cubicBezTo>
                  <a:pt x="653" y="1818"/>
                  <a:pt x="652" y="1817"/>
                  <a:pt x="650" y="1816"/>
                </a:cubicBezTo>
                <a:lnTo>
                  <a:pt x="644" y="1810"/>
                </a:lnTo>
                <a:lnTo>
                  <a:pt x="644" y="1810"/>
                </a:lnTo>
                <a:cubicBezTo>
                  <a:pt x="644" y="1810"/>
                  <a:pt x="648" y="1817"/>
                  <a:pt x="646" y="1817"/>
                </a:cubicBezTo>
                <a:cubicBezTo>
                  <a:pt x="646" y="1817"/>
                  <a:pt x="645" y="1817"/>
                  <a:pt x="644" y="1816"/>
                </a:cubicBezTo>
                <a:cubicBezTo>
                  <a:pt x="644" y="1816"/>
                  <a:pt x="644" y="1810"/>
                  <a:pt x="639" y="1810"/>
                </a:cubicBezTo>
                <a:cubicBezTo>
                  <a:pt x="637" y="1809"/>
                  <a:pt x="636" y="1809"/>
                  <a:pt x="635" y="1809"/>
                </a:cubicBezTo>
                <a:cubicBezTo>
                  <a:pt x="624" y="1809"/>
                  <a:pt x="633" y="1833"/>
                  <a:pt x="627" y="1844"/>
                </a:cubicBezTo>
                <a:cubicBezTo>
                  <a:pt x="616" y="1821"/>
                  <a:pt x="611" y="1821"/>
                  <a:pt x="605" y="1821"/>
                </a:cubicBezTo>
                <a:lnTo>
                  <a:pt x="605" y="1816"/>
                </a:lnTo>
                <a:cubicBezTo>
                  <a:pt x="594" y="1821"/>
                  <a:pt x="594" y="1844"/>
                  <a:pt x="594" y="1855"/>
                </a:cubicBezTo>
                <a:cubicBezTo>
                  <a:pt x="588" y="1849"/>
                  <a:pt x="584" y="1847"/>
                  <a:pt x="580" y="1847"/>
                </a:cubicBezTo>
                <a:cubicBezTo>
                  <a:pt x="573" y="1847"/>
                  <a:pt x="568" y="1855"/>
                  <a:pt x="560" y="1855"/>
                </a:cubicBezTo>
                <a:cubicBezTo>
                  <a:pt x="560" y="1855"/>
                  <a:pt x="571" y="1866"/>
                  <a:pt x="571" y="1872"/>
                </a:cubicBezTo>
                <a:cubicBezTo>
                  <a:pt x="571" y="1871"/>
                  <a:pt x="570" y="1870"/>
                  <a:pt x="570" y="1870"/>
                </a:cubicBezTo>
                <a:lnTo>
                  <a:pt x="570" y="1870"/>
                </a:lnTo>
                <a:cubicBezTo>
                  <a:pt x="569" y="1870"/>
                  <a:pt x="572" y="1876"/>
                  <a:pt x="571" y="1876"/>
                </a:cubicBezTo>
                <a:cubicBezTo>
                  <a:pt x="570" y="1876"/>
                  <a:pt x="569" y="1874"/>
                  <a:pt x="566" y="1872"/>
                </a:cubicBezTo>
                <a:cubicBezTo>
                  <a:pt x="559" y="1864"/>
                  <a:pt x="555" y="1862"/>
                  <a:pt x="552" y="1862"/>
                </a:cubicBezTo>
                <a:cubicBezTo>
                  <a:pt x="549" y="1862"/>
                  <a:pt x="549" y="1866"/>
                  <a:pt x="549" y="1866"/>
                </a:cubicBezTo>
                <a:lnTo>
                  <a:pt x="566" y="1883"/>
                </a:lnTo>
                <a:cubicBezTo>
                  <a:pt x="560" y="1880"/>
                  <a:pt x="556" y="1878"/>
                  <a:pt x="553" y="1878"/>
                </a:cubicBezTo>
                <a:cubicBezTo>
                  <a:pt x="543" y="1878"/>
                  <a:pt x="550" y="1893"/>
                  <a:pt x="543" y="1893"/>
                </a:cubicBezTo>
                <a:cubicBezTo>
                  <a:pt x="541" y="1893"/>
                  <a:pt x="537" y="1891"/>
                  <a:pt x="532" y="1888"/>
                </a:cubicBezTo>
                <a:lnTo>
                  <a:pt x="532" y="1888"/>
                </a:lnTo>
                <a:cubicBezTo>
                  <a:pt x="538" y="1894"/>
                  <a:pt x="538" y="1900"/>
                  <a:pt x="538" y="1905"/>
                </a:cubicBezTo>
                <a:lnTo>
                  <a:pt x="532" y="1894"/>
                </a:lnTo>
                <a:cubicBezTo>
                  <a:pt x="521" y="1900"/>
                  <a:pt x="521" y="1900"/>
                  <a:pt x="521" y="1905"/>
                </a:cubicBezTo>
                <a:lnTo>
                  <a:pt x="510" y="1900"/>
                </a:lnTo>
                <a:lnTo>
                  <a:pt x="510" y="1900"/>
                </a:lnTo>
                <a:cubicBezTo>
                  <a:pt x="510" y="1905"/>
                  <a:pt x="543" y="1928"/>
                  <a:pt x="538" y="1928"/>
                </a:cubicBezTo>
                <a:lnTo>
                  <a:pt x="521" y="1916"/>
                </a:lnTo>
                <a:cubicBezTo>
                  <a:pt x="521" y="1922"/>
                  <a:pt x="499" y="1922"/>
                  <a:pt x="515" y="1939"/>
                </a:cubicBezTo>
                <a:cubicBezTo>
                  <a:pt x="510" y="1933"/>
                  <a:pt x="504" y="1933"/>
                  <a:pt x="504" y="1928"/>
                </a:cubicBezTo>
                <a:lnTo>
                  <a:pt x="504" y="1928"/>
                </a:lnTo>
                <a:cubicBezTo>
                  <a:pt x="504" y="1933"/>
                  <a:pt x="487" y="1933"/>
                  <a:pt x="515" y="1944"/>
                </a:cubicBezTo>
                <a:cubicBezTo>
                  <a:pt x="512" y="1943"/>
                  <a:pt x="510" y="1943"/>
                  <a:pt x="509" y="1943"/>
                </a:cubicBezTo>
                <a:lnTo>
                  <a:pt x="509" y="1943"/>
                </a:lnTo>
                <a:cubicBezTo>
                  <a:pt x="503" y="1943"/>
                  <a:pt x="511" y="1951"/>
                  <a:pt x="515" y="1956"/>
                </a:cubicBezTo>
                <a:lnTo>
                  <a:pt x="504" y="1950"/>
                </a:lnTo>
                <a:lnTo>
                  <a:pt x="504" y="1950"/>
                </a:lnTo>
                <a:cubicBezTo>
                  <a:pt x="515" y="1961"/>
                  <a:pt x="521" y="1961"/>
                  <a:pt x="521" y="1967"/>
                </a:cubicBezTo>
                <a:lnTo>
                  <a:pt x="515" y="1967"/>
                </a:lnTo>
                <a:cubicBezTo>
                  <a:pt x="510" y="1967"/>
                  <a:pt x="527" y="1972"/>
                  <a:pt x="515" y="1972"/>
                </a:cubicBezTo>
                <a:lnTo>
                  <a:pt x="510" y="1967"/>
                </a:lnTo>
                <a:lnTo>
                  <a:pt x="510" y="1967"/>
                </a:lnTo>
                <a:cubicBezTo>
                  <a:pt x="510" y="1972"/>
                  <a:pt x="515" y="1972"/>
                  <a:pt x="521" y="1978"/>
                </a:cubicBezTo>
                <a:cubicBezTo>
                  <a:pt x="524" y="1981"/>
                  <a:pt x="522" y="1982"/>
                  <a:pt x="519" y="1982"/>
                </a:cubicBezTo>
                <a:cubicBezTo>
                  <a:pt x="515" y="1982"/>
                  <a:pt x="510" y="1981"/>
                  <a:pt x="504" y="1978"/>
                </a:cubicBezTo>
                <a:lnTo>
                  <a:pt x="504" y="1978"/>
                </a:lnTo>
                <a:cubicBezTo>
                  <a:pt x="510" y="1984"/>
                  <a:pt x="521" y="1989"/>
                  <a:pt x="515" y="1989"/>
                </a:cubicBezTo>
                <a:cubicBezTo>
                  <a:pt x="510" y="1984"/>
                  <a:pt x="510" y="1984"/>
                  <a:pt x="510" y="1984"/>
                </a:cubicBezTo>
                <a:lnTo>
                  <a:pt x="510" y="1984"/>
                </a:lnTo>
                <a:cubicBezTo>
                  <a:pt x="499" y="1984"/>
                  <a:pt x="521" y="1995"/>
                  <a:pt x="504" y="1995"/>
                </a:cubicBezTo>
                <a:cubicBezTo>
                  <a:pt x="499" y="1995"/>
                  <a:pt x="499" y="1989"/>
                  <a:pt x="499" y="1989"/>
                </a:cubicBezTo>
                <a:cubicBezTo>
                  <a:pt x="499" y="1989"/>
                  <a:pt x="504" y="1984"/>
                  <a:pt x="504" y="1984"/>
                </a:cubicBezTo>
                <a:cubicBezTo>
                  <a:pt x="494" y="1978"/>
                  <a:pt x="489" y="1983"/>
                  <a:pt x="479" y="1975"/>
                </a:cubicBezTo>
                <a:lnTo>
                  <a:pt x="479" y="1975"/>
                </a:lnTo>
                <a:cubicBezTo>
                  <a:pt x="486" y="1981"/>
                  <a:pt x="498" y="1990"/>
                  <a:pt x="493" y="1995"/>
                </a:cubicBezTo>
                <a:cubicBezTo>
                  <a:pt x="487" y="1995"/>
                  <a:pt x="487" y="1995"/>
                  <a:pt x="487" y="1989"/>
                </a:cubicBezTo>
                <a:cubicBezTo>
                  <a:pt x="487" y="1989"/>
                  <a:pt x="487" y="1995"/>
                  <a:pt x="487" y="1995"/>
                </a:cubicBezTo>
                <a:lnTo>
                  <a:pt x="482" y="1995"/>
                </a:lnTo>
                <a:cubicBezTo>
                  <a:pt x="482" y="1995"/>
                  <a:pt x="482" y="1995"/>
                  <a:pt x="482" y="1995"/>
                </a:cubicBezTo>
                <a:lnTo>
                  <a:pt x="482" y="1995"/>
                </a:lnTo>
                <a:cubicBezTo>
                  <a:pt x="481" y="1995"/>
                  <a:pt x="480" y="1995"/>
                  <a:pt x="479" y="1995"/>
                </a:cubicBezTo>
                <a:lnTo>
                  <a:pt x="479" y="1995"/>
                </a:lnTo>
                <a:cubicBezTo>
                  <a:pt x="476" y="1995"/>
                  <a:pt x="476" y="1996"/>
                  <a:pt x="476" y="2000"/>
                </a:cubicBezTo>
                <a:cubicBezTo>
                  <a:pt x="487" y="2000"/>
                  <a:pt x="487" y="2006"/>
                  <a:pt x="493" y="2006"/>
                </a:cubicBezTo>
                <a:cubicBezTo>
                  <a:pt x="493" y="2006"/>
                  <a:pt x="493" y="2000"/>
                  <a:pt x="493" y="2000"/>
                </a:cubicBezTo>
                <a:cubicBezTo>
                  <a:pt x="499" y="2000"/>
                  <a:pt x="504" y="2006"/>
                  <a:pt x="499" y="2006"/>
                </a:cubicBezTo>
                <a:cubicBezTo>
                  <a:pt x="504" y="2012"/>
                  <a:pt x="515" y="2012"/>
                  <a:pt x="515" y="2017"/>
                </a:cubicBezTo>
                <a:cubicBezTo>
                  <a:pt x="499" y="2012"/>
                  <a:pt x="487" y="2012"/>
                  <a:pt x="476" y="2006"/>
                </a:cubicBezTo>
                <a:lnTo>
                  <a:pt x="476" y="2006"/>
                </a:lnTo>
                <a:cubicBezTo>
                  <a:pt x="481" y="2015"/>
                  <a:pt x="478" y="2021"/>
                  <a:pt x="489" y="2029"/>
                </a:cubicBezTo>
                <a:lnTo>
                  <a:pt x="489" y="2029"/>
                </a:lnTo>
                <a:cubicBezTo>
                  <a:pt x="489" y="2028"/>
                  <a:pt x="488" y="2028"/>
                  <a:pt x="487" y="2028"/>
                </a:cubicBezTo>
                <a:lnTo>
                  <a:pt x="482" y="2028"/>
                </a:lnTo>
                <a:cubicBezTo>
                  <a:pt x="487" y="2028"/>
                  <a:pt x="482" y="2034"/>
                  <a:pt x="499" y="2040"/>
                </a:cubicBezTo>
                <a:cubicBezTo>
                  <a:pt x="495" y="2040"/>
                  <a:pt x="491" y="2037"/>
                  <a:pt x="489" y="2037"/>
                </a:cubicBezTo>
                <a:cubicBezTo>
                  <a:pt x="488" y="2037"/>
                  <a:pt x="487" y="2038"/>
                  <a:pt x="487" y="2040"/>
                </a:cubicBezTo>
                <a:lnTo>
                  <a:pt x="482" y="2040"/>
                </a:lnTo>
                <a:cubicBezTo>
                  <a:pt x="454" y="2040"/>
                  <a:pt x="519" y="2067"/>
                  <a:pt x="483" y="2068"/>
                </a:cubicBezTo>
                <a:lnTo>
                  <a:pt x="483" y="2068"/>
                </a:lnTo>
                <a:cubicBezTo>
                  <a:pt x="475" y="2067"/>
                  <a:pt x="470" y="2067"/>
                  <a:pt x="465" y="2062"/>
                </a:cubicBezTo>
                <a:cubicBezTo>
                  <a:pt x="454" y="2062"/>
                  <a:pt x="448" y="2062"/>
                  <a:pt x="437" y="2056"/>
                </a:cubicBezTo>
                <a:cubicBezTo>
                  <a:pt x="448" y="2040"/>
                  <a:pt x="420" y="2017"/>
                  <a:pt x="409" y="2006"/>
                </a:cubicBezTo>
                <a:lnTo>
                  <a:pt x="415" y="2000"/>
                </a:lnTo>
                <a:cubicBezTo>
                  <a:pt x="375" y="1972"/>
                  <a:pt x="336" y="1972"/>
                  <a:pt x="291" y="1950"/>
                </a:cubicBezTo>
                <a:cubicBezTo>
                  <a:pt x="286" y="1917"/>
                  <a:pt x="226" y="1884"/>
                  <a:pt x="203" y="1845"/>
                </a:cubicBezTo>
                <a:lnTo>
                  <a:pt x="203" y="1845"/>
                </a:lnTo>
                <a:cubicBezTo>
                  <a:pt x="203" y="1849"/>
                  <a:pt x="190" y="1849"/>
                  <a:pt x="185" y="1849"/>
                </a:cubicBezTo>
                <a:cubicBezTo>
                  <a:pt x="179" y="1838"/>
                  <a:pt x="157" y="1832"/>
                  <a:pt x="174" y="1821"/>
                </a:cubicBezTo>
                <a:lnTo>
                  <a:pt x="174" y="1821"/>
                </a:lnTo>
                <a:lnTo>
                  <a:pt x="174" y="1827"/>
                </a:lnTo>
                <a:cubicBezTo>
                  <a:pt x="179" y="1810"/>
                  <a:pt x="168" y="1799"/>
                  <a:pt x="157" y="1782"/>
                </a:cubicBezTo>
                <a:lnTo>
                  <a:pt x="135" y="1793"/>
                </a:lnTo>
                <a:cubicBezTo>
                  <a:pt x="135" y="1793"/>
                  <a:pt x="135" y="1788"/>
                  <a:pt x="135" y="1782"/>
                </a:cubicBezTo>
                <a:cubicBezTo>
                  <a:pt x="140" y="1776"/>
                  <a:pt x="140" y="1771"/>
                  <a:pt x="140" y="1765"/>
                </a:cubicBezTo>
                <a:cubicBezTo>
                  <a:pt x="140" y="1760"/>
                  <a:pt x="135" y="1760"/>
                  <a:pt x="129" y="1760"/>
                </a:cubicBezTo>
                <a:cubicBezTo>
                  <a:pt x="129" y="1754"/>
                  <a:pt x="129" y="1754"/>
                  <a:pt x="129" y="1754"/>
                </a:cubicBezTo>
                <a:lnTo>
                  <a:pt x="135" y="1748"/>
                </a:lnTo>
                <a:cubicBezTo>
                  <a:pt x="135" y="1748"/>
                  <a:pt x="135" y="1754"/>
                  <a:pt x="140" y="1760"/>
                </a:cubicBezTo>
                <a:cubicBezTo>
                  <a:pt x="146" y="1748"/>
                  <a:pt x="135" y="1748"/>
                  <a:pt x="129" y="1743"/>
                </a:cubicBezTo>
                <a:cubicBezTo>
                  <a:pt x="135" y="1743"/>
                  <a:pt x="135" y="1737"/>
                  <a:pt x="135" y="1737"/>
                </a:cubicBezTo>
                <a:cubicBezTo>
                  <a:pt x="129" y="1732"/>
                  <a:pt x="118" y="1726"/>
                  <a:pt x="112" y="1726"/>
                </a:cubicBezTo>
                <a:cubicBezTo>
                  <a:pt x="123" y="1720"/>
                  <a:pt x="129" y="1726"/>
                  <a:pt x="135" y="1715"/>
                </a:cubicBezTo>
                <a:cubicBezTo>
                  <a:pt x="133" y="1714"/>
                  <a:pt x="131" y="1714"/>
                  <a:pt x="130" y="1714"/>
                </a:cubicBezTo>
                <a:cubicBezTo>
                  <a:pt x="124" y="1714"/>
                  <a:pt x="120" y="1719"/>
                  <a:pt x="114" y="1719"/>
                </a:cubicBezTo>
                <a:cubicBezTo>
                  <a:pt x="112" y="1719"/>
                  <a:pt x="110" y="1718"/>
                  <a:pt x="107" y="1715"/>
                </a:cubicBezTo>
                <a:cubicBezTo>
                  <a:pt x="118" y="1704"/>
                  <a:pt x="123" y="1709"/>
                  <a:pt x="118" y="1698"/>
                </a:cubicBezTo>
                <a:cubicBezTo>
                  <a:pt x="123" y="1698"/>
                  <a:pt x="123" y="1698"/>
                  <a:pt x="129" y="1704"/>
                </a:cubicBezTo>
                <a:cubicBezTo>
                  <a:pt x="123" y="1692"/>
                  <a:pt x="129" y="1681"/>
                  <a:pt x="118" y="1676"/>
                </a:cubicBezTo>
                <a:cubicBezTo>
                  <a:pt x="118" y="1676"/>
                  <a:pt x="118" y="1670"/>
                  <a:pt x="118" y="1670"/>
                </a:cubicBezTo>
                <a:lnTo>
                  <a:pt x="123" y="1676"/>
                </a:lnTo>
                <a:cubicBezTo>
                  <a:pt x="135" y="1664"/>
                  <a:pt x="140" y="1659"/>
                  <a:pt x="163" y="1648"/>
                </a:cubicBezTo>
                <a:lnTo>
                  <a:pt x="163" y="1648"/>
                </a:lnTo>
                <a:cubicBezTo>
                  <a:pt x="163" y="1648"/>
                  <a:pt x="157" y="1653"/>
                  <a:pt x="157" y="1653"/>
                </a:cubicBezTo>
                <a:cubicBezTo>
                  <a:pt x="174" y="1653"/>
                  <a:pt x="163" y="1614"/>
                  <a:pt x="179" y="1608"/>
                </a:cubicBezTo>
                <a:lnTo>
                  <a:pt x="191" y="1625"/>
                </a:lnTo>
                <a:cubicBezTo>
                  <a:pt x="200" y="1621"/>
                  <a:pt x="211" y="1621"/>
                  <a:pt x="222" y="1621"/>
                </a:cubicBezTo>
                <a:cubicBezTo>
                  <a:pt x="227" y="1621"/>
                  <a:pt x="233" y="1621"/>
                  <a:pt x="239" y="1621"/>
                </a:cubicBezTo>
                <a:cubicBezTo>
                  <a:pt x="256" y="1621"/>
                  <a:pt x="275" y="1620"/>
                  <a:pt x="291" y="1608"/>
                </a:cubicBezTo>
                <a:lnTo>
                  <a:pt x="291" y="1608"/>
                </a:lnTo>
                <a:cubicBezTo>
                  <a:pt x="291" y="1614"/>
                  <a:pt x="286" y="1620"/>
                  <a:pt x="286" y="1620"/>
                </a:cubicBezTo>
                <a:cubicBezTo>
                  <a:pt x="292" y="1620"/>
                  <a:pt x="310" y="1625"/>
                  <a:pt x="324" y="1625"/>
                </a:cubicBezTo>
                <a:cubicBezTo>
                  <a:pt x="334" y="1625"/>
                  <a:pt x="343" y="1622"/>
                  <a:pt x="342" y="1611"/>
                </a:cubicBezTo>
                <a:lnTo>
                  <a:pt x="342" y="1611"/>
                </a:lnTo>
                <a:cubicBezTo>
                  <a:pt x="344" y="1616"/>
                  <a:pt x="348" y="1617"/>
                  <a:pt x="355" y="1617"/>
                </a:cubicBezTo>
                <a:cubicBezTo>
                  <a:pt x="366" y="1617"/>
                  <a:pt x="384" y="1612"/>
                  <a:pt x="398" y="1608"/>
                </a:cubicBezTo>
                <a:lnTo>
                  <a:pt x="398" y="1608"/>
                </a:lnTo>
                <a:lnTo>
                  <a:pt x="392" y="1620"/>
                </a:lnTo>
                <a:cubicBezTo>
                  <a:pt x="415" y="1608"/>
                  <a:pt x="415" y="1603"/>
                  <a:pt x="437" y="1597"/>
                </a:cubicBezTo>
                <a:lnTo>
                  <a:pt x="437" y="1597"/>
                </a:lnTo>
                <a:cubicBezTo>
                  <a:pt x="443" y="1603"/>
                  <a:pt x="443" y="1608"/>
                  <a:pt x="431" y="1608"/>
                </a:cubicBezTo>
                <a:cubicBezTo>
                  <a:pt x="435" y="1609"/>
                  <a:pt x="438" y="1610"/>
                  <a:pt x="440" y="1610"/>
                </a:cubicBezTo>
                <a:cubicBezTo>
                  <a:pt x="449" y="1610"/>
                  <a:pt x="451" y="1604"/>
                  <a:pt x="458" y="1604"/>
                </a:cubicBezTo>
                <a:cubicBezTo>
                  <a:pt x="461" y="1604"/>
                  <a:pt x="465" y="1605"/>
                  <a:pt x="471" y="1608"/>
                </a:cubicBezTo>
                <a:lnTo>
                  <a:pt x="459" y="1614"/>
                </a:lnTo>
                <a:cubicBezTo>
                  <a:pt x="466" y="1616"/>
                  <a:pt x="471" y="1616"/>
                  <a:pt x="474" y="1616"/>
                </a:cubicBezTo>
                <a:cubicBezTo>
                  <a:pt x="483" y="1616"/>
                  <a:pt x="485" y="1612"/>
                  <a:pt x="493" y="1608"/>
                </a:cubicBezTo>
                <a:cubicBezTo>
                  <a:pt x="495" y="1608"/>
                  <a:pt x="496" y="1607"/>
                  <a:pt x="498" y="1607"/>
                </a:cubicBezTo>
                <a:cubicBezTo>
                  <a:pt x="510" y="1607"/>
                  <a:pt x="527" y="1621"/>
                  <a:pt x="527" y="1631"/>
                </a:cubicBezTo>
                <a:cubicBezTo>
                  <a:pt x="531" y="1627"/>
                  <a:pt x="537" y="1620"/>
                  <a:pt x="544" y="1620"/>
                </a:cubicBezTo>
                <a:cubicBezTo>
                  <a:pt x="548" y="1620"/>
                  <a:pt x="551" y="1622"/>
                  <a:pt x="555" y="1625"/>
                </a:cubicBezTo>
                <a:cubicBezTo>
                  <a:pt x="555" y="1625"/>
                  <a:pt x="549" y="1631"/>
                  <a:pt x="549" y="1631"/>
                </a:cubicBezTo>
                <a:cubicBezTo>
                  <a:pt x="558" y="1636"/>
                  <a:pt x="567" y="1638"/>
                  <a:pt x="575" y="1638"/>
                </a:cubicBezTo>
                <a:cubicBezTo>
                  <a:pt x="582" y="1638"/>
                  <a:pt x="588" y="1637"/>
                  <a:pt x="593" y="1637"/>
                </a:cubicBezTo>
                <a:cubicBezTo>
                  <a:pt x="602" y="1637"/>
                  <a:pt x="610" y="1639"/>
                  <a:pt x="616" y="1648"/>
                </a:cubicBezTo>
                <a:cubicBezTo>
                  <a:pt x="616" y="1648"/>
                  <a:pt x="616" y="1653"/>
                  <a:pt x="616" y="1653"/>
                </a:cubicBezTo>
                <a:cubicBezTo>
                  <a:pt x="598" y="1649"/>
                  <a:pt x="580" y="1644"/>
                  <a:pt x="577" y="1643"/>
                </a:cubicBezTo>
                <a:lnTo>
                  <a:pt x="577" y="1643"/>
                </a:lnTo>
                <a:cubicBezTo>
                  <a:pt x="572" y="1653"/>
                  <a:pt x="588" y="1659"/>
                  <a:pt x="571" y="1670"/>
                </a:cubicBezTo>
                <a:cubicBezTo>
                  <a:pt x="582" y="1667"/>
                  <a:pt x="598" y="1661"/>
                  <a:pt x="613" y="1661"/>
                </a:cubicBezTo>
                <a:cubicBezTo>
                  <a:pt x="623" y="1661"/>
                  <a:pt x="632" y="1663"/>
                  <a:pt x="639" y="1670"/>
                </a:cubicBezTo>
                <a:cubicBezTo>
                  <a:pt x="644" y="1676"/>
                  <a:pt x="644" y="1676"/>
                  <a:pt x="650" y="1676"/>
                </a:cubicBezTo>
                <a:cubicBezTo>
                  <a:pt x="655" y="1681"/>
                  <a:pt x="661" y="1681"/>
                  <a:pt x="667" y="1681"/>
                </a:cubicBezTo>
                <a:cubicBezTo>
                  <a:pt x="661" y="1692"/>
                  <a:pt x="683" y="1698"/>
                  <a:pt x="695" y="1698"/>
                </a:cubicBezTo>
                <a:cubicBezTo>
                  <a:pt x="700" y="1687"/>
                  <a:pt x="711" y="1692"/>
                  <a:pt x="700" y="1681"/>
                </a:cubicBezTo>
                <a:cubicBezTo>
                  <a:pt x="700" y="1681"/>
                  <a:pt x="700" y="1681"/>
                  <a:pt x="695" y="1676"/>
                </a:cubicBezTo>
                <a:lnTo>
                  <a:pt x="689" y="1676"/>
                </a:lnTo>
                <a:cubicBezTo>
                  <a:pt x="683" y="1676"/>
                  <a:pt x="672" y="1670"/>
                  <a:pt x="667" y="1670"/>
                </a:cubicBezTo>
                <a:cubicBezTo>
                  <a:pt x="669" y="1668"/>
                  <a:pt x="672" y="1666"/>
                  <a:pt x="676" y="1666"/>
                </a:cubicBezTo>
                <a:cubicBezTo>
                  <a:pt x="682" y="1666"/>
                  <a:pt x="688" y="1669"/>
                  <a:pt x="695" y="1676"/>
                </a:cubicBezTo>
                <a:cubicBezTo>
                  <a:pt x="700" y="1670"/>
                  <a:pt x="711" y="1664"/>
                  <a:pt x="711" y="1659"/>
                </a:cubicBezTo>
                <a:cubicBezTo>
                  <a:pt x="723" y="1681"/>
                  <a:pt x="745" y="1698"/>
                  <a:pt x="739" y="1709"/>
                </a:cubicBezTo>
                <a:cubicBezTo>
                  <a:pt x="764" y="1713"/>
                  <a:pt x="792" y="1726"/>
                  <a:pt x="816" y="1726"/>
                </a:cubicBezTo>
                <a:cubicBezTo>
                  <a:pt x="825" y="1726"/>
                  <a:pt x="833" y="1725"/>
                  <a:pt x="840" y="1720"/>
                </a:cubicBezTo>
                <a:cubicBezTo>
                  <a:pt x="851" y="1720"/>
                  <a:pt x="846" y="1732"/>
                  <a:pt x="846" y="1737"/>
                </a:cubicBezTo>
                <a:cubicBezTo>
                  <a:pt x="842" y="1737"/>
                  <a:pt x="838" y="1735"/>
                  <a:pt x="836" y="1735"/>
                </a:cubicBezTo>
                <a:cubicBezTo>
                  <a:pt x="835" y="1735"/>
                  <a:pt x="835" y="1735"/>
                  <a:pt x="835" y="1737"/>
                </a:cubicBezTo>
                <a:cubicBezTo>
                  <a:pt x="847" y="1737"/>
                  <a:pt x="866" y="1747"/>
                  <a:pt x="880" y="1747"/>
                </a:cubicBezTo>
                <a:cubicBezTo>
                  <a:pt x="884" y="1747"/>
                  <a:pt x="888" y="1746"/>
                  <a:pt x="891" y="1743"/>
                </a:cubicBezTo>
                <a:lnTo>
                  <a:pt x="891" y="1743"/>
                </a:lnTo>
                <a:cubicBezTo>
                  <a:pt x="907" y="1760"/>
                  <a:pt x="874" y="1748"/>
                  <a:pt x="902" y="1760"/>
                </a:cubicBezTo>
                <a:lnTo>
                  <a:pt x="896" y="1765"/>
                </a:lnTo>
                <a:cubicBezTo>
                  <a:pt x="939" y="1813"/>
                  <a:pt x="1002" y="1775"/>
                  <a:pt x="1042" y="1829"/>
                </a:cubicBezTo>
                <a:lnTo>
                  <a:pt x="1042" y="1829"/>
                </a:lnTo>
                <a:cubicBezTo>
                  <a:pt x="1042" y="1829"/>
                  <a:pt x="1042" y="1828"/>
                  <a:pt x="1042" y="1827"/>
                </a:cubicBezTo>
                <a:lnTo>
                  <a:pt x="1042" y="1827"/>
                </a:lnTo>
                <a:cubicBezTo>
                  <a:pt x="1098" y="1883"/>
                  <a:pt x="1188" y="1905"/>
                  <a:pt x="1227" y="1978"/>
                </a:cubicBezTo>
                <a:cubicBezTo>
                  <a:pt x="1233" y="1988"/>
                  <a:pt x="1240" y="1990"/>
                  <a:pt x="1247" y="1990"/>
                </a:cubicBezTo>
                <a:cubicBezTo>
                  <a:pt x="1251" y="1990"/>
                  <a:pt x="1256" y="1989"/>
                  <a:pt x="1260" y="1989"/>
                </a:cubicBezTo>
                <a:lnTo>
                  <a:pt x="1260" y="1989"/>
                </a:lnTo>
                <a:lnTo>
                  <a:pt x="1255" y="2006"/>
                </a:lnTo>
                <a:lnTo>
                  <a:pt x="1283" y="2006"/>
                </a:lnTo>
                <a:cubicBezTo>
                  <a:pt x="1311" y="2023"/>
                  <a:pt x="1288" y="2073"/>
                  <a:pt x="1328" y="2090"/>
                </a:cubicBezTo>
                <a:lnTo>
                  <a:pt x="1333" y="2079"/>
                </a:lnTo>
                <a:cubicBezTo>
                  <a:pt x="1339" y="2090"/>
                  <a:pt x="1361" y="2118"/>
                  <a:pt x="1350" y="2118"/>
                </a:cubicBezTo>
                <a:cubicBezTo>
                  <a:pt x="1350" y="2118"/>
                  <a:pt x="1361" y="2118"/>
                  <a:pt x="1356" y="2124"/>
                </a:cubicBezTo>
                <a:lnTo>
                  <a:pt x="1350" y="2129"/>
                </a:lnTo>
                <a:cubicBezTo>
                  <a:pt x="1361" y="2135"/>
                  <a:pt x="1367" y="2146"/>
                  <a:pt x="1372" y="2157"/>
                </a:cubicBezTo>
                <a:cubicBezTo>
                  <a:pt x="1372" y="2180"/>
                  <a:pt x="1344" y="2157"/>
                  <a:pt x="1344" y="2185"/>
                </a:cubicBezTo>
                <a:cubicBezTo>
                  <a:pt x="1350" y="2196"/>
                  <a:pt x="1361" y="2219"/>
                  <a:pt x="1367" y="2219"/>
                </a:cubicBezTo>
                <a:cubicBezTo>
                  <a:pt x="1367" y="2213"/>
                  <a:pt x="1372" y="2208"/>
                  <a:pt x="1378" y="2208"/>
                </a:cubicBezTo>
                <a:cubicBezTo>
                  <a:pt x="1378" y="2213"/>
                  <a:pt x="1378" y="2219"/>
                  <a:pt x="1378" y="2219"/>
                </a:cubicBezTo>
                <a:lnTo>
                  <a:pt x="1372" y="2219"/>
                </a:lnTo>
                <a:lnTo>
                  <a:pt x="1378" y="2224"/>
                </a:lnTo>
                <a:cubicBezTo>
                  <a:pt x="1389" y="2224"/>
                  <a:pt x="1395" y="2230"/>
                  <a:pt x="1406" y="2236"/>
                </a:cubicBezTo>
                <a:cubicBezTo>
                  <a:pt x="1400" y="2236"/>
                  <a:pt x="1400" y="2236"/>
                  <a:pt x="1395" y="2241"/>
                </a:cubicBezTo>
                <a:cubicBezTo>
                  <a:pt x="1400" y="2247"/>
                  <a:pt x="1406" y="2252"/>
                  <a:pt x="1406" y="2258"/>
                </a:cubicBezTo>
                <a:lnTo>
                  <a:pt x="1412" y="2236"/>
                </a:lnTo>
                <a:cubicBezTo>
                  <a:pt x="1414" y="2237"/>
                  <a:pt x="1417" y="2238"/>
                  <a:pt x="1419" y="2238"/>
                </a:cubicBezTo>
                <a:cubicBezTo>
                  <a:pt x="1426" y="2238"/>
                  <a:pt x="1432" y="2230"/>
                  <a:pt x="1445" y="2213"/>
                </a:cubicBezTo>
                <a:cubicBezTo>
                  <a:pt x="1445" y="2202"/>
                  <a:pt x="1440" y="2191"/>
                  <a:pt x="1434" y="2180"/>
                </a:cubicBezTo>
                <a:lnTo>
                  <a:pt x="1445" y="2168"/>
                </a:lnTo>
                <a:lnTo>
                  <a:pt x="1445" y="2196"/>
                </a:lnTo>
                <a:cubicBezTo>
                  <a:pt x="1456" y="2180"/>
                  <a:pt x="1445" y="2168"/>
                  <a:pt x="1440" y="2157"/>
                </a:cubicBezTo>
                <a:cubicBezTo>
                  <a:pt x="1445" y="2157"/>
                  <a:pt x="1445" y="2152"/>
                  <a:pt x="1445" y="2146"/>
                </a:cubicBezTo>
                <a:cubicBezTo>
                  <a:pt x="1445" y="2146"/>
                  <a:pt x="1445" y="2140"/>
                  <a:pt x="1445" y="2140"/>
                </a:cubicBezTo>
                <a:cubicBezTo>
                  <a:pt x="1445" y="2140"/>
                  <a:pt x="1445" y="2135"/>
                  <a:pt x="1451" y="2135"/>
                </a:cubicBezTo>
                <a:lnTo>
                  <a:pt x="1456" y="2135"/>
                </a:lnTo>
                <a:lnTo>
                  <a:pt x="1456" y="2118"/>
                </a:lnTo>
                <a:cubicBezTo>
                  <a:pt x="1456" y="2124"/>
                  <a:pt x="1468" y="2124"/>
                  <a:pt x="1462" y="2129"/>
                </a:cubicBezTo>
                <a:lnTo>
                  <a:pt x="1462" y="2129"/>
                </a:lnTo>
                <a:cubicBezTo>
                  <a:pt x="1479" y="2112"/>
                  <a:pt x="1462" y="2084"/>
                  <a:pt x="1479" y="2084"/>
                </a:cubicBezTo>
                <a:cubicBezTo>
                  <a:pt x="1484" y="2051"/>
                  <a:pt x="1468" y="2079"/>
                  <a:pt x="1456" y="2051"/>
                </a:cubicBezTo>
                <a:lnTo>
                  <a:pt x="1496" y="2040"/>
                </a:lnTo>
                <a:lnTo>
                  <a:pt x="1484" y="2034"/>
                </a:lnTo>
                <a:cubicBezTo>
                  <a:pt x="1484" y="2030"/>
                  <a:pt x="1484" y="2026"/>
                  <a:pt x="1486" y="2026"/>
                </a:cubicBezTo>
                <a:cubicBezTo>
                  <a:pt x="1487" y="2026"/>
                  <a:pt x="1488" y="2027"/>
                  <a:pt x="1490" y="2028"/>
                </a:cubicBezTo>
                <a:cubicBezTo>
                  <a:pt x="1488" y="2022"/>
                  <a:pt x="1486" y="2020"/>
                  <a:pt x="1485" y="2020"/>
                </a:cubicBezTo>
                <a:cubicBezTo>
                  <a:pt x="1484" y="2020"/>
                  <a:pt x="1484" y="2021"/>
                  <a:pt x="1483" y="2021"/>
                </a:cubicBezTo>
                <a:cubicBezTo>
                  <a:pt x="1482" y="2021"/>
                  <a:pt x="1480" y="2021"/>
                  <a:pt x="1479" y="2017"/>
                </a:cubicBezTo>
                <a:cubicBezTo>
                  <a:pt x="1496" y="2006"/>
                  <a:pt x="1479" y="1972"/>
                  <a:pt x="1501" y="1972"/>
                </a:cubicBezTo>
                <a:cubicBezTo>
                  <a:pt x="1500" y="1970"/>
                  <a:pt x="1499" y="1969"/>
                  <a:pt x="1498" y="1969"/>
                </a:cubicBezTo>
                <a:cubicBezTo>
                  <a:pt x="1495" y="1969"/>
                  <a:pt x="1493" y="1973"/>
                  <a:pt x="1491" y="1973"/>
                </a:cubicBezTo>
                <a:cubicBezTo>
                  <a:pt x="1490" y="1973"/>
                  <a:pt x="1490" y="1972"/>
                  <a:pt x="1490" y="1967"/>
                </a:cubicBezTo>
                <a:cubicBezTo>
                  <a:pt x="1512" y="1967"/>
                  <a:pt x="1484" y="1944"/>
                  <a:pt x="1501" y="1933"/>
                </a:cubicBezTo>
                <a:lnTo>
                  <a:pt x="1501" y="1933"/>
                </a:lnTo>
                <a:cubicBezTo>
                  <a:pt x="1509" y="1937"/>
                  <a:pt x="1506" y="1944"/>
                  <a:pt x="1509" y="1944"/>
                </a:cubicBezTo>
                <a:cubicBezTo>
                  <a:pt x="1510" y="1944"/>
                  <a:pt x="1513" y="1942"/>
                  <a:pt x="1518" y="1939"/>
                </a:cubicBezTo>
                <a:cubicBezTo>
                  <a:pt x="1496" y="1928"/>
                  <a:pt x="1524" y="1905"/>
                  <a:pt x="1518" y="1894"/>
                </a:cubicBezTo>
                <a:cubicBezTo>
                  <a:pt x="1524" y="1894"/>
                  <a:pt x="1524" y="1894"/>
                  <a:pt x="1529" y="1888"/>
                </a:cubicBezTo>
                <a:cubicBezTo>
                  <a:pt x="1529" y="1888"/>
                  <a:pt x="1518" y="1883"/>
                  <a:pt x="1512" y="1883"/>
                </a:cubicBezTo>
                <a:cubicBezTo>
                  <a:pt x="1507" y="1872"/>
                  <a:pt x="1512" y="1855"/>
                  <a:pt x="1507" y="1838"/>
                </a:cubicBezTo>
                <a:lnTo>
                  <a:pt x="1507" y="1838"/>
                </a:lnTo>
                <a:cubicBezTo>
                  <a:pt x="1507" y="1838"/>
                  <a:pt x="1507" y="1838"/>
                  <a:pt x="1508" y="1838"/>
                </a:cubicBezTo>
                <a:cubicBezTo>
                  <a:pt x="1512" y="1838"/>
                  <a:pt x="1513" y="1797"/>
                  <a:pt x="1518" y="1776"/>
                </a:cubicBezTo>
                <a:cubicBezTo>
                  <a:pt x="1501" y="1776"/>
                  <a:pt x="1501" y="1754"/>
                  <a:pt x="1496" y="1737"/>
                </a:cubicBezTo>
                <a:cubicBezTo>
                  <a:pt x="1507" y="1737"/>
                  <a:pt x="1512" y="1737"/>
                  <a:pt x="1518" y="1748"/>
                </a:cubicBezTo>
                <a:lnTo>
                  <a:pt x="1512" y="1732"/>
                </a:lnTo>
                <a:cubicBezTo>
                  <a:pt x="1507" y="1732"/>
                  <a:pt x="1501" y="1726"/>
                  <a:pt x="1501" y="1715"/>
                </a:cubicBezTo>
                <a:lnTo>
                  <a:pt x="1512" y="1715"/>
                </a:lnTo>
                <a:cubicBezTo>
                  <a:pt x="1507" y="1698"/>
                  <a:pt x="1490" y="1681"/>
                  <a:pt x="1490" y="1653"/>
                </a:cubicBezTo>
                <a:cubicBezTo>
                  <a:pt x="1482" y="1657"/>
                  <a:pt x="1472" y="1669"/>
                  <a:pt x="1463" y="1669"/>
                </a:cubicBezTo>
                <a:cubicBezTo>
                  <a:pt x="1458" y="1669"/>
                  <a:pt x="1454" y="1666"/>
                  <a:pt x="1451" y="1659"/>
                </a:cubicBezTo>
                <a:cubicBezTo>
                  <a:pt x="1454" y="1659"/>
                  <a:pt x="1461" y="1656"/>
                  <a:pt x="1464" y="1656"/>
                </a:cubicBezTo>
                <a:cubicBezTo>
                  <a:pt x="1465" y="1656"/>
                  <a:pt x="1465" y="1656"/>
                  <a:pt x="1466" y="1656"/>
                </a:cubicBezTo>
                <a:lnTo>
                  <a:pt x="1466" y="1656"/>
                </a:lnTo>
                <a:cubicBezTo>
                  <a:pt x="1464" y="1654"/>
                  <a:pt x="1462" y="1651"/>
                  <a:pt x="1462" y="1648"/>
                </a:cubicBezTo>
                <a:lnTo>
                  <a:pt x="1462" y="1648"/>
                </a:lnTo>
                <a:lnTo>
                  <a:pt x="1479" y="1653"/>
                </a:lnTo>
                <a:cubicBezTo>
                  <a:pt x="1479" y="1648"/>
                  <a:pt x="1476" y="1648"/>
                  <a:pt x="1472" y="1648"/>
                </a:cubicBezTo>
                <a:cubicBezTo>
                  <a:pt x="1469" y="1648"/>
                  <a:pt x="1465" y="1648"/>
                  <a:pt x="1462" y="1642"/>
                </a:cubicBezTo>
                <a:cubicBezTo>
                  <a:pt x="1473" y="1642"/>
                  <a:pt x="1468" y="1636"/>
                  <a:pt x="1479" y="1636"/>
                </a:cubicBezTo>
                <a:lnTo>
                  <a:pt x="1479" y="1636"/>
                </a:lnTo>
                <a:cubicBezTo>
                  <a:pt x="1479" y="1636"/>
                  <a:pt x="1473" y="1642"/>
                  <a:pt x="1479" y="1648"/>
                </a:cubicBezTo>
                <a:cubicBezTo>
                  <a:pt x="1479" y="1636"/>
                  <a:pt x="1479" y="1620"/>
                  <a:pt x="1484" y="1614"/>
                </a:cubicBezTo>
                <a:lnTo>
                  <a:pt x="1484" y="1614"/>
                </a:lnTo>
                <a:cubicBezTo>
                  <a:pt x="1482" y="1617"/>
                  <a:pt x="1479" y="1618"/>
                  <a:pt x="1476" y="1618"/>
                </a:cubicBezTo>
                <a:cubicBezTo>
                  <a:pt x="1473" y="1618"/>
                  <a:pt x="1470" y="1617"/>
                  <a:pt x="1468" y="1614"/>
                </a:cubicBezTo>
                <a:cubicBezTo>
                  <a:pt x="1462" y="1592"/>
                  <a:pt x="1479" y="1603"/>
                  <a:pt x="1479" y="1592"/>
                </a:cubicBezTo>
                <a:cubicBezTo>
                  <a:pt x="1470" y="1587"/>
                  <a:pt x="1468" y="1579"/>
                  <a:pt x="1462" y="1579"/>
                </a:cubicBezTo>
                <a:cubicBezTo>
                  <a:pt x="1460" y="1579"/>
                  <a:pt x="1458" y="1579"/>
                  <a:pt x="1456" y="1580"/>
                </a:cubicBezTo>
                <a:cubicBezTo>
                  <a:pt x="1456" y="1575"/>
                  <a:pt x="1462" y="1569"/>
                  <a:pt x="1462" y="1564"/>
                </a:cubicBezTo>
                <a:cubicBezTo>
                  <a:pt x="1453" y="1559"/>
                  <a:pt x="1444" y="1536"/>
                  <a:pt x="1438" y="1536"/>
                </a:cubicBezTo>
                <a:cubicBezTo>
                  <a:pt x="1436" y="1536"/>
                  <a:pt x="1435" y="1538"/>
                  <a:pt x="1434" y="1541"/>
                </a:cubicBezTo>
                <a:cubicBezTo>
                  <a:pt x="1406" y="1519"/>
                  <a:pt x="1406" y="1474"/>
                  <a:pt x="1384" y="1452"/>
                </a:cubicBezTo>
                <a:lnTo>
                  <a:pt x="1389" y="1452"/>
                </a:lnTo>
                <a:cubicBezTo>
                  <a:pt x="1372" y="1435"/>
                  <a:pt x="1361" y="1412"/>
                  <a:pt x="1344" y="1407"/>
                </a:cubicBezTo>
                <a:cubicBezTo>
                  <a:pt x="1339" y="1407"/>
                  <a:pt x="1344" y="1396"/>
                  <a:pt x="1350" y="1390"/>
                </a:cubicBezTo>
                <a:cubicBezTo>
                  <a:pt x="1339" y="1384"/>
                  <a:pt x="1333" y="1384"/>
                  <a:pt x="1328" y="1362"/>
                </a:cubicBezTo>
                <a:lnTo>
                  <a:pt x="1328" y="1362"/>
                </a:lnTo>
                <a:cubicBezTo>
                  <a:pt x="1329" y="1363"/>
                  <a:pt x="1331" y="1363"/>
                  <a:pt x="1331" y="1363"/>
                </a:cubicBezTo>
                <a:cubicBezTo>
                  <a:pt x="1333" y="1363"/>
                  <a:pt x="1333" y="1361"/>
                  <a:pt x="1333" y="1361"/>
                </a:cubicBezTo>
                <a:lnTo>
                  <a:pt x="1333" y="1361"/>
                </a:lnTo>
                <a:cubicBezTo>
                  <a:pt x="1333" y="1361"/>
                  <a:pt x="1334" y="1363"/>
                  <a:pt x="1339" y="1373"/>
                </a:cubicBezTo>
                <a:cubicBezTo>
                  <a:pt x="1333" y="1351"/>
                  <a:pt x="1333" y="1345"/>
                  <a:pt x="1311" y="1334"/>
                </a:cubicBezTo>
                <a:cubicBezTo>
                  <a:pt x="1322" y="1334"/>
                  <a:pt x="1316" y="1317"/>
                  <a:pt x="1311" y="1317"/>
                </a:cubicBezTo>
                <a:cubicBezTo>
                  <a:pt x="1311" y="1317"/>
                  <a:pt x="1311" y="1323"/>
                  <a:pt x="1311" y="1328"/>
                </a:cubicBezTo>
                <a:cubicBezTo>
                  <a:pt x="1300" y="1323"/>
                  <a:pt x="1300" y="1317"/>
                  <a:pt x="1300" y="1312"/>
                </a:cubicBezTo>
                <a:lnTo>
                  <a:pt x="1316" y="1312"/>
                </a:lnTo>
                <a:cubicBezTo>
                  <a:pt x="1316" y="1306"/>
                  <a:pt x="1316" y="1306"/>
                  <a:pt x="1316" y="1300"/>
                </a:cubicBezTo>
                <a:cubicBezTo>
                  <a:pt x="1316" y="1300"/>
                  <a:pt x="1311" y="1295"/>
                  <a:pt x="1311" y="1278"/>
                </a:cubicBezTo>
                <a:cubicBezTo>
                  <a:pt x="1311" y="1267"/>
                  <a:pt x="1316" y="1256"/>
                  <a:pt x="1333" y="1250"/>
                </a:cubicBezTo>
                <a:cubicBezTo>
                  <a:pt x="1331" y="1246"/>
                  <a:pt x="1329" y="1245"/>
                  <a:pt x="1327" y="1245"/>
                </a:cubicBezTo>
                <a:cubicBezTo>
                  <a:pt x="1321" y="1245"/>
                  <a:pt x="1317" y="1255"/>
                  <a:pt x="1312" y="1255"/>
                </a:cubicBezTo>
                <a:cubicBezTo>
                  <a:pt x="1310" y="1255"/>
                  <a:pt x="1307" y="1253"/>
                  <a:pt x="1305" y="1250"/>
                </a:cubicBezTo>
                <a:cubicBezTo>
                  <a:pt x="1316" y="1233"/>
                  <a:pt x="1344" y="1228"/>
                  <a:pt x="1344" y="1222"/>
                </a:cubicBezTo>
                <a:cubicBezTo>
                  <a:pt x="1361" y="1200"/>
                  <a:pt x="1333" y="1194"/>
                  <a:pt x="1350" y="1171"/>
                </a:cubicBezTo>
                <a:cubicBezTo>
                  <a:pt x="1344" y="1171"/>
                  <a:pt x="1328" y="1166"/>
                  <a:pt x="1328" y="1149"/>
                </a:cubicBezTo>
                <a:cubicBezTo>
                  <a:pt x="1333" y="1142"/>
                  <a:pt x="1340" y="1138"/>
                  <a:pt x="1346" y="1138"/>
                </a:cubicBezTo>
                <a:cubicBezTo>
                  <a:pt x="1354" y="1138"/>
                  <a:pt x="1361" y="1143"/>
                  <a:pt x="1361" y="1149"/>
                </a:cubicBezTo>
                <a:cubicBezTo>
                  <a:pt x="1356" y="1155"/>
                  <a:pt x="1356" y="1155"/>
                  <a:pt x="1356" y="1155"/>
                </a:cubicBezTo>
                <a:cubicBezTo>
                  <a:pt x="1356" y="1159"/>
                  <a:pt x="1353" y="1163"/>
                  <a:pt x="1355" y="1163"/>
                </a:cubicBezTo>
                <a:cubicBezTo>
                  <a:pt x="1356" y="1163"/>
                  <a:pt x="1358" y="1162"/>
                  <a:pt x="1361" y="1160"/>
                </a:cubicBezTo>
                <a:lnTo>
                  <a:pt x="1356" y="1160"/>
                </a:lnTo>
                <a:cubicBezTo>
                  <a:pt x="1365" y="1156"/>
                  <a:pt x="1370" y="1135"/>
                  <a:pt x="1375" y="1135"/>
                </a:cubicBezTo>
                <a:cubicBezTo>
                  <a:pt x="1376" y="1135"/>
                  <a:pt x="1377" y="1136"/>
                  <a:pt x="1378" y="1138"/>
                </a:cubicBezTo>
                <a:cubicBezTo>
                  <a:pt x="1378" y="1130"/>
                  <a:pt x="1377" y="1127"/>
                  <a:pt x="1375" y="1127"/>
                </a:cubicBezTo>
                <a:cubicBezTo>
                  <a:pt x="1375" y="1127"/>
                  <a:pt x="1375" y="1127"/>
                  <a:pt x="1375" y="1127"/>
                </a:cubicBezTo>
                <a:lnTo>
                  <a:pt x="1375" y="1127"/>
                </a:lnTo>
                <a:cubicBezTo>
                  <a:pt x="1382" y="1114"/>
                  <a:pt x="1381" y="1100"/>
                  <a:pt x="1395" y="1082"/>
                </a:cubicBezTo>
                <a:lnTo>
                  <a:pt x="1395" y="1082"/>
                </a:lnTo>
                <a:cubicBezTo>
                  <a:pt x="1392" y="1085"/>
                  <a:pt x="1389" y="1086"/>
                  <a:pt x="1387" y="1086"/>
                </a:cubicBezTo>
                <a:cubicBezTo>
                  <a:pt x="1385" y="1086"/>
                  <a:pt x="1384" y="1085"/>
                  <a:pt x="1384" y="1082"/>
                </a:cubicBezTo>
                <a:cubicBezTo>
                  <a:pt x="1400" y="1054"/>
                  <a:pt x="1378" y="1065"/>
                  <a:pt x="1384" y="1043"/>
                </a:cubicBezTo>
                <a:cubicBezTo>
                  <a:pt x="1387" y="1040"/>
                  <a:pt x="1390" y="1039"/>
                  <a:pt x="1393" y="1039"/>
                </a:cubicBezTo>
                <a:cubicBezTo>
                  <a:pt x="1397" y="1039"/>
                  <a:pt x="1399" y="1042"/>
                  <a:pt x="1401" y="1042"/>
                </a:cubicBezTo>
                <a:cubicBezTo>
                  <a:pt x="1403" y="1042"/>
                  <a:pt x="1404" y="1040"/>
                  <a:pt x="1406" y="1031"/>
                </a:cubicBezTo>
                <a:cubicBezTo>
                  <a:pt x="1409" y="1028"/>
                  <a:pt x="1412" y="1027"/>
                  <a:pt x="1414" y="1027"/>
                </a:cubicBezTo>
                <a:cubicBezTo>
                  <a:pt x="1418" y="1027"/>
                  <a:pt x="1419" y="1033"/>
                  <a:pt x="1423" y="1037"/>
                </a:cubicBezTo>
                <a:cubicBezTo>
                  <a:pt x="1423" y="1015"/>
                  <a:pt x="1445" y="1003"/>
                  <a:pt x="1451" y="992"/>
                </a:cubicBezTo>
                <a:lnTo>
                  <a:pt x="1451" y="1003"/>
                </a:lnTo>
                <a:cubicBezTo>
                  <a:pt x="1451" y="998"/>
                  <a:pt x="1451" y="992"/>
                  <a:pt x="1456" y="987"/>
                </a:cubicBezTo>
                <a:lnTo>
                  <a:pt x="1456" y="987"/>
                </a:lnTo>
                <a:lnTo>
                  <a:pt x="1440" y="992"/>
                </a:lnTo>
                <a:cubicBezTo>
                  <a:pt x="1445" y="987"/>
                  <a:pt x="1445" y="981"/>
                  <a:pt x="1451" y="981"/>
                </a:cubicBezTo>
                <a:cubicBezTo>
                  <a:pt x="1445" y="970"/>
                  <a:pt x="1434" y="981"/>
                  <a:pt x="1428" y="964"/>
                </a:cubicBezTo>
                <a:cubicBezTo>
                  <a:pt x="1440" y="959"/>
                  <a:pt x="1434" y="936"/>
                  <a:pt x="1445" y="936"/>
                </a:cubicBezTo>
                <a:lnTo>
                  <a:pt x="1445" y="936"/>
                </a:lnTo>
                <a:cubicBezTo>
                  <a:pt x="1436" y="960"/>
                  <a:pt x="1454" y="948"/>
                  <a:pt x="1457" y="957"/>
                </a:cubicBezTo>
                <a:lnTo>
                  <a:pt x="1457" y="957"/>
                </a:lnTo>
                <a:cubicBezTo>
                  <a:pt x="1457" y="954"/>
                  <a:pt x="1459" y="951"/>
                  <a:pt x="1462" y="947"/>
                </a:cubicBezTo>
                <a:cubicBezTo>
                  <a:pt x="1462" y="947"/>
                  <a:pt x="1468" y="947"/>
                  <a:pt x="1468" y="953"/>
                </a:cubicBezTo>
                <a:cubicBezTo>
                  <a:pt x="1484" y="931"/>
                  <a:pt x="1456" y="936"/>
                  <a:pt x="1462" y="908"/>
                </a:cubicBezTo>
                <a:lnTo>
                  <a:pt x="1462" y="908"/>
                </a:lnTo>
                <a:cubicBezTo>
                  <a:pt x="1465" y="910"/>
                  <a:pt x="1468" y="911"/>
                  <a:pt x="1470" y="911"/>
                </a:cubicBezTo>
                <a:cubicBezTo>
                  <a:pt x="1474" y="911"/>
                  <a:pt x="1476" y="909"/>
                  <a:pt x="1478" y="907"/>
                </a:cubicBezTo>
                <a:lnTo>
                  <a:pt x="1478" y="907"/>
                </a:lnTo>
                <a:cubicBezTo>
                  <a:pt x="1477" y="907"/>
                  <a:pt x="1477" y="907"/>
                  <a:pt x="1476" y="907"/>
                </a:cubicBezTo>
                <a:cubicBezTo>
                  <a:pt x="1473" y="907"/>
                  <a:pt x="1466" y="899"/>
                  <a:pt x="1462" y="891"/>
                </a:cubicBezTo>
                <a:cubicBezTo>
                  <a:pt x="1479" y="875"/>
                  <a:pt x="1468" y="869"/>
                  <a:pt x="1473" y="863"/>
                </a:cubicBezTo>
                <a:lnTo>
                  <a:pt x="1473" y="863"/>
                </a:lnTo>
                <a:lnTo>
                  <a:pt x="1462" y="875"/>
                </a:lnTo>
                <a:cubicBezTo>
                  <a:pt x="1456" y="863"/>
                  <a:pt x="1462" y="858"/>
                  <a:pt x="1462" y="847"/>
                </a:cubicBezTo>
                <a:cubicBezTo>
                  <a:pt x="1465" y="847"/>
                  <a:pt x="1466" y="848"/>
                  <a:pt x="1467" y="849"/>
                </a:cubicBezTo>
                <a:lnTo>
                  <a:pt x="1467" y="849"/>
                </a:lnTo>
                <a:cubicBezTo>
                  <a:pt x="1467" y="835"/>
                  <a:pt x="1495" y="828"/>
                  <a:pt x="1490" y="807"/>
                </a:cubicBezTo>
                <a:cubicBezTo>
                  <a:pt x="1492" y="806"/>
                  <a:pt x="1495" y="806"/>
                  <a:pt x="1497" y="806"/>
                </a:cubicBezTo>
                <a:cubicBezTo>
                  <a:pt x="1500" y="806"/>
                  <a:pt x="1503" y="807"/>
                  <a:pt x="1506" y="807"/>
                </a:cubicBezTo>
                <a:cubicBezTo>
                  <a:pt x="1508" y="807"/>
                  <a:pt x="1510" y="806"/>
                  <a:pt x="1512" y="802"/>
                </a:cubicBezTo>
                <a:cubicBezTo>
                  <a:pt x="1507" y="779"/>
                  <a:pt x="1529" y="785"/>
                  <a:pt x="1529" y="763"/>
                </a:cubicBezTo>
                <a:lnTo>
                  <a:pt x="1529" y="763"/>
                </a:lnTo>
                <a:cubicBezTo>
                  <a:pt x="1525" y="763"/>
                  <a:pt x="1523" y="763"/>
                  <a:pt x="1521" y="763"/>
                </a:cubicBezTo>
                <a:cubicBezTo>
                  <a:pt x="1517" y="763"/>
                  <a:pt x="1516" y="761"/>
                  <a:pt x="1512" y="746"/>
                </a:cubicBezTo>
                <a:lnTo>
                  <a:pt x="1507" y="785"/>
                </a:lnTo>
                <a:lnTo>
                  <a:pt x="1501" y="757"/>
                </a:lnTo>
                <a:cubicBezTo>
                  <a:pt x="1496" y="768"/>
                  <a:pt x="1501" y="785"/>
                  <a:pt x="1496" y="791"/>
                </a:cubicBezTo>
                <a:cubicBezTo>
                  <a:pt x="1492" y="780"/>
                  <a:pt x="1493" y="776"/>
                  <a:pt x="1491" y="776"/>
                </a:cubicBezTo>
                <a:cubicBezTo>
                  <a:pt x="1490" y="776"/>
                  <a:pt x="1488" y="777"/>
                  <a:pt x="1484" y="779"/>
                </a:cubicBezTo>
                <a:cubicBezTo>
                  <a:pt x="1501" y="768"/>
                  <a:pt x="1484" y="746"/>
                  <a:pt x="1501" y="735"/>
                </a:cubicBezTo>
                <a:lnTo>
                  <a:pt x="1524" y="746"/>
                </a:lnTo>
                <a:cubicBezTo>
                  <a:pt x="1546" y="723"/>
                  <a:pt x="1529" y="695"/>
                  <a:pt x="1546" y="673"/>
                </a:cubicBezTo>
                <a:lnTo>
                  <a:pt x="1546" y="673"/>
                </a:lnTo>
                <a:lnTo>
                  <a:pt x="1540" y="679"/>
                </a:lnTo>
                <a:cubicBezTo>
                  <a:pt x="1529" y="667"/>
                  <a:pt x="1546" y="662"/>
                  <a:pt x="1546" y="651"/>
                </a:cubicBezTo>
                <a:cubicBezTo>
                  <a:pt x="1550" y="653"/>
                  <a:pt x="1553" y="653"/>
                  <a:pt x="1555" y="653"/>
                </a:cubicBezTo>
                <a:cubicBezTo>
                  <a:pt x="1561" y="653"/>
                  <a:pt x="1565" y="651"/>
                  <a:pt x="1568" y="651"/>
                </a:cubicBezTo>
                <a:cubicBezTo>
                  <a:pt x="1563" y="651"/>
                  <a:pt x="1580" y="639"/>
                  <a:pt x="1568" y="623"/>
                </a:cubicBezTo>
                <a:lnTo>
                  <a:pt x="1585" y="623"/>
                </a:lnTo>
                <a:cubicBezTo>
                  <a:pt x="1602" y="617"/>
                  <a:pt x="1591" y="589"/>
                  <a:pt x="1613" y="583"/>
                </a:cubicBezTo>
                <a:lnTo>
                  <a:pt x="1613" y="583"/>
                </a:lnTo>
                <a:cubicBezTo>
                  <a:pt x="1608" y="595"/>
                  <a:pt x="1619" y="600"/>
                  <a:pt x="1613" y="606"/>
                </a:cubicBezTo>
                <a:cubicBezTo>
                  <a:pt x="1619" y="606"/>
                  <a:pt x="1624" y="606"/>
                  <a:pt x="1619" y="600"/>
                </a:cubicBezTo>
                <a:lnTo>
                  <a:pt x="1619" y="600"/>
                </a:lnTo>
                <a:cubicBezTo>
                  <a:pt x="1619" y="601"/>
                  <a:pt x="1620" y="601"/>
                  <a:pt x="1621" y="601"/>
                </a:cubicBezTo>
                <a:cubicBezTo>
                  <a:pt x="1627" y="601"/>
                  <a:pt x="1638" y="588"/>
                  <a:pt x="1644" y="588"/>
                </a:cubicBezTo>
                <a:cubicBezTo>
                  <a:pt x="1645" y="588"/>
                  <a:pt x="1646" y="588"/>
                  <a:pt x="1647" y="589"/>
                </a:cubicBezTo>
                <a:cubicBezTo>
                  <a:pt x="1652" y="583"/>
                  <a:pt x="1652" y="578"/>
                  <a:pt x="1664" y="572"/>
                </a:cubicBezTo>
                <a:cubicBezTo>
                  <a:pt x="1664" y="578"/>
                  <a:pt x="1664" y="578"/>
                  <a:pt x="1664" y="578"/>
                </a:cubicBezTo>
                <a:cubicBezTo>
                  <a:pt x="1664" y="572"/>
                  <a:pt x="1675" y="572"/>
                  <a:pt x="1664" y="561"/>
                </a:cubicBezTo>
                <a:lnTo>
                  <a:pt x="1664" y="561"/>
                </a:lnTo>
                <a:cubicBezTo>
                  <a:pt x="1670" y="565"/>
                  <a:pt x="1677" y="567"/>
                  <a:pt x="1685" y="567"/>
                </a:cubicBezTo>
                <a:cubicBezTo>
                  <a:pt x="1697" y="567"/>
                  <a:pt x="1711" y="562"/>
                  <a:pt x="1725" y="555"/>
                </a:cubicBezTo>
                <a:cubicBezTo>
                  <a:pt x="1742" y="544"/>
                  <a:pt x="1759" y="527"/>
                  <a:pt x="1781" y="527"/>
                </a:cubicBezTo>
                <a:cubicBezTo>
                  <a:pt x="1792" y="505"/>
                  <a:pt x="1798" y="471"/>
                  <a:pt x="1804" y="455"/>
                </a:cubicBezTo>
                <a:cubicBezTo>
                  <a:pt x="1804" y="455"/>
                  <a:pt x="1805" y="455"/>
                  <a:pt x="1806" y="455"/>
                </a:cubicBezTo>
                <a:lnTo>
                  <a:pt x="1806" y="455"/>
                </a:lnTo>
                <a:cubicBezTo>
                  <a:pt x="1816" y="428"/>
                  <a:pt x="1782" y="436"/>
                  <a:pt x="1792" y="410"/>
                </a:cubicBezTo>
                <a:cubicBezTo>
                  <a:pt x="1796" y="406"/>
                  <a:pt x="1798" y="405"/>
                  <a:pt x="1800" y="405"/>
                </a:cubicBezTo>
                <a:cubicBezTo>
                  <a:pt x="1806" y="405"/>
                  <a:pt x="1805" y="418"/>
                  <a:pt x="1807" y="418"/>
                </a:cubicBezTo>
                <a:cubicBezTo>
                  <a:pt x="1808" y="418"/>
                  <a:pt x="1808" y="417"/>
                  <a:pt x="1809" y="415"/>
                </a:cubicBezTo>
                <a:cubicBezTo>
                  <a:pt x="1837" y="404"/>
                  <a:pt x="1798" y="371"/>
                  <a:pt x="1809" y="348"/>
                </a:cubicBezTo>
                <a:lnTo>
                  <a:pt x="1809" y="348"/>
                </a:lnTo>
                <a:lnTo>
                  <a:pt x="1809" y="354"/>
                </a:lnTo>
                <a:cubicBezTo>
                  <a:pt x="1815" y="331"/>
                  <a:pt x="1787" y="320"/>
                  <a:pt x="1770" y="298"/>
                </a:cubicBezTo>
                <a:cubicBezTo>
                  <a:pt x="1770" y="298"/>
                  <a:pt x="1776" y="298"/>
                  <a:pt x="1776" y="292"/>
                </a:cubicBezTo>
                <a:cubicBezTo>
                  <a:pt x="1753" y="287"/>
                  <a:pt x="1731" y="264"/>
                  <a:pt x="1708" y="253"/>
                </a:cubicBezTo>
                <a:cubicBezTo>
                  <a:pt x="1725" y="247"/>
                  <a:pt x="1720" y="253"/>
                  <a:pt x="1725" y="242"/>
                </a:cubicBezTo>
                <a:cubicBezTo>
                  <a:pt x="1725" y="241"/>
                  <a:pt x="1724" y="241"/>
                  <a:pt x="1723" y="241"/>
                </a:cubicBezTo>
                <a:cubicBezTo>
                  <a:pt x="1719" y="241"/>
                  <a:pt x="1715" y="251"/>
                  <a:pt x="1706" y="251"/>
                </a:cubicBezTo>
                <a:cubicBezTo>
                  <a:pt x="1704" y="251"/>
                  <a:pt x="1701" y="250"/>
                  <a:pt x="1697" y="247"/>
                </a:cubicBezTo>
                <a:cubicBezTo>
                  <a:pt x="1697" y="236"/>
                  <a:pt x="1692" y="225"/>
                  <a:pt x="1697" y="214"/>
                </a:cubicBezTo>
                <a:lnTo>
                  <a:pt x="1714" y="225"/>
                </a:lnTo>
                <a:cubicBezTo>
                  <a:pt x="1714" y="208"/>
                  <a:pt x="1692" y="208"/>
                  <a:pt x="1686" y="203"/>
                </a:cubicBezTo>
                <a:lnTo>
                  <a:pt x="1692" y="197"/>
                </a:lnTo>
                <a:cubicBezTo>
                  <a:pt x="1669" y="175"/>
                  <a:pt x="1658" y="191"/>
                  <a:pt x="1630" y="169"/>
                </a:cubicBezTo>
                <a:lnTo>
                  <a:pt x="1630" y="180"/>
                </a:lnTo>
                <a:cubicBezTo>
                  <a:pt x="1605" y="180"/>
                  <a:pt x="1620" y="163"/>
                  <a:pt x="1608" y="163"/>
                </a:cubicBezTo>
                <a:lnTo>
                  <a:pt x="1608" y="163"/>
                </a:lnTo>
                <a:cubicBezTo>
                  <a:pt x="1606" y="163"/>
                  <a:pt x="1604" y="163"/>
                  <a:pt x="1602" y="163"/>
                </a:cubicBezTo>
                <a:lnTo>
                  <a:pt x="1608" y="141"/>
                </a:lnTo>
                <a:cubicBezTo>
                  <a:pt x="1591" y="141"/>
                  <a:pt x="1563" y="135"/>
                  <a:pt x="1540" y="130"/>
                </a:cubicBezTo>
                <a:cubicBezTo>
                  <a:pt x="1546" y="128"/>
                  <a:pt x="1553" y="127"/>
                  <a:pt x="1560" y="127"/>
                </a:cubicBezTo>
                <a:cubicBezTo>
                  <a:pt x="1575" y="127"/>
                  <a:pt x="1591" y="130"/>
                  <a:pt x="1602" y="130"/>
                </a:cubicBezTo>
                <a:cubicBezTo>
                  <a:pt x="1593" y="125"/>
                  <a:pt x="1573" y="117"/>
                  <a:pt x="1563" y="117"/>
                </a:cubicBezTo>
                <a:cubicBezTo>
                  <a:pt x="1560" y="117"/>
                  <a:pt x="1558" y="118"/>
                  <a:pt x="1557" y="119"/>
                </a:cubicBezTo>
                <a:cubicBezTo>
                  <a:pt x="1563" y="119"/>
                  <a:pt x="1568" y="119"/>
                  <a:pt x="1568" y="124"/>
                </a:cubicBezTo>
                <a:cubicBezTo>
                  <a:pt x="1563" y="126"/>
                  <a:pt x="1558" y="127"/>
                  <a:pt x="1552" y="127"/>
                </a:cubicBezTo>
                <a:cubicBezTo>
                  <a:pt x="1539" y="127"/>
                  <a:pt x="1524" y="123"/>
                  <a:pt x="1512" y="119"/>
                </a:cubicBezTo>
                <a:cubicBezTo>
                  <a:pt x="1529" y="85"/>
                  <a:pt x="1456" y="85"/>
                  <a:pt x="1451" y="51"/>
                </a:cubicBezTo>
                <a:cubicBezTo>
                  <a:pt x="1406" y="51"/>
                  <a:pt x="1372" y="29"/>
                  <a:pt x="1316" y="23"/>
                </a:cubicBezTo>
                <a:lnTo>
                  <a:pt x="1316" y="23"/>
                </a:lnTo>
                <a:cubicBezTo>
                  <a:pt x="1325" y="37"/>
                  <a:pt x="1322" y="37"/>
                  <a:pt x="1317" y="37"/>
                </a:cubicBezTo>
                <a:cubicBezTo>
                  <a:pt x="1312" y="37"/>
                  <a:pt x="1305" y="37"/>
                  <a:pt x="1305" y="51"/>
                </a:cubicBezTo>
                <a:lnTo>
                  <a:pt x="1288" y="51"/>
                </a:lnTo>
                <a:cubicBezTo>
                  <a:pt x="1277" y="46"/>
                  <a:pt x="1266" y="40"/>
                  <a:pt x="1255" y="35"/>
                </a:cubicBezTo>
                <a:cubicBezTo>
                  <a:pt x="1244" y="23"/>
                  <a:pt x="1266" y="29"/>
                  <a:pt x="1266" y="18"/>
                </a:cubicBezTo>
                <a:cubicBezTo>
                  <a:pt x="1238" y="18"/>
                  <a:pt x="1255" y="7"/>
                  <a:pt x="1232" y="1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Google Shape;383;p41">
            <a:extLst>
              <a:ext uri="{FF2B5EF4-FFF2-40B4-BE49-F238E27FC236}">
                <a16:creationId xmlns:a16="http://schemas.microsoft.com/office/drawing/2014/main" id="{0D8CB814-750D-4539-A54F-81010AEB94FE}"/>
              </a:ext>
            </a:extLst>
          </p:cNvPr>
          <p:cNvSpPr/>
          <p:nvPr/>
        </p:nvSpPr>
        <p:spPr>
          <a:xfrm rot="-9501406">
            <a:off x="7252441" y="3750036"/>
            <a:ext cx="339359" cy="378474"/>
          </a:xfrm>
          <a:custGeom>
            <a:avLst/>
            <a:gdLst/>
            <a:ahLst/>
            <a:cxnLst/>
            <a:rect l="l" t="t" r="r" b="b"/>
            <a:pathLst>
              <a:path w="3591" h="4005" extrusionOk="0">
                <a:moveTo>
                  <a:pt x="1944" y="184"/>
                </a:moveTo>
                <a:cubicBezTo>
                  <a:pt x="1943" y="184"/>
                  <a:pt x="1943" y="185"/>
                  <a:pt x="1944" y="185"/>
                </a:cubicBezTo>
                <a:cubicBezTo>
                  <a:pt x="1944" y="185"/>
                  <a:pt x="1944" y="184"/>
                  <a:pt x="1944" y="184"/>
                </a:cubicBezTo>
                <a:close/>
                <a:moveTo>
                  <a:pt x="1703" y="218"/>
                </a:moveTo>
                <a:lnTo>
                  <a:pt x="1703" y="218"/>
                </a:lnTo>
                <a:cubicBezTo>
                  <a:pt x="1699" y="222"/>
                  <a:pt x="1700" y="223"/>
                  <a:pt x="1702" y="224"/>
                </a:cubicBezTo>
                <a:lnTo>
                  <a:pt x="1702" y="224"/>
                </a:lnTo>
                <a:cubicBezTo>
                  <a:pt x="1702" y="222"/>
                  <a:pt x="1702" y="220"/>
                  <a:pt x="1703" y="218"/>
                </a:cubicBezTo>
                <a:close/>
                <a:moveTo>
                  <a:pt x="1793" y="134"/>
                </a:moveTo>
                <a:lnTo>
                  <a:pt x="1793" y="134"/>
                </a:lnTo>
                <a:cubicBezTo>
                  <a:pt x="1798" y="134"/>
                  <a:pt x="1804" y="140"/>
                  <a:pt x="1809" y="146"/>
                </a:cubicBezTo>
                <a:cubicBezTo>
                  <a:pt x="1809" y="143"/>
                  <a:pt x="1812" y="141"/>
                  <a:pt x="1816" y="141"/>
                </a:cubicBezTo>
                <a:cubicBezTo>
                  <a:pt x="1819" y="141"/>
                  <a:pt x="1823" y="143"/>
                  <a:pt x="1826" y="146"/>
                </a:cubicBezTo>
                <a:cubicBezTo>
                  <a:pt x="1829" y="148"/>
                  <a:pt x="1832" y="150"/>
                  <a:pt x="1835" y="150"/>
                </a:cubicBezTo>
                <a:cubicBezTo>
                  <a:pt x="1839" y="150"/>
                  <a:pt x="1843" y="148"/>
                  <a:pt x="1849" y="146"/>
                </a:cubicBezTo>
                <a:lnTo>
                  <a:pt x="1849" y="146"/>
                </a:lnTo>
                <a:cubicBezTo>
                  <a:pt x="1837" y="157"/>
                  <a:pt x="1849" y="162"/>
                  <a:pt x="1843" y="168"/>
                </a:cubicBezTo>
                <a:cubicBezTo>
                  <a:pt x="1837" y="168"/>
                  <a:pt x="1837" y="174"/>
                  <a:pt x="1837" y="179"/>
                </a:cubicBezTo>
                <a:cubicBezTo>
                  <a:pt x="1837" y="179"/>
                  <a:pt x="1837" y="178"/>
                  <a:pt x="1836" y="178"/>
                </a:cubicBezTo>
                <a:cubicBezTo>
                  <a:pt x="1835" y="178"/>
                  <a:pt x="1832" y="179"/>
                  <a:pt x="1826" y="185"/>
                </a:cubicBezTo>
                <a:cubicBezTo>
                  <a:pt x="1822" y="189"/>
                  <a:pt x="1818" y="195"/>
                  <a:pt x="1816" y="195"/>
                </a:cubicBezTo>
                <a:cubicBezTo>
                  <a:pt x="1815" y="195"/>
                  <a:pt x="1815" y="194"/>
                  <a:pt x="1815" y="190"/>
                </a:cubicBezTo>
                <a:cubicBezTo>
                  <a:pt x="1809" y="202"/>
                  <a:pt x="1804" y="213"/>
                  <a:pt x="1798" y="224"/>
                </a:cubicBezTo>
                <a:cubicBezTo>
                  <a:pt x="1793" y="235"/>
                  <a:pt x="1793" y="246"/>
                  <a:pt x="1793" y="252"/>
                </a:cubicBezTo>
                <a:cubicBezTo>
                  <a:pt x="1787" y="235"/>
                  <a:pt x="1787" y="218"/>
                  <a:pt x="1793" y="213"/>
                </a:cubicBezTo>
                <a:cubicBezTo>
                  <a:pt x="1798" y="213"/>
                  <a:pt x="1798" y="218"/>
                  <a:pt x="1798" y="224"/>
                </a:cubicBezTo>
                <a:cubicBezTo>
                  <a:pt x="1798" y="213"/>
                  <a:pt x="1798" y="190"/>
                  <a:pt x="1798" y="174"/>
                </a:cubicBezTo>
                <a:cubicBezTo>
                  <a:pt x="1798" y="168"/>
                  <a:pt x="1798" y="162"/>
                  <a:pt x="1798" y="162"/>
                </a:cubicBezTo>
                <a:cubicBezTo>
                  <a:pt x="1798" y="162"/>
                  <a:pt x="1796" y="160"/>
                  <a:pt x="1794" y="160"/>
                </a:cubicBezTo>
                <a:cubicBezTo>
                  <a:pt x="1794" y="160"/>
                  <a:pt x="1794" y="160"/>
                  <a:pt x="1794" y="160"/>
                </a:cubicBezTo>
                <a:lnTo>
                  <a:pt x="1794" y="160"/>
                </a:lnTo>
                <a:cubicBezTo>
                  <a:pt x="1797" y="150"/>
                  <a:pt x="1793" y="140"/>
                  <a:pt x="1793" y="134"/>
                </a:cubicBezTo>
                <a:close/>
                <a:moveTo>
                  <a:pt x="1787" y="274"/>
                </a:moveTo>
                <a:cubicBezTo>
                  <a:pt x="1793" y="274"/>
                  <a:pt x="1793" y="280"/>
                  <a:pt x="1793" y="280"/>
                </a:cubicBezTo>
                <a:cubicBezTo>
                  <a:pt x="1793" y="286"/>
                  <a:pt x="1793" y="291"/>
                  <a:pt x="1787" y="297"/>
                </a:cubicBezTo>
                <a:cubicBezTo>
                  <a:pt x="1787" y="291"/>
                  <a:pt x="1787" y="280"/>
                  <a:pt x="1787" y="274"/>
                </a:cubicBezTo>
                <a:close/>
                <a:moveTo>
                  <a:pt x="2364" y="291"/>
                </a:moveTo>
                <a:cubicBezTo>
                  <a:pt x="2374" y="295"/>
                  <a:pt x="2378" y="298"/>
                  <a:pt x="2381" y="301"/>
                </a:cubicBezTo>
                <a:lnTo>
                  <a:pt x="2381" y="301"/>
                </a:lnTo>
                <a:cubicBezTo>
                  <a:pt x="2380" y="297"/>
                  <a:pt x="2379" y="296"/>
                  <a:pt x="2364" y="291"/>
                </a:cubicBezTo>
                <a:close/>
                <a:moveTo>
                  <a:pt x="2464" y="501"/>
                </a:moveTo>
                <a:lnTo>
                  <a:pt x="2464" y="501"/>
                </a:lnTo>
                <a:cubicBezTo>
                  <a:pt x="2449" y="507"/>
                  <a:pt x="2434" y="517"/>
                  <a:pt x="2420" y="527"/>
                </a:cubicBezTo>
                <a:cubicBezTo>
                  <a:pt x="2434" y="518"/>
                  <a:pt x="2449" y="509"/>
                  <a:pt x="2464" y="501"/>
                </a:cubicBezTo>
                <a:close/>
                <a:moveTo>
                  <a:pt x="2022" y="532"/>
                </a:moveTo>
                <a:lnTo>
                  <a:pt x="2022" y="532"/>
                </a:lnTo>
                <a:cubicBezTo>
                  <a:pt x="2023" y="532"/>
                  <a:pt x="2024" y="532"/>
                  <a:pt x="2025" y="533"/>
                </a:cubicBezTo>
                <a:lnTo>
                  <a:pt x="2025" y="533"/>
                </a:lnTo>
                <a:cubicBezTo>
                  <a:pt x="2024" y="532"/>
                  <a:pt x="2023" y="532"/>
                  <a:pt x="2022" y="532"/>
                </a:cubicBezTo>
                <a:close/>
                <a:moveTo>
                  <a:pt x="2800" y="618"/>
                </a:moveTo>
                <a:cubicBezTo>
                  <a:pt x="2802" y="619"/>
                  <a:pt x="2804" y="620"/>
                  <a:pt x="2806" y="622"/>
                </a:cubicBezTo>
                <a:cubicBezTo>
                  <a:pt x="2804" y="620"/>
                  <a:pt x="2802" y="619"/>
                  <a:pt x="2800" y="618"/>
                </a:cubicBezTo>
                <a:close/>
                <a:moveTo>
                  <a:pt x="2448" y="829"/>
                </a:moveTo>
                <a:lnTo>
                  <a:pt x="2448" y="829"/>
                </a:lnTo>
                <a:cubicBezTo>
                  <a:pt x="2448" y="829"/>
                  <a:pt x="2448" y="829"/>
                  <a:pt x="2449" y="829"/>
                </a:cubicBezTo>
                <a:lnTo>
                  <a:pt x="2449" y="829"/>
                </a:lnTo>
                <a:cubicBezTo>
                  <a:pt x="2448" y="829"/>
                  <a:pt x="2448" y="829"/>
                  <a:pt x="2448" y="829"/>
                </a:cubicBezTo>
                <a:close/>
                <a:moveTo>
                  <a:pt x="2319" y="840"/>
                </a:moveTo>
                <a:cubicBezTo>
                  <a:pt x="2322" y="843"/>
                  <a:pt x="2326" y="846"/>
                  <a:pt x="2330" y="849"/>
                </a:cubicBezTo>
                <a:lnTo>
                  <a:pt x="2330" y="849"/>
                </a:lnTo>
                <a:cubicBezTo>
                  <a:pt x="2326" y="846"/>
                  <a:pt x="2323" y="843"/>
                  <a:pt x="2319" y="840"/>
                </a:cubicBezTo>
                <a:close/>
                <a:moveTo>
                  <a:pt x="3142" y="953"/>
                </a:moveTo>
                <a:cubicBezTo>
                  <a:pt x="3142" y="958"/>
                  <a:pt x="3143" y="958"/>
                  <a:pt x="3148" y="958"/>
                </a:cubicBezTo>
                <a:cubicBezTo>
                  <a:pt x="3146" y="956"/>
                  <a:pt x="3144" y="955"/>
                  <a:pt x="3142" y="953"/>
                </a:cubicBezTo>
                <a:close/>
                <a:moveTo>
                  <a:pt x="2941" y="1059"/>
                </a:moveTo>
                <a:cubicBezTo>
                  <a:pt x="2939" y="1062"/>
                  <a:pt x="2937" y="1064"/>
                  <a:pt x="2937" y="1066"/>
                </a:cubicBezTo>
                <a:lnTo>
                  <a:pt x="2937" y="1066"/>
                </a:lnTo>
                <a:cubicBezTo>
                  <a:pt x="2939" y="1063"/>
                  <a:pt x="2941" y="1061"/>
                  <a:pt x="2941" y="1059"/>
                </a:cubicBezTo>
                <a:close/>
                <a:moveTo>
                  <a:pt x="3282" y="1389"/>
                </a:moveTo>
                <a:cubicBezTo>
                  <a:pt x="3276" y="1389"/>
                  <a:pt x="3273" y="1389"/>
                  <a:pt x="3270" y="1390"/>
                </a:cubicBezTo>
                <a:lnTo>
                  <a:pt x="3270" y="1390"/>
                </a:lnTo>
                <a:cubicBezTo>
                  <a:pt x="3274" y="1390"/>
                  <a:pt x="3278" y="1389"/>
                  <a:pt x="3282" y="1389"/>
                </a:cubicBezTo>
                <a:close/>
                <a:moveTo>
                  <a:pt x="3428" y="1624"/>
                </a:moveTo>
                <a:lnTo>
                  <a:pt x="3428" y="1624"/>
                </a:lnTo>
                <a:cubicBezTo>
                  <a:pt x="3426" y="1629"/>
                  <a:pt x="3426" y="1633"/>
                  <a:pt x="3426" y="1636"/>
                </a:cubicBezTo>
                <a:lnTo>
                  <a:pt x="3426" y="1636"/>
                </a:lnTo>
                <a:cubicBezTo>
                  <a:pt x="3426" y="1632"/>
                  <a:pt x="3427" y="1628"/>
                  <a:pt x="3428" y="1624"/>
                </a:cubicBezTo>
                <a:close/>
                <a:moveTo>
                  <a:pt x="363" y="2327"/>
                </a:moveTo>
                <a:lnTo>
                  <a:pt x="363" y="2327"/>
                </a:lnTo>
                <a:cubicBezTo>
                  <a:pt x="362" y="2328"/>
                  <a:pt x="360" y="2329"/>
                  <a:pt x="359" y="2330"/>
                </a:cubicBezTo>
                <a:lnTo>
                  <a:pt x="364" y="2330"/>
                </a:lnTo>
                <a:cubicBezTo>
                  <a:pt x="364" y="2328"/>
                  <a:pt x="364" y="2327"/>
                  <a:pt x="363" y="2327"/>
                </a:cubicBezTo>
                <a:close/>
                <a:moveTo>
                  <a:pt x="2913" y="2789"/>
                </a:moveTo>
                <a:lnTo>
                  <a:pt x="2913" y="2789"/>
                </a:lnTo>
                <a:cubicBezTo>
                  <a:pt x="2911" y="2791"/>
                  <a:pt x="2910" y="2793"/>
                  <a:pt x="2910" y="2795"/>
                </a:cubicBezTo>
                <a:lnTo>
                  <a:pt x="2910" y="2795"/>
                </a:lnTo>
                <a:lnTo>
                  <a:pt x="2913" y="2789"/>
                </a:lnTo>
                <a:close/>
                <a:moveTo>
                  <a:pt x="2910" y="2795"/>
                </a:moveTo>
                <a:lnTo>
                  <a:pt x="2901" y="2812"/>
                </a:lnTo>
                <a:cubicBezTo>
                  <a:pt x="2909" y="2804"/>
                  <a:pt x="2909" y="2799"/>
                  <a:pt x="2910" y="2795"/>
                </a:cubicBezTo>
                <a:close/>
                <a:moveTo>
                  <a:pt x="556" y="2906"/>
                </a:moveTo>
                <a:cubicBezTo>
                  <a:pt x="549" y="2906"/>
                  <a:pt x="556" y="2915"/>
                  <a:pt x="556" y="2919"/>
                </a:cubicBezTo>
                <a:lnTo>
                  <a:pt x="556" y="2919"/>
                </a:lnTo>
                <a:lnTo>
                  <a:pt x="560" y="2907"/>
                </a:lnTo>
                <a:cubicBezTo>
                  <a:pt x="559" y="2906"/>
                  <a:pt x="557" y="2906"/>
                  <a:pt x="556" y="2906"/>
                </a:cubicBezTo>
                <a:close/>
                <a:moveTo>
                  <a:pt x="556" y="2919"/>
                </a:move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6" y="2919"/>
                  <a:pt x="556" y="2919"/>
                </a:cubicBezTo>
                <a:close/>
                <a:moveTo>
                  <a:pt x="921" y="3250"/>
                </a:moveTo>
                <a:cubicBezTo>
                  <a:pt x="925" y="3253"/>
                  <a:pt x="930" y="3256"/>
                  <a:pt x="936" y="3260"/>
                </a:cubicBezTo>
                <a:cubicBezTo>
                  <a:pt x="931" y="3256"/>
                  <a:pt x="926" y="3253"/>
                  <a:pt x="921" y="3250"/>
                </a:cubicBezTo>
                <a:close/>
                <a:moveTo>
                  <a:pt x="2508" y="3430"/>
                </a:moveTo>
                <a:cubicBezTo>
                  <a:pt x="2502" y="3435"/>
                  <a:pt x="2498" y="3440"/>
                  <a:pt x="2493" y="3444"/>
                </a:cubicBezTo>
                <a:lnTo>
                  <a:pt x="2493" y="3444"/>
                </a:lnTo>
                <a:cubicBezTo>
                  <a:pt x="2497" y="3442"/>
                  <a:pt x="2501" y="3439"/>
                  <a:pt x="2508" y="3430"/>
                </a:cubicBezTo>
                <a:close/>
                <a:moveTo>
                  <a:pt x="2375" y="3428"/>
                </a:moveTo>
                <a:lnTo>
                  <a:pt x="2375" y="3428"/>
                </a:lnTo>
                <a:cubicBezTo>
                  <a:pt x="2375" y="3433"/>
                  <a:pt x="2369" y="3439"/>
                  <a:pt x="2358" y="3450"/>
                </a:cubicBezTo>
                <a:cubicBezTo>
                  <a:pt x="2364" y="3439"/>
                  <a:pt x="2369" y="3433"/>
                  <a:pt x="2375" y="3428"/>
                </a:cubicBezTo>
                <a:close/>
                <a:moveTo>
                  <a:pt x="2319" y="3489"/>
                </a:moveTo>
                <a:lnTo>
                  <a:pt x="2319" y="3489"/>
                </a:lnTo>
                <a:cubicBezTo>
                  <a:pt x="2325" y="3495"/>
                  <a:pt x="2325" y="3500"/>
                  <a:pt x="2313" y="3506"/>
                </a:cubicBezTo>
                <a:cubicBezTo>
                  <a:pt x="2314" y="3505"/>
                  <a:pt x="2314" y="3505"/>
                  <a:pt x="2314" y="3505"/>
                </a:cubicBezTo>
                <a:lnTo>
                  <a:pt x="2314" y="3505"/>
                </a:lnTo>
                <a:cubicBezTo>
                  <a:pt x="2313" y="3505"/>
                  <a:pt x="2294" y="3518"/>
                  <a:pt x="2280" y="3523"/>
                </a:cubicBezTo>
                <a:cubicBezTo>
                  <a:pt x="2291" y="3512"/>
                  <a:pt x="2302" y="3506"/>
                  <a:pt x="2319" y="3489"/>
                </a:cubicBezTo>
                <a:close/>
                <a:moveTo>
                  <a:pt x="2021" y="3831"/>
                </a:moveTo>
                <a:cubicBezTo>
                  <a:pt x="2018" y="3833"/>
                  <a:pt x="2015" y="3834"/>
                  <a:pt x="2011" y="3836"/>
                </a:cubicBezTo>
                <a:cubicBezTo>
                  <a:pt x="2016" y="3835"/>
                  <a:pt x="2019" y="3833"/>
                  <a:pt x="2021" y="3831"/>
                </a:cubicBezTo>
                <a:close/>
                <a:moveTo>
                  <a:pt x="1720" y="0"/>
                </a:moveTo>
                <a:cubicBezTo>
                  <a:pt x="1714" y="0"/>
                  <a:pt x="1714" y="17"/>
                  <a:pt x="1714" y="17"/>
                </a:cubicBezTo>
                <a:cubicBezTo>
                  <a:pt x="1708" y="84"/>
                  <a:pt x="1708" y="168"/>
                  <a:pt x="1703" y="224"/>
                </a:cubicBezTo>
                <a:cubicBezTo>
                  <a:pt x="1703" y="224"/>
                  <a:pt x="1702" y="224"/>
                  <a:pt x="1702" y="224"/>
                </a:cubicBezTo>
                <a:lnTo>
                  <a:pt x="1702" y="224"/>
                </a:lnTo>
                <a:cubicBezTo>
                  <a:pt x="1688" y="279"/>
                  <a:pt x="1719" y="260"/>
                  <a:pt x="1697" y="330"/>
                </a:cubicBezTo>
                <a:cubicBezTo>
                  <a:pt x="1694" y="337"/>
                  <a:pt x="1692" y="340"/>
                  <a:pt x="1691" y="340"/>
                </a:cubicBezTo>
                <a:cubicBezTo>
                  <a:pt x="1687" y="340"/>
                  <a:pt x="1692" y="309"/>
                  <a:pt x="1689" y="309"/>
                </a:cubicBezTo>
                <a:lnTo>
                  <a:pt x="1689" y="309"/>
                </a:lnTo>
                <a:cubicBezTo>
                  <a:pt x="1689" y="309"/>
                  <a:pt x="1688" y="311"/>
                  <a:pt x="1686" y="314"/>
                </a:cubicBezTo>
                <a:cubicBezTo>
                  <a:pt x="1658" y="319"/>
                  <a:pt x="1680" y="403"/>
                  <a:pt x="1652" y="448"/>
                </a:cubicBezTo>
                <a:lnTo>
                  <a:pt x="1652" y="437"/>
                </a:lnTo>
                <a:cubicBezTo>
                  <a:pt x="1630" y="470"/>
                  <a:pt x="1636" y="527"/>
                  <a:pt x="1619" y="588"/>
                </a:cubicBezTo>
                <a:cubicBezTo>
                  <a:pt x="1619" y="588"/>
                  <a:pt x="1619" y="586"/>
                  <a:pt x="1617" y="586"/>
                </a:cubicBezTo>
                <a:cubicBezTo>
                  <a:pt x="1616" y="586"/>
                  <a:pt x="1615" y="586"/>
                  <a:pt x="1613" y="588"/>
                </a:cubicBezTo>
                <a:cubicBezTo>
                  <a:pt x="1619" y="633"/>
                  <a:pt x="1596" y="711"/>
                  <a:pt x="1580" y="767"/>
                </a:cubicBezTo>
                <a:cubicBezTo>
                  <a:pt x="1575" y="750"/>
                  <a:pt x="1581" y="743"/>
                  <a:pt x="1576" y="743"/>
                </a:cubicBezTo>
                <a:lnTo>
                  <a:pt x="1576" y="743"/>
                </a:lnTo>
                <a:cubicBezTo>
                  <a:pt x="1575" y="743"/>
                  <a:pt x="1572" y="744"/>
                  <a:pt x="1568" y="745"/>
                </a:cubicBezTo>
                <a:cubicBezTo>
                  <a:pt x="1563" y="773"/>
                  <a:pt x="1591" y="745"/>
                  <a:pt x="1574" y="795"/>
                </a:cubicBezTo>
                <a:cubicBezTo>
                  <a:pt x="1563" y="812"/>
                  <a:pt x="1540" y="846"/>
                  <a:pt x="1524" y="846"/>
                </a:cubicBezTo>
                <a:lnTo>
                  <a:pt x="1546" y="795"/>
                </a:lnTo>
                <a:lnTo>
                  <a:pt x="1546" y="795"/>
                </a:lnTo>
                <a:cubicBezTo>
                  <a:pt x="1518" y="818"/>
                  <a:pt x="1518" y="857"/>
                  <a:pt x="1507" y="879"/>
                </a:cubicBezTo>
                <a:lnTo>
                  <a:pt x="1501" y="874"/>
                </a:lnTo>
                <a:cubicBezTo>
                  <a:pt x="1473" y="947"/>
                  <a:pt x="1490" y="958"/>
                  <a:pt x="1445" y="1031"/>
                </a:cubicBezTo>
                <a:lnTo>
                  <a:pt x="1456" y="1025"/>
                </a:lnTo>
                <a:lnTo>
                  <a:pt x="1456" y="1025"/>
                </a:lnTo>
                <a:cubicBezTo>
                  <a:pt x="1451" y="1075"/>
                  <a:pt x="1428" y="1053"/>
                  <a:pt x="1417" y="1098"/>
                </a:cubicBezTo>
                <a:lnTo>
                  <a:pt x="1395" y="1103"/>
                </a:lnTo>
                <a:cubicBezTo>
                  <a:pt x="1389" y="1131"/>
                  <a:pt x="1356" y="1204"/>
                  <a:pt x="1333" y="1249"/>
                </a:cubicBezTo>
                <a:cubicBezTo>
                  <a:pt x="1339" y="1215"/>
                  <a:pt x="1367" y="1159"/>
                  <a:pt x="1378" y="1120"/>
                </a:cubicBezTo>
                <a:lnTo>
                  <a:pt x="1378" y="1120"/>
                </a:lnTo>
                <a:cubicBezTo>
                  <a:pt x="1361" y="1148"/>
                  <a:pt x="1328" y="1210"/>
                  <a:pt x="1328" y="1227"/>
                </a:cubicBezTo>
                <a:cubicBezTo>
                  <a:pt x="1333" y="1215"/>
                  <a:pt x="1333" y="1199"/>
                  <a:pt x="1344" y="1193"/>
                </a:cubicBezTo>
                <a:lnTo>
                  <a:pt x="1344" y="1193"/>
                </a:lnTo>
                <a:cubicBezTo>
                  <a:pt x="1339" y="1232"/>
                  <a:pt x="1316" y="1277"/>
                  <a:pt x="1283" y="1327"/>
                </a:cubicBezTo>
                <a:cubicBezTo>
                  <a:pt x="1281" y="1325"/>
                  <a:pt x="1279" y="1324"/>
                  <a:pt x="1276" y="1324"/>
                </a:cubicBezTo>
                <a:cubicBezTo>
                  <a:pt x="1248" y="1324"/>
                  <a:pt x="1183" y="1452"/>
                  <a:pt x="1137" y="1467"/>
                </a:cubicBezTo>
                <a:cubicBezTo>
                  <a:pt x="1109" y="1512"/>
                  <a:pt x="1076" y="1551"/>
                  <a:pt x="1042" y="1591"/>
                </a:cubicBezTo>
                <a:cubicBezTo>
                  <a:pt x="1003" y="1630"/>
                  <a:pt x="964" y="1669"/>
                  <a:pt x="924" y="1714"/>
                </a:cubicBezTo>
                <a:cubicBezTo>
                  <a:pt x="930" y="1712"/>
                  <a:pt x="934" y="1712"/>
                  <a:pt x="936" y="1712"/>
                </a:cubicBezTo>
                <a:cubicBezTo>
                  <a:pt x="954" y="1712"/>
                  <a:pt x="905" y="1744"/>
                  <a:pt x="924" y="1759"/>
                </a:cubicBezTo>
                <a:cubicBezTo>
                  <a:pt x="908" y="1781"/>
                  <a:pt x="896" y="1787"/>
                  <a:pt x="896" y="1787"/>
                </a:cubicBezTo>
                <a:lnTo>
                  <a:pt x="824" y="1837"/>
                </a:lnTo>
                <a:cubicBezTo>
                  <a:pt x="822" y="1838"/>
                  <a:pt x="820" y="1838"/>
                  <a:pt x="819" y="1838"/>
                </a:cubicBezTo>
                <a:cubicBezTo>
                  <a:pt x="807" y="1838"/>
                  <a:pt x="834" y="1814"/>
                  <a:pt x="829" y="1809"/>
                </a:cubicBezTo>
                <a:lnTo>
                  <a:pt x="829" y="1809"/>
                </a:lnTo>
                <a:cubicBezTo>
                  <a:pt x="807" y="1831"/>
                  <a:pt x="800" y="1834"/>
                  <a:pt x="794" y="1834"/>
                </a:cubicBezTo>
                <a:cubicBezTo>
                  <a:pt x="792" y="1834"/>
                  <a:pt x="791" y="1834"/>
                  <a:pt x="789" y="1834"/>
                </a:cubicBezTo>
                <a:cubicBezTo>
                  <a:pt x="784" y="1834"/>
                  <a:pt x="779" y="1835"/>
                  <a:pt x="768" y="1843"/>
                </a:cubicBezTo>
                <a:cubicBezTo>
                  <a:pt x="784" y="1843"/>
                  <a:pt x="768" y="1871"/>
                  <a:pt x="734" y="1887"/>
                </a:cubicBezTo>
                <a:cubicBezTo>
                  <a:pt x="751" y="1882"/>
                  <a:pt x="768" y="1876"/>
                  <a:pt x="779" y="1865"/>
                </a:cubicBezTo>
                <a:lnTo>
                  <a:pt x="779" y="1865"/>
                </a:lnTo>
                <a:cubicBezTo>
                  <a:pt x="728" y="1938"/>
                  <a:pt x="712" y="1899"/>
                  <a:pt x="656" y="1971"/>
                </a:cubicBezTo>
                <a:lnTo>
                  <a:pt x="667" y="1943"/>
                </a:lnTo>
                <a:lnTo>
                  <a:pt x="667" y="1943"/>
                </a:lnTo>
                <a:cubicBezTo>
                  <a:pt x="639" y="1977"/>
                  <a:pt x="544" y="2050"/>
                  <a:pt x="521" y="2095"/>
                </a:cubicBezTo>
                <a:cubicBezTo>
                  <a:pt x="519" y="2097"/>
                  <a:pt x="516" y="2098"/>
                  <a:pt x="514" y="2098"/>
                </a:cubicBezTo>
                <a:cubicBezTo>
                  <a:pt x="510" y="2098"/>
                  <a:pt x="508" y="2094"/>
                  <a:pt x="516" y="2083"/>
                </a:cubicBezTo>
                <a:lnTo>
                  <a:pt x="516" y="2083"/>
                </a:lnTo>
                <a:cubicBezTo>
                  <a:pt x="432" y="2151"/>
                  <a:pt x="342" y="2251"/>
                  <a:pt x="264" y="2285"/>
                </a:cubicBezTo>
                <a:lnTo>
                  <a:pt x="264" y="2274"/>
                </a:lnTo>
                <a:cubicBezTo>
                  <a:pt x="247" y="2285"/>
                  <a:pt x="241" y="2302"/>
                  <a:pt x="219" y="2307"/>
                </a:cubicBezTo>
                <a:cubicBezTo>
                  <a:pt x="219" y="2307"/>
                  <a:pt x="219" y="2302"/>
                  <a:pt x="213" y="2302"/>
                </a:cubicBezTo>
                <a:cubicBezTo>
                  <a:pt x="208" y="2313"/>
                  <a:pt x="174" y="2341"/>
                  <a:pt x="146" y="2352"/>
                </a:cubicBezTo>
                <a:lnTo>
                  <a:pt x="163" y="2335"/>
                </a:lnTo>
                <a:lnTo>
                  <a:pt x="163" y="2335"/>
                </a:lnTo>
                <a:cubicBezTo>
                  <a:pt x="152" y="2341"/>
                  <a:pt x="140" y="2347"/>
                  <a:pt x="129" y="2352"/>
                </a:cubicBezTo>
                <a:cubicBezTo>
                  <a:pt x="112" y="2363"/>
                  <a:pt x="101" y="2369"/>
                  <a:pt x="84" y="2380"/>
                </a:cubicBezTo>
                <a:cubicBezTo>
                  <a:pt x="51" y="2403"/>
                  <a:pt x="23" y="2419"/>
                  <a:pt x="0" y="2436"/>
                </a:cubicBezTo>
                <a:cubicBezTo>
                  <a:pt x="23" y="2459"/>
                  <a:pt x="51" y="2487"/>
                  <a:pt x="73" y="2509"/>
                </a:cubicBezTo>
                <a:cubicBezTo>
                  <a:pt x="90" y="2526"/>
                  <a:pt x="107" y="2543"/>
                  <a:pt x="129" y="2565"/>
                </a:cubicBezTo>
                <a:cubicBezTo>
                  <a:pt x="112" y="2576"/>
                  <a:pt x="163" y="2644"/>
                  <a:pt x="185" y="2677"/>
                </a:cubicBezTo>
                <a:cubicBezTo>
                  <a:pt x="264" y="2772"/>
                  <a:pt x="336" y="2828"/>
                  <a:pt x="426" y="2907"/>
                </a:cubicBezTo>
                <a:cubicBezTo>
                  <a:pt x="460" y="2974"/>
                  <a:pt x="588" y="3086"/>
                  <a:pt x="661" y="3176"/>
                </a:cubicBezTo>
                <a:cubicBezTo>
                  <a:pt x="656" y="3168"/>
                  <a:pt x="658" y="3165"/>
                  <a:pt x="663" y="3165"/>
                </a:cubicBezTo>
                <a:cubicBezTo>
                  <a:pt x="669" y="3165"/>
                  <a:pt x="680" y="3169"/>
                  <a:pt x="689" y="3176"/>
                </a:cubicBezTo>
                <a:cubicBezTo>
                  <a:pt x="706" y="3198"/>
                  <a:pt x="756" y="3220"/>
                  <a:pt x="740" y="3232"/>
                </a:cubicBezTo>
                <a:lnTo>
                  <a:pt x="734" y="3220"/>
                </a:lnTo>
                <a:lnTo>
                  <a:pt x="734" y="3220"/>
                </a:lnTo>
                <a:cubicBezTo>
                  <a:pt x="734" y="3248"/>
                  <a:pt x="779" y="3282"/>
                  <a:pt x="812" y="3316"/>
                </a:cubicBezTo>
                <a:lnTo>
                  <a:pt x="829" y="3299"/>
                </a:lnTo>
                <a:cubicBezTo>
                  <a:pt x="891" y="3405"/>
                  <a:pt x="1064" y="3489"/>
                  <a:pt x="1087" y="3551"/>
                </a:cubicBezTo>
                <a:cubicBezTo>
                  <a:pt x="1115" y="3562"/>
                  <a:pt x="1143" y="3584"/>
                  <a:pt x="1165" y="3601"/>
                </a:cubicBezTo>
                <a:lnTo>
                  <a:pt x="1154" y="3607"/>
                </a:lnTo>
                <a:cubicBezTo>
                  <a:pt x="1216" y="3657"/>
                  <a:pt x="1244" y="3685"/>
                  <a:pt x="1316" y="3741"/>
                </a:cubicBezTo>
                <a:lnTo>
                  <a:pt x="1294" y="3736"/>
                </a:lnTo>
                <a:lnTo>
                  <a:pt x="1294" y="3736"/>
                </a:lnTo>
                <a:cubicBezTo>
                  <a:pt x="1339" y="3769"/>
                  <a:pt x="1372" y="3747"/>
                  <a:pt x="1412" y="3775"/>
                </a:cubicBezTo>
                <a:lnTo>
                  <a:pt x="1412" y="3797"/>
                </a:lnTo>
                <a:cubicBezTo>
                  <a:pt x="1451" y="3825"/>
                  <a:pt x="1484" y="3859"/>
                  <a:pt x="1518" y="3887"/>
                </a:cubicBezTo>
                <a:cubicBezTo>
                  <a:pt x="1557" y="3915"/>
                  <a:pt x="1596" y="3943"/>
                  <a:pt x="1647" y="3960"/>
                </a:cubicBezTo>
                <a:cubicBezTo>
                  <a:pt x="1644" y="3962"/>
                  <a:pt x="1641" y="3964"/>
                  <a:pt x="1638" y="3964"/>
                </a:cubicBezTo>
                <a:cubicBezTo>
                  <a:pt x="1634" y="3964"/>
                  <a:pt x="1630" y="3962"/>
                  <a:pt x="1624" y="3960"/>
                </a:cubicBezTo>
                <a:lnTo>
                  <a:pt x="1624" y="3960"/>
                </a:lnTo>
                <a:cubicBezTo>
                  <a:pt x="1641" y="3971"/>
                  <a:pt x="1686" y="3999"/>
                  <a:pt x="1736" y="4004"/>
                </a:cubicBezTo>
                <a:cubicBezTo>
                  <a:pt x="1782" y="4004"/>
                  <a:pt x="1814" y="3991"/>
                  <a:pt x="1811" y="3980"/>
                </a:cubicBezTo>
                <a:lnTo>
                  <a:pt x="1811" y="3980"/>
                </a:lnTo>
                <a:cubicBezTo>
                  <a:pt x="1813" y="3981"/>
                  <a:pt x="1814" y="3981"/>
                  <a:pt x="1816" y="3981"/>
                </a:cubicBezTo>
                <a:cubicBezTo>
                  <a:pt x="1828" y="3981"/>
                  <a:pt x="1851" y="3972"/>
                  <a:pt x="1871" y="3960"/>
                </a:cubicBezTo>
                <a:cubicBezTo>
                  <a:pt x="1899" y="3943"/>
                  <a:pt x="1927" y="3915"/>
                  <a:pt x="1944" y="3898"/>
                </a:cubicBezTo>
                <a:lnTo>
                  <a:pt x="1944" y="3909"/>
                </a:lnTo>
                <a:cubicBezTo>
                  <a:pt x="1972" y="3870"/>
                  <a:pt x="1966" y="3870"/>
                  <a:pt x="2011" y="3831"/>
                </a:cubicBezTo>
                <a:cubicBezTo>
                  <a:pt x="2016" y="3827"/>
                  <a:pt x="2020" y="3826"/>
                  <a:pt x="2022" y="3826"/>
                </a:cubicBezTo>
                <a:lnTo>
                  <a:pt x="2022" y="3826"/>
                </a:lnTo>
                <a:cubicBezTo>
                  <a:pt x="2024" y="3826"/>
                  <a:pt x="2024" y="3828"/>
                  <a:pt x="2021" y="3831"/>
                </a:cubicBezTo>
                <a:lnTo>
                  <a:pt x="2021" y="3831"/>
                </a:lnTo>
                <a:cubicBezTo>
                  <a:pt x="2052" y="3813"/>
                  <a:pt x="2038" y="3806"/>
                  <a:pt x="2084" y="3780"/>
                </a:cubicBezTo>
                <a:lnTo>
                  <a:pt x="2084" y="3780"/>
                </a:lnTo>
                <a:lnTo>
                  <a:pt x="2073" y="3797"/>
                </a:lnTo>
                <a:cubicBezTo>
                  <a:pt x="2112" y="3769"/>
                  <a:pt x="2106" y="3769"/>
                  <a:pt x="2117" y="3741"/>
                </a:cubicBezTo>
                <a:cubicBezTo>
                  <a:pt x="2140" y="3719"/>
                  <a:pt x="2190" y="3691"/>
                  <a:pt x="2201" y="3691"/>
                </a:cubicBezTo>
                <a:cubicBezTo>
                  <a:pt x="2201" y="3685"/>
                  <a:pt x="2218" y="3657"/>
                  <a:pt x="2241" y="3640"/>
                </a:cubicBezTo>
                <a:lnTo>
                  <a:pt x="2241" y="3640"/>
                </a:lnTo>
                <a:cubicBezTo>
                  <a:pt x="2246" y="3646"/>
                  <a:pt x="2241" y="3652"/>
                  <a:pt x="2235" y="3657"/>
                </a:cubicBezTo>
                <a:cubicBezTo>
                  <a:pt x="2302" y="3607"/>
                  <a:pt x="2313" y="3568"/>
                  <a:pt x="2364" y="3540"/>
                </a:cubicBezTo>
                <a:cubicBezTo>
                  <a:pt x="2366" y="3540"/>
                  <a:pt x="2368" y="3540"/>
                  <a:pt x="2370" y="3539"/>
                </a:cubicBezTo>
                <a:lnTo>
                  <a:pt x="2370" y="3539"/>
                </a:lnTo>
                <a:cubicBezTo>
                  <a:pt x="2327" y="3581"/>
                  <a:pt x="2291" y="3612"/>
                  <a:pt x="2297" y="3612"/>
                </a:cubicBezTo>
                <a:cubicBezTo>
                  <a:pt x="2297" y="3613"/>
                  <a:pt x="2298" y="3613"/>
                  <a:pt x="2299" y="3613"/>
                </a:cubicBezTo>
                <a:cubicBezTo>
                  <a:pt x="2304" y="3613"/>
                  <a:pt x="2317" y="3604"/>
                  <a:pt x="2324" y="3604"/>
                </a:cubicBezTo>
                <a:cubicBezTo>
                  <a:pt x="2329" y="3604"/>
                  <a:pt x="2331" y="3609"/>
                  <a:pt x="2325" y="3624"/>
                </a:cubicBezTo>
                <a:cubicBezTo>
                  <a:pt x="2347" y="3590"/>
                  <a:pt x="2386" y="3528"/>
                  <a:pt x="2425" y="3495"/>
                </a:cubicBezTo>
                <a:lnTo>
                  <a:pt x="2431" y="3495"/>
                </a:lnTo>
                <a:lnTo>
                  <a:pt x="2431" y="3500"/>
                </a:lnTo>
                <a:cubicBezTo>
                  <a:pt x="2437" y="3495"/>
                  <a:pt x="2448" y="3484"/>
                  <a:pt x="2448" y="3478"/>
                </a:cubicBezTo>
                <a:cubicBezTo>
                  <a:pt x="2465" y="3467"/>
                  <a:pt x="2470" y="3461"/>
                  <a:pt x="2481" y="3450"/>
                </a:cubicBezTo>
                <a:cubicBezTo>
                  <a:pt x="2484" y="3450"/>
                  <a:pt x="2488" y="3448"/>
                  <a:pt x="2493" y="3444"/>
                </a:cubicBezTo>
                <a:lnTo>
                  <a:pt x="2493" y="3444"/>
                </a:lnTo>
                <a:cubicBezTo>
                  <a:pt x="2491" y="3444"/>
                  <a:pt x="2489" y="3444"/>
                  <a:pt x="2487" y="3444"/>
                </a:cubicBezTo>
                <a:cubicBezTo>
                  <a:pt x="2493" y="3439"/>
                  <a:pt x="2498" y="3433"/>
                  <a:pt x="2509" y="3422"/>
                </a:cubicBezTo>
                <a:cubicBezTo>
                  <a:pt x="2509" y="3423"/>
                  <a:pt x="2509" y="3425"/>
                  <a:pt x="2509" y="3428"/>
                </a:cubicBezTo>
                <a:cubicBezTo>
                  <a:pt x="2509" y="3428"/>
                  <a:pt x="2508" y="3429"/>
                  <a:pt x="2508" y="3430"/>
                </a:cubicBezTo>
                <a:lnTo>
                  <a:pt x="2508" y="3430"/>
                </a:lnTo>
                <a:cubicBezTo>
                  <a:pt x="2520" y="3417"/>
                  <a:pt x="2534" y="3400"/>
                  <a:pt x="2543" y="3388"/>
                </a:cubicBezTo>
                <a:cubicBezTo>
                  <a:pt x="2535" y="3384"/>
                  <a:pt x="2548" y="3371"/>
                  <a:pt x="2544" y="3371"/>
                </a:cubicBezTo>
                <a:lnTo>
                  <a:pt x="2544" y="3371"/>
                </a:lnTo>
                <a:cubicBezTo>
                  <a:pt x="2543" y="3371"/>
                  <a:pt x="2539" y="3373"/>
                  <a:pt x="2532" y="3377"/>
                </a:cubicBezTo>
                <a:cubicBezTo>
                  <a:pt x="2532" y="3376"/>
                  <a:pt x="2532" y="3376"/>
                  <a:pt x="2531" y="3376"/>
                </a:cubicBezTo>
                <a:cubicBezTo>
                  <a:pt x="2530" y="3376"/>
                  <a:pt x="2524" y="3385"/>
                  <a:pt x="2515" y="3394"/>
                </a:cubicBezTo>
                <a:cubicBezTo>
                  <a:pt x="2515" y="3400"/>
                  <a:pt x="2509" y="3400"/>
                  <a:pt x="2509" y="3405"/>
                </a:cubicBezTo>
                <a:lnTo>
                  <a:pt x="2509" y="3400"/>
                </a:lnTo>
                <a:cubicBezTo>
                  <a:pt x="2498" y="3416"/>
                  <a:pt x="2481" y="3428"/>
                  <a:pt x="2465" y="3444"/>
                </a:cubicBezTo>
                <a:cubicBezTo>
                  <a:pt x="2476" y="3428"/>
                  <a:pt x="2487" y="3411"/>
                  <a:pt x="2509" y="3394"/>
                </a:cubicBezTo>
                <a:cubicBezTo>
                  <a:pt x="2515" y="3377"/>
                  <a:pt x="2515" y="3360"/>
                  <a:pt x="2521" y="3355"/>
                </a:cubicBezTo>
                <a:cubicBezTo>
                  <a:pt x="2552" y="3339"/>
                  <a:pt x="2604" y="3298"/>
                  <a:pt x="2619" y="3298"/>
                </a:cubicBezTo>
                <a:cubicBezTo>
                  <a:pt x="2620" y="3298"/>
                  <a:pt x="2621" y="3298"/>
                  <a:pt x="2621" y="3299"/>
                </a:cubicBezTo>
                <a:cubicBezTo>
                  <a:pt x="2672" y="3232"/>
                  <a:pt x="2739" y="3153"/>
                  <a:pt x="2750" y="3097"/>
                </a:cubicBezTo>
                <a:cubicBezTo>
                  <a:pt x="2761" y="3080"/>
                  <a:pt x="2773" y="3080"/>
                  <a:pt x="2778" y="3075"/>
                </a:cubicBezTo>
                <a:lnTo>
                  <a:pt x="2778" y="3075"/>
                </a:lnTo>
                <a:cubicBezTo>
                  <a:pt x="2773" y="3092"/>
                  <a:pt x="2761" y="3103"/>
                  <a:pt x="2761" y="3108"/>
                </a:cubicBezTo>
                <a:cubicBezTo>
                  <a:pt x="2784" y="3069"/>
                  <a:pt x="2840" y="3002"/>
                  <a:pt x="2834" y="2985"/>
                </a:cubicBezTo>
                <a:cubicBezTo>
                  <a:pt x="2844" y="2974"/>
                  <a:pt x="2849" y="2970"/>
                  <a:pt x="2850" y="2970"/>
                </a:cubicBezTo>
                <a:lnTo>
                  <a:pt x="2850" y="2970"/>
                </a:lnTo>
                <a:cubicBezTo>
                  <a:pt x="2854" y="2970"/>
                  <a:pt x="2850" y="2980"/>
                  <a:pt x="2850" y="2980"/>
                </a:cubicBezTo>
                <a:cubicBezTo>
                  <a:pt x="2851" y="2980"/>
                  <a:pt x="2855" y="2974"/>
                  <a:pt x="2868" y="2952"/>
                </a:cubicBezTo>
                <a:lnTo>
                  <a:pt x="2868" y="2968"/>
                </a:lnTo>
                <a:cubicBezTo>
                  <a:pt x="2980" y="2856"/>
                  <a:pt x="2969" y="2739"/>
                  <a:pt x="3086" y="2616"/>
                </a:cubicBezTo>
                <a:lnTo>
                  <a:pt x="3086" y="2616"/>
                </a:lnTo>
                <a:cubicBezTo>
                  <a:pt x="3081" y="2621"/>
                  <a:pt x="3075" y="2627"/>
                  <a:pt x="3069" y="2627"/>
                </a:cubicBezTo>
                <a:cubicBezTo>
                  <a:pt x="3181" y="2470"/>
                  <a:pt x="3243" y="2274"/>
                  <a:pt x="3344" y="2111"/>
                </a:cubicBezTo>
                <a:cubicBezTo>
                  <a:pt x="3366" y="2067"/>
                  <a:pt x="3361" y="2055"/>
                  <a:pt x="3366" y="2022"/>
                </a:cubicBezTo>
                <a:lnTo>
                  <a:pt x="3383" y="2016"/>
                </a:lnTo>
                <a:lnTo>
                  <a:pt x="3389" y="1960"/>
                </a:lnTo>
                <a:cubicBezTo>
                  <a:pt x="3405" y="1882"/>
                  <a:pt x="3467" y="1843"/>
                  <a:pt x="3484" y="1742"/>
                </a:cubicBezTo>
                <a:lnTo>
                  <a:pt x="3484" y="1742"/>
                </a:lnTo>
                <a:lnTo>
                  <a:pt x="3467" y="1747"/>
                </a:lnTo>
                <a:cubicBezTo>
                  <a:pt x="3483" y="1715"/>
                  <a:pt x="3494" y="1646"/>
                  <a:pt x="3505" y="1646"/>
                </a:cubicBezTo>
                <a:cubicBezTo>
                  <a:pt x="3505" y="1646"/>
                  <a:pt x="3506" y="1646"/>
                  <a:pt x="3506" y="1647"/>
                </a:cubicBezTo>
                <a:cubicBezTo>
                  <a:pt x="3506" y="1647"/>
                  <a:pt x="3501" y="1635"/>
                  <a:pt x="3506" y="1624"/>
                </a:cubicBezTo>
                <a:lnTo>
                  <a:pt x="3517" y="1624"/>
                </a:lnTo>
                <a:cubicBezTo>
                  <a:pt x="3523" y="1596"/>
                  <a:pt x="3529" y="1563"/>
                  <a:pt x="3529" y="1535"/>
                </a:cubicBezTo>
                <a:cubicBezTo>
                  <a:pt x="3537" y="1510"/>
                  <a:pt x="3544" y="1508"/>
                  <a:pt x="3549" y="1508"/>
                </a:cubicBezTo>
                <a:cubicBezTo>
                  <a:pt x="3551" y="1508"/>
                  <a:pt x="3552" y="1508"/>
                  <a:pt x="3554" y="1508"/>
                </a:cubicBezTo>
                <a:cubicBezTo>
                  <a:pt x="3561" y="1508"/>
                  <a:pt x="3568" y="1504"/>
                  <a:pt x="3579" y="1456"/>
                </a:cubicBezTo>
                <a:cubicBezTo>
                  <a:pt x="3589" y="1420"/>
                  <a:pt x="3590" y="1360"/>
                  <a:pt x="3581" y="1360"/>
                </a:cubicBezTo>
                <a:lnTo>
                  <a:pt x="3581" y="1360"/>
                </a:lnTo>
                <a:cubicBezTo>
                  <a:pt x="3581" y="1360"/>
                  <a:pt x="3580" y="1360"/>
                  <a:pt x="3579" y="1361"/>
                </a:cubicBezTo>
                <a:cubicBezTo>
                  <a:pt x="3573" y="1378"/>
                  <a:pt x="3568" y="1395"/>
                  <a:pt x="3557" y="1395"/>
                </a:cubicBezTo>
                <a:lnTo>
                  <a:pt x="3562" y="1361"/>
                </a:lnTo>
                <a:cubicBezTo>
                  <a:pt x="3555" y="1357"/>
                  <a:pt x="3547" y="1348"/>
                  <a:pt x="3538" y="1348"/>
                </a:cubicBezTo>
                <a:cubicBezTo>
                  <a:pt x="3533" y="1348"/>
                  <a:pt x="3528" y="1350"/>
                  <a:pt x="3523" y="1355"/>
                </a:cubicBezTo>
                <a:lnTo>
                  <a:pt x="3512" y="1350"/>
                </a:lnTo>
                <a:lnTo>
                  <a:pt x="3512" y="1350"/>
                </a:lnTo>
                <a:cubicBezTo>
                  <a:pt x="3512" y="1355"/>
                  <a:pt x="3517" y="1355"/>
                  <a:pt x="3517" y="1355"/>
                </a:cubicBezTo>
                <a:cubicBezTo>
                  <a:pt x="3512" y="1367"/>
                  <a:pt x="3501" y="1378"/>
                  <a:pt x="3495" y="1400"/>
                </a:cubicBezTo>
                <a:lnTo>
                  <a:pt x="3489" y="1456"/>
                </a:lnTo>
                <a:lnTo>
                  <a:pt x="3478" y="1473"/>
                </a:lnTo>
                <a:lnTo>
                  <a:pt x="3489" y="1423"/>
                </a:lnTo>
                <a:lnTo>
                  <a:pt x="3489" y="1423"/>
                </a:lnTo>
                <a:cubicBezTo>
                  <a:pt x="3473" y="1451"/>
                  <a:pt x="3473" y="1467"/>
                  <a:pt x="3478" y="1490"/>
                </a:cubicBezTo>
                <a:cubicBezTo>
                  <a:pt x="3467" y="1490"/>
                  <a:pt x="3461" y="1495"/>
                  <a:pt x="3456" y="1507"/>
                </a:cubicBezTo>
                <a:cubicBezTo>
                  <a:pt x="3461" y="1529"/>
                  <a:pt x="3461" y="1546"/>
                  <a:pt x="3461" y="1568"/>
                </a:cubicBezTo>
                <a:cubicBezTo>
                  <a:pt x="3461" y="1569"/>
                  <a:pt x="3460" y="1569"/>
                  <a:pt x="3459" y="1569"/>
                </a:cubicBezTo>
                <a:cubicBezTo>
                  <a:pt x="3454" y="1569"/>
                  <a:pt x="3454" y="1559"/>
                  <a:pt x="3450" y="1559"/>
                </a:cubicBezTo>
                <a:cubicBezTo>
                  <a:pt x="3448" y="1559"/>
                  <a:pt x="3445" y="1562"/>
                  <a:pt x="3439" y="1574"/>
                </a:cubicBezTo>
                <a:cubicBezTo>
                  <a:pt x="3439" y="1581"/>
                  <a:pt x="3441" y="1584"/>
                  <a:pt x="3443" y="1584"/>
                </a:cubicBezTo>
                <a:cubicBezTo>
                  <a:pt x="3446" y="1584"/>
                  <a:pt x="3451" y="1579"/>
                  <a:pt x="3454" y="1579"/>
                </a:cubicBezTo>
                <a:cubicBezTo>
                  <a:pt x="3456" y="1579"/>
                  <a:pt x="3458" y="1583"/>
                  <a:pt x="3456" y="1596"/>
                </a:cubicBezTo>
                <a:cubicBezTo>
                  <a:pt x="3439" y="1624"/>
                  <a:pt x="3433" y="1613"/>
                  <a:pt x="3433" y="1647"/>
                </a:cubicBezTo>
                <a:cubicBezTo>
                  <a:pt x="3429" y="1647"/>
                  <a:pt x="3426" y="1644"/>
                  <a:pt x="3426" y="1636"/>
                </a:cubicBezTo>
                <a:lnTo>
                  <a:pt x="3426" y="1636"/>
                </a:lnTo>
                <a:cubicBezTo>
                  <a:pt x="3419" y="1668"/>
                  <a:pt x="3406" y="1705"/>
                  <a:pt x="3411" y="1719"/>
                </a:cubicBezTo>
                <a:cubicBezTo>
                  <a:pt x="3396" y="1740"/>
                  <a:pt x="3385" y="1799"/>
                  <a:pt x="3370" y="1799"/>
                </a:cubicBezTo>
                <a:cubicBezTo>
                  <a:pt x="3369" y="1799"/>
                  <a:pt x="3368" y="1799"/>
                  <a:pt x="3366" y="1798"/>
                </a:cubicBezTo>
                <a:cubicBezTo>
                  <a:pt x="3366" y="1809"/>
                  <a:pt x="3366" y="1854"/>
                  <a:pt x="3355" y="1876"/>
                </a:cubicBezTo>
                <a:cubicBezTo>
                  <a:pt x="3354" y="1869"/>
                  <a:pt x="3353" y="1866"/>
                  <a:pt x="3351" y="1866"/>
                </a:cubicBezTo>
                <a:cubicBezTo>
                  <a:pt x="3342" y="1866"/>
                  <a:pt x="3322" y="1951"/>
                  <a:pt x="3304" y="1951"/>
                </a:cubicBezTo>
                <a:cubicBezTo>
                  <a:pt x="3302" y="1951"/>
                  <a:pt x="3301" y="1951"/>
                  <a:pt x="3299" y="1949"/>
                </a:cubicBezTo>
                <a:lnTo>
                  <a:pt x="3299" y="1949"/>
                </a:lnTo>
                <a:cubicBezTo>
                  <a:pt x="3304" y="1985"/>
                  <a:pt x="3267" y="2058"/>
                  <a:pt x="3248" y="2118"/>
                </a:cubicBezTo>
                <a:lnTo>
                  <a:pt x="3248" y="2118"/>
                </a:lnTo>
                <a:cubicBezTo>
                  <a:pt x="3248" y="2118"/>
                  <a:pt x="3248" y="2117"/>
                  <a:pt x="3249" y="2117"/>
                </a:cubicBezTo>
                <a:lnTo>
                  <a:pt x="3249" y="2117"/>
                </a:lnTo>
                <a:cubicBezTo>
                  <a:pt x="3248" y="2118"/>
                  <a:pt x="3248" y="2119"/>
                  <a:pt x="3247" y="2120"/>
                </a:cubicBezTo>
                <a:lnTo>
                  <a:pt x="3247" y="2120"/>
                </a:lnTo>
                <a:cubicBezTo>
                  <a:pt x="3247" y="2119"/>
                  <a:pt x="3248" y="2119"/>
                  <a:pt x="3248" y="2118"/>
                </a:cubicBezTo>
                <a:lnTo>
                  <a:pt x="3248" y="2118"/>
                </a:lnTo>
                <a:cubicBezTo>
                  <a:pt x="3245" y="2121"/>
                  <a:pt x="3244" y="2124"/>
                  <a:pt x="3243" y="2127"/>
                </a:cubicBezTo>
                <a:lnTo>
                  <a:pt x="3243" y="2127"/>
                </a:lnTo>
                <a:cubicBezTo>
                  <a:pt x="3245" y="2125"/>
                  <a:pt x="3246" y="2122"/>
                  <a:pt x="3247" y="2120"/>
                </a:cubicBezTo>
                <a:lnTo>
                  <a:pt x="3247" y="2120"/>
                </a:lnTo>
                <a:cubicBezTo>
                  <a:pt x="3246" y="2125"/>
                  <a:pt x="3244" y="2129"/>
                  <a:pt x="3243" y="2134"/>
                </a:cubicBezTo>
                <a:cubicBezTo>
                  <a:pt x="3243" y="2132"/>
                  <a:pt x="3243" y="2129"/>
                  <a:pt x="3243" y="2127"/>
                </a:cubicBezTo>
                <a:lnTo>
                  <a:pt x="3243" y="2127"/>
                </a:lnTo>
                <a:cubicBezTo>
                  <a:pt x="3229" y="2152"/>
                  <a:pt x="3219" y="2158"/>
                  <a:pt x="3209" y="2173"/>
                </a:cubicBezTo>
                <a:cubicBezTo>
                  <a:pt x="3221" y="2184"/>
                  <a:pt x="3204" y="2235"/>
                  <a:pt x="3198" y="2268"/>
                </a:cubicBezTo>
                <a:cubicBezTo>
                  <a:pt x="3191" y="2275"/>
                  <a:pt x="3187" y="2278"/>
                  <a:pt x="3185" y="2278"/>
                </a:cubicBezTo>
                <a:cubicBezTo>
                  <a:pt x="3174" y="2278"/>
                  <a:pt x="3187" y="2240"/>
                  <a:pt x="3173" y="2240"/>
                </a:cubicBezTo>
                <a:cubicBezTo>
                  <a:pt x="3172" y="2240"/>
                  <a:pt x="3171" y="2240"/>
                  <a:pt x="3170" y="2240"/>
                </a:cubicBezTo>
                <a:cubicBezTo>
                  <a:pt x="3186" y="2246"/>
                  <a:pt x="3156" y="2308"/>
                  <a:pt x="3168" y="2308"/>
                </a:cubicBezTo>
                <a:cubicBezTo>
                  <a:pt x="3169" y="2308"/>
                  <a:pt x="3170" y="2308"/>
                  <a:pt x="3170" y="2307"/>
                </a:cubicBezTo>
                <a:lnTo>
                  <a:pt x="3170" y="2307"/>
                </a:lnTo>
                <a:cubicBezTo>
                  <a:pt x="3142" y="2330"/>
                  <a:pt x="3153" y="2330"/>
                  <a:pt x="3131" y="2341"/>
                </a:cubicBezTo>
                <a:cubicBezTo>
                  <a:pt x="3148" y="2352"/>
                  <a:pt x="3120" y="2369"/>
                  <a:pt x="3120" y="2397"/>
                </a:cubicBezTo>
                <a:cubicBezTo>
                  <a:pt x="3086" y="2436"/>
                  <a:pt x="3097" y="2403"/>
                  <a:pt x="3075" y="2447"/>
                </a:cubicBezTo>
                <a:cubicBezTo>
                  <a:pt x="3072" y="2452"/>
                  <a:pt x="3070" y="2454"/>
                  <a:pt x="3069" y="2454"/>
                </a:cubicBezTo>
                <a:cubicBezTo>
                  <a:pt x="3064" y="2454"/>
                  <a:pt x="3075" y="2425"/>
                  <a:pt x="3075" y="2425"/>
                </a:cubicBezTo>
                <a:lnTo>
                  <a:pt x="3075" y="2425"/>
                </a:lnTo>
                <a:cubicBezTo>
                  <a:pt x="3047" y="2470"/>
                  <a:pt x="3075" y="2453"/>
                  <a:pt x="3081" y="2470"/>
                </a:cubicBezTo>
                <a:cubicBezTo>
                  <a:pt x="3068" y="2496"/>
                  <a:pt x="3061" y="2501"/>
                  <a:pt x="3055" y="2501"/>
                </a:cubicBezTo>
                <a:cubicBezTo>
                  <a:pt x="3051" y="2501"/>
                  <a:pt x="3048" y="2499"/>
                  <a:pt x="3045" y="2499"/>
                </a:cubicBezTo>
                <a:cubicBezTo>
                  <a:pt x="3042" y="2499"/>
                  <a:pt x="3039" y="2500"/>
                  <a:pt x="3036" y="2503"/>
                </a:cubicBezTo>
                <a:cubicBezTo>
                  <a:pt x="3019" y="2537"/>
                  <a:pt x="3019" y="2576"/>
                  <a:pt x="3002" y="2599"/>
                </a:cubicBezTo>
                <a:cubicBezTo>
                  <a:pt x="2998" y="2599"/>
                  <a:pt x="2997" y="2601"/>
                  <a:pt x="2997" y="2601"/>
                </a:cubicBezTo>
                <a:cubicBezTo>
                  <a:pt x="2997" y="2601"/>
                  <a:pt x="2997" y="2601"/>
                  <a:pt x="2997" y="2599"/>
                </a:cubicBezTo>
                <a:cubicBezTo>
                  <a:pt x="2985" y="2638"/>
                  <a:pt x="2929" y="2705"/>
                  <a:pt x="2918" y="2756"/>
                </a:cubicBezTo>
                <a:cubicBezTo>
                  <a:pt x="2913" y="2756"/>
                  <a:pt x="2913" y="2756"/>
                  <a:pt x="2913" y="2761"/>
                </a:cubicBezTo>
                <a:cubicBezTo>
                  <a:pt x="2916" y="2759"/>
                  <a:pt x="2919" y="2759"/>
                  <a:pt x="2921" y="2759"/>
                </a:cubicBezTo>
                <a:cubicBezTo>
                  <a:pt x="2927" y="2759"/>
                  <a:pt x="2931" y="2763"/>
                  <a:pt x="2935" y="2767"/>
                </a:cubicBezTo>
                <a:cubicBezTo>
                  <a:pt x="2924" y="2784"/>
                  <a:pt x="2918" y="2806"/>
                  <a:pt x="2901" y="2812"/>
                </a:cubicBezTo>
                <a:cubicBezTo>
                  <a:pt x="2900" y="2812"/>
                  <a:pt x="2898" y="2812"/>
                  <a:pt x="2897" y="2812"/>
                </a:cubicBezTo>
                <a:cubicBezTo>
                  <a:pt x="2878" y="2812"/>
                  <a:pt x="2912" y="2778"/>
                  <a:pt x="2907" y="2772"/>
                </a:cubicBezTo>
                <a:lnTo>
                  <a:pt x="2907" y="2772"/>
                </a:lnTo>
                <a:cubicBezTo>
                  <a:pt x="2879" y="2817"/>
                  <a:pt x="2862" y="2873"/>
                  <a:pt x="2834" y="2901"/>
                </a:cubicBezTo>
                <a:cubicBezTo>
                  <a:pt x="2821" y="2897"/>
                  <a:pt x="2859" y="2848"/>
                  <a:pt x="2852" y="2848"/>
                </a:cubicBezTo>
                <a:lnTo>
                  <a:pt x="2852" y="2848"/>
                </a:lnTo>
                <a:cubicBezTo>
                  <a:pt x="2851" y="2848"/>
                  <a:pt x="2847" y="2850"/>
                  <a:pt x="2840" y="2856"/>
                </a:cubicBezTo>
                <a:lnTo>
                  <a:pt x="2879" y="2812"/>
                </a:lnTo>
                <a:lnTo>
                  <a:pt x="2879" y="2812"/>
                </a:lnTo>
                <a:cubicBezTo>
                  <a:pt x="2871" y="2816"/>
                  <a:pt x="2866" y="2817"/>
                  <a:pt x="2864" y="2817"/>
                </a:cubicBezTo>
                <a:cubicBezTo>
                  <a:pt x="2857" y="2817"/>
                  <a:pt x="2881" y="2797"/>
                  <a:pt x="2870" y="2797"/>
                </a:cubicBezTo>
                <a:lnTo>
                  <a:pt x="2870" y="2797"/>
                </a:lnTo>
                <a:cubicBezTo>
                  <a:pt x="2867" y="2797"/>
                  <a:pt x="2863" y="2798"/>
                  <a:pt x="2857" y="2800"/>
                </a:cubicBezTo>
                <a:cubicBezTo>
                  <a:pt x="2806" y="2862"/>
                  <a:pt x="2812" y="2879"/>
                  <a:pt x="2767" y="2935"/>
                </a:cubicBezTo>
                <a:cubicBezTo>
                  <a:pt x="2761" y="2957"/>
                  <a:pt x="2778" y="2940"/>
                  <a:pt x="2773" y="2957"/>
                </a:cubicBezTo>
                <a:cubicBezTo>
                  <a:pt x="2722" y="3058"/>
                  <a:pt x="2694" y="3002"/>
                  <a:pt x="2661" y="3080"/>
                </a:cubicBezTo>
                <a:cubicBezTo>
                  <a:pt x="2655" y="3103"/>
                  <a:pt x="2666" y="3120"/>
                  <a:pt x="2621" y="3159"/>
                </a:cubicBezTo>
                <a:lnTo>
                  <a:pt x="2621" y="3131"/>
                </a:lnTo>
                <a:cubicBezTo>
                  <a:pt x="2571" y="3187"/>
                  <a:pt x="2610" y="3181"/>
                  <a:pt x="2554" y="3232"/>
                </a:cubicBezTo>
                <a:cubicBezTo>
                  <a:pt x="2554" y="3221"/>
                  <a:pt x="2583" y="3192"/>
                  <a:pt x="2578" y="3192"/>
                </a:cubicBezTo>
                <a:lnTo>
                  <a:pt x="2578" y="3192"/>
                </a:lnTo>
                <a:cubicBezTo>
                  <a:pt x="2578" y="3192"/>
                  <a:pt x="2577" y="3192"/>
                  <a:pt x="2577" y="3192"/>
                </a:cubicBezTo>
                <a:cubicBezTo>
                  <a:pt x="2532" y="3220"/>
                  <a:pt x="2560" y="3226"/>
                  <a:pt x="2537" y="3254"/>
                </a:cubicBezTo>
                <a:lnTo>
                  <a:pt x="2521" y="3248"/>
                </a:lnTo>
                <a:cubicBezTo>
                  <a:pt x="2470" y="3310"/>
                  <a:pt x="2414" y="3383"/>
                  <a:pt x="2358" y="3444"/>
                </a:cubicBezTo>
                <a:cubicBezTo>
                  <a:pt x="2358" y="3440"/>
                  <a:pt x="2361" y="3429"/>
                  <a:pt x="2356" y="3429"/>
                </a:cubicBezTo>
                <a:cubicBezTo>
                  <a:pt x="2354" y="3429"/>
                  <a:pt x="2351" y="3430"/>
                  <a:pt x="2347" y="3433"/>
                </a:cubicBezTo>
                <a:cubicBezTo>
                  <a:pt x="2308" y="3478"/>
                  <a:pt x="2263" y="3517"/>
                  <a:pt x="2218" y="3556"/>
                </a:cubicBezTo>
                <a:cubicBezTo>
                  <a:pt x="2173" y="3590"/>
                  <a:pt x="2129" y="3624"/>
                  <a:pt x="2084" y="3657"/>
                </a:cubicBezTo>
                <a:lnTo>
                  <a:pt x="2061" y="3691"/>
                </a:lnTo>
                <a:cubicBezTo>
                  <a:pt x="2059" y="3694"/>
                  <a:pt x="2054" y="3695"/>
                  <a:pt x="2052" y="3695"/>
                </a:cubicBezTo>
                <a:cubicBezTo>
                  <a:pt x="2049" y="3695"/>
                  <a:pt x="2047" y="3694"/>
                  <a:pt x="2050" y="3691"/>
                </a:cubicBezTo>
                <a:lnTo>
                  <a:pt x="2050" y="3691"/>
                </a:lnTo>
                <a:cubicBezTo>
                  <a:pt x="2017" y="3713"/>
                  <a:pt x="2056" y="3696"/>
                  <a:pt x="2039" y="3713"/>
                </a:cubicBezTo>
                <a:cubicBezTo>
                  <a:pt x="2031" y="3722"/>
                  <a:pt x="2024" y="3726"/>
                  <a:pt x="2020" y="3726"/>
                </a:cubicBezTo>
                <a:cubicBezTo>
                  <a:pt x="2017" y="3726"/>
                  <a:pt x="2017" y="3722"/>
                  <a:pt x="2022" y="3713"/>
                </a:cubicBezTo>
                <a:lnTo>
                  <a:pt x="2022" y="3713"/>
                </a:lnTo>
                <a:cubicBezTo>
                  <a:pt x="1994" y="3741"/>
                  <a:pt x="1961" y="3780"/>
                  <a:pt x="1916" y="3814"/>
                </a:cubicBezTo>
                <a:cubicBezTo>
                  <a:pt x="1877" y="3848"/>
                  <a:pt x="1832" y="3876"/>
                  <a:pt x="1804" y="3881"/>
                </a:cubicBezTo>
                <a:lnTo>
                  <a:pt x="1809" y="3870"/>
                </a:lnTo>
                <a:lnTo>
                  <a:pt x="1809" y="3870"/>
                </a:lnTo>
                <a:cubicBezTo>
                  <a:pt x="1787" y="3881"/>
                  <a:pt x="1781" y="3887"/>
                  <a:pt x="1770" y="3898"/>
                </a:cubicBezTo>
                <a:cubicBezTo>
                  <a:pt x="1764" y="3901"/>
                  <a:pt x="1755" y="3904"/>
                  <a:pt x="1745" y="3904"/>
                </a:cubicBezTo>
                <a:cubicBezTo>
                  <a:pt x="1738" y="3904"/>
                  <a:pt x="1729" y="3903"/>
                  <a:pt x="1720" y="3898"/>
                </a:cubicBezTo>
                <a:lnTo>
                  <a:pt x="1731" y="3898"/>
                </a:lnTo>
                <a:cubicBezTo>
                  <a:pt x="1680" y="3881"/>
                  <a:pt x="1624" y="3842"/>
                  <a:pt x="1574" y="3803"/>
                </a:cubicBezTo>
                <a:cubicBezTo>
                  <a:pt x="1518" y="3764"/>
                  <a:pt x="1473" y="3724"/>
                  <a:pt x="1440" y="3685"/>
                </a:cubicBezTo>
                <a:cubicBezTo>
                  <a:pt x="1439" y="3685"/>
                  <a:pt x="1438" y="3685"/>
                  <a:pt x="1437" y="3685"/>
                </a:cubicBezTo>
                <a:cubicBezTo>
                  <a:pt x="1410" y="3685"/>
                  <a:pt x="1350" y="3616"/>
                  <a:pt x="1323" y="3616"/>
                </a:cubicBezTo>
                <a:cubicBezTo>
                  <a:pt x="1321" y="3616"/>
                  <a:pt x="1318" y="3617"/>
                  <a:pt x="1316" y="3618"/>
                </a:cubicBezTo>
                <a:cubicBezTo>
                  <a:pt x="1266" y="3562"/>
                  <a:pt x="1288" y="3568"/>
                  <a:pt x="1210" y="3495"/>
                </a:cubicBezTo>
                <a:cubicBezTo>
                  <a:pt x="1193" y="3478"/>
                  <a:pt x="1171" y="3484"/>
                  <a:pt x="1137" y="3461"/>
                </a:cubicBezTo>
                <a:lnTo>
                  <a:pt x="1148" y="3450"/>
                </a:lnTo>
                <a:lnTo>
                  <a:pt x="1104" y="3433"/>
                </a:lnTo>
                <a:lnTo>
                  <a:pt x="1092" y="3400"/>
                </a:lnTo>
                <a:lnTo>
                  <a:pt x="1064" y="3383"/>
                </a:lnTo>
                <a:lnTo>
                  <a:pt x="1064" y="3383"/>
                </a:lnTo>
                <a:cubicBezTo>
                  <a:pt x="1076" y="3394"/>
                  <a:pt x="1081" y="3405"/>
                  <a:pt x="1081" y="3411"/>
                </a:cubicBezTo>
                <a:cubicBezTo>
                  <a:pt x="1036" y="3383"/>
                  <a:pt x="992" y="3321"/>
                  <a:pt x="997" y="3316"/>
                </a:cubicBezTo>
                <a:lnTo>
                  <a:pt x="896" y="3243"/>
                </a:lnTo>
                <a:cubicBezTo>
                  <a:pt x="897" y="3242"/>
                  <a:pt x="899" y="3241"/>
                  <a:pt x="901" y="3241"/>
                </a:cubicBezTo>
                <a:cubicBezTo>
                  <a:pt x="905" y="3241"/>
                  <a:pt x="913" y="3245"/>
                  <a:pt x="921" y="3250"/>
                </a:cubicBezTo>
                <a:lnTo>
                  <a:pt x="921" y="3250"/>
                </a:lnTo>
                <a:cubicBezTo>
                  <a:pt x="891" y="3228"/>
                  <a:pt x="930" y="3234"/>
                  <a:pt x="885" y="3209"/>
                </a:cubicBezTo>
                <a:lnTo>
                  <a:pt x="885" y="3209"/>
                </a:lnTo>
                <a:cubicBezTo>
                  <a:pt x="885" y="3215"/>
                  <a:pt x="874" y="3215"/>
                  <a:pt x="874" y="3215"/>
                </a:cubicBezTo>
                <a:cubicBezTo>
                  <a:pt x="857" y="3187"/>
                  <a:pt x="807" y="3142"/>
                  <a:pt x="768" y="3108"/>
                </a:cubicBezTo>
                <a:lnTo>
                  <a:pt x="784" y="3108"/>
                </a:lnTo>
                <a:cubicBezTo>
                  <a:pt x="717" y="3047"/>
                  <a:pt x="644" y="2980"/>
                  <a:pt x="572" y="2912"/>
                </a:cubicBezTo>
                <a:lnTo>
                  <a:pt x="572" y="2912"/>
                </a:lnTo>
                <a:cubicBezTo>
                  <a:pt x="585" y="2929"/>
                  <a:pt x="584" y="2937"/>
                  <a:pt x="577" y="2937"/>
                </a:cubicBezTo>
                <a:cubicBezTo>
                  <a:pt x="573" y="2937"/>
                  <a:pt x="564" y="2933"/>
                  <a:pt x="555" y="2924"/>
                </a:cubicBezTo>
                <a:lnTo>
                  <a:pt x="556" y="2920"/>
                </a:lnTo>
                <a:lnTo>
                  <a:pt x="556" y="2920"/>
                </a:lnTo>
                <a:cubicBezTo>
                  <a:pt x="556" y="2920"/>
                  <a:pt x="555" y="2920"/>
                  <a:pt x="555" y="2920"/>
                </a:cubicBezTo>
                <a:cubicBezTo>
                  <a:pt x="553" y="2920"/>
                  <a:pt x="548" y="2918"/>
                  <a:pt x="538" y="2912"/>
                </a:cubicBezTo>
                <a:cubicBezTo>
                  <a:pt x="524" y="2895"/>
                  <a:pt x="527" y="2889"/>
                  <a:pt x="536" y="2889"/>
                </a:cubicBezTo>
                <a:cubicBezTo>
                  <a:pt x="541" y="2889"/>
                  <a:pt x="548" y="2891"/>
                  <a:pt x="555" y="2896"/>
                </a:cubicBezTo>
                <a:lnTo>
                  <a:pt x="516" y="2862"/>
                </a:lnTo>
                <a:lnTo>
                  <a:pt x="516" y="2862"/>
                </a:lnTo>
                <a:cubicBezTo>
                  <a:pt x="519" y="2862"/>
                  <a:pt x="523" y="2864"/>
                  <a:pt x="527" y="2864"/>
                </a:cubicBezTo>
                <a:cubicBezTo>
                  <a:pt x="529" y="2864"/>
                  <a:pt x="531" y="2864"/>
                  <a:pt x="532" y="2862"/>
                </a:cubicBezTo>
                <a:cubicBezTo>
                  <a:pt x="516" y="2856"/>
                  <a:pt x="493" y="2795"/>
                  <a:pt x="460" y="2789"/>
                </a:cubicBezTo>
                <a:lnTo>
                  <a:pt x="465" y="2784"/>
                </a:lnTo>
                <a:cubicBezTo>
                  <a:pt x="392" y="2711"/>
                  <a:pt x="359" y="2677"/>
                  <a:pt x="303" y="2621"/>
                </a:cubicBezTo>
                <a:cubicBezTo>
                  <a:pt x="302" y="2622"/>
                  <a:pt x="301" y="2622"/>
                  <a:pt x="300" y="2622"/>
                </a:cubicBezTo>
                <a:cubicBezTo>
                  <a:pt x="289" y="2622"/>
                  <a:pt x="273" y="2598"/>
                  <a:pt x="252" y="2588"/>
                </a:cubicBezTo>
                <a:cubicBezTo>
                  <a:pt x="224" y="2554"/>
                  <a:pt x="196" y="2515"/>
                  <a:pt x="168" y="2470"/>
                </a:cubicBezTo>
                <a:cubicBezTo>
                  <a:pt x="157" y="2464"/>
                  <a:pt x="157" y="2464"/>
                  <a:pt x="152" y="2459"/>
                </a:cubicBezTo>
                <a:cubicBezTo>
                  <a:pt x="152" y="2459"/>
                  <a:pt x="146" y="2459"/>
                  <a:pt x="146" y="2453"/>
                </a:cubicBezTo>
                <a:lnTo>
                  <a:pt x="146" y="2453"/>
                </a:lnTo>
                <a:cubicBezTo>
                  <a:pt x="150" y="2454"/>
                  <a:pt x="154" y="2455"/>
                  <a:pt x="157" y="2455"/>
                </a:cubicBezTo>
                <a:cubicBezTo>
                  <a:pt x="164" y="2455"/>
                  <a:pt x="169" y="2453"/>
                  <a:pt x="174" y="2453"/>
                </a:cubicBezTo>
                <a:cubicBezTo>
                  <a:pt x="177" y="2453"/>
                  <a:pt x="180" y="2455"/>
                  <a:pt x="180" y="2459"/>
                </a:cubicBezTo>
                <a:cubicBezTo>
                  <a:pt x="180" y="2459"/>
                  <a:pt x="180" y="2453"/>
                  <a:pt x="185" y="2453"/>
                </a:cubicBezTo>
                <a:cubicBezTo>
                  <a:pt x="191" y="2447"/>
                  <a:pt x="196" y="2442"/>
                  <a:pt x="208" y="2442"/>
                </a:cubicBezTo>
                <a:cubicBezTo>
                  <a:pt x="219" y="2431"/>
                  <a:pt x="230" y="2425"/>
                  <a:pt x="247" y="2414"/>
                </a:cubicBezTo>
                <a:cubicBezTo>
                  <a:pt x="269" y="2397"/>
                  <a:pt x="297" y="2375"/>
                  <a:pt x="342" y="2341"/>
                </a:cubicBezTo>
                <a:lnTo>
                  <a:pt x="342" y="2341"/>
                </a:lnTo>
                <a:cubicBezTo>
                  <a:pt x="334" y="2341"/>
                  <a:pt x="327" y="2344"/>
                  <a:pt x="323" y="2344"/>
                </a:cubicBezTo>
                <a:cubicBezTo>
                  <a:pt x="321" y="2344"/>
                  <a:pt x="320" y="2343"/>
                  <a:pt x="320" y="2341"/>
                </a:cubicBezTo>
                <a:cubicBezTo>
                  <a:pt x="331" y="2333"/>
                  <a:pt x="349" y="2325"/>
                  <a:pt x="358" y="2325"/>
                </a:cubicBezTo>
                <a:cubicBezTo>
                  <a:pt x="360" y="2325"/>
                  <a:pt x="362" y="2326"/>
                  <a:pt x="363" y="2327"/>
                </a:cubicBezTo>
                <a:lnTo>
                  <a:pt x="363" y="2327"/>
                </a:lnTo>
                <a:cubicBezTo>
                  <a:pt x="413" y="2288"/>
                  <a:pt x="472" y="2251"/>
                  <a:pt x="532" y="2218"/>
                </a:cubicBezTo>
                <a:cubicBezTo>
                  <a:pt x="587" y="2185"/>
                  <a:pt x="642" y="2147"/>
                  <a:pt x="676" y="2103"/>
                </a:cubicBezTo>
                <a:lnTo>
                  <a:pt x="676" y="2103"/>
                </a:lnTo>
                <a:cubicBezTo>
                  <a:pt x="702" y="2081"/>
                  <a:pt x="724" y="2054"/>
                  <a:pt x="745" y="2027"/>
                </a:cubicBezTo>
                <a:cubicBezTo>
                  <a:pt x="752" y="2022"/>
                  <a:pt x="755" y="2019"/>
                  <a:pt x="757" y="2019"/>
                </a:cubicBezTo>
                <a:lnTo>
                  <a:pt x="757" y="2019"/>
                </a:lnTo>
                <a:cubicBezTo>
                  <a:pt x="761" y="2019"/>
                  <a:pt x="743" y="2042"/>
                  <a:pt x="753" y="2042"/>
                </a:cubicBezTo>
                <a:cubicBezTo>
                  <a:pt x="754" y="2042"/>
                  <a:pt x="757" y="2041"/>
                  <a:pt x="762" y="2039"/>
                </a:cubicBezTo>
                <a:cubicBezTo>
                  <a:pt x="829" y="1949"/>
                  <a:pt x="891" y="1915"/>
                  <a:pt x="947" y="1843"/>
                </a:cubicBezTo>
                <a:cubicBezTo>
                  <a:pt x="1025" y="1815"/>
                  <a:pt x="1120" y="1652"/>
                  <a:pt x="1193" y="1591"/>
                </a:cubicBezTo>
                <a:lnTo>
                  <a:pt x="1182" y="1591"/>
                </a:lnTo>
                <a:cubicBezTo>
                  <a:pt x="1193" y="1563"/>
                  <a:pt x="1204" y="1568"/>
                  <a:pt x="1221" y="1557"/>
                </a:cubicBezTo>
                <a:cubicBezTo>
                  <a:pt x="1220" y="1556"/>
                  <a:pt x="1219" y="1556"/>
                  <a:pt x="1217" y="1556"/>
                </a:cubicBezTo>
                <a:cubicBezTo>
                  <a:pt x="1211" y="1556"/>
                  <a:pt x="1205" y="1563"/>
                  <a:pt x="1203" y="1563"/>
                </a:cubicBezTo>
                <a:cubicBezTo>
                  <a:pt x="1203" y="1563"/>
                  <a:pt x="1203" y="1562"/>
                  <a:pt x="1204" y="1557"/>
                </a:cubicBezTo>
                <a:cubicBezTo>
                  <a:pt x="1322" y="1383"/>
                  <a:pt x="1468" y="1204"/>
                  <a:pt x="1568" y="1014"/>
                </a:cubicBezTo>
                <a:cubicBezTo>
                  <a:pt x="1608" y="941"/>
                  <a:pt x="1552" y="952"/>
                  <a:pt x="1608" y="868"/>
                </a:cubicBezTo>
                <a:lnTo>
                  <a:pt x="1613" y="902"/>
                </a:lnTo>
                <a:cubicBezTo>
                  <a:pt x="1664" y="745"/>
                  <a:pt x="1731" y="588"/>
                  <a:pt x="1753" y="431"/>
                </a:cubicBezTo>
                <a:cubicBezTo>
                  <a:pt x="1753" y="442"/>
                  <a:pt x="1759" y="442"/>
                  <a:pt x="1753" y="459"/>
                </a:cubicBezTo>
                <a:cubicBezTo>
                  <a:pt x="1770" y="426"/>
                  <a:pt x="1776" y="336"/>
                  <a:pt x="1770" y="336"/>
                </a:cubicBezTo>
                <a:cubicBezTo>
                  <a:pt x="1770" y="321"/>
                  <a:pt x="1773" y="321"/>
                  <a:pt x="1776" y="321"/>
                </a:cubicBezTo>
                <a:cubicBezTo>
                  <a:pt x="1778" y="321"/>
                  <a:pt x="1779" y="321"/>
                  <a:pt x="1781" y="319"/>
                </a:cubicBezTo>
                <a:lnTo>
                  <a:pt x="1781" y="319"/>
                </a:lnTo>
                <a:cubicBezTo>
                  <a:pt x="1776" y="347"/>
                  <a:pt x="1776" y="381"/>
                  <a:pt x="1787" y="409"/>
                </a:cubicBezTo>
                <a:cubicBezTo>
                  <a:pt x="1798" y="454"/>
                  <a:pt x="1815" y="482"/>
                  <a:pt x="1815" y="515"/>
                </a:cubicBezTo>
                <a:cubicBezTo>
                  <a:pt x="1865" y="583"/>
                  <a:pt x="1938" y="616"/>
                  <a:pt x="2011" y="622"/>
                </a:cubicBezTo>
                <a:cubicBezTo>
                  <a:pt x="2016" y="622"/>
                  <a:pt x="2022" y="622"/>
                  <a:pt x="2027" y="622"/>
                </a:cubicBezTo>
                <a:cubicBezTo>
                  <a:pt x="2095" y="622"/>
                  <a:pt x="2165" y="590"/>
                  <a:pt x="2201" y="538"/>
                </a:cubicBezTo>
                <a:lnTo>
                  <a:pt x="2201" y="538"/>
                </a:lnTo>
                <a:cubicBezTo>
                  <a:pt x="2207" y="549"/>
                  <a:pt x="2179" y="577"/>
                  <a:pt x="2145" y="599"/>
                </a:cubicBezTo>
                <a:cubicBezTo>
                  <a:pt x="2112" y="616"/>
                  <a:pt x="2078" y="622"/>
                  <a:pt x="2084" y="633"/>
                </a:cubicBezTo>
                <a:cubicBezTo>
                  <a:pt x="2151" y="616"/>
                  <a:pt x="2196" y="571"/>
                  <a:pt x="2218" y="527"/>
                </a:cubicBezTo>
                <a:cubicBezTo>
                  <a:pt x="2235" y="504"/>
                  <a:pt x="2241" y="482"/>
                  <a:pt x="2252" y="459"/>
                </a:cubicBezTo>
                <a:cubicBezTo>
                  <a:pt x="2257" y="437"/>
                  <a:pt x="2269" y="403"/>
                  <a:pt x="2269" y="392"/>
                </a:cubicBezTo>
                <a:cubicBezTo>
                  <a:pt x="2269" y="391"/>
                  <a:pt x="2270" y="391"/>
                  <a:pt x="2271" y="391"/>
                </a:cubicBezTo>
                <a:cubicBezTo>
                  <a:pt x="2274" y="391"/>
                  <a:pt x="2275" y="404"/>
                  <a:pt x="2280" y="409"/>
                </a:cubicBezTo>
                <a:cubicBezTo>
                  <a:pt x="2280" y="403"/>
                  <a:pt x="2280" y="398"/>
                  <a:pt x="2280" y="392"/>
                </a:cubicBezTo>
                <a:cubicBezTo>
                  <a:pt x="2274" y="381"/>
                  <a:pt x="2274" y="364"/>
                  <a:pt x="2269" y="358"/>
                </a:cubicBezTo>
                <a:cubicBezTo>
                  <a:pt x="2266" y="354"/>
                  <a:pt x="2267" y="352"/>
                  <a:pt x="2268" y="352"/>
                </a:cubicBezTo>
                <a:lnTo>
                  <a:pt x="2268" y="352"/>
                </a:lnTo>
                <a:cubicBezTo>
                  <a:pt x="2270" y="352"/>
                  <a:pt x="2274" y="355"/>
                  <a:pt x="2274" y="358"/>
                </a:cubicBezTo>
                <a:cubicBezTo>
                  <a:pt x="2280" y="364"/>
                  <a:pt x="2285" y="364"/>
                  <a:pt x="2291" y="370"/>
                </a:cubicBezTo>
                <a:cubicBezTo>
                  <a:pt x="2291" y="370"/>
                  <a:pt x="2291" y="375"/>
                  <a:pt x="2291" y="375"/>
                </a:cubicBezTo>
                <a:cubicBezTo>
                  <a:pt x="2295" y="375"/>
                  <a:pt x="2298" y="380"/>
                  <a:pt x="2300" y="380"/>
                </a:cubicBezTo>
                <a:cubicBezTo>
                  <a:pt x="2302" y="380"/>
                  <a:pt x="2302" y="379"/>
                  <a:pt x="2302" y="375"/>
                </a:cubicBezTo>
                <a:lnTo>
                  <a:pt x="2297" y="370"/>
                </a:lnTo>
                <a:cubicBezTo>
                  <a:pt x="2292" y="361"/>
                  <a:pt x="2294" y="356"/>
                  <a:pt x="2300" y="356"/>
                </a:cubicBezTo>
                <a:cubicBezTo>
                  <a:pt x="2302" y="356"/>
                  <a:pt x="2305" y="357"/>
                  <a:pt x="2308" y="358"/>
                </a:cubicBezTo>
                <a:lnTo>
                  <a:pt x="2330" y="358"/>
                </a:lnTo>
                <a:cubicBezTo>
                  <a:pt x="2341" y="364"/>
                  <a:pt x="2347" y="364"/>
                  <a:pt x="2353" y="364"/>
                </a:cubicBezTo>
                <a:cubicBezTo>
                  <a:pt x="2330" y="370"/>
                  <a:pt x="2347" y="381"/>
                  <a:pt x="2358" y="392"/>
                </a:cubicBezTo>
                <a:cubicBezTo>
                  <a:pt x="2369" y="398"/>
                  <a:pt x="2369" y="403"/>
                  <a:pt x="2341" y="409"/>
                </a:cubicBezTo>
                <a:lnTo>
                  <a:pt x="2364" y="409"/>
                </a:lnTo>
                <a:cubicBezTo>
                  <a:pt x="2369" y="409"/>
                  <a:pt x="2364" y="414"/>
                  <a:pt x="2347" y="414"/>
                </a:cubicBezTo>
                <a:cubicBezTo>
                  <a:pt x="2369" y="420"/>
                  <a:pt x="2381" y="420"/>
                  <a:pt x="2397" y="420"/>
                </a:cubicBezTo>
                <a:cubicBezTo>
                  <a:pt x="2397" y="420"/>
                  <a:pt x="2392" y="426"/>
                  <a:pt x="2386" y="431"/>
                </a:cubicBezTo>
                <a:cubicBezTo>
                  <a:pt x="2375" y="426"/>
                  <a:pt x="2381" y="426"/>
                  <a:pt x="2369" y="426"/>
                </a:cubicBezTo>
                <a:cubicBezTo>
                  <a:pt x="2381" y="426"/>
                  <a:pt x="2369" y="442"/>
                  <a:pt x="2341" y="454"/>
                </a:cubicBezTo>
                <a:cubicBezTo>
                  <a:pt x="2341" y="448"/>
                  <a:pt x="2336" y="448"/>
                  <a:pt x="2341" y="448"/>
                </a:cubicBezTo>
                <a:lnTo>
                  <a:pt x="2336" y="448"/>
                </a:lnTo>
                <a:lnTo>
                  <a:pt x="2325" y="459"/>
                </a:lnTo>
                <a:cubicBezTo>
                  <a:pt x="2319" y="470"/>
                  <a:pt x="2308" y="476"/>
                  <a:pt x="2302" y="487"/>
                </a:cubicBezTo>
                <a:cubicBezTo>
                  <a:pt x="2285" y="504"/>
                  <a:pt x="2274" y="521"/>
                  <a:pt x="2269" y="543"/>
                </a:cubicBezTo>
                <a:cubicBezTo>
                  <a:pt x="2246" y="583"/>
                  <a:pt x="2241" y="627"/>
                  <a:pt x="2246" y="683"/>
                </a:cubicBezTo>
                <a:cubicBezTo>
                  <a:pt x="2241" y="679"/>
                  <a:pt x="2238" y="677"/>
                  <a:pt x="2236" y="677"/>
                </a:cubicBezTo>
                <a:lnTo>
                  <a:pt x="2236" y="677"/>
                </a:lnTo>
                <a:cubicBezTo>
                  <a:pt x="2226" y="677"/>
                  <a:pt x="2243" y="724"/>
                  <a:pt x="2229" y="734"/>
                </a:cubicBezTo>
                <a:cubicBezTo>
                  <a:pt x="2241" y="751"/>
                  <a:pt x="2252" y="767"/>
                  <a:pt x="2263" y="784"/>
                </a:cubicBezTo>
                <a:cubicBezTo>
                  <a:pt x="2263" y="779"/>
                  <a:pt x="2257" y="767"/>
                  <a:pt x="2257" y="762"/>
                </a:cubicBezTo>
                <a:lnTo>
                  <a:pt x="2257" y="762"/>
                </a:lnTo>
                <a:cubicBezTo>
                  <a:pt x="2285" y="807"/>
                  <a:pt x="2325" y="835"/>
                  <a:pt x="2358" y="863"/>
                </a:cubicBezTo>
                <a:cubicBezTo>
                  <a:pt x="2350" y="859"/>
                  <a:pt x="2340" y="855"/>
                  <a:pt x="2330" y="849"/>
                </a:cubicBezTo>
                <a:lnTo>
                  <a:pt x="2330" y="849"/>
                </a:lnTo>
                <a:cubicBezTo>
                  <a:pt x="2355" y="867"/>
                  <a:pt x="2379" y="881"/>
                  <a:pt x="2409" y="891"/>
                </a:cubicBezTo>
                <a:cubicBezTo>
                  <a:pt x="2392" y="879"/>
                  <a:pt x="2375" y="874"/>
                  <a:pt x="2358" y="863"/>
                </a:cubicBezTo>
                <a:lnTo>
                  <a:pt x="2358" y="863"/>
                </a:lnTo>
                <a:cubicBezTo>
                  <a:pt x="2366" y="864"/>
                  <a:pt x="2371" y="865"/>
                  <a:pt x="2375" y="865"/>
                </a:cubicBezTo>
                <a:cubicBezTo>
                  <a:pt x="2389" y="865"/>
                  <a:pt x="2385" y="857"/>
                  <a:pt x="2393" y="857"/>
                </a:cubicBezTo>
                <a:cubicBezTo>
                  <a:pt x="2397" y="857"/>
                  <a:pt x="2406" y="859"/>
                  <a:pt x="2425" y="868"/>
                </a:cubicBezTo>
                <a:cubicBezTo>
                  <a:pt x="2412" y="868"/>
                  <a:pt x="2449" y="875"/>
                  <a:pt x="2478" y="875"/>
                </a:cubicBezTo>
                <a:cubicBezTo>
                  <a:pt x="2486" y="875"/>
                  <a:pt x="2493" y="875"/>
                  <a:pt x="2498" y="874"/>
                </a:cubicBezTo>
                <a:cubicBezTo>
                  <a:pt x="2521" y="863"/>
                  <a:pt x="2543" y="846"/>
                  <a:pt x="2571" y="829"/>
                </a:cubicBezTo>
                <a:cubicBezTo>
                  <a:pt x="2582" y="829"/>
                  <a:pt x="2577" y="846"/>
                  <a:pt x="2582" y="846"/>
                </a:cubicBezTo>
                <a:cubicBezTo>
                  <a:pt x="2588" y="835"/>
                  <a:pt x="2610" y="812"/>
                  <a:pt x="2627" y="784"/>
                </a:cubicBezTo>
                <a:cubicBezTo>
                  <a:pt x="2638" y="762"/>
                  <a:pt x="2649" y="728"/>
                  <a:pt x="2649" y="711"/>
                </a:cubicBezTo>
                <a:cubicBezTo>
                  <a:pt x="2649" y="723"/>
                  <a:pt x="2655" y="728"/>
                  <a:pt x="2661" y="728"/>
                </a:cubicBezTo>
                <a:lnTo>
                  <a:pt x="2655" y="700"/>
                </a:lnTo>
                <a:cubicBezTo>
                  <a:pt x="2663" y="688"/>
                  <a:pt x="2665" y="681"/>
                  <a:pt x="2668" y="681"/>
                </a:cubicBezTo>
                <a:cubicBezTo>
                  <a:pt x="2669" y="681"/>
                  <a:pt x="2670" y="682"/>
                  <a:pt x="2672" y="683"/>
                </a:cubicBezTo>
                <a:cubicBezTo>
                  <a:pt x="2677" y="666"/>
                  <a:pt x="2673" y="665"/>
                  <a:pt x="2669" y="665"/>
                </a:cubicBezTo>
                <a:cubicBezTo>
                  <a:pt x="2668" y="665"/>
                  <a:pt x="2667" y="665"/>
                  <a:pt x="2667" y="665"/>
                </a:cubicBezTo>
                <a:cubicBezTo>
                  <a:pt x="2662" y="665"/>
                  <a:pt x="2658" y="664"/>
                  <a:pt x="2666" y="639"/>
                </a:cubicBezTo>
                <a:lnTo>
                  <a:pt x="2666" y="639"/>
                </a:lnTo>
                <a:cubicBezTo>
                  <a:pt x="2666" y="644"/>
                  <a:pt x="2666" y="644"/>
                  <a:pt x="2672" y="655"/>
                </a:cubicBezTo>
                <a:cubicBezTo>
                  <a:pt x="2672" y="650"/>
                  <a:pt x="2672" y="650"/>
                  <a:pt x="2672" y="644"/>
                </a:cubicBezTo>
                <a:cubicBezTo>
                  <a:pt x="2672" y="622"/>
                  <a:pt x="2666" y="588"/>
                  <a:pt x="2655" y="560"/>
                </a:cubicBezTo>
                <a:cubicBezTo>
                  <a:pt x="2653" y="555"/>
                  <a:pt x="2652" y="554"/>
                  <a:pt x="2653" y="554"/>
                </a:cubicBezTo>
                <a:lnTo>
                  <a:pt x="2653" y="554"/>
                </a:lnTo>
                <a:cubicBezTo>
                  <a:pt x="2654" y="554"/>
                  <a:pt x="2657" y="557"/>
                  <a:pt x="2661" y="560"/>
                </a:cubicBezTo>
                <a:lnTo>
                  <a:pt x="2666" y="571"/>
                </a:lnTo>
                <a:lnTo>
                  <a:pt x="2683" y="594"/>
                </a:lnTo>
                <a:cubicBezTo>
                  <a:pt x="2690" y="607"/>
                  <a:pt x="2691" y="611"/>
                  <a:pt x="2690" y="611"/>
                </a:cubicBezTo>
                <a:cubicBezTo>
                  <a:pt x="2688" y="611"/>
                  <a:pt x="2681" y="602"/>
                  <a:pt x="2679" y="602"/>
                </a:cubicBezTo>
                <a:lnTo>
                  <a:pt x="2679" y="602"/>
                </a:lnTo>
                <a:cubicBezTo>
                  <a:pt x="2678" y="602"/>
                  <a:pt x="2678" y="606"/>
                  <a:pt x="2683" y="616"/>
                </a:cubicBezTo>
                <a:cubicBezTo>
                  <a:pt x="2694" y="627"/>
                  <a:pt x="2700" y="633"/>
                  <a:pt x="2711" y="639"/>
                </a:cubicBezTo>
                <a:cubicBezTo>
                  <a:pt x="2733" y="650"/>
                  <a:pt x="2773" y="672"/>
                  <a:pt x="2812" y="689"/>
                </a:cubicBezTo>
                <a:lnTo>
                  <a:pt x="2806" y="695"/>
                </a:lnTo>
                <a:lnTo>
                  <a:pt x="2795" y="700"/>
                </a:lnTo>
                <a:lnTo>
                  <a:pt x="2812" y="695"/>
                </a:lnTo>
                <a:lnTo>
                  <a:pt x="2812" y="695"/>
                </a:lnTo>
                <a:cubicBezTo>
                  <a:pt x="2829" y="695"/>
                  <a:pt x="2806" y="706"/>
                  <a:pt x="2789" y="717"/>
                </a:cubicBezTo>
                <a:cubicBezTo>
                  <a:pt x="2768" y="728"/>
                  <a:pt x="2756" y="728"/>
                  <a:pt x="2740" y="749"/>
                </a:cubicBezTo>
                <a:lnTo>
                  <a:pt x="2740" y="749"/>
                </a:lnTo>
                <a:cubicBezTo>
                  <a:pt x="2744" y="743"/>
                  <a:pt x="2739" y="734"/>
                  <a:pt x="2739" y="734"/>
                </a:cubicBezTo>
                <a:cubicBezTo>
                  <a:pt x="2711" y="756"/>
                  <a:pt x="2689" y="784"/>
                  <a:pt x="2666" y="823"/>
                </a:cubicBezTo>
                <a:cubicBezTo>
                  <a:pt x="2649" y="863"/>
                  <a:pt x="2633" y="913"/>
                  <a:pt x="2644" y="963"/>
                </a:cubicBezTo>
                <a:lnTo>
                  <a:pt x="2638" y="952"/>
                </a:lnTo>
                <a:lnTo>
                  <a:pt x="2638" y="952"/>
                </a:lnTo>
                <a:cubicBezTo>
                  <a:pt x="2633" y="975"/>
                  <a:pt x="2638" y="1008"/>
                  <a:pt x="2649" y="1036"/>
                </a:cubicBezTo>
                <a:cubicBezTo>
                  <a:pt x="2661" y="1064"/>
                  <a:pt x="2683" y="1087"/>
                  <a:pt x="2700" y="1103"/>
                </a:cubicBezTo>
                <a:cubicBezTo>
                  <a:pt x="2711" y="1107"/>
                  <a:pt x="2725" y="1116"/>
                  <a:pt x="2730" y="1116"/>
                </a:cubicBezTo>
                <a:cubicBezTo>
                  <a:pt x="2732" y="1116"/>
                  <a:pt x="2731" y="1114"/>
                  <a:pt x="2728" y="1109"/>
                </a:cubicBezTo>
                <a:lnTo>
                  <a:pt x="2728" y="1109"/>
                </a:lnTo>
                <a:cubicBezTo>
                  <a:pt x="2754" y="1138"/>
                  <a:pt x="2791" y="1152"/>
                  <a:pt x="2829" y="1152"/>
                </a:cubicBezTo>
                <a:cubicBezTo>
                  <a:pt x="2866" y="1152"/>
                  <a:pt x="2902" y="1139"/>
                  <a:pt x="2929" y="1115"/>
                </a:cubicBezTo>
                <a:cubicBezTo>
                  <a:pt x="2985" y="1070"/>
                  <a:pt x="3002" y="1008"/>
                  <a:pt x="3030" y="952"/>
                </a:cubicBezTo>
                <a:lnTo>
                  <a:pt x="3030" y="952"/>
                </a:lnTo>
                <a:cubicBezTo>
                  <a:pt x="3030" y="966"/>
                  <a:pt x="3027" y="983"/>
                  <a:pt x="3028" y="983"/>
                </a:cubicBezTo>
                <a:cubicBezTo>
                  <a:pt x="3029" y="983"/>
                  <a:pt x="3029" y="982"/>
                  <a:pt x="3030" y="980"/>
                </a:cubicBezTo>
                <a:cubicBezTo>
                  <a:pt x="3030" y="969"/>
                  <a:pt x="3036" y="958"/>
                  <a:pt x="3036" y="952"/>
                </a:cubicBezTo>
                <a:cubicBezTo>
                  <a:pt x="3036" y="947"/>
                  <a:pt x="3036" y="941"/>
                  <a:pt x="3036" y="935"/>
                </a:cubicBezTo>
                <a:cubicBezTo>
                  <a:pt x="3036" y="924"/>
                  <a:pt x="3036" y="913"/>
                  <a:pt x="3036" y="902"/>
                </a:cubicBezTo>
                <a:cubicBezTo>
                  <a:pt x="3033" y="900"/>
                  <a:pt x="3031" y="900"/>
                  <a:pt x="3030" y="900"/>
                </a:cubicBezTo>
                <a:cubicBezTo>
                  <a:pt x="3026" y="900"/>
                  <a:pt x="3027" y="905"/>
                  <a:pt x="3019" y="913"/>
                </a:cubicBezTo>
                <a:cubicBezTo>
                  <a:pt x="3013" y="902"/>
                  <a:pt x="3008" y="868"/>
                  <a:pt x="3008" y="846"/>
                </a:cubicBezTo>
                <a:lnTo>
                  <a:pt x="3008" y="846"/>
                </a:lnTo>
                <a:cubicBezTo>
                  <a:pt x="3011" y="868"/>
                  <a:pt x="3014" y="874"/>
                  <a:pt x="3017" y="874"/>
                </a:cubicBezTo>
                <a:cubicBezTo>
                  <a:pt x="3020" y="874"/>
                  <a:pt x="3022" y="871"/>
                  <a:pt x="3025" y="868"/>
                </a:cubicBezTo>
                <a:cubicBezTo>
                  <a:pt x="3025" y="863"/>
                  <a:pt x="3019" y="851"/>
                  <a:pt x="3013" y="846"/>
                </a:cubicBezTo>
                <a:cubicBezTo>
                  <a:pt x="3019" y="846"/>
                  <a:pt x="3013" y="835"/>
                  <a:pt x="3008" y="818"/>
                </a:cubicBezTo>
                <a:cubicBezTo>
                  <a:pt x="2999" y="807"/>
                  <a:pt x="2997" y="800"/>
                  <a:pt x="2999" y="800"/>
                </a:cubicBezTo>
                <a:lnTo>
                  <a:pt x="2999" y="800"/>
                </a:lnTo>
                <a:cubicBezTo>
                  <a:pt x="3002" y="800"/>
                  <a:pt x="3011" y="807"/>
                  <a:pt x="3025" y="823"/>
                </a:cubicBezTo>
                <a:lnTo>
                  <a:pt x="3025" y="829"/>
                </a:lnTo>
                <a:cubicBezTo>
                  <a:pt x="3041" y="840"/>
                  <a:pt x="3058" y="840"/>
                  <a:pt x="3075" y="863"/>
                </a:cubicBezTo>
                <a:cubicBezTo>
                  <a:pt x="3078" y="869"/>
                  <a:pt x="3078" y="871"/>
                  <a:pt x="3077" y="871"/>
                </a:cubicBezTo>
                <a:cubicBezTo>
                  <a:pt x="3074" y="871"/>
                  <a:pt x="3066" y="863"/>
                  <a:pt x="3061" y="863"/>
                </a:cubicBezTo>
                <a:cubicBezTo>
                  <a:pt x="3060" y="863"/>
                  <a:pt x="3058" y="865"/>
                  <a:pt x="3058" y="868"/>
                </a:cubicBezTo>
                <a:cubicBezTo>
                  <a:pt x="3069" y="879"/>
                  <a:pt x="3081" y="879"/>
                  <a:pt x="3097" y="885"/>
                </a:cubicBezTo>
                <a:cubicBezTo>
                  <a:pt x="3109" y="891"/>
                  <a:pt x="3125" y="902"/>
                  <a:pt x="3137" y="919"/>
                </a:cubicBezTo>
                <a:cubicBezTo>
                  <a:pt x="3120" y="907"/>
                  <a:pt x="3103" y="896"/>
                  <a:pt x="3092" y="891"/>
                </a:cubicBezTo>
                <a:lnTo>
                  <a:pt x="3092" y="891"/>
                </a:lnTo>
                <a:cubicBezTo>
                  <a:pt x="3109" y="924"/>
                  <a:pt x="3114" y="919"/>
                  <a:pt x="3125" y="935"/>
                </a:cubicBezTo>
                <a:cubicBezTo>
                  <a:pt x="3130" y="943"/>
                  <a:pt x="3137" y="949"/>
                  <a:pt x="3142" y="953"/>
                </a:cubicBezTo>
                <a:lnTo>
                  <a:pt x="3142" y="953"/>
                </a:lnTo>
                <a:cubicBezTo>
                  <a:pt x="3142" y="953"/>
                  <a:pt x="3142" y="952"/>
                  <a:pt x="3142" y="952"/>
                </a:cubicBezTo>
                <a:lnTo>
                  <a:pt x="3142" y="952"/>
                </a:lnTo>
                <a:cubicBezTo>
                  <a:pt x="3159" y="958"/>
                  <a:pt x="3170" y="963"/>
                  <a:pt x="3181" y="969"/>
                </a:cubicBezTo>
                <a:cubicBezTo>
                  <a:pt x="3187" y="969"/>
                  <a:pt x="3176" y="969"/>
                  <a:pt x="3170" y="975"/>
                </a:cubicBezTo>
                <a:cubicBezTo>
                  <a:pt x="3144" y="985"/>
                  <a:pt x="3123" y="990"/>
                  <a:pt x="3103" y="1026"/>
                </a:cubicBezTo>
                <a:lnTo>
                  <a:pt x="3103" y="1026"/>
                </a:lnTo>
                <a:cubicBezTo>
                  <a:pt x="3112" y="1008"/>
                  <a:pt x="3114" y="1003"/>
                  <a:pt x="3111" y="1003"/>
                </a:cubicBezTo>
                <a:lnTo>
                  <a:pt x="3111" y="1003"/>
                </a:lnTo>
                <a:cubicBezTo>
                  <a:pt x="3108" y="1003"/>
                  <a:pt x="3100" y="1010"/>
                  <a:pt x="3095" y="1010"/>
                </a:cubicBezTo>
                <a:cubicBezTo>
                  <a:pt x="3094" y="1010"/>
                  <a:pt x="3093" y="1010"/>
                  <a:pt x="3092" y="1008"/>
                </a:cubicBezTo>
                <a:cubicBezTo>
                  <a:pt x="3078" y="1017"/>
                  <a:pt x="3061" y="1034"/>
                  <a:pt x="3055" y="1034"/>
                </a:cubicBezTo>
                <a:cubicBezTo>
                  <a:pt x="3053" y="1034"/>
                  <a:pt x="3053" y="1033"/>
                  <a:pt x="3053" y="1031"/>
                </a:cubicBezTo>
                <a:cubicBezTo>
                  <a:pt x="3041" y="1064"/>
                  <a:pt x="3013" y="1081"/>
                  <a:pt x="3013" y="1137"/>
                </a:cubicBezTo>
                <a:cubicBezTo>
                  <a:pt x="3009" y="1137"/>
                  <a:pt x="3008" y="1167"/>
                  <a:pt x="3000" y="1167"/>
                </a:cubicBezTo>
                <a:cubicBezTo>
                  <a:pt x="2999" y="1167"/>
                  <a:pt x="2998" y="1166"/>
                  <a:pt x="2997" y="1165"/>
                </a:cubicBezTo>
                <a:lnTo>
                  <a:pt x="2997" y="1165"/>
                </a:lnTo>
                <a:cubicBezTo>
                  <a:pt x="2998" y="1180"/>
                  <a:pt x="3000" y="1185"/>
                  <a:pt x="3002" y="1185"/>
                </a:cubicBezTo>
                <a:cubicBezTo>
                  <a:pt x="3005" y="1185"/>
                  <a:pt x="3009" y="1159"/>
                  <a:pt x="3013" y="1159"/>
                </a:cubicBezTo>
                <a:cubicBezTo>
                  <a:pt x="3013" y="1159"/>
                  <a:pt x="3013" y="1159"/>
                  <a:pt x="3013" y="1159"/>
                </a:cubicBezTo>
                <a:cubicBezTo>
                  <a:pt x="3019" y="1193"/>
                  <a:pt x="3013" y="1238"/>
                  <a:pt x="3025" y="1283"/>
                </a:cubicBezTo>
                <a:cubicBezTo>
                  <a:pt x="3036" y="1327"/>
                  <a:pt x="3069" y="1372"/>
                  <a:pt x="3114" y="1400"/>
                </a:cubicBezTo>
                <a:cubicBezTo>
                  <a:pt x="3153" y="1423"/>
                  <a:pt x="3181" y="1423"/>
                  <a:pt x="3209" y="1423"/>
                </a:cubicBezTo>
                <a:cubicBezTo>
                  <a:pt x="3232" y="1423"/>
                  <a:pt x="3254" y="1417"/>
                  <a:pt x="3288" y="1400"/>
                </a:cubicBezTo>
                <a:cubicBezTo>
                  <a:pt x="3316" y="1400"/>
                  <a:pt x="3277" y="1423"/>
                  <a:pt x="3271" y="1423"/>
                </a:cubicBezTo>
                <a:cubicBezTo>
                  <a:pt x="3316" y="1423"/>
                  <a:pt x="3349" y="1400"/>
                  <a:pt x="3372" y="1367"/>
                </a:cubicBezTo>
                <a:cubicBezTo>
                  <a:pt x="3372" y="1371"/>
                  <a:pt x="3373" y="1373"/>
                  <a:pt x="3375" y="1373"/>
                </a:cubicBezTo>
                <a:cubicBezTo>
                  <a:pt x="3378" y="1373"/>
                  <a:pt x="3382" y="1370"/>
                  <a:pt x="3389" y="1367"/>
                </a:cubicBezTo>
                <a:cubicBezTo>
                  <a:pt x="3411" y="1339"/>
                  <a:pt x="3394" y="1339"/>
                  <a:pt x="3417" y="1311"/>
                </a:cubicBezTo>
                <a:cubicBezTo>
                  <a:pt x="3417" y="1316"/>
                  <a:pt x="3417" y="1316"/>
                  <a:pt x="3422" y="1322"/>
                </a:cubicBezTo>
                <a:cubicBezTo>
                  <a:pt x="3422" y="1327"/>
                  <a:pt x="3417" y="1339"/>
                  <a:pt x="3417" y="1344"/>
                </a:cubicBezTo>
                <a:cubicBezTo>
                  <a:pt x="3428" y="1327"/>
                  <a:pt x="3428" y="1322"/>
                  <a:pt x="3428" y="1305"/>
                </a:cubicBezTo>
                <a:cubicBezTo>
                  <a:pt x="3433" y="1294"/>
                  <a:pt x="3433" y="1277"/>
                  <a:pt x="3433" y="1260"/>
                </a:cubicBezTo>
                <a:cubicBezTo>
                  <a:pt x="3439" y="1260"/>
                  <a:pt x="3439" y="1266"/>
                  <a:pt x="3439" y="1271"/>
                </a:cubicBezTo>
                <a:cubicBezTo>
                  <a:pt x="3439" y="1283"/>
                  <a:pt x="3439" y="1294"/>
                  <a:pt x="3439" y="1305"/>
                </a:cubicBezTo>
                <a:cubicBezTo>
                  <a:pt x="3439" y="1299"/>
                  <a:pt x="3439" y="1288"/>
                  <a:pt x="3445" y="1283"/>
                </a:cubicBezTo>
                <a:cubicBezTo>
                  <a:pt x="3445" y="1277"/>
                  <a:pt x="3445" y="1266"/>
                  <a:pt x="3439" y="1255"/>
                </a:cubicBezTo>
                <a:cubicBezTo>
                  <a:pt x="3439" y="1258"/>
                  <a:pt x="3439" y="1259"/>
                  <a:pt x="3438" y="1259"/>
                </a:cubicBezTo>
                <a:cubicBezTo>
                  <a:pt x="3436" y="1259"/>
                  <a:pt x="3433" y="1253"/>
                  <a:pt x="3433" y="1249"/>
                </a:cubicBezTo>
                <a:cubicBezTo>
                  <a:pt x="3433" y="1243"/>
                  <a:pt x="3433" y="1232"/>
                  <a:pt x="3433" y="1227"/>
                </a:cubicBezTo>
                <a:cubicBezTo>
                  <a:pt x="3433" y="1222"/>
                  <a:pt x="3433" y="1220"/>
                  <a:pt x="3432" y="1220"/>
                </a:cubicBezTo>
                <a:cubicBezTo>
                  <a:pt x="3430" y="1220"/>
                  <a:pt x="3428" y="1225"/>
                  <a:pt x="3428" y="1232"/>
                </a:cubicBezTo>
                <a:cubicBezTo>
                  <a:pt x="3422" y="1249"/>
                  <a:pt x="3422" y="1277"/>
                  <a:pt x="3417" y="1294"/>
                </a:cubicBezTo>
                <a:cubicBezTo>
                  <a:pt x="3411" y="1316"/>
                  <a:pt x="3400" y="1339"/>
                  <a:pt x="3389" y="1355"/>
                </a:cubicBezTo>
                <a:cubicBezTo>
                  <a:pt x="3389" y="1344"/>
                  <a:pt x="3383" y="1333"/>
                  <a:pt x="3383" y="1322"/>
                </a:cubicBezTo>
                <a:cubicBezTo>
                  <a:pt x="3377" y="1339"/>
                  <a:pt x="3372" y="1361"/>
                  <a:pt x="3361" y="1378"/>
                </a:cubicBezTo>
                <a:cubicBezTo>
                  <a:pt x="3349" y="1378"/>
                  <a:pt x="3338" y="1378"/>
                  <a:pt x="3355" y="1355"/>
                </a:cubicBezTo>
                <a:lnTo>
                  <a:pt x="3355" y="1355"/>
                </a:lnTo>
                <a:cubicBezTo>
                  <a:pt x="3321" y="1372"/>
                  <a:pt x="3333" y="1383"/>
                  <a:pt x="3299" y="1389"/>
                </a:cubicBezTo>
                <a:cubicBezTo>
                  <a:pt x="3293" y="1389"/>
                  <a:pt x="3293" y="1389"/>
                  <a:pt x="3299" y="1383"/>
                </a:cubicBezTo>
                <a:lnTo>
                  <a:pt x="3299" y="1383"/>
                </a:lnTo>
                <a:cubicBezTo>
                  <a:pt x="3288" y="1395"/>
                  <a:pt x="3277" y="1400"/>
                  <a:pt x="3265" y="1400"/>
                </a:cubicBezTo>
                <a:cubicBezTo>
                  <a:pt x="3270" y="1396"/>
                  <a:pt x="3265" y="1392"/>
                  <a:pt x="3270" y="1390"/>
                </a:cubicBezTo>
                <a:lnTo>
                  <a:pt x="3270" y="1390"/>
                </a:lnTo>
                <a:cubicBezTo>
                  <a:pt x="3256" y="1391"/>
                  <a:pt x="3243" y="1392"/>
                  <a:pt x="3231" y="1392"/>
                </a:cubicBezTo>
                <a:cubicBezTo>
                  <a:pt x="3200" y="1392"/>
                  <a:pt x="3178" y="1387"/>
                  <a:pt x="3170" y="1372"/>
                </a:cubicBezTo>
                <a:lnTo>
                  <a:pt x="3170" y="1378"/>
                </a:lnTo>
                <a:cubicBezTo>
                  <a:pt x="3148" y="1363"/>
                  <a:pt x="3138" y="1358"/>
                  <a:pt x="3134" y="1358"/>
                </a:cubicBezTo>
                <a:cubicBezTo>
                  <a:pt x="3132" y="1358"/>
                  <a:pt x="3131" y="1359"/>
                  <a:pt x="3131" y="1361"/>
                </a:cubicBezTo>
                <a:cubicBezTo>
                  <a:pt x="3128" y="1364"/>
                  <a:pt x="3127" y="1367"/>
                  <a:pt x="3122" y="1367"/>
                </a:cubicBezTo>
                <a:cubicBezTo>
                  <a:pt x="3117" y="1367"/>
                  <a:pt x="3109" y="1364"/>
                  <a:pt x="3092" y="1355"/>
                </a:cubicBezTo>
                <a:cubicBezTo>
                  <a:pt x="3092" y="1333"/>
                  <a:pt x="3092" y="1316"/>
                  <a:pt x="3097" y="1299"/>
                </a:cubicBezTo>
                <a:lnTo>
                  <a:pt x="3081" y="1299"/>
                </a:lnTo>
                <a:cubicBezTo>
                  <a:pt x="3075" y="1288"/>
                  <a:pt x="3069" y="1271"/>
                  <a:pt x="3075" y="1271"/>
                </a:cubicBezTo>
                <a:cubicBezTo>
                  <a:pt x="3070" y="1264"/>
                  <a:pt x="3068" y="1261"/>
                  <a:pt x="3066" y="1261"/>
                </a:cubicBezTo>
                <a:cubicBezTo>
                  <a:pt x="3064" y="1261"/>
                  <a:pt x="3065" y="1270"/>
                  <a:pt x="3063" y="1270"/>
                </a:cubicBezTo>
                <a:cubicBezTo>
                  <a:pt x="3062" y="1270"/>
                  <a:pt x="3060" y="1269"/>
                  <a:pt x="3058" y="1266"/>
                </a:cubicBezTo>
                <a:cubicBezTo>
                  <a:pt x="3058" y="1243"/>
                  <a:pt x="3047" y="1215"/>
                  <a:pt x="3053" y="1187"/>
                </a:cubicBezTo>
                <a:cubicBezTo>
                  <a:pt x="3053" y="1159"/>
                  <a:pt x="3058" y="1137"/>
                  <a:pt x="3069" y="1137"/>
                </a:cubicBezTo>
                <a:cubicBezTo>
                  <a:pt x="3069" y="1135"/>
                  <a:pt x="3068" y="1134"/>
                  <a:pt x="3067" y="1134"/>
                </a:cubicBezTo>
                <a:cubicBezTo>
                  <a:pt x="3063" y="1134"/>
                  <a:pt x="3059" y="1147"/>
                  <a:pt x="3057" y="1147"/>
                </a:cubicBezTo>
                <a:cubicBezTo>
                  <a:pt x="3056" y="1147"/>
                  <a:pt x="3056" y="1142"/>
                  <a:pt x="3058" y="1126"/>
                </a:cubicBezTo>
                <a:cubicBezTo>
                  <a:pt x="3081" y="1126"/>
                  <a:pt x="3069" y="1075"/>
                  <a:pt x="3103" y="1047"/>
                </a:cubicBezTo>
                <a:lnTo>
                  <a:pt x="3103" y="1047"/>
                </a:lnTo>
                <a:cubicBezTo>
                  <a:pt x="3107" y="1059"/>
                  <a:pt x="3095" y="1076"/>
                  <a:pt x="3098" y="1076"/>
                </a:cubicBezTo>
                <a:cubicBezTo>
                  <a:pt x="3099" y="1076"/>
                  <a:pt x="3104" y="1073"/>
                  <a:pt x="3114" y="1064"/>
                </a:cubicBezTo>
                <a:cubicBezTo>
                  <a:pt x="3114" y="1053"/>
                  <a:pt x="3125" y="1036"/>
                  <a:pt x="3142" y="1025"/>
                </a:cubicBezTo>
                <a:cubicBezTo>
                  <a:pt x="3165" y="1014"/>
                  <a:pt x="3215" y="1003"/>
                  <a:pt x="3243" y="997"/>
                </a:cubicBezTo>
                <a:cubicBezTo>
                  <a:pt x="3237" y="991"/>
                  <a:pt x="3237" y="991"/>
                  <a:pt x="3243" y="986"/>
                </a:cubicBezTo>
                <a:cubicBezTo>
                  <a:pt x="3237" y="980"/>
                  <a:pt x="3237" y="980"/>
                  <a:pt x="3243" y="975"/>
                </a:cubicBezTo>
                <a:cubicBezTo>
                  <a:pt x="3249" y="975"/>
                  <a:pt x="3237" y="969"/>
                  <a:pt x="3232" y="969"/>
                </a:cubicBezTo>
                <a:cubicBezTo>
                  <a:pt x="3232" y="963"/>
                  <a:pt x="3226" y="958"/>
                  <a:pt x="3221" y="952"/>
                </a:cubicBezTo>
                <a:cubicBezTo>
                  <a:pt x="3198" y="935"/>
                  <a:pt x="3170" y="913"/>
                  <a:pt x="3148" y="896"/>
                </a:cubicBezTo>
                <a:cubicBezTo>
                  <a:pt x="3159" y="896"/>
                  <a:pt x="3047" y="801"/>
                  <a:pt x="2985" y="739"/>
                </a:cubicBezTo>
                <a:lnTo>
                  <a:pt x="2980" y="734"/>
                </a:lnTo>
                <a:lnTo>
                  <a:pt x="2980" y="734"/>
                </a:lnTo>
                <a:cubicBezTo>
                  <a:pt x="2983" y="740"/>
                  <a:pt x="2981" y="743"/>
                  <a:pt x="2976" y="743"/>
                </a:cubicBezTo>
                <a:cubicBezTo>
                  <a:pt x="2972" y="743"/>
                  <a:pt x="2968" y="742"/>
                  <a:pt x="2963" y="739"/>
                </a:cubicBezTo>
                <a:lnTo>
                  <a:pt x="2963" y="739"/>
                </a:lnTo>
                <a:cubicBezTo>
                  <a:pt x="2969" y="751"/>
                  <a:pt x="2969" y="762"/>
                  <a:pt x="2963" y="773"/>
                </a:cubicBezTo>
                <a:cubicBezTo>
                  <a:pt x="2969" y="790"/>
                  <a:pt x="2974" y="807"/>
                  <a:pt x="2980" y="823"/>
                </a:cubicBezTo>
                <a:cubicBezTo>
                  <a:pt x="2963" y="801"/>
                  <a:pt x="2952" y="779"/>
                  <a:pt x="2929" y="711"/>
                </a:cubicBezTo>
                <a:lnTo>
                  <a:pt x="2924" y="706"/>
                </a:lnTo>
                <a:lnTo>
                  <a:pt x="2952" y="801"/>
                </a:lnTo>
                <a:cubicBezTo>
                  <a:pt x="2969" y="835"/>
                  <a:pt x="2980" y="863"/>
                  <a:pt x="2980" y="902"/>
                </a:cubicBezTo>
                <a:lnTo>
                  <a:pt x="2969" y="874"/>
                </a:lnTo>
                <a:lnTo>
                  <a:pt x="2969" y="874"/>
                </a:lnTo>
                <a:cubicBezTo>
                  <a:pt x="2974" y="902"/>
                  <a:pt x="2969" y="919"/>
                  <a:pt x="2969" y="935"/>
                </a:cubicBezTo>
                <a:cubicBezTo>
                  <a:pt x="2969" y="947"/>
                  <a:pt x="2969" y="963"/>
                  <a:pt x="2963" y="975"/>
                </a:cubicBezTo>
                <a:cubicBezTo>
                  <a:pt x="2957" y="997"/>
                  <a:pt x="2946" y="1025"/>
                  <a:pt x="2929" y="1042"/>
                </a:cubicBezTo>
                <a:cubicBezTo>
                  <a:pt x="2930" y="1044"/>
                  <a:pt x="2933" y="1044"/>
                  <a:pt x="2936" y="1044"/>
                </a:cubicBezTo>
                <a:cubicBezTo>
                  <a:pt x="2941" y="1044"/>
                  <a:pt x="2948" y="1042"/>
                  <a:pt x="2953" y="1042"/>
                </a:cubicBezTo>
                <a:cubicBezTo>
                  <a:pt x="2963" y="1042"/>
                  <a:pt x="2967" y="1048"/>
                  <a:pt x="2946" y="1081"/>
                </a:cubicBezTo>
                <a:cubicBezTo>
                  <a:pt x="2942" y="1081"/>
                  <a:pt x="2933" y="1077"/>
                  <a:pt x="2937" y="1066"/>
                </a:cubicBezTo>
                <a:lnTo>
                  <a:pt x="2937" y="1066"/>
                </a:lnTo>
                <a:cubicBezTo>
                  <a:pt x="2932" y="1072"/>
                  <a:pt x="2925" y="1077"/>
                  <a:pt x="2918" y="1081"/>
                </a:cubicBezTo>
                <a:cubicBezTo>
                  <a:pt x="2924" y="1075"/>
                  <a:pt x="2929" y="1064"/>
                  <a:pt x="2929" y="1059"/>
                </a:cubicBezTo>
                <a:lnTo>
                  <a:pt x="2929" y="1059"/>
                </a:lnTo>
                <a:cubicBezTo>
                  <a:pt x="2907" y="1070"/>
                  <a:pt x="2929" y="1075"/>
                  <a:pt x="2907" y="1087"/>
                </a:cubicBezTo>
                <a:cubicBezTo>
                  <a:pt x="2907" y="1085"/>
                  <a:pt x="2906" y="1085"/>
                  <a:pt x="2905" y="1085"/>
                </a:cubicBezTo>
                <a:cubicBezTo>
                  <a:pt x="2902" y="1085"/>
                  <a:pt x="2899" y="1086"/>
                  <a:pt x="2895" y="1086"/>
                </a:cubicBezTo>
                <a:cubicBezTo>
                  <a:pt x="2893" y="1086"/>
                  <a:pt x="2890" y="1085"/>
                  <a:pt x="2890" y="1081"/>
                </a:cubicBezTo>
                <a:cubicBezTo>
                  <a:pt x="2896" y="1081"/>
                  <a:pt x="2907" y="1075"/>
                  <a:pt x="2913" y="1070"/>
                </a:cubicBezTo>
                <a:lnTo>
                  <a:pt x="2913" y="1070"/>
                </a:lnTo>
                <a:cubicBezTo>
                  <a:pt x="2900" y="1078"/>
                  <a:pt x="2882" y="1083"/>
                  <a:pt x="2869" y="1083"/>
                </a:cubicBezTo>
                <a:cubicBezTo>
                  <a:pt x="2864" y="1083"/>
                  <a:pt x="2860" y="1082"/>
                  <a:pt x="2857" y="1081"/>
                </a:cubicBezTo>
                <a:lnTo>
                  <a:pt x="2857" y="1081"/>
                </a:lnTo>
                <a:cubicBezTo>
                  <a:pt x="2862" y="1087"/>
                  <a:pt x="2862" y="1092"/>
                  <a:pt x="2845" y="1098"/>
                </a:cubicBezTo>
                <a:cubicBezTo>
                  <a:pt x="2801" y="1098"/>
                  <a:pt x="2829" y="1087"/>
                  <a:pt x="2806" y="1081"/>
                </a:cubicBezTo>
                <a:cubicBezTo>
                  <a:pt x="2799" y="1081"/>
                  <a:pt x="2786" y="1076"/>
                  <a:pt x="2777" y="1076"/>
                </a:cubicBezTo>
                <a:cubicBezTo>
                  <a:pt x="2773" y="1076"/>
                  <a:pt x="2769" y="1077"/>
                  <a:pt x="2767" y="1081"/>
                </a:cubicBezTo>
                <a:cubicBezTo>
                  <a:pt x="2756" y="1070"/>
                  <a:pt x="2756" y="1064"/>
                  <a:pt x="2756" y="1059"/>
                </a:cubicBezTo>
                <a:cubicBezTo>
                  <a:pt x="2745" y="1059"/>
                  <a:pt x="2728" y="1042"/>
                  <a:pt x="2717" y="1025"/>
                </a:cubicBezTo>
                <a:cubicBezTo>
                  <a:pt x="2709" y="1013"/>
                  <a:pt x="2700" y="1004"/>
                  <a:pt x="2697" y="1004"/>
                </a:cubicBezTo>
                <a:cubicBezTo>
                  <a:pt x="2695" y="1004"/>
                  <a:pt x="2694" y="1005"/>
                  <a:pt x="2694" y="1008"/>
                </a:cubicBezTo>
                <a:lnTo>
                  <a:pt x="2694" y="1014"/>
                </a:lnTo>
                <a:cubicBezTo>
                  <a:pt x="2672" y="980"/>
                  <a:pt x="2672" y="930"/>
                  <a:pt x="2689" y="896"/>
                </a:cubicBezTo>
                <a:cubicBezTo>
                  <a:pt x="2705" y="857"/>
                  <a:pt x="2733" y="823"/>
                  <a:pt x="2756" y="790"/>
                </a:cubicBezTo>
                <a:lnTo>
                  <a:pt x="2761" y="795"/>
                </a:lnTo>
                <a:cubicBezTo>
                  <a:pt x="2767" y="784"/>
                  <a:pt x="2778" y="779"/>
                  <a:pt x="2789" y="767"/>
                </a:cubicBezTo>
                <a:cubicBezTo>
                  <a:pt x="2801" y="756"/>
                  <a:pt x="2817" y="745"/>
                  <a:pt x="2829" y="734"/>
                </a:cubicBezTo>
                <a:cubicBezTo>
                  <a:pt x="2851" y="711"/>
                  <a:pt x="2879" y="695"/>
                  <a:pt x="2885" y="683"/>
                </a:cubicBezTo>
                <a:lnTo>
                  <a:pt x="2885" y="678"/>
                </a:lnTo>
                <a:cubicBezTo>
                  <a:pt x="2868" y="672"/>
                  <a:pt x="2862" y="661"/>
                  <a:pt x="2879" y="661"/>
                </a:cubicBezTo>
                <a:cubicBezTo>
                  <a:pt x="2817" y="644"/>
                  <a:pt x="2812" y="644"/>
                  <a:pt x="2756" y="599"/>
                </a:cubicBezTo>
                <a:lnTo>
                  <a:pt x="2756" y="599"/>
                </a:lnTo>
                <a:cubicBezTo>
                  <a:pt x="2767" y="605"/>
                  <a:pt x="2772" y="607"/>
                  <a:pt x="2774" y="607"/>
                </a:cubicBezTo>
                <a:cubicBezTo>
                  <a:pt x="2777" y="607"/>
                  <a:pt x="2774" y="603"/>
                  <a:pt x="2775" y="603"/>
                </a:cubicBezTo>
                <a:lnTo>
                  <a:pt x="2775" y="603"/>
                </a:lnTo>
                <a:cubicBezTo>
                  <a:pt x="2776" y="603"/>
                  <a:pt x="2782" y="606"/>
                  <a:pt x="2800" y="618"/>
                </a:cubicBezTo>
                <a:lnTo>
                  <a:pt x="2800" y="618"/>
                </a:lnTo>
                <a:cubicBezTo>
                  <a:pt x="2759" y="592"/>
                  <a:pt x="2737" y="569"/>
                  <a:pt x="2700" y="527"/>
                </a:cubicBezTo>
                <a:cubicBezTo>
                  <a:pt x="2694" y="532"/>
                  <a:pt x="2689" y="532"/>
                  <a:pt x="2677" y="532"/>
                </a:cubicBezTo>
                <a:cubicBezTo>
                  <a:pt x="2683" y="527"/>
                  <a:pt x="2677" y="521"/>
                  <a:pt x="2666" y="515"/>
                </a:cubicBezTo>
                <a:cubicBezTo>
                  <a:pt x="2655" y="510"/>
                  <a:pt x="2644" y="510"/>
                  <a:pt x="2638" y="504"/>
                </a:cubicBezTo>
                <a:lnTo>
                  <a:pt x="2638" y="504"/>
                </a:lnTo>
                <a:cubicBezTo>
                  <a:pt x="2644" y="510"/>
                  <a:pt x="2649" y="515"/>
                  <a:pt x="2661" y="521"/>
                </a:cubicBezTo>
                <a:cubicBezTo>
                  <a:pt x="2655" y="521"/>
                  <a:pt x="2644" y="515"/>
                  <a:pt x="2638" y="510"/>
                </a:cubicBezTo>
                <a:cubicBezTo>
                  <a:pt x="2638" y="504"/>
                  <a:pt x="2633" y="504"/>
                  <a:pt x="2633" y="499"/>
                </a:cubicBezTo>
                <a:cubicBezTo>
                  <a:pt x="2633" y="499"/>
                  <a:pt x="2630" y="496"/>
                  <a:pt x="2628" y="496"/>
                </a:cubicBezTo>
                <a:cubicBezTo>
                  <a:pt x="2628" y="496"/>
                  <a:pt x="2627" y="497"/>
                  <a:pt x="2627" y="499"/>
                </a:cubicBezTo>
                <a:cubicBezTo>
                  <a:pt x="2633" y="510"/>
                  <a:pt x="2621" y="527"/>
                  <a:pt x="2599" y="566"/>
                </a:cubicBezTo>
                <a:cubicBezTo>
                  <a:pt x="2605" y="599"/>
                  <a:pt x="2605" y="622"/>
                  <a:pt x="2605" y="639"/>
                </a:cubicBezTo>
                <a:cubicBezTo>
                  <a:pt x="2610" y="650"/>
                  <a:pt x="2605" y="661"/>
                  <a:pt x="2605" y="667"/>
                </a:cubicBezTo>
                <a:lnTo>
                  <a:pt x="2605" y="683"/>
                </a:lnTo>
                <a:cubicBezTo>
                  <a:pt x="2599" y="700"/>
                  <a:pt x="2588" y="723"/>
                  <a:pt x="2571" y="734"/>
                </a:cubicBezTo>
                <a:cubicBezTo>
                  <a:pt x="2571" y="737"/>
                  <a:pt x="2572" y="738"/>
                  <a:pt x="2573" y="738"/>
                </a:cubicBezTo>
                <a:cubicBezTo>
                  <a:pt x="2577" y="738"/>
                  <a:pt x="2591" y="710"/>
                  <a:pt x="2597" y="710"/>
                </a:cubicBezTo>
                <a:cubicBezTo>
                  <a:pt x="2598" y="710"/>
                  <a:pt x="2599" y="712"/>
                  <a:pt x="2599" y="717"/>
                </a:cubicBezTo>
                <a:cubicBezTo>
                  <a:pt x="2582" y="756"/>
                  <a:pt x="2537" y="773"/>
                  <a:pt x="2526" y="779"/>
                </a:cubicBezTo>
                <a:cubicBezTo>
                  <a:pt x="2509" y="795"/>
                  <a:pt x="2504" y="801"/>
                  <a:pt x="2493" y="812"/>
                </a:cubicBezTo>
                <a:cubicBezTo>
                  <a:pt x="2483" y="817"/>
                  <a:pt x="2477" y="830"/>
                  <a:pt x="2458" y="830"/>
                </a:cubicBezTo>
                <a:cubicBezTo>
                  <a:pt x="2455" y="830"/>
                  <a:pt x="2452" y="830"/>
                  <a:pt x="2449" y="829"/>
                </a:cubicBezTo>
                <a:lnTo>
                  <a:pt x="2449" y="829"/>
                </a:lnTo>
                <a:cubicBezTo>
                  <a:pt x="2453" y="831"/>
                  <a:pt x="2456" y="847"/>
                  <a:pt x="2427" y="847"/>
                </a:cubicBezTo>
                <a:cubicBezTo>
                  <a:pt x="2423" y="847"/>
                  <a:pt x="2419" y="846"/>
                  <a:pt x="2414" y="846"/>
                </a:cubicBezTo>
                <a:cubicBezTo>
                  <a:pt x="2378" y="827"/>
                  <a:pt x="2378" y="809"/>
                  <a:pt x="2392" y="809"/>
                </a:cubicBezTo>
                <a:cubicBezTo>
                  <a:pt x="2395" y="809"/>
                  <a:pt x="2399" y="810"/>
                  <a:pt x="2403" y="812"/>
                </a:cubicBezTo>
                <a:cubicBezTo>
                  <a:pt x="2409" y="812"/>
                  <a:pt x="2414" y="818"/>
                  <a:pt x="2414" y="818"/>
                </a:cubicBezTo>
                <a:cubicBezTo>
                  <a:pt x="2419" y="820"/>
                  <a:pt x="2423" y="821"/>
                  <a:pt x="2426" y="821"/>
                </a:cubicBezTo>
                <a:cubicBezTo>
                  <a:pt x="2431" y="821"/>
                  <a:pt x="2432" y="819"/>
                  <a:pt x="2425" y="812"/>
                </a:cubicBezTo>
                <a:lnTo>
                  <a:pt x="2420" y="818"/>
                </a:lnTo>
                <a:cubicBezTo>
                  <a:pt x="2404" y="807"/>
                  <a:pt x="2370" y="778"/>
                  <a:pt x="2378" y="778"/>
                </a:cubicBezTo>
                <a:lnTo>
                  <a:pt x="2378" y="778"/>
                </a:lnTo>
                <a:cubicBezTo>
                  <a:pt x="2378" y="778"/>
                  <a:pt x="2379" y="778"/>
                  <a:pt x="2381" y="779"/>
                </a:cubicBezTo>
                <a:cubicBezTo>
                  <a:pt x="2373" y="773"/>
                  <a:pt x="2368" y="770"/>
                  <a:pt x="2367" y="770"/>
                </a:cubicBezTo>
                <a:lnTo>
                  <a:pt x="2367" y="770"/>
                </a:lnTo>
                <a:cubicBezTo>
                  <a:pt x="2365" y="770"/>
                  <a:pt x="2366" y="772"/>
                  <a:pt x="2367" y="774"/>
                </a:cubicBezTo>
                <a:lnTo>
                  <a:pt x="2367" y="774"/>
                </a:lnTo>
                <a:cubicBezTo>
                  <a:pt x="2341" y="744"/>
                  <a:pt x="2324" y="721"/>
                  <a:pt x="2319" y="678"/>
                </a:cubicBezTo>
                <a:cubicBezTo>
                  <a:pt x="2315" y="686"/>
                  <a:pt x="2314" y="691"/>
                  <a:pt x="2311" y="691"/>
                </a:cubicBezTo>
                <a:cubicBezTo>
                  <a:pt x="2310" y="691"/>
                  <a:pt x="2309" y="690"/>
                  <a:pt x="2308" y="689"/>
                </a:cubicBezTo>
                <a:cubicBezTo>
                  <a:pt x="2302" y="650"/>
                  <a:pt x="2308" y="644"/>
                  <a:pt x="2302" y="639"/>
                </a:cubicBezTo>
                <a:cubicBezTo>
                  <a:pt x="2297" y="633"/>
                  <a:pt x="2291" y="627"/>
                  <a:pt x="2297" y="605"/>
                </a:cubicBezTo>
                <a:cubicBezTo>
                  <a:pt x="2304" y="596"/>
                  <a:pt x="2308" y="594"/>
                  <a:pt x="2310" y="594"/>
                </a:cubicBezTo>
                <a:cubicBezTo>
                  <a:pt x="2312" y="594"/>
                  <a:pt x="2313" y="595"/>
                  <a:pt x="2314" y="595"/>
                </a:cubicBezTo>
                <a:cubicBezTo>
                  <a:pt x="2317" y="595"/>
                  <a:pt x="2320" y="591"/>
                  <a:pt x="2330" y="571"/>
                </a:cubicBezTo>
                <a:cubicBezTo>
                  <a:pt x="2337" y="564"/>
                  <a:pt x="2341" y="562"/>
                  <a:pt x="2343" y="562"/>
                </a:cubicBezTo>
                <a:lnTo>
                  <a:pt x="2343" y="562"/>
                </a:lnTo>
                <a:cubicBezTo>
                  <a:pt x="2347" y="562"/>
                  <a:pt x="2341" y="575"/>
                  <a:pt x="2341" y="583"/>
                </a:cubicBezTo>
                <a:cubicBezTo>
                  <a:pt x="2347" y="560"/>
                  <a:pt x="2364" y="549"/>
                  <a:pt x="2381" y="538"/>
                </a:cubicBezTo>
                <a:cubicBezTo>
                  <a:pt x="2386" y="538"/>
                  <a:pt x="2392" y="532"/>
                  <a:pt x="2392" y="532"/>
                </a:cubicBezTo>
                <a:cubicBezTo>
                  <a:pt x="2403" y="527"/>
                  <a:pt x="2409" y="521"/>
                  <a:pt x="2420" y="521"/>
                </a:cubicBezTo>
                <a:cubicBezTo>
                  <a:pt x="2435" y="511"/>
                  <a:pt x="2450" y="505"/>
                  <a:pt x="2465" y="500"/>
                </a:cubicBezTo>
                <a:lnTo>
                  <a:pt x="2465" y="500"/>
                </a:lnTo>
                <a:cubicBezTo>
                  <a:pt x="2465" y="500"/>
                  <a:pt x="2464" y="501"/>
                  <a:pt x="2464" y="501"/>
                </a:cubicBezTo>
                <a:lnTo>
                  <a:pt x="2464" y="501"/>
                </a:lnTo>
                <a:cubicBezTo>
                  <a:pt x="2466" y="500"/>
                  <a:pt x="2468" y="499"/>
                  <a:pt x="2470" y="499"/>
                </a:cubicBezTo>
                <a:lnTo>
                  <a:pt x="2470" y="499"/>
                </a:lnTo>
                <a:cubicBezTo>
                  <a:pt x="2468" y="499"/>
                  <a:pt x="2467" y="500"/>
                  <a:pt x="2465" y="500"/>
                </a:cubicBezTo>
                <a:lnTo>
                  <a:pt x="2465" y="500"/>
                </a:lnTo>
                <a:cubicBezTo>
                  <a:pt x="2478" y="493"/>
                  <a:pt x="2491" y="487"/>
                  <a:pt x="2504" y="482"/>
                </a:cubicBezTo>
                <a:lnTo>
                  <a:pt x="2504" y="482"/>
                </a:lnTo>
                <a:lnTo>
                  <a:pt x="2459" y="493"/>
                </a:lnTo>
                <a:cubicBezTo>
                  <a:pt x="2493" y="476"/>
                  <a:pt x="2521" y="465"/>
                  <a:pt x="2532" y="465"/>
                </a:cubicBezTo>
                <a:cubicBezTo>
                  <a:pt x="2543" y="459"/>
                  <a:pt x="2526" y="459"/>
                  <a:pt x="2515" y="459"/>
                </a:cubicBezTo>
                <a:cubicBezTo>
                  <a:pt x="2504" y="459"/>
                  <a:pt x="2498" y="454"/>
                  <a:pt x="2515" y="442"/>
                </a:cubicBezTo>
                <a:cubicBezTo>
                  <a:pt x="2532" y="437"/>
                  <a:pt x="2554" y="426"/>
                  <a:pt x="2571" y="420"/>
                </a:cubicBezTo>
                <a:cubicBezTo>
                  <a:pt x="2543" y="409"/>
                  <a:pt x="2515" y="398"/>
                  <a:pt x="2521" y="392"/>
                </a:cubicBezTo>
                <a:lnTo>
                  <a:pt x="2521" y="392"/>
                </a:lnTo>
                <a:cubicBezTo>
                  <a:pt x="2559" y="409"/>
                  <a:pt x="2573" y="413"/>
                  <a:pt x="2580" y="413"/>
                </a:cubicBezTo>
                <a:cubicBezTo>
                  <a:pt x="2586" y="413"/>
                  <a:pt x="2587" y="410"/>
                  <a:pt x="2594" y="410"/>
                </a:cubicBezTo>
                <a:cubicBezTo>
                  <a:pt x="2600" y="410"/>
                  <a:pt x="2611" y="412"/>
                  <a:pt x="2633" y="420"/>
                </a:cubicBezTo>
                <a:cubicBezTo>
                  <a:pt x="2616" y="409"/>
                  <a:pt x="2594" y="403"/>
                  <a:pt x="2577" y="392"/>
                </a:cubicBezTo>
                <a:lnTo>
                  <a:pt x="2577" y="392"/>
                </a:lnTo>
                <a:cubicBezTo>
                  <a:pt x="2581" y="393"/>
                  <a:pt x="2589" y="394"/>
                  <a:pt x="2599" y="398"/>
                </a:cubicBezTo>
                <a:cubicBezTo>
                  <a:pt x="2476" y="336"/>
                  <a:pt x="2493" y="381"/>
                  <a:pt x="2386" y="319"/>
                </a:cubicBezTo>
                <a:lnTo>
                  <a:pt x="2386" y="319"/>
                </a:lnTo>
                <a:cubicBezTo>
                  <a:pt x="2388" y="320"/>
                  <a:pt x="2390" y="321"/>
                  <a:pt x="2391" y="321"/>
                </a:cubicBezTo>
                <a:cubicBezTo>
                  <a:pt x="2395" y="321"/>
                  <a:pt x="2391" y="313"/>
                  <a:pt x="2386" y="308"/>
                </a:cubicBezTo>
                <a:cubicBezTo>
                  <a:pt x="2384" y="306"/>
                  <a:pt x="2383" y="303"/>
                  <a:pt x="2381" y="301"/>
                </a:cubicBezTo>
                <a:lnTo>
                  <a:pt x="2381" y="301"/>
                </a:lnTo>
                <a:cubicBezTo>
                  <a:pt x="2381" y="302"/>
                  <a:pt x="2381" y="302"/>
                  <a:pt x="2381" y="302"/>
                </a:cubicBezTo>
                <a:cubicBezTo>
                  <a:pt x="2381" y="302"/>
                  <a:pt x="2381" y="308"/>
                  <a:pt x="2381" y="308"/>
                </a:cubicBezTo>
                <a:cubicBezTo>
                  <a:pt x="2375" y="308"/>
                  <a:pt x="2358" y="308"/>
                  <a:pt x="2341" y="297"/>
                </a:cubicBezTo>
                <a:cubicBezTo>
                  <a:pt x="2302" y="258"/>
                  <a:pt x="2280" y="246"/>
                  <a:pt x="2269" y="235"/>
                </a:cubicBezTo>
                <a:cubicBezTo>
                  <a:pt x="2263" y="241"/>
                  <a:pt x="2257" y="241"/>
                  <a:pt x="2252" y="241"/>
                </a:cubicBezTo>
                <a:lnTo>
                  <a:pt x="2269" y="241"/>
                </a:lnTo>
                <a:lnTo>
                  <a:pt x="2280" y="252"/>
                </a:lnTo>
                <a:lnTo>
                  <a:pt x="2269" y="252"/>
                </a:lnTo>
                <a:cubicBezTo>
                  <a:pt x="2267" y="254"/>
                  <a:pt x="2264" y="254"/>
                  <a:pt x="2261" y="254"/>
                </a:cubicBezTo>
                <a:cubicBezTo>
                  <a:pt x="2253" y="254"/>
                  <a:pt x="2241" y="250"/>
                  <a:pt x="2229" y="246"/>
                </a:cubicBezTo>
                <a:cubicBezTo>
                  <a:pt x="2228" y="245"/>
                  <a:pt x="2228" y="245"/>
                  <a:pt x="2229" y="245"/>
                </a:cubicBezTo>
                <a:lnTo>
                  <a:pt x="2229" y="245"/>
                </a:lnTo>
                <a:cubicBezTo>
                  <a:pt x="2231" y="245"/>
                  <a:pt x="2239" y="248"/>
                  <a:pt x="2241" y="248"/>
                </a:cubicBezTo>
                <a:cubicBezTo>
                  <a:pt x="2242" y="248"/>
                  <a:pt x="2242" y="248"/>
                  <a:pt x="2241" y="246"/>
                </a:cubicBezTo>
                <a:cubicBezTo>
                  <a:pt x="2229" y="246"/>
                  <a:pt x="2224" y="241"/>
                  <a:pt x="2213" y="235"/>
                </a:cubicBezTo>
                <a:cubicBezTo>
                  <a:pt x="2207" y="230"/>
                  <a:pt x="2207" y="224"/>
                  <a:pt x="2201" y="224"/>
                </a:cubicBezTo>
                <a:cubicBezTo>
                  <a:pt x="2201" y="224"/>
                  <a:pt x="2201" y="230"/>
                  <a:pt x="2201" y="235"/>
                </a:cubicBezTo>
                <a:cubicBezTo>
                  <a:pt x="2207" y="241"/>
                  <a:pt x="2207" y="246"/>
                  <a:pt x="2207" y="258"/>
                </a:cubicBezTo>
                <a:cubicBezTo>
                  <a:pt x="2205" y="260"/>
                  <a:pt x="2203" y="261"/>
                  <a:pt x="2201" y="261"/>
                </a:cubicBezTo>
                <a:cubicBezTo>
                  <a:pt x="2197" y="261"/>
                  <a:pt x="2195" y="254"/>
                  <a:pt x="2193" y="254"/>
                </a:cubicBezTo>
                <a:cubicBezTo>
                  <a:pt x="2192" y="254"/>
                  <a:pt x="2191" y="255"/>
                  <a:pt x="2190" y="258"/>
                </a:cubicBezTo>
                <a:cubicBezTo>
                  <a:pt x="2179" y="269"/>
                  <a:pt x="2173" y="280"/>
                  <a:pt x="2162" y="286"/>
                </a:cubicBezTo>
                <a:cubicBezTo>
                  <a:pt x="2173" y="308"/>
                  <a:pt x="2173" y="319"/>
                  <a:pt x="2173" y="330"/>
                </a:cubicBezTo>
                <a:cubicBezTo>
                  <a:pt x="2173" y="342"/>
                  <a:pt x="2173" y="353"/>
                  <a:pt x="2168" y="364"/>
                </a:cubicBezTo>
                <a:cubicBezTo>
                  <a:pt x="2168" y="375"/>
                  <a:pt x="2162" y="392"/>
                  <a:pt x="2162" y="414"/>
                </a:cubicBezTo>
                <a:cubicBezTo>
                  <a:pt x="2166" y="410"/>
                  <a:pt x="2169" y="408"/>
                  <a:pt x="2170" y="408"/>
                </a:cubicBezTo>
                <a:cubicBezTo>
                  <a:pt x="2173" y="408"/>
                  <a:pt x="2173" y="416"/>
                  <a:pt x="2173" y="437"/>
                </a:cubicBezTo>
                <a:cubicBezTo>
                  <a:pt x="2173" y="426"/>
                  <a:pt x="2179" y="409"/>
                  <a:pt x="2179" y="398"/>
                </a:cubicBezTo>
                <a:cubicBezTo>
                  <a:pt x="2185" y="381"/>
                  <a:pt x="2185" y="353"/>
                  <a:pt x="2179" y="319"/>
                </a:cubicBezTo>
                <a:lnTo>
                  <a:pt x="2179" y="319"/>
                </a:lnTo>
                <a:cubicBezTo>
                  <a:pt x="2190" y="364"/>
                  <a:pt x="2190" y="398"/>
                  <a:pt x="2190" y="414"/>
                </a:cubicBezTo>
                <a:cubicBezTo>
                  <a:pt x="2196" y="398"/>
                  <a:pt x="2196" y="347"/>
                  <a:pt x="2185" y="308"/>
                </a:cubicBezTo>
                <a:cubicBezTo>
                  <a:pt x="2185" y="302"/>
                  <a:pt x="2190" y="302"/>
                  <a:pt x="2190" y="297"/>
                </a:cubicBezTo>
                <a:cubicBezTo>
                  <a:pt x="2190" y="302"/>
                  <a:pt x="2190" y="308"/>
                  <a:pt x="2190" y="308"/>
                </a:cubicBezTo>
                <a:cubicBezTo>
                  <a:pt x="2201" y="336"/>
                  <a:pt x="2196" y="342"/>
                  <a:pt x="2201" y="342"/>
                </a:cubicBezTo>
                <a:cubicBezTo>
                  <a:pt x="2201" y="342"/>
                  <a:pt x="2201" y="342"/>
                  <a:pt x="2207" y="330"/>
                </a:cubicBezTo>
                <a:lnTo>
                  <a:pt x="2207" y="330"/>
                </a:lnTo>
                <a:cubicBezTo>
                  <a:pt x="2201" y="358"/>
                  <a:pt x="2201" y="392"/>
                  <a:pt x="2196" y="409"/>
                </a:cubicBezTo>
                <a:cubicBezTo>
                  <a:pt x="2196" y="426"/>
                  <a:pt x="2196" y="448"/>
                  <a:pt x="2179" y="465"/>
                </a:cubicBezTo>
                <a:lnTo>
                  <a:pt x="2151" y="454"/>
                </a:lnTo>
                <a:cubicBezTo>
                  <a:pt x="2134" y="470"/>
                  <a:pt x="2123" y="493"/>
                  <a:pt x="2106" y="510"/>
                </a:cubicBezTo>
                <a:cubicBezTo>
                  <a:pt x="2088" y="524"/>
                  <a:pt x="2065" y="534"/>
                  <a:pt x="2039" y="534"/>
                </a:cubicBezTo>
                <a:cubicBezTo>
                  <a:pt x="2035" y="534"/>
                  <a:pt x="2030" y="533"/>
                  <a:pt x="2025" y="533"/>
                </a:cubicBezTo>
                <a:lnTo>
                  <a:pt x="2025" y="533"/>
                </a:lnTo>
                <a:cubicBezTo>
                  <a:pt x="2030" y="534"/>
                  <a:pt x="2035" y="538"/>
                  <a:pt x="2045" y="538"/>
                </a:cubicBezTo>
                <a:cubicBezTo>
                  <a:pt x="2041" y="541"/>
                  <a:pt x="2036" y="542"/>
                  <a:pt x="2029" y="542"/>
                </a:cubicBezTo>
                <a:cubicBezTo>
                  <a:pt x="2012" y="542"/>
                  <a:pt x="1988" y="534"/>
                  <a:pt x="1972" y="527"/>
                </a:cubicBezTo>
                <a:cubicBezTo>
                  <a:pt x="1977" y="521"/>
                  <a:pt x="1966" y="510"/>
                  <a:pt x="1961" y="504"/>
                </a:cubicBezTo>
                <a:cubicBezTo>
                  <a:pt x="1960" y="504"/>
                  <a:pt x="1960" y="505"/>
                  <a:pt x="1959" y="505"/>
                </a:cubicBezTo>
                <a:cubicBezTo>
                  <a:pt x="1951" y="505"/>
                  <a:pt x="1924" y="476"/>
                  <a:pt x="1908" y="476"/>
                </a:cubicBezTo>
                <a:cubicBezTo>
                  <a:pt x="1907" y="476"/>
                  <a:pt x="1906" y="476"/>
                  <a:pt x="1905" y="476"/>
                </a:cubicBezTo>
                <a:cubicBezTo>
                  <a:pt x="1899" y="459"/>
                  <a:pt x="1899" y="448"/>
                  <a:pt x="1899" y="437"/>
                </a:cubicBezTo>
                <a:cubicBezTo>
                  <a:pt x="1888" y="409"/>
                  <a:pt x="1877" y="392"/>
                  <a:pt x="1871" y="375"/>
                </a:cubicBezTo>
                <a:cubicBezTo>
                  <a:pt x="1865" y="358"/>
                  <a:pt x="1854" y="342"/>
                  <a:pt x="1865" y="308"/>
                </a:cubicBezTo>
                <a:lnTo>
                  <a:pt x="1865" y="308"/>
                </a:lnTo>
                <a:cubicBezTo>
                  <a:pt x="1871" y="325"/>
                  <a:pt x="1882" y="302"/>
                  <a:pt x="1882" y="342"/>
                </a:cubicBezTo>
                <a:cubicBezTo>
                  <a:pt x="1882" y="319"/>
                  <a:pt x="1888" y="302"/>
                  <a:pt x="1882" y="302"/>
                </a:cubicBezTo>
                <a:cubicBezTo>
                  <a:pt x="1888" y="291"/>
                  <a:pt x="1888" y="241"/>
                  <a:pt x="1910" y="230"/>
                </a:cubicBezTo>
                <a:cubicBezTo>
                  <a:pt x="1910" y="218"/>
                  <a:pt x="1905" y="207"/>
                  <a:pt x="1938" y="185"/>
                </a:cubicBezTo>
                <a:cubicBezTo>
                  <a:pt x="1940" y="183"/>
                  <a:pt x="1941" y="182"/>
                  <a:pt x="1942" y="182"/>
                </a:cubicBezTo>
                <a:cubicBezTo>
                  <a:pt x="1943" y="182"/>
                  <a:pt x="1943" y="183"/>
                  <a:pt x="1944" y="184"/>
                </a:cubicBezTo>
                <a:lnTo>
                  <a:pt x="1944" y="184"/>
                </a:lnTo>
                <a:cubicBezTo>
                  <a:pt x="1946" y="179"/>
                  <a:pt x="1964" y="161"/>
                  <a:pt x="1956" y="161"/>
                </a:cubicBezTo>
                <a:lnTo>
                  <a:pt x="1956" y="161"/>
                </a:lnTo>
                <a:cubicBezTo>
                  <a:pt x="1954" y="161"/>
                  <a:pt x="1948" y="163"/>
                  <a:pt x="1938" y="168"/>
                </a:cubicBezTo>
                <a:cubicBezTo>
                  <a:pt x="1944" y="162"/>
                  <a:pt x="1955" y="157"/>
                  <a:pt x="1961" y="157"/>
                </a:cubicBezTo>
                <a:cubicBezTo>
                  <a:pt x="1989" y="146"/>
                  <a:pt x="1961" y="129"/>
                  <a:pt x="1938" y="118"/>
                </a:cubicBezTo>
                <a:cubicBezTo>
                  <a:pt x="1916" y="101"/>
                  <a:pt x="1893" y="90"/>
                  <a:pt x="1865" y="78"/>
                </a:cubicBezTo>
                <a:cubicBezTo>
                  <a:pt x="1815" y="62"/>
                  <a:pt x="1764" y="34"/>
                  <a:pt x="1720" y="0"/>
                </a:cubicBezTo>
                <a:close/>
              </a:path>
            </a:pathLst>
          </a:custGeom>
          <a:solidFill>
            <a:srgbClr val="EA732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10" name="Google Shape;285;p41">
            <a:extLst>
              <a:ext uri="{FF2B5EF4-FFF2-40B4-BE49-F238E27FC236}">
                <a16:creationId xmlns:a16="http://schemas.microsoft.com/office/drawing/2014/main" id="{570153B6-890B-4F35-9977-D2DAC710AC1C}"/>
              </a:ext>
            </a:extLst>
          </p:cNvPr>
          <p:cNvGrpSpPr/>
          <p:nvPr/>
        </p:nvGrpSpPr>
        <p:grpSpPr>
          <a:xfrm>
            <a:off x="704680" y="3705209"/>
            <a:ext cx="678072" cy="282761"/>
            <a:chOff x="8883100" y="1046613"/>
            <a:chExt cx="189750" cy="79125"/>
          </a:xfrm>
        </p:grpSpPr>
        <p:sp>
          <p:nvSpPr>
            <p:cNvPr id="11" name="Google Shape;286;p41">
              <a:extLst>
                <a:ext uri="{FF2B5EF4-FFF2-40B4-BE49-F238E27FC236}">
                  <a16:creationId xmlns:a16="http://schemas.microsoft.com/office/drawing/2014/main" id="{9F12C184-83D7-4620-856A-6293B8BB42FF}"/>
                </a:ext>
              </a:extLst>
            </p:cNvPr>
            <p:cNvSpPr/>
            <p:nvPr/>
          </p:nvSpPr>
          <p:spPr>
            <a:xfrm>
              <a:off x="8916700" y="1073788"/>
              <a:ext cx="13325" cy="17375"/>
            </a:xfrm>
            <a:custGeom>
              <a:avLst/>
              <a:gdLst/>
              <a:ahLst/>
              <a:cxnLst/>
              <a:rect l="l" t="t" r="r" b="b"/>
              <a:pathLst>
                <a:path w="533" h="695" extrusionOk="0">
                  <a:moveTo>
                    <a:pt x="180" y="56"/>
                  </a:moveTo>
                  <a:cubicBezTo>
                    <a:pt x="176" y="60"/>
                    <a:pt x="180" y="61"/>
                    <a:pt x="185" y="62"/>
                  </a:cubicBezTo>
                  <a:lnTo>
                    <a:pt x="185" y="62"/>
                  </a:lnTo>
                  <a:lnTo>
                    <a:pt x="180" y="56"/>
                  </a:lnTo>
                  <a:close/>
                  <a:moveTo>
                    <a:pt x="183" y="67"/>
                  </a:moveTo>
                  <a:lnTo>
                    <a:pt x="180" y="67"/>
                  </a:lnTo>
                  <a:cubicBezTo>
                    <a:pt x="181" y="67"/>
                    <a:pt x="182" y="67"/>
                    <a:pt x="183" y="67"/>
                  </a:cubicBezTo>
                  <a:close/>
                  <a:moveTo>
                    <a:pt x="191" y="123"/>
                  </a:moveTo>
                  <a:cubicBezTo>
                    <a:pt x="194" y="125"/>
                    <a:pt x="197" y="126"/>
                    <a:pt x="198" y="126"/>
                  </a:cubicBezTo>
                  <a:cubicBezTo>
                    <a:pt x="200" y="126"/>
                    <a:pt x="201" y="125"/>
                    <a:pt x="202" y="124"/>
                  </a:cubicBezTo>
                  <a:lnTo>
                    <a:pt x="202" y="124"/>
                  </a:lnTo>
                  <a:cubicBezTo>
                    <a:pt x="201" y="124"/>
                    <a:pt x="200" y="125"/>
                    <a:pt x="197" y="125"/>
                  </a:cubicBezTo>
                  <a:cubicBezTo>
                    <a:pt x="196" y="125"/>
                    <a:pt x="194" y="125"/>
                    <a:pt x="191" y="123"/>
                  </a:cubicBezTo>
                  <a:close/>
                  <a:moveTo>
                    <a:pt x="253" y="129"/>
                  </a:moveTo>
                  <a:cubicBezTo>
                    <a:pt x="253" y="135"/>
                    <a:pt x="253" y="135"/>
                    <a:pt x="247" y="135"/>
                  </a:cubicBezTo>
                  <a:lnTo>
                    <a:pt x="241" y="135"/>
                  </a:lnTo>
                  <a:cubicBezTo>
                    <a:pt x="241" y="136"/>
                    <a:pt x="242" y="137"/>
                    <a:pt x="243" y="137"/>
                  </a:cubicBezTo>
                  <a:cubicBezTo>
                    <a:pt x="245" y="137"/>
                    <a:pt x="247" y="135"/>
                    <a:pt x="247" y="135"/>
                  </a:cubicBezTo>
                  <a:lnTo>
                    <a:pt x="247" y="135"/>
                  </a:lnTo>
                  <a:cubicBezTo>
                    <a:pt x="247" y="140"/>
                    <a:pt x="247" y="140"/>
                    <a:pt x="241" y="140"/>
                  </a:cubicBezTo>
                  <a:cubicBezTo>
                    <a:pt x="241" y="140"/>
                    <a:pt x="241" y="140"/>
                    <a:pt x="241" y="135"/>
                  </a:cubicBezTo>
                  <a:cubicBezTo>
                    <a:pt x="247" y="135"/>
                    <a:pt x="247" y="135"/>
                    <a:pt x="253" y="129"/>
                  </a:cubicBezTo>
                  <a:close/>
                  <a:moveTo>
                    <a:pt x="163" y="140"/>
                  </a:moveTo>
                  <a:cubicBezTo>
                    <a:pt x="163" y="140"/>
                    <a:pt x="169" y="143"/>
                    <a:pt x="174" y="145"/>
                  </a:cubicBezTo>
                  <a:lnTo>
                    <a:pt x="174" y="145"/>
                  </a:lnTo>
                  <a:cubicBezTo>
                    <a:pt x="173" y="140"/>
                    <a:pt x="168" y="140"/>
                    <a:pt x="163" y="140"/>
                  </a:cubicBezTo>
                  <a:close/>
                  <a:moveTo>
                    <a:pt x="235" y="155"/>
                  </a:moveTo>
                  <a:cubicBezTo>
                    <a:pt x="234" y="155"/>
                    <a:pt x="232" y="156"/>
                    <a:pt x="230" y="157"/>
                  </a:cubicBezTo>
                  <a:cubicBezTo>
                    <a:pt x="233" y="157"/>
                    <a:pt x="234" y="156"/>
                    <a:pt x="235" y="155"/>
                  </a:cubicBezTo>
                  <a:close/>
                  <a:moveTo>
                    <a:pt x="157" y="219"/>
                  </a:moveTo>
                  <a:cubicBezTo>
                    <a:pt x="155" y="219"/>
                    <a:pt x="156" y="219"/>
                    <a:pt x="158" y="219"/>
                  </a:cubicBezTo>
                  <a:lnTo>
                    <a:pt x="158" y="219"/>
                  </a:lnTo>
                  <a:lnTo>
                    <a:pt x="157" y="219"/>
                  </a:lnTo>
                  <a:close/>
                  <a:moveTo>
                    <a:pt x="158" y="219"/>
                  </a:moveTo>
                  <a:lnTo>
                    <a:pt x="164" y="222"/>
                  </a:lnTo>
                  <a:lnTo>
                    <a:pt x="164" y="222"/>
                  </a:lnTo>
                  <a:cubicBezTo>
                    <a:pt x="164" y="220"/>
                    <a:pt x="160" y="219"/>
                    <a:pt x="158" y="219"/>
                  </a:cubicBezTo>
                  <a:close/>
                  <a:moveTo>
                    <a:pt x="404" y="243"/>
                  </a:moveTo>
                  <a:cubicBezTo>
                    <a:pt x="402" y="244"/>
                    <a:pt x="401" y="245"/>
                    <a:pt x="398" y="247"/>
                  </a:cubicBezTo>
                  <a:cubicBezTo>
                    <a:pt x="402" y="247"/>
                    <a:pt x="403" y="244"/>
                    <a:pt x="404" y="243"/>
                  </a:cubicBezTo>
                  <a:close/>
                  <a:moveTo>
                    <a:pt x="331" y="291"/>
                  </a:moveTo>
                  <a:cubicBezTo>
                    <a:pt x="331" y="291"/>
                    <a:pt x="331" y="297"/>
                    <a:pt x="325" y="297"/>
                  </a:cubicBezTo>
                  <a:cubicBezTo>
                    <a:pt x="325" y="297"/>
                    <a:pt x="325" y="297"/>
                    <a:pt x="325" y="291"/>
                  </a:cubicBezTo>
                  <a:close/>
                  <a:moveTo>
                    <a:pt x="113" y="303"/>
                  </a:moveTo>
                  <a:lnTo>
                    <a:pt x="113" y="303"/>
                  </a:lnTo>
                  <a:cubicBezTo>
                    <a:pt x="112" y="304"/>
                    <a:pt x="110" y="304"/>
                    <a:pt x="109" y="305"/>
                  </a:cubicBezTo>
                  <a:lnTo>
                    <a:pt x="109" y="305"/>
                  </a:lnTo>
                  <a:cubicBezTo>
                    <a:pt x="110" y="305"/>
                    <a:pt x="111" y="304"/>
                    <a:pt x="113" y="303"/>
                  </a:cubicBezTo>
                  <a:close/>
                  <a:moveTo>
                    <a:pt x="109" y="305"/>
                  </a:moveTo>
                  <a:cubicBezTo>
                    <a:pt x="109" y="305"/>
                    <a:pt x="108" y="305"/>
                    <a:pt x="108" y="305"/>
                  </a:cubicBezTo>
                  <a:cubicBezTo>
                    <a:pt x="108" y="305"/>
                    <a:pt x="109" y="305"/>
                    <a:pt x="109" y="305"/>
                  </a:cubicBezTo>
                  <a:lnTo>
                    <a:pt x="109" y="305"/>
                  </a:lnTo>
                  <a:cubicBezTo>
                    <a:pt x="109" y="305"/>
                    <a:pt x="109" y="305"/>
                    <a:pt x="109" y="305"/>
                  </a:cubicBezTo>
                  <a:close/>
                  <a:moveTo>
                    <a:pt x="68" y="381"/>
                  </a:moveTo>
                  <a:cubicBezTo>
                    <a:pt x="70" y="381"/>
                    <a:pt x="71" y="381"/>
                    <a:pt x="72" y="381"/>
                  </a:cubicBezTo>
                  <a:lnTo>
                    <a:pt x="72" y="381"/>
                  </a:lnTo>
                  <a:cubicBezTo>
                    <a:pt x="73" y="381"/>
                    <a:pt x="73" y="381"/>
                    <a:pt x="73" y="381"/>
                  </a:cubicBezTo>
                  <a:close/>
                  <a:moveTo>
                    <a:pt x="23" y="426"/>
                  </a:moveTo>
                  <a:cubicBezTo>
                    <a:pt x="23" y="426"/>
                    <a:pt x="23" y="431"/>
                    <a:pt x="23" y="431"/>
                  </a:cubicBezTo>
                  <a:lnTo>
                    <a:pt x="29" y="431"/>
                  </a:lnTo>
                  <a:lnTo>
                    <a:pt x="23" y="426"/>
                  </a:lnTo>
                  <a:close/>
                  <a:moveTo>
                    <a:pt x="29" y="431"/>
                  </a:moveTo>
                  <a:lnTo>
                    <a:pt x="29" y="431"/>
                  </a:lnTo>
                  <a:cubicBezTo>
                    <a:pt x="30" y="433"/>
                    <a:pt x="31" y="433"/>
                    <a:pt x="32" y="434"/>
                  </a:cubicBezTo>
                  <a:lnTo>
                    <a:pt x="32" y="434"/>
                  </a:lnTo>
                  <a:cubicBezTo>
                    <a:pt x="30" y="433"/>
                    <a:pt x="30" y="432"/>
                    <a:pt x="29" y="431"/>
                  </a:cubicBezTo>
                  <a:close/>
                  <a:moveTo>
                    <a:pt x="29" y="443"/>
                  </a:moveTo>
                  <a:cubicBezTo>
                    <a:pt x="29" y="443"/>
                    <a:pt x="29" y="443"/>
                    <a:pt x="29" y="443"/>
                  </a:cubicBezTo>
                  <a:cubicBezTo>
                    <a:pt x="29" y="443"/>
                    <a:pt x="29" y="443"/>
                    <a:pt x="29" y="443"/>
                  </a:cubicBezTo>
                  <a:close/>
                  <a:moveTo>
                    <a:pt x="45" y="482"/>
                  </a:moveTo>
                  <a:cubicBezTo>
                    <a:pt x="45" y="482"/>
                    <a:pt x="45" y="485"/>
                    <a:pt x="48" y="487"/>
                  </a:cubicBezTo>
                  <a:lnTo>
                    <a:pt x="48" y="487"/>
                  </a:lnTo>
                  <a:cubicBezTo>
                    <a:pt x="48" y="486"/>
                    <a:pt x="48" y="484"/>
                    <a:pt x="45" y="482"/>
                  </a:cubicBezTo>
                  <a:close/>
                  <a:moveTo>
                    <a:pt x="124" y="483"/>
                  </a:moveTo>
                  <a:cubicBezTo>
                    <a:pt x="126" y="484"/>
                    <a:pt x="127" y="485"/>
                    <a:pt x="129" y="487"/>
                  </a:cubicBezTo>
                  <a:lnTo>
                    <a:pt x="129" y="487"/>
                  </a:lnTo>
                  <a:cubicBezTo>
                    <a:pt x="129" y="487"/>
                    <a:pt x="127" y="485"/>
                    <a:pt x="124" y="483"/>
                  </a:cubicBezTo>
                  <a:close/>
                  <a:moveTo>
                    <a:pt x="488" y="499"/>
                  </a:moveTo>
                  <a:cubicBezTo>
                    <a:pt x="488" y="499"/>
                    <a:pt x="488" y="500"/>
                    <a:pt x="488" y="500"/>
                  </a:cubicBezTo>
                  <a:lnTo>
                    <a:pt x="488" y="500"/>
                  </a:lnTo>
                  <a:cubicBezTo>
                    <a:pt x="488" y="500"/>
                    <a:pt x="488" y="499"/>
                    <a:pt x="488" y="499"/>
                  </a:cubicBezTo>
                  <a:close/>
                  <a:moveTo>
                    <a:pt x="361" y="541"/>
                  </a:moveTo>
                  <a:cubicBezTo>
                    <a:pt x="361" y="541"/>
                    <a:pt x="362" y="541"/>
                    <a:pt x="367" y="543"/>
                  </a:cubicBezTo>
                  <a:lnTo>
                    <a:pt x="367" y="543"/>
                  </a:lnTo>
                  <a:cubicBezTo>
                    <a:pt x="366" y="542"/>
                    <a:pt x="362" y="541"/>
                    <a:pt x="361" y="541"/>
                  </a:cubicBezTo>
                  <a:close/>
                  <a:moveTo>
                    <a:pt x="398" y="543"/>
                  </a:moveTo>
                  <a:cubicBezTo>
                    <a:pt x="398" y="545"/>
                    <a:pt x="396" y="546"/>
                    <a:pt x="394" y="546"/>
                  </a:cubicBezTo>
                  <a:cubicBezTo>
                    <a:pt x="388" y="546"/>
                    <a:pt x="380" y="543"/>
                    <a:pt x="376" y="543"/>
                  </a:cubicBezTo>
                  <a:close/>
                  <a:moveTo>
                    <a:pt x="117" y="553"/>
                  </a:moveTo>
                  <a:cubicBezTo>
                    <a:pt x="119" y="554"/>
                    <a:pt x="122" y="555"/>
                    <a:pt x="124" y="555"/>
                  </a:cubicBezTo>
                  <a:cubicBezTo>
                    <a:pt x="121" y="554"/>
                    <a:pt x="119" y="553"/>
                    <a:pt x="117" y="553"/>
                  </a:cubicBezTo>
                  <a:close/>
                  <a:moveTo>
                    <a:pt x="131" y="565"/>
                  </a:moveTo>
                  <a:cubicBezTo>
                    <a:pt x="131" y="565"/>
                    <a:pt x="130" y="565"/>
                    <a:pt x="129" y="566"/>
                  </a:cubicBezTo>
                  <a:lnTo>
                    <a:pt x="129" y="566"/>
                  </a:lnTo>
                  <a:cubicBezTo>
                    <a:pt x="130" y="565"/>
                    <a:pt x="131" y="565"/>
                    <a:pt x="131" y="565"/>
                  </a:cubicBezTo>
                  <a:close/>
                  <a:moveTo>
                    <a:pt x="126" y="567"/>
                  </a:moveTo>
                  <a:cubicBezTo>
                    <a:pt x="126" y="567"/>
                    <a:pt x="126" y="568"/>
                    <a:pt x="127" y="568"/>
                  </a:cubicBezTo>
                  <a:cubicBezTo>
                    <a:pt x="127" y="568"/>
                    <a:pt x="127" y="568"/>
                    <a:pt x="127" y="568"/>
                  </a:cubicBezTo>
                  <a:lnTo>
                    <a:pt x="127" y="568"/>
                  </a:lnTo>
                  <a:cubicBezTo>
                    <a:pt x="126" y="569"/>
                    <a:pt x="124" y="570"/>
                    <a:pt x="123" y="570"/>
                  </a:cubicBezTo>
                  <a:lnTo>
                    <a:pt x="123" y="570"/>
                  </a:lnTo>
                  <a:cubicBezTo>
                    <a:pt x="125" y="568"/>
                    <a:pt x="126" y="567"/>
                    <a:pt x="126" y="567"/>
                  </a:cubicBezTo>
                  <a:close/>
                  <a:moveTo>
                    <a:pt x="376" y="555"/>
                  </a:moveTo>
                  <a:lnTo>
                    <a:pt x="376" y="555"/>
                  </a:lnTo>
                  <a:cubicBezTo>
                    <a:pt x="381" y="560"/>
                    <a:pt x="387" y="566"/>
                    <a:pt x="393" y="571"/>
                  </a:cubicBezTo>
                  <a:cubicBezTo>
                    <a:pt x="381" y="566"/>
                    <a:pt x="381" y="566"/>
                    <a:pt x="376" y="555"/>
                  </a:cubicBezTo>
                  <a:close/>
                  <a:moveTo>
                    <a:pt x="208" y="140"/>
                  </a:moveTo>
                  <a:cubicBezTo>
                    <a:pt x="216" y="149"/>
                    <a:pt x="219" y="150"/>
                    <a:pt x="221" y="150"/>
                  </a:cubicBezTo>
                  <a:cubicBezTo>
                    <a:pt x="222" y="150"/>
                    <a:pt x="223" y="150"/>
                    <a:pt x="224" y="150"/>
                  </a:cubicBezTo>
                  <a:cubicBezTo>
                    <a:pt x="226" y="150"/>
                    <a:pt x="227" y="150"/>
                    <a:pt x="230" y="151"/>
                  </a:cubicBezTo>
                  <a:lnTo>
                    <a:pt x="236" y="151"/>
                  </a:lnTo>
                  <a:cubicBezTo>
                    <a:pt x="236" y="151"/>
                    <a:pt x="236" y="153"/>
                    <a:pt x="235" y="155"/>
                  </a:cubicBezTo>
                  <a:lnTo>
                    <a:pt x="235" y="155"/>
                  </a:lnTo>
                  <a:cubicBezTo>
                    <a:pt x="240" y="152"/>
                    <a:pt x="242" y="152"/>
                    <a:pt x="243" y="152"/>
                  </a:cubicBezTo>
                  <a:cubicBezTo>
                    <a:pt x="244" y="152"/>
                    <a:pt x="243" y="153"/>
                    <a:pt x="246" y="153"/>
                  </a:cubicBezTo>
                  <a:cubicBezTo>
                    <a:pt x="247" y="153"/>
                    <a:pt x="249" y="153"/>
                    <a:pt x="253" y="151"/>
                  </a:cubicBezTo>
                  <a:lnTo>
                    <a:pt x="253" y="151"/>
                  </a:lnTo>
                  <a:cubicBezTo>
                    <a:pt x="241" y="163"/>
                    <a:pt x="230" y="163"/>
                    <a:pt x="241" y="168"/>
                  </a:cubicBezTo>
                  <a:cubicBezTo>
                    <a:pt x="236" y="174"/>
                    <a:pt x="225" y="174"/>
                    <a:pt x="225" y="174"/>
                  </a:cubicBezTo>
                  <a:cubicBezTo>
                    <a:pt x="226" y="175"/>
                    <a:pt x="227" y="175"/>
                    <a:pt x="228" y="175"/>
                  </a:cubicBezTo>
                  <a:cubicBezTo>
                    <a:pt x="235" y="175"/>
                    <a:pt x="244" y="167"/>
                    <a:pt x="253" y="163"/>
                  </a:cubicBezTo>
                  <a:lnTo>
                    <a:pt x="253" y="163"/>
                  </a:lnTo>
                  <a:cubicBezTo>
                    <a:pt x="258" y="168"/>
                    <a:pt x="241" y="174"/>
                    <a:pt x="236" y="179"/>
                  </a:cubicBezTo>
                  <a:cubicBezTo>
                    <a:pt x="240" y="179"/>
                    <a:pt x="248" y="177"/>
                    <a:pt x="254" y="177"/>
                  </a:cubicBezTo>
                  <a:cubicBezTo>
                    <a:pt x="256" y="177"/>
                    <a:pt x="258" y="177"/>
                    <a:pt x="258" y="179"/>
                  </a:cubicBezTo>
                  <a:cubicBezTo>
                    <a:pt x="258" y="179"/>
                    <a:pt x="258" y="179"/>
                    <a:pt x="253" y="185"/>
                  </a:cubicBezTo>
                  <a:cubicBezTo>
                    <a:pt x="255" y="184"/>
                    <a:pt x="257" y="184"/>
                    <a:pt x="258" y="184"/>
                  </a:cubicBezTo>
                  <a:cubicBezTo>
                    <a:pt x="265" y="184"/>
                    <a:pt x="262" y="192"/>
                    <a:pt x="269" y="192"/>
                  </a:cubicBezTo>
                  <a:cubicBezTo>
                    <a:pt x="271" y="192"/>
                    <a:pt x="273" y="191"/>
                    <a:pt x="275" y="191"/>
                  </a:cubicBezTo>
                  <a:cubicBezTo>
                    <a:pt x="275" y="196"/>
                    <a:pt x="275" y="196"/>
                    <a:pt x="275" y="196"/>
                  </a:cubicBezTo>
                  <a:cubicBezTo>
                    <a:pt x="281" y="191"/>
                    <a:pt x="292" y="185"/>
                    <a:pt x="297" y="185"/>
                  </a:cubicBezTo>
                  <a:cubicBezTo>
                    <a:pt x="297" y="185"/>
                    <a:pt x="309" y="185"/>
                    <a:pt x="297" y="191"/>
                  </a:cubicBezTo>
                  <a:cubicBezTo>
                    <a:pt x="291" y="195"/>
                    <a:pt x="288" y="196"/>
                    <a:pt x="286" y="196"/>
                  </a:cubicBezTo>
                  <a:cubicBezTo>
                    <a:pt x="284" y="196"/>
                    <a:pt x="283" y="194"/>
                    <a:pt x="281" y="194"/>
                  </a:cubicBezTo>
                  <a:cubicBezTo>
                    <a:pt x="279" y="194"/>
                    <a:pt x="278" y="195"/>
                    <a:pt x="275" y="196"/>
                  </a:cubicBezTo>
                  <a:cubicBezTo>
                    <a:pt x="286" y="196"/>
                    <a:pt x="297" y="202"/>
                    <a:pt x="297" y="207"/>
                  </a:cubicBezTo>
                  <a:cubicBezTo>
                    <a:pt x="295" y="208"/>
                    <a:pt x="293" y="209"/>
                    <a:pt x="291" y="209"/>
                  </a:cubicBezTo>
                  <a:cubicBezTo>
                    <a:pt x="285" y="209"/>
                    <a:pt x="284" y="203"/>
                    <a:pt x="281" y="203"/>
                  </a:cubicBezTo>
                  <a:cubicBezTo>
                    <a:pt x="280" y="203"/>
                    <a:pt x="278" y="204"/>
                    <a:pt x="275" y="207"/>
                  </a:cubicBezTo>
                  <a:lnTo>
                    <a:pt x="281" y="202"/>
                  </a:lnTo>
                  <a:lnTo>
                    <a:pt x="281" y="202"/>
                  </a:lnTo>
                  <a:cubicBezTo>
                    <a:pt x="274" y="205"/>
                    <a:pt x="271" y="206"/>
                    <a:pt x="270" y="206"/>
                  </a:cubicBezTo>
                  <a:cubicBezTo>
                    <a:pt x="269" y="206"/>
                    <a:pt x="270" y="205"/>
                    <a:pt x="269" y="205"/>
                  </a:cubicBezTo>
                  <a:lnTo>
                    <a:pt x="269" y="205"/>
                  </a:lnTo>
                  <a:cubicBezTo>
                    <a:pt x="269" y="205"/>
                    <a:pt x="267" y="206"/>
                    <a:pt x="258" y="213"/>
                  </a:cubicBezTo>
                  <a:cubicBezTo>
                    <a:pt x="258" y="219"/>
                    <a:pt x="269" y="219"/>
                    <a:pt x="269" y="224"/>
                  </a:cubicBezTo>
                  <a:cubicBezTo>
                    <a:pt x="275" y="224"/>
                    <a:pt x="281" y="219"/>
                    <a:pt x="292" y="219"/>
                  </a:cubicBezTo>
                  <a:cubicBezTo>
                    <a:pt x="309" y="224"/>
                    <a:pt x="258" y="247"/>
                    <a:pt x="281" y="247"/>
                  </a:cubicBezTo>
                  <a:cubicBezTo>
                    <a:pt x="287" y="243"/>
                    <a:pt x="295" y="240"/>
                    <a:pt x="300" y="240"/>
                  </a:cubicBezTo>
                  <a:cubicBezTo>
                    <a:pt x="304" y="240"/>
                    <a:pt x="305" y="242"/>
                    <a:pt x="303" y="247"/>
                  </a:cubicBezTo>
                  <a:lnTo>
                    <a:pt x="286" y="252"/>
                  </a:lnTo>
                  <a:cubicBezTo>
                    <a:pt x="286" y="253"/>
                    <a:pt x="287" y="254"/>
                    <a:pt x="289" y="254"/>
                  </a:cubicBezTo>
                  <a:cubicBezTo>
                    <a:pt x="292" y="254"/>
                    <a:pt x="297" y="253"/>
                    <a:pt x="300" y="253"/>
                  </a:cubicBezTo>
                  <a:cubicBezTo>
                    <a:pt x="303" y="253"/>
                    <a:pt x="305" y="254"/>
                    <a:pt x="303" y="258"/>
                  </a:cubicBezTo>
                  <a:cubicBezTo>
                    <a:pt x="299" y="258"/>
                    <a:pt x="296" y="255"/>
                    <a:pt x="294" y="255"/>
                  </a:cubicBezTo>
                  <a:cubicBezTo>
                    <a:pt x="292" y="255"/>
                    <a:pt x="292" y="256"/>
                    <a:pt x="292" y="258"/>
                  </a:cubicBezTo>
                  <a:cubicBezTo>
                    <a:pt x="288" y="261"/>
                    <a:pt x="288" y="263"/>
                    <a:pt x="290" y="263"/>
                  </a:cubicBezTo>
                  <a:cubicBezTo>
                    <a:pt x="293" y="263"/>
                    <a:pt x="303" y="258"/>
                    <a:pt x="303" y="258"/>
                  </a:cubicBezTo>
                  <a:lnTo>
                    <a:pt x="303" y="258"/>
                  </a:lnTo>
                  <a:lnTo>
                    <a:pt x="292" y="269"/>
                  </a:lnTo>
                  <a:cubicBezTo>
                    <a:pt x="297" y="275"/>
                    <a:pt x="309" y="280"/>
                    <a:pt x="320" y="291"/>
                  </a:cubicBezTo>
                  <a:lnTo>
                    <a:pt x="303" y="291"/>
                  </a:lnTo>
                  <a:cubicBezTo>
                    <a:pt x="314" y="303"/>
                    <a:pt x="309" y="319"/>
                    <a:pt x="309" y="336"/>
                  </a:cubicBezTo>
                  <a:lnTo>
                    <a:pt x="320" y="336"/>
                  </a:lnTo>
                  <a:cubicBezTo>
                    <a:pt x="320" y="336"/>
                    <a:pt x="317" y="339"/>
                    <a:pt x="316" y="339"/>
                  </a:cubicBezTo>
                  <a:cubicBezTo>
                    <a:pt x="315" y="339"/>
                    <a:pt x="314" y="338"/>
                    <a:pt x="314" y="336"/>
                  </a:cubicBezTo>
                  <a:cubicBezTo>
                    <a:pt x="312" y="340"/>
                    <a:pt x="312" y="341"/>
                    <a:pt x="313" y="341"/>
                  </a:cubicBezTo>
                  <a:cubicBezTo>
                    <a:pt x="316" y="341"/>
                    <a:pt x="322" y="336"/>
                    <a:pt x="325" y="336"/>
                  </a:cubicBezTo>
                  <a:lnTo>
                    <a:pt x="325" y="336"/>
                  </a:lnTo>
                  <a:cubicBezTo>
                    <a:pt x="331" y="342"/>
                    <a:pt x="320" y="342"/>
                    <a:pt x="314" y="342"/>
                  </a:cubicBezTo>
                  <a:cubicBezTo>
                    <a:pt x="331" y="347"/>
                    <a:pt x="348" y="359"/>
                    <a:pt x="337" y="370"/>
                  </a:cubicBezTo>
                  <a:lnTo>
                    <a:pt x="331" y="370"/>
                  </a:lnTo>
                  <a:cubicBezTo>
                    <a:pt x="331" y="375"/>
                    <a:pt x="338" y="375"/>
                    <a:pt x="344" y="375"/>
                  </a:cubicBezTo>
                  <a:cubicBezTo>
                    <a:pt x="351" y="375"/>
                    <a:pt x="356" y="375"/>
                    <a:pt x="353" y="381"/>
                  </a:cubicBezTo>
                  <a:lnTo>
                    <a:pt x="348" y="381"/>
                  </a:lnTo>
                  <a:cubicBezTo>
                    <a:pt x="348" y="398"/>
                    <a:pt x="365" y="409"/>
                    <a:pt x="348" y="426"/>
                  </a:cubicBezTo>
                  <a:cubicBezTo>
                    <a:pt x="350" y="425"/>
                    <a:pt x="351" y="425"/>
                    <a:pt x="352" y="425"/>
                  </a:cubicBezTo>
                  <a:lnTo>
                    <a:pt x="352" y="425"/>
                  </a:lnTo>
                  <a:cubicBezTo>
                    <a:pt x="359" y="425"/>
                    <a:pt x="349" y="438"/>
                    <a:pt x="363" y="438"/>
                  </a:cubicBezTo>
                  <a:cubicBezTo>
                    <a:pt x="365" y="438"/>
                    <a:pt x="367" y="438"/>
                    <a:pt x="370" y="437"/>
                  </a:cubicBezTo>
                  <a:lnTo>
                    <a:pt x="370" y="437"/>
                  </a:lnTo>
                  <a:cubicBezTo>
                    <a:pt x="359" y="448"/>
                    <a:pt x="353" y="448"/>
                    <a:pt x="348" y="459"/>
                  </a:cubicBezTo>
                  <a:cubicBezTo>
                    <a:pt x="348" y="465"/>
                    <a:pt x="365" y="465"/>
                    <a:pt x="370" y="465"/>
                  </a:cubicBezTo>
                  <a:lnTo>
                    <a:pt x="359" y="471"/>
                  </a:lnTo>
                  <a:lnTo>
                    <a:pt x="370" y="471"/>
                  </a:lnTo>
                  <a:lnTo>
                    <a:pt x="359" y="476"/>
                  </a:lnTo>
                  <a:lnTo>
                    <a:pt x="359" y="482"/>
                  </a:lnTo>
                  <a:cubicBezTo>
                    <a:pt x="359" y="482"/>
                    <a:pt x="365" y="476"/>
                    <a:pt x="370" y="476"/>
                  </a:cubicBezTo>
                  <a:lnTo>
                    <a:pt x="370" y="476"/>
                  </a:lnTo>
                  <a:cubicBezTo>
                    <a:pt x="376" y="482"/>
                    <a:pt x="365" y="493"/>
                    <a:pt x="359" y="493"/>
                  </a:cubicBezTo>
                  <a:lnTo>
                    <a:pt x="376" y="504"/>
                  </a:lnTo>
                  <a:lnTo>
                    <a:pt x="359" y="504"/>
                  </a:lnTo>
                  <a:cubicBezTo>
                    <a:pt x="376" y="510"/>
                    <a:pt x="348" y="510"/>
                    <a:pt x="365" y="510"/>
                  </a:cubicBezTo>
                  <a:lnTo>
                    <a:pt x="376" y="510"/>
                  </a:lnTo>
                  <a:cubicBezTo>
                    <a:pt x="365" y="515"/>
                    <a:pt x="370" y="521"/>
                    <a:pt x="376" y="527"/>
                  </a:cubicBezTo>
                  <a:lnTo>
                    <a:pt x="365" y="532"/>
                  </a:lnTo>
                  <a:cubicBezTo>
                    <a:pt x="365" y="532"/>
                    <a:pt x="365" y="532"/>
                    <a:pt x="365" y="538"/>
                  </a:cubicBezTo>
                  <a:cubicBezTo>
                    <a:pt x="370" y="538"/>
                    <a:pt x="370" y="538"/>
                    <a:pt x="370" y="543"/>
                  </a:cubicBezTo>
                  <a:cubicBezTo>
                    <a:pt x="369" y="543"/>
                    <a:pt x="368" y="543"/>
                    <a:pt x="367" y="543"/>
                  </a:cubicBezTo>
                  <a:lnTo>
                    <a:pt x="367" y="543"/>
                  </a:lnTo>
                  <a:cubicBezTo>
                    <a:pt x="368" y="543"/>
                    <a:pt x="368" y="543"/>
                    <a:pt x="365" y="543"/>
                  </a:cubicBezTo>
                  <a:cubicBezTo>
                    <a:pt x="365" y="543"/>
                    <a:pt x="370" y="549"/>
                    <a:pt x="370" y="549"/>
                  </a:cubicBezTo>
                  <a:cubicBezTo>
                    <a:pt x="387" y="555"/>
                    <a:pt x="387" y="555"/>
                    <a:pt x="398" y="566"/>
                  </a:cubicBezTo>
                  <a:cubicBezTo>
                    <a:pt x="387" y="560"/>
                    <a:pt x="376" y="555"/>
                    <a:pt x="376" y="555"/>
                  </a:cubicBezTo>
                  <a:lnTo>
                    <a:pt x="376" y="555"/>
                  </a:lnTo>
                  <a:cubicBezTo>
                    <a:pt x="376" y="555"/>
                    <a:pt x="376" y="555"/>
                    <a:pt x="376" y="555"/>
                  </a:cubicBezTo>
                  <a:cubicBezTo>
                    <a:pt x="370" y="560"/>
                    <a:pt x="370" y="560"/>
                    <a:pt x="376" y="571"/>
                  </a:cubicBezTo>
                  <a:cubicBezTo>
                    <a:pt x="376" y="571"/>
                    <a:pt x="376" y="577"/>
                    <a:pt x="381" y="577"/>
                  </a:cubicBezTo>
                  <a:cubicBezTo>
                    <a:pt x="381" y="579"/>
                    <a:pt x="381" y="579"/>
                    <a:pt x="380" y="579"/>
                  </a:cubicBezTo>
                  <a:cubicBezTo>
                    <a:pt x="378" y="579"/>
                    <a:pt x="374" y="575"/>
                    <a:pt x="370" y="571"/>
                  </a:cubicBezTo>
                  <a:cubicBezTo>
                    <a:pt x="370" y="574"/>
                    <a:pt x="370" y="575"/>
                    <a:pt x="369" y="575"/>
                  </a:cubicBezTo>
                  <a:cubicBezTo>
                    <a:pt x="366" y="575"/>
                    <a:pt x="358" y="557"/>
                    <a:pt x="350" y="557"/>
                  </a:cubicBezTo>
                  <a:cubicBezTo>
                    <a:pt x="348" y="557"/>
                    <a:pt x="345" y="559"/>
                    <a:pt x="342" y="566"/>
                  </a:cubicBezTo>
                  <a:lnTo>
                    <a:pt x="342" y="560"/>
                  </a:lnTo>
                  <a:lnTo>
                    <a:pt x="331" y="577"/>
                  </a:lnTo>
                  <a:cubicBezTo>
                    <a:pt x="325" y="577"/>
                    <a:pt x="337" y="566"/>
                    <a:pt x="331" y="560"/>
                  </a:cubicBezTo>
                  <a:lnTo>
                    <a:pt x="331" y="560"/>
                  </a:lnTo>
                  <a:cubicBezTo>
                    <a:pt x="327" y="568"/>
                    <a:pt x="323" y="571"/>
                    <a:pt x="319" y="571"/>
                  </a:cubicBezTo>
                  <a:cubicBezTo>
                    <a:pt x="314" y="571"/>
                    <a:pt x="310" y="568"/>
                    <a:pt x="305" y="568"/>
                  </a:cubicBezTo>
                  <a:cubicBezTo>
                    <a:pt x="303" y="568"/>
                    <a:pt x="300" y="569"/>
                    <a:pt x="297" y="571"/>
                  </a:cubicBezTo>
                  <a:cubicBezTo>
                    <a:pt x="294" y="561"/>
                    <a:pt x="290" y="557"/>
                    <a:pt x="285" y="557"/>
                  </a:cubicBezTo>
                  <a:cubicBezTo>
                    <a:pt x="279" y="557"/>
                    <a:pt x="272" y="565"/>
                    <a:pt x="265" y="565"/>
                  </a:cubicBezTo>
                  <a:cubicBezTo>
                    <a:pt x="263" y="565"/>
                    <a:pt x="260" y="563"/>
                    <a:pt x="258" y="560"/>
                  </a:cubicBezTo>
                  <a:lnTo>
                    <a:pt x="258" y="566"/>
                  </a:lnTo>
                  <a:cubicBezTo>
                    <a:pt x="258" y="567"/>
                    <a:pt x="258" y="567"/>
                    <a:pt x="258" y="567"/>
                  </a:cubicBezTo>
                  <a:cubicBezTo>
                    <a:pt x="258" y="567"/>
                    <a:pt x="257" y="560"/>
                    <a:pt x="253" y="560"/>
                  </a:cubicBezTo>
                  <a:lnTo>
                    <a:pt x="253" y="560"/>
                  </a:lnTo>
                  <a:cubicBezTo>
                    <a:pt x="253" y="566"/>
                    <a:pt x="258" y="566"/>
                    <a:pt x="258" y="571"/>
                  </a:cubicBezTo>
                  <a:cubicBezTo>
                    <a:pt x="254" y="574"/>
                    <a:pt x="249" y="574"/>
                    <a:pt x="245" y="574"/>
                  </a:cubicBezTo>
                  <a:cubicBezTo>
                    <a:pt x="225" y="574"/>
                    <a:pt x="203" y="559"/>
                    <a:pt x="185" y="555"/>
                  </a:cubicBezTo>
                  <a:cubicBezTo>
                    <a:pt x="176" y="555"/>
                    <a:pt x="178" y="583"/>
                    <a:pt x="174" y="583"/>
                  </a:cubicBezTo>
                  <a:cubicBezTo>
                    <a:pt x="172" y="583"/>
                    <a:pt x="171" y="581"/>
                    <a:pt x="169" y="577"/>
                  </a:cubicBezTo>
                  <a:lnTo>
                    <a:pt x="169" y="560"/>
                  </a:lnTo>
                  <a:cubicBezTo>
                    <a:pt x="162" y="569"/>
                    <a:pt x="154" y="571"/>
                    <a:pt x="148" y="571"/>
                  </a:cubicBezTo>
                  <a:cubicBezTo>
                    <a:pt x="143" y="571"/>
                    <a:pt x="139" y="570"/>
                    <a:pt x="136" y="570"/>
                  </a:cubicBezTo>
                  <a:cubicBezTo>
                    <a:pt x="132" y="570"/>
                    <a:pt x="129" y="571"/>
                    <a:pt x="129" y="577"/>
                  </a:cubicBezTo>
                  <a:cubicBezTo>
                    <a:pt x="129" y="571"/>
                    <a:pt x="129" y="571"/>
                    <a:pt x="129" y="571"/>
                  </a:cubicBezTo>
                  <a:cubicBezTo>
                    <a:pt x="131" y="568"/>
                    <a:pt x="132" y="567"/>
                    <a:pt x="132" y="567"/>
                  </a:cubicBezTo>
                  <a:lnTo>
                    <a:pt x="132" y="567"/>
                  </a:lnTo>
                  <a:cubicBezTo>
                    <a:pt x="132" y="567"/>
                    <a:pt x="128" y="573"/>
                    <a:pt x="124" y="577"/>
                  </a:cubicBezTo>
                  <a:lnTo>
                    <a:pt x="124" y="577"/>
                  </a:lnTo>
                  <a:cubicBezTo>
                    <a:pt x="124" y="577"/>
                    <a:pt x="129" y="571"/>
                    <a:pt x="129" y="566"/>
                  </a:cubicBezTo>
                  <a:lnTo>
                    <a:pt x="129" y="566"/>
                  </a:lnTo>
                  <a:cubicBezTo>
                    <a:pt x="128" y="567"/>
                    <a:pt x="128" y="567"/>
                    <a:pt x="127" y="568"/>
                  </a:cubicBezTo>
                  <a:lnTo>
                    <a:pt x="127" y="568"/>
                  </a:lnTo>
                  <a:cubicBezTo>
                    <a:pt x="128" y="567"/>
                    <a:pt x="129" y="566"/>
                    <a:pt x="129" y="566"/>
                  </a:cubicBezTo>
                  <a:lnTo>
                    <a:pt x="124" y="566"/>
                  </a:lnTo>
                  <a:cubicBezTo>
                    <a:pt x="122" y="569"/>
                    <a:pt x="122" y="570"/>
                    <a:pt x="123" y="570"/>
                  </a:cubicBezTo>
                  <a:cubicBezTo>
                    <a:pt x="123" y="570"/>
                    <a:pt x="123" y="570"/>
                    <a:pt x="123" y="570"/>
                  </a:cubicBezTo>
                  <a:lnTo>
                    <a:pt x="123" y="570"/>
                  </a:lnTo>
                  <a:cubicBezTo>
                    <a:pt x="122" y="571"/>
                    <a:pt x="121" y="573"/>
                    <a:pt x="119" y="576"/>
                  </a:cubicBezTo>
                  <a:lnTo>
                    <a:pt x="119" y="576"/>
                  </a:lnTo>
                  <a:cubicBezTo>
                    <a:pt x="118" y="576"/>
                    <a:pt x="118" y="577"/>
                    <a:pt x="117" y="577"/>
                  </a:cubicBezTo>
                  <a:cubicBezTo>
                    <a:pt x="116" y="577"/>
                    <a:pt x="116" y="576"/>
                    <a:pt x="118" y="571"/>
                  </a:cubicBezTo>
                  <a:lnTo>
                    <a:pt x="118" y="571"/>
                  </a:lnTo>
                  <a:cubicBezTo>
                    <a:pt x="113" y="577"/>
                    <a:pt x="111" y="578"/>
                    <a:pt x="111" y="578"/>
                  </a:cubicBezTo>
                  <a:cubicBezTo>
                    <a:pt x="110" y="578"/>
                    <a:pt x="110" y="577"/>
                    <a:pt x="107" y="577"/>
                  </a:cubicBezTo>
                  <a:cubicBezTo>
                    <a:pt x="107" y="577"/>
                    <a:pt x="107" y="577"/>
                    <a:pt x="96" y="583"/>
                  </a:cubicBezTo>
                  <a:cubicBezTo>
                    <a:pt x="114" y="572"/>
                    <a:pt x="118" y="568"/>
                    <a:pt x="116" y="568"/>
                  </a:cubicBezTo>
                  <a:lnTo>
                    <a:pt x="116" y="568"/>
                  </a:lnTo>
                  <a:cubicBezTo>
                    <a:pt x="115" y="568"/>
                    <a:pt x="114" y="568"/>
                    <a:pt x="112" y="569"/>
                  </a:cubicBezTo>
                  <a:lnTo>
                    <a:pt x="112" y="569"/>
                  </a:lnTo>
                  <a:cubicBezTo>
                    <a:pt x="114" y="567"/>
                    <a:pt x="117" y="564"/>
                    <a:pt x="124" y="560"/>
                  </a:cubicBezTo>
                  <a:lnTo>
                    <a:pt x="124" y="560"/>
                  </a:lnTo>
                  <a:cubicBezTo>
                    <a:pt x="124" y="560"/>
                    <a:pt x="121" y="560"/>
                    <a:pt x="116" y="564"/>
                  </a:cubicBezTo>
                  <a:lnTo>
                    <a:pt x="116" y="564"/>
                  </a:lnTo>
                  <a:cubicBezTo>
                    <a:pt x="115" y="564"/>
                    <a:pt x="115" y="563"/>
                    <a:pt x="114" y="563"/>
                  </a:cubicBezTo>
                  <a:cubicBezTo>
                    <a:pt x="111" y="563"/>
                    <a:pt x="107" y="564"/>
                    <a:pt x="106" y="564"/>
                  </a:cubicBezTo>
                  <a:cubicBezTo>
                    <a:pt x="106" y="564"/>
                    <a:pt x="108" y="564"/>
                    <a:pt x="118" y="560"/>
                  </a:cubicBezTo>
                  <a:cubicBezTo>
                    <a:pt x="107" y="560"/>
                    <a:pt x="101" y="555"/>
                    <a:pt x="101" y="543"/>
                  </a:cubicBezTo>
                  <a:lnTo>
                    <a:pt x="101" y="543"/>
                  </a:lnTo>
                  <a:cubicBezTo>
                    <a:pt x="116" y="553"/>
                    <a:pt x="105" y="550"/>
                    <a:pt x="117" y="553"/>
                  </a:cubicBezTo>
                  <a:lnTo>
                    <a:pt x="117" y="553"/>
                  </a:lnTo>
                  <a:cubicBezTo>
                    <a:pt x="107" y="548"/>
                    <a:pt x="98" y="536"/>
                    <a:pt x="107" y="527"/>
                  </a:cubicBezTo>
                  <a:lnTo>
                    <a:pt x="107" y="527"/>
                  </a:lnTo>
                  <a:cubicBezTo>
                    <a:pt x="107" y="527"/>
                    <a:pt x="113" y="532"/>
                    <a:pt x="118" y="538"/>
                  </a:cubicBezTo>
                  <a:cubicBezTo>
                    <a:pt x="113" y="521"/>
                    <a:pt x="124" y="515"/>
                    <a:pt x="118" y="499"/>
                  </a:cubicBezTo>
                  <a:lnTo>
                    <a:pt x="118" y="499"/>
                  </a:lnTo>
                  <a:cubicBezTo>
                    <a:pt x="118" y="499"/>
                    <a:pt x="124" y="504"/>
                    <a:pt x="124" y="504"/>
                  </a:cubicBezTo>
                  <a:cubicBezTo>
                    <a:pt x="124" y="504"/>
                    <a:pt x="129" y="499"/>
                    <a:pt x="118" y="499"/>
                  </a:cubicBezTo>
                  <a:cubicBezTo>
                    <a:pt x="109" y="499"/>
                    <a:pt x="101" y="488"/>
                    <a:pt x="94" y="484"/>
                  </a:cubicBezTo>
                  <a:lnTo>
                    <a:pt x="94" y="484"/>
                  </a:lnTo>
                  <a:cubicBezTo>
                    <a:pt x="97" y="485"/>
                    <a:pt x="99" y="485"/>
                    <a:pt x="100" y="485"/>
                  </a:cubicBezTo>
                  <a:cubicBezTo>
                    <a:pt x="105" y="485"/>
                    <a:pt x="105" y="481"/>
                    <a:pt x="111" y="481"/>
                  </a:cubicBezTo>
                  <a:cubicBezTo>
                    <a:pt x="114" y="481"/>
                    <a:pt x="120" y="482"/>
                    <a:pt x="129" y="487"/>
                  </a:cubicBezTo>
                  <a:cubicBezTo>
                    <a:pt x="129" y="476"/>
                    <a:pt x="118" y="476"/>
                    <a:pt x="118" y="471"/>
                  </a:cubicBezTo>
                  <a:cubicBezTo>
                    <a:pt x="124" y="471"/>
                    <a:pt x="124" y="471"/>
                    <a:pt x="129" y="476"/>
                  </a:cubicBezTo>
                  <a:cubicBezTo>
                    <a:pt x="124" y="471"/>
                    <a:pt x="118" y="465"/>
                    <a:pt x="124" y="459"/>
                  </a:cubicBezTo>
                  <a:lnTo>
                    <a:pt x="129" y="459"/>
                  </a:lnTo>
                  <a:cubicBezTo>
                    <a:pt x="129" y="454"/>
                    <a:pt x="113" y="437"/>
                    <a:pt x="124" y="431"/>
                  </a:cubicBezTo>
                  <a:lnTo>
                    <a:pt x="124" y="431"/>
                  </a:lnTo>
                  <a:cubicBezTo>
                    <a:pt x="127" y="433"/>
                    <a:pt x="130" y="433"/>
                    <a:pt x="131" y="433"/>
                  </a:cubicBezTo>
                  <a:cubicBezTo>
                    <a:pt x="136" y="433"/>
                    <a:pt x="135" y="430"/>
                    <a:pt x="139" y="430"/>
                  </a:cubicBezTo>
                  <a:cubicBezTo>
                    <a:pt x="140" y="430"/>
                    <a:pt x="143" y="430"/>
                    <a:pt x="146" y="431"/>
                  </a:cubicBezTo>
                  <a:lnTo>
                    <a:pt x="146" y="426"/>
                  </a:lnTo>
                  <a:lnTo>
                    <a:pt x="135" y="426"/>
                  </a:lnTo>
                  <a:cubicBezTo>
                    <a:pt x="135" y="420"/>
                    <a:pt x="129" y="409"/>
                    <a:pt x="135" y="409"/>
                  </a:cubicBezTo>
                  <a:lnTo>
                    <a:pt x="141" y="415"/>
                  </a:lnTo>
                  <a:lnTo>
                    <a:pt x="141" y="403"/>
                  </a:lnTo>
                  <a:lnTo>
                    <a:pt x="129" y="409"/>
                  </a:lnTo>
                  <a:cubicBezTo>
                    <a:pt x="124" y="398"/>
                    <a:pt x="113" y="403"/>
                    <a:pt x="118" y="398"/>
                  </a:cubicBezTo>
                  <a:cubicBezTo>
                    <a:pt x="118" y="398"/>
                    <a:pt x="118" y="392"/>
                    <a:pt x="129" y="392"/>
                  </a:cubicBezTo>
                  <a:cubicBezTo>
                    <a:pt x="124" y="387"/>
                    <a:pt x="124" y="381"/>
                    <a:pt x="129" y="381"/>
                  </a:cubicBezTo>
                  <a:cubicBezTo>
                    <a:pt x="135" y="381"/>
                    <a:pt x="146" y="387"/>
                    <a:pt x="146" y="387"/>
                  </a:cubicBezTo>
                  <a:cubicBezTo>
                    <a:pt x="135" y="381"/>
                    <a:pt x="146" y="375"/>
                    <a:pt x="135" y="370"/>
                  </a:cubicBezTo>
                  <a:lnTo>
                    <a:pt x="135" y="370"/>
                  </a:lnTo>
                  <a:cubicBezTo>
                    <a:pt x="141" y="370"/>
                    <a:pt x="146" y="375"/>
                    <a:pt x="152" y="375"/>
                  </a:cubicBezTo>
                  <a:lnTo>
                    <a:pt x="141" y="364"/>
                  </a:lnTo>
                  <a:lnTo>
                    <a:pt x="141" y="364"/>
                  </a:lnTo>
                  <a:cubicBezTo>
                    <a:pt x="141" y="364"/>
                    <a:pt x="146" y="364"/>
                    <a:pt x="152" y="370"/>
                  </a:cubicBezTo>
                  <a:cubicBezTo>
                    <a:pt x="157" y="364"/>
                    <a:pt x="129" y="364"/>
                    <a:pt x="141" y="359"/>
                  </a:cubicBezTo>
                  <a:lnTo>
                    <a:pt x="141" y="359"/>
                  </a:lnTo>
                  <a:cubicBezTo>
                    <a:pt x="141" y="359"/>
                    <a:pt x="146" y="359"/>
                    <a:pt x="146" y="364"/>
                  </a:cubicBezTo>
                  <a:cubicBezTo>
                    <a:pt x="152" y="353"/>
                    <a:pt x="146" y="342"/>
                    <a:pt x="152" y="336"/>
                  </a:cubicBezTo>
                  <a:cubicBezTo>
                    <a:pt x="169" y="342"/>
                    <a:pt x="157" y="347"/>
                    <a:pt x="169" y="347"/>
                  </a:cubicBezTo>
                  <a:cubicBezTo>
                    <a:pt x="169" y="336"/>
                    <a:pt x="157" y="319"/>
                    <a:pt x="169" y="308"/>
                  </a:cubicBezTo>
                  <a:lnTo>
                    <a:pt x="163" y="308"/>
                  </a:lnTo>
                  <a:cubicBezTo>
                    <a:pt x="141" y="303"/>
                    <a:pt x="180" y="308"/>
                    <a:pt x="169" y="297"/>
                  </a:cubicBezTo>
                  <a:lnTo>
                    <a:pt x="169" y="297"/>
                  </a:lnTo>
                  <a:cubicBezTo>
                    <a:pt x="174" y="297"/>
                    <a:pt x="180" y="303"/>
                    <a:pt x="180" y="303"/>
                  </a:cubicBezTo>
                  <a:cubicBezTo>
                    <a:pt x="185" y="298"/>
                    <a:pt x="181" y="288"/>
                    <a:pt x="180" y="275"/>
                  </a:cubicBezTo>
                  <a:lnTo>
                    <a:pt x="180" y="275"/>
                  </a:lnTo>
                  <a:cubicBezTo>
                    <a:pt x="191" y="274"/>
                    <a:pt x="191" y="263"/>
                    <a:pt x="197" y="263"/>
                  </a:cubicBezTo>
                  <a:cubicBezTo>
                    <a:pt x="191" y="258"/>
                    <a:pt x="191" y="258"/>
                    <a:pt x="180" y="252"/>
                  </a:cubicBezTo>
                  <a:cubicBezTo>
                    <a:pt x="219" y="252"/>
                    <a:pt x="174" y="219"/>
                    <a:pt x="208" y="219"/>
                  </a:cubicBezTo>
                  <a:cubicBezTo>
                    <a:pt x="208" y="219"/>
                    <a:pt x="210" y="221"/>
                    <a:pt x="212" y="221"/>
                  </a:cubicBezTo>
                  <a:cubicBezTo>
                    <a:pt x="213" y="221"/>
                    <a:pt x="213" y="220"/>
                    <a:pt x="213" y="219"/>
                  </a:cubicBezTo>
                  <a:lnTo>
                    <a:pt x="208" y="207"/>
                  </a:lnTo>
                  <a:lnTo>
                    <a:pt x="197" y="207"/>
                  </a:lnTo>
                  <a:cubicBezTo>
                    <a:pt x="191" y="202"/>
                    <a:pt x="186" y="196"/>
                    <a:pt x="185" y="196"/>
                  </a:cubicBezTo>
                  <a:lnTo>
                    <a:pt x="185" y="196"/>
                  </a:lnTo>
                  <a:cubicBezTo>
                    <a:pt x="191" y="202"/>
                    <a:pt x="202" y="202"/>
                    <a:pt x="208" y="202"/>
                  </a:cubicBezTo>
                  <a:cubicBezTo>
                    <a:pt x="208" y="202"/>
                    <a:pt x="202" y="196"/>
                    <a:pt x="202" y="196"/>
                  </a:cubicBezTo>
                  <a:cubicBezTo>
                    <a:pt x="219" y="196"/>
                    <a:pt x="180" y="191"/>
                    <a:pt x="197" y="185"/>
                  </a:cubicBezTo>
                  <a:lnTo>
                    <a:pt x="197" y="185"/>
                  </a:lnTo>
                  <a:lnTo>
                    <a:pt x="202" y="191"/>
                  </a:lnTo>
                  <a:cubicBezTo>
                    <a:pt x="197" y="185"/>
                    <a:pt x="191" y="179"/>
                    <a:pt x="197" y="179"/>
                  </a:cubicBezTo>
                  <a:cubicBezTo>
                    <a:pt x="208" y="179"/>
                    <a:pt x="197" y="179"/>
                    <a:pt x="208" y="185"/>
                  </a:cubicBezTo>
                  <a:cubicBezTo>
                    <a:pt x="208" y="179"/>
                    <a:pt x="191" y="168"/>
                    <a:pt x="202" y="168"/>
                  </a:cubicBezTo>
                  <a:lnTo>
                    <a:pt x="202" y="168"/>
                  </a:lnTo>
                  <a:cubicBezTo>
                    <a:pt x="208" y="174"/>
                    <a:pt x="202" y="174"/>
                    <a:pt x="208" y="179"/>
                  </a:cubicBezTo>
                  <a:cubicBezTo>
                    <a:pt x="225" y="179"/>
                    <a:pt x="219" y="174"/>
                    <a:pt x="225" y="174"/>
                  </a:cubicBezTo>
                  <a:lnTo>
                    <a:pt x="230" y="168"/>
                  </a:lnTo>
                  <a:lnTo>
                    <a:pt x="225" y="168"/>
                  </a:lnTo>
                  <a:cubicBezTo>
                    <a:pt x="197" y="151"/>
                    <a:pt x="225" y="157"/>
                    <a:pt x="208" y="140"/>
                  </a:cubicBezTo>
                  <a:close/>
                  <a:moveTo>
                    <a:pt x="23" y="633"/>
                  </a:moveTo>
                  <a:lnTo>
                    <a:pt x="23" y="633"/>
                  </a:lnTo>
                  <a:cubicBezTo>
                    <a:pt x="21" y="633"/>
                    <a:pt x="19" y="633"/>
                    <a:pt x="17" y="633"/>
                  </a:cubicBezTo>
                  <a:lnTo>
                    <a:pt x="23" y="633"/>
                  </a:lnTo>
                  <a:cubicBezTo>
                    <a:pt x="23" y="633"/>
                    <a:pt x="23" y="633"/>
                    <a:pt x="23" y="633"/>
                  </a:cubicBezTo>
                  <a:close/>
                  <a:moveTo>
                    <a:pt x="157" y="644"/>
                  </a:moveTo>
                  <a:cubicBezTo>
                    <a:pt x="156" y="647"/>
                    <a:pt x="156" y="649"/>
                    <a:pt x="156" y="651"/>
                  </a:cubicBezTo>
                  <a:lnTo>
                    <a:pt x="156" y="651"/>
                  </a:lnTo>
                  <a:cubicBezTo>
                    <a:pt x="157" y="650"/>
                    <a:pt x="157" y="648"/>
                    <a:pt x="157" y="644"/>
                  </a:cubicBezTo>
                  <a:close/>
                  <a:moveTo>
                    <a:pt x="156" y="651"/>
                  </a:moveTo>
                  <a:lnTo>
                    <a:pt x="156" y="651"/>
                  </a:lnTo>
                  <a:cubicBezTo>
                    <a:pt x="155" y="654"/>
                    <a:pt x="154" y="654"/>
                    <a:pt x="157" y="661"/>
                  </a:cubicBezTo>
                  <a:cubicBezTo>
                    <a:pt x="157" y="661"/>
                    <a:pt x="156" y="656"/>
                    <a:pt x="156" y="651"/>
                  </a:cubicBezTo>
                  <a:close/>
                  <a:moveTo>
                    <a:pt x="247" y="0"/>
                  </a:moveTo>
                  <a:cubicBezTo>
                    <a:pt x="241" y="0"/>
                    <a:pt x="241" y="0"/>
                    <a:pt x="236" y="6"/>
                  </a:cubicBezTo>
                  <a:cubicBezTo>
                    <a:pt x="236" y="6"/>
                    <a:pt x="236" y="11"/>
                    <a:pt x="230" y="17"/>
                  </a:cubicBezTo>
                  <a:lnTo>
                    <a:pt x="225" y="17"/>
                  </a:lnTo>
                  <a:cubicBezTo>
                    <a:pt x="208" y="28"/>
                    <a:pt x="185" y="39"/>
                    <a:pt x="180" y="56"/>
                  </a:cubicBezTo>
                  <a:lnTo>
                    <a:pt x="191" y="51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5" y="62"/>
                    <a:pt x="185" y="62"/>
                    <a:pt x="185" y="62"/>
                  </a:cubicBezTo>
                  <a:lnTo>
                    <a:pt x="185" y="62"/>
                  </a:lnTo>
                  <a:lnTo>
                    <a:pt x="185" y="62"/>
                  </a:lnTo>
                  <a:lnTo>
                    <a:pt x="186" y="62"/>
                  </a:lnTo>
                  <a:lnTo>
                    <a:pt x="186" y="62"/>
                  </a:lnTo>
                  <a:cubicBezTo>
                    <a:pt x="187" y="62"/>
                    <a:pt x="189" y="62"/>
                    <a:pt x="191" y="62"/>
                  </a:cubicBezTo>
                  <a:cubicBezTo>
                    <a:pt x="187" y="62"/>
                    <a:pt x="186" y="65"/>
                    <a:pt x="183" y="67"/>
                  </a:cubicBezTo>
                  <a:lnTo>
                    <a:pt x="183" y="67"/>
                  </a:lnTo>
                  <a:lnTo>
                    <a:pt x="202" y="62"/>
                  </a:lnTo>
                  <a:lnTo>
                    <a:pt x="202" y="62"/>
                  </a:lnTo>
                  <a:cubicBezTo>
                    <a:pt x="197" y="67"/>
                    <a:pt x="185" y="67"/>
                    <a:pt x="185" y="73"/>
                  </a:cubicBezTo>
                  <a:cubicBezTo>
                    <a:pt x="197" y="73"/>
                    <a:pt x="202" y="62"/>
                    <a:pt x="208" y="62"/>
                  </a:cubicBezTo>
                  <a:lnTo>
                    <a:pt x="208" y="62"/>
                  </a:lnTo>
                  <a:cubicBezTo>
                    <a:pt x="202" y="73"/>
                    <a:pt x="197" y="73"/>
                    <a:pt x="202" y="73"/>
                  </a:cubicBezTo>
                  <a:cubicBezTo>
                    <a:pt x="197" y="79"/>
                    <a:pt x="197" y="79"/>
                    <a:pt x="191" y="79"/>
                  </a:cubicBezTo>
                  <a:lnTo>
                    <a:pt x="197" y="79"/>
                  </a:lnTo>
                  <a:cubicBezTo>
                    <a:pt x="202" y="84"/>
                    <a:pt x="208" y="90"/>
                    <a:pt x="197" y="90"/>
                  </a:cubicBezTo>
                  <a:cubicBezTo>
                    <a:pt x="197" y="90"/>
                    <a:pt x="202" y="95"/>
                    <a:pt x="202" y="95"/>
                  </a:cubicBezTo>
                  <a:lnTo>
                    <a:pt x="208" y="95"/>
                  </a:lnTo>
                  <a:cubicBezTo>
                    <a:pt x="208" y="95"/>
                    <a:pt x="213" y="95"/>
                    <a:pt x="213" y="101"/>
                  </a:cubicBezTo>
                  <a:lnTo>
                    <a:pt x="191" y="101"/>
                  </a:lnTo>
                  <a:lnTo>
                    <a:pt x="202" y="107"/>
                  </a:lnTo>
                  <a:lnTo>
                    <a:pt x="197" y="107"/>
                  </a:lnTo>
                  <a:cubicBezTo>
                    <a:pt x="199" y="109"/>
                    <a:pt x="201" y="109"/>
                    <a:pt x="202" y="109"/>
                  </a:cubicBezTo>
                  <a:cubicBezTo>
                    <a:pt x="204" y="109"/>
                    <a:pt x="205" y="109"/>
                    <a:pt x="208" y="112"/>
                  </a:cubicBezTo>
                  <a:cubicBezTo>
                    <a:pt x="208" y="112"/>
                    <a:pt x="202" y="118"/>
                    <a:pt x="202" y="118"/>
                  </a:cubicBezTo>
                  <a:cubicBezTo>
                    <a:pt x="202" y="120"/>
                    <a:pt x="202" y="122"/>
                    <a:pt x="202" y="124"/>
                  </a:cubicBezTo>
                  <a:lnTo>
                    <a:pt x="202" y="124"/>
                  </a:lnTo>
                  <a:cubicBezTo>
                    <a:pt x="202" y="124"/>
                    <a:pt x="202" y="124"/>
                    <a:pt x="202" y="124"/>
                  </a:cubicBezTo>
                  <a:cubicBezTo>
                    <a:pt x="202" y="124"/>
                    <a:pt x="202" y="125"/>
                    <a:pt x="202" y="129"/>
                  </a:cubicBezTo>
                  <a:cubicBezTo>
                    <a:pt x="198" y="128"/>
                    <a:pt x="195" y="127"/>
                    <a:pt x="194" y="127"/>
                  </a:cubicBezTo>
                  <a:lnTo>
                    <a:pt x="194" y="127"/>
                  </a:lnTo>
                  <a:cubicBezTo>
                    <a:pt x="189" y="127"/>
                    <a:pt x="206" y="135"/>
                    <a:pt x="197" y="135"/>
                  </a:cubicBezTo>
                  <a:cubicBezTo>
                    <a:pt x="185" y="129"/>
                    <a:pt x="191" y="129"/>
                    <a:pt x="180" y="129"/>
                  </a:cubicBezTo>
                  <a:cubicBezTo>
                    <a:pt x="196" y="139"/>
                    <a:pt x="177" y="140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4" y="145"/>
                    <a:pt x="174" y="145"/>
                    <a:pt x="174" y="146"/>
                  </a:cubicBezTo>
                  <a:cubicBezTo>
                    <a:pt x="174" y="145"/>
                    <a:pt x="174" y="145"/>
                    <a:pt x="174" y="145"/>
                  </a:cubicBezTo>
                  <a:lnTo>
                    <a:pt x="174" y="145"/>
                  </a:lnTo>
                  <a:cubicBezTo>
                    <a:pt x="176" y="145"/>
                    <a:pt x="178" y="146"/>
                    <a:pt x="180" y="146"/>
                  </a:cubicBezTo>
                  <a:cubicBezTo>
                    <a:pt x="185" y="151"/>
                    <a:pt x="180" y="157"/>
                    <a:pt x="180" y="163"/>
                  </a:cubicBezTo>
                  <a:cubicBezTo>
                    <a:pt x="174" y="163"/>
                    <a:pt x="169" y="174"/>
                    <a:pt x="157" y="174"/>
                  </a:cubicBezTo>
                  <a:cubicBezTo>
                    <a:pt x="174" y="179"/>
                    <a:pt x="169" y="185"/>
                    <a:pt x="169" y="191"/>
                  </a:cubicBezTo>
                  <a:cubicBezTo>
                    <a:pt x="157" y="191"/>
                    <a:pt x="157" y="185"/>
                    <a:pt x="152" y="179"/>
                  </a:cubicBezTo>
                  <a:lnTo>
                    <a:pt x="152" y="185"/>
                  </a:lnTo>
                  <a:cubicBezTo>
                    <a:pt x="157" y="191"/>
                    <a:pt x="157" y="191"/>
                    <a:pt x="157" y="196"/>
                  </a:cubicBezTo>
                  <a:lnTo>
                    <a:pt x="146" y="191"/>
                  </a:lnTo>
                  <a:lnTo>
                    <a:pt x="146" y="191"/>
                  </a:lnTo>
                  <a:cubicBezTo>
                    <a:pt x="146" y="196"/>
                    <a:pt x="157" y="207"/>
                    <a:pt x="146" y="213"/>
                  </a:cubicBezTo>
                  <a:cubicBezTo>
                    <a:pt x="157" y="213"/>
                    <a:pt x="180" y="219"/>
                    <a:pt x="185" y="224"/>
                  </a:cubicBezTo>
                  <a:cubicBezTo>
                    <a:pt x="180" y="224"/>
                    <a:pt x="169" y="219"/>
                    <a:pt x="169" y="219"/>
                  </a:cubicBezTo>
                  <a:cubicBezTo>
                    <a:pt x="169" y="219"/>
                    <a:pt x="169" y="224"/>
                    <a:pt x="169" y="224"/>
                  </a:cubicBezTo>
                  <a:lnTo>
                    <a:pt x="164" y="222"/>
                  </a:lnTo>
                  <a:lnTo>
                    <a:pt x="164" y="222"/>
                  </a:lnTo>
                  <a:cubicBezTo>
                    <a:pt x="164" y="223"/>
                    <a:pt x="164" y="223"/>
                    <a:pt x="163" y="224"/>
                  </a:cubicBezTo>
                  <a:cubicBezTo>
                    <a:pt x="160" y="221"/>
                    <a:pt x="159" y="221"/>
                    <a:pt x="157" y="221"/>
                  </a:cubicBezTo>
                  <a:cubicBezTo>
                    <a:pt x="156" y="221"/>
                    <a:pt x="155" y="221"/>
                    <a:pt x="152" y="219"/>
                  </a:cubicBezTo>
                  <a:lnTo>
                    <a:pt x="135" y="219"/>
                  </a:lnTo>
                  <a:cubicBezTo>
                    <a:pt x="141" y="219"/>
                    <a:pt x="146" y="224"/>
                    <a:pt x="146" y="224"/>
                  </a:cubicBezTo>
                  <a:cubicBezTo>
                    <a:pt x="146" y="226"/>
                    <a:pt x="145" y="227"/>
                    <a:pt x="143" y="227"/>
                  </a:cubicBezTo>
                  <a:cubicBezTo>
                    <a:pt x="139" y="227"/>
                    <a:pt x="133" y="224"/>
                    <a:pt x="129" y="224"/>
                  </a:cubicBezTo>
                  <a:lnTo>
                    <a:pt x="129" y="224"/>
                  </a:lnTo>
                  <a:cubicBezTo>
                    <a:pt x="135" y="230"/>
                    <a:pt x="129" y="230"/>
                    <a:pt x="141" y="235"/>
                  </a:cubicBezTo>
                  <a:lnTo>
                    <a:pt x="129" y="235"/>
                  </a:lnTo>
                  <a:cubicBezTo>
                    <a:pt x="135" y="241"/>
                    <a:pt x="129" y="247"/>
                    <a:pt x="141" y="252"/>
                  </a:cubicBezTo>
                  <a:lnTo>
                    <a:pt x="146" y="252"/>
                  </a:lnTo>
                  <a:cubicBezTo>
                    <a:pt x="152" y="263"/>
                    <a:pt x="129" y="269"/>
                    <a:pt x="129" y="280"/>
                  </a:cubicBezTo>
                  <a:lnTo>
                    <a:pt x="124" y="280"/>
                  </a:lnTo>
                  <a:cubicBezTo>
                    <a:pt x="129" y="286"/>
                    <a:pt x="124" y="291"/>
                    <a:pt x="135" y="303"/>
                  </a:cubicBezTo>
                  <a:cubicBezTo>
                    <a:pt x="129" y="303"/>
                    <a:pt x="124" y="303"/>
                    <a:pt x="118" y="297"/>
                  </a:cubicBezTo>
                  <a:lnTo>
                    <a:pt x="118" y="297"/>
                  </a:lnTo>
                  <a:cubicBezTo>
                    <a:pt x="118" y="303"/>
                    <a:pt x="124" y="308"/>
                    <a:pt x="113" y="308"/>
                  </a:cubicBezTo>
                  <a:cubicBezTo>
                    <a:pt x="111" y="306"/>
                    <a:pt x="109" y="306"/>
                    <a:pt x="109" y="305"/>
                  </a:cubicBezTo>
                  <a:lnTo>
                    <a:pt x="109" y="305"/>
                  </a:lnTo>
                  <a:cubicBezTo>
                    <a:pt x="103" y="309"/>
                    <a:pt x="98" y="310"/>
                    <a:pt x="107" y="319"/>
                  </a:cubicBezTo>
                  <a:cubicBezTo>
                    <a:pt x="102" y="315"/>
                    <a:pt x="99" y="313"/>
                    <a:pt x="96" y="313"/>
                  </a:cubicBezTo>
                  <a:cubicBezTo>
                    <a:pt x="93" y="313"/>
                    <a:pt x="93" y="316"/>
                    <a:pt x="96" y="319"/>
                  </a:cubicBezTo>
                  <a:lnTo>
                    <a:pt x="101" y="319"/>
                  </a:lnTo>
                  <a:cubicBezTo>
                    <a:pt x="101" y="325"/>
                    <a:pt x="101" y="325"/>
                    <a:pt x="101" y="325"/>
                  </a:cubicBezTo>
                  <a:lnTo>
                    <a:pt x="85" y="319"/>
                  </a:lnTo>
                  <a:lnTo>
                    <a:pt x="85" y="319"/>
                  </a:lnTo>
                  <a:cubicBezTo>
                    <a:pt x="64" y="324"/>
                    <a:pt x="100" y="348"/>
                    <a:pt x="81" y="348"/>
                  </a:cubicBezTo>
                  <a:cubicBezTo>
                    <a:pt x="79" y="348"/>
                    <a:pt x="76" y="348"/>
                    <a:pt x="73" y="347"/>
                  </a:cubicBezTo>
                  <a:lnTo>
                    <a:pt x="73" y="347"/>
                  </a:lnTo>
                  <a:cubicBezTo>
                    <a:pt x="78" y="352"/>
                    <a:pt x="80" y="353"/>
                    <a:pt x="82" y="353"/>
                  </a:cubicBezTo>
                  <a:cubicBezTo>
                    <a:pt x="85" y="353"/>
                    <a:pt x="87" y="351"/>
                    <a:pt x="90" y="351"/>
                  </a:cubicBezTo>
                  <a:cubicBezTo>
                    <a:pt x="91" y="351"/>
                    <a:pt x="93" y="352"/>
                    <a:pt x="96" y="353"/>
                  </a:cubicBezTo>
                  <a:cubicBezTo>
                    <a:pt x="90" y="359"/>
                    <a:pt x="68" y="359"/>
                    <a:pt x="68" y="359"/>
                  </a:cubicBezTo>
                  <a:cubicBezTo>
                    <a:pt x="57" y="364"/>
                    <a:pt x="85" y="375"/>
                    <a:pt x="79" y="381"/>
                  </a:cubicBezTo>
                  <a:cubicBezTo>
                    <a:pt x="85" y="381"/>
                    <a:pt x="96" y="381"/>
                    <a:pt x="101" y="392"/>
                  </a:cubicBezTo>
                  <a:cubicBezTo>
                    <a:pt x="100" y="394"/>
                    <a:pt x="97" y="394"/>
                    <a:pt x="93" y="394"/>
                  </a:cubicBezTo>
                  <a:cubicBezTo>
                    <a:pt x="85" y="394"/>
                    <a:pt x="73" y="391"/>
                    <a:pt x="73" y="387"/>
                  </a:cubicBezTo>
                  <a:cubicBezTo>
                    <a:pt x="73" y="384"/>
                    <a:pt x="73" y="382"/>
                    <a:pt x="74" y="382"/>
                  </a:cubicBezTo>
                  <a:cubicBezTo>
                    <a:pt x="75" y="382"/>
                    <a:pt x="76" y="384"/>
                    <a:pt x="79" y="386"/>
                  </a:cubicBezTo>
                  <a:lnTo>
                    <a:pt x="79" y="386"/>
                  </a:lnTo>
                  <a:cubicBezTo>
                    <a:pt x="75" y="383"/>
                    <a:pt x="74" y="382"/>
                    <a:pt x="72" y="381"/>
                  </a:cubicBezTo>
                  <a:lnTo>
                    <a:pt x="72" y="381"/>
                  </a:lnTo>
                  <a:cubicBezTo>
                    <a:pt x="68" y="382"/>
                    <a:pt x="64" y="388"/>
                    <a:pt x="60" y="388"/>
                  </a:cubicBezTo>
                  <a:cubicBezTo>
                    <a:pt x="59" y="388"/>
                    <a:pt x="58" y="388"/>
                    <a:pt x="57" y="387"/>
                  </a:cubicBezTo>
                  <a:lnTo>
                    <a:pt x="57" y="387"/>
                  </a:lnTo>
                  <a:cubicBezTo>
                    <a:pt x="57" y="389"/>
                    <a:pt x="58" y="391"/>
                    <a:pt x="60" y="391"/>
                  </a:cubicBezTo>
                  <a:cubicBezTo>
                    <a:pt x="61" y="391"/>
                    <a:pt x="62" y="391"/>
                    <a:pt x="63" y="390"/>
                  </a:cubicBezTo>
                  <a:lnTo>
                    <a:pt x="63" y="390"/>
                  </a:lnTo>
                  <a:cubicBezTo>
                    <a:pt x="59" y="395"/>
                    <a:pt x="61" y="399"/>
                    <a:pt x="57" y="403"/>
                  </a:cubicBezTo>
                  <a:lnTo>
                    <a:pt x="62" y="403"/>
                  </a:lnTo>
                  <a:cubicBezTo>
                    <a:pt x="57" y="415"/>
                    <a:pt x="73" y="415"/>
                    <a:pt x="73" y="420"/>
                  </a:cubicBezTo>
                  <a:cubicBezTo>
                    <a:pt x="71" y="421"/>
                    <a:pt x="69" y="422"/>
                    <a:pt x="67" y="422"/>
                  </a:cubicBezTo>
                  <a:cubicBezTo>
                    <a:pt x="63" y="422"/>
                    <a:pt x="61" y="421"/>
                    <a:pt x="59" y="421"/>
                  </a:cubicBezTo>
                  <a:cubicBezTo>
                    <a:pt x="57" y="421"/>
                    <a:pt x="57" y="422"/>
                    <a:pt x="57" y="426"/>
                  </a:cubicBezTo>
                  <a:cubicBezTo>
                    <a:pt x="51" y="426"/>
                    <a:pt x="45" y="420"/>
                    <a:pt x="40" y="415"/>
                  </a:cubicBezTo>
                  <a:lnTo>
                    <a:pt x="40" y="415"/>
                  </a:lnTo>
                  <a:cubicBezTo>
                    <a:pt x="45" y="426"/>
                    <a:pt x="29" y="426"/>
                    <a:pt x="29" y="431"/>
                  </a:cubicBezTo>
                  <a:lnTo>
                    <a:pt x="34" y="431"/>
                  </a:lnTo>
                  <a:cubicBezTo>
                    <a:pt x="34" y="431"/>
                    <a:pt x="34" y="434"/>
                    <a:pt x="33" y="434"/>
                  </a:cubicBezTo>
                  <a:cubicBezTo>
                    <a:pt x="32" y="434"/>
                    <a:pt x="32" y="434"/>
                    <a:pt x="32" y="434"/>
                  </a:cubicBezTo>
                  <a:lnTo>
                    <a:pt x="32" y="434"/>
                  </a:lnTo>
                  <a:cubicBezTo>
                    <a:pt x="38" y="437"/>
                    <a:pt x="46" y="439"/>
                    <a:pt x="51" y="448"/>
                  </a:cubicBezTo>
                  <a:cubicBezTo>
                    <a:pt x="45" y="448"/>
                    <a:pt x="57" y="454"/>
                    <a:pt x="40" y="454"/>
                  </a:cubicBezTo>
                  <a:cubicBezTo>
                    <a:pt x="51" y="448"/>
                    <a:pt x="29" y="448"/>
                    <a:pt x="29" y="443"/>
                  </a:cubicBezTo>
                  <a:cubicBezTo>
                    <a:pt x="29" y="443"/>
                    <a:pt x="29" y="443"/>
                    <a:pt x="29" y="448"/>
                  </a:cubicBezTo>
                  <a:cubicBezTo>
                    <a:pt x="23" y="448"/>
                    <a:pt x="23" y="443"/>
                    <a:pt x="23" y="443"/>
                  </a:cubicBezTo>
                  <a:lnTo>
                    <a:pt x="23" y="443"/>
                  </a:lnTo>
                  <a:cubicBezTo>
                    <a:pt x="6" y="448"/>
                    <a:pt x="34" y="454"/>
                    <a:pt x="34" y="459"/>
                  </a:cubicBezTo>
                  <a:lnTo>
                    <a:pt x="17" y="459"/>
                  </a:lnTo>
                  <a:cubicBezTo>
                    <a:pt x="23" y="459"/>
                    <a:pt x="34" y="465"/>
                    <a:pt x="40" y="471"/>
                  </a:cubicBezTo>
                  <a:cubicBezTo>
                    <a:pt x="29" y="471"/>
                    <a:pt x="40" y="476"/>
                    <a:pt x="40" y="476"/>
                  </a:cubicBezTo>
                  <a:lnTo>
                    <a:pt x="45" y="476"/>
                  </a:lnTo>
                  <a:cubicBezTo>
                    <a:pt x="51" y="482"/>
                    <a:pt x="51" y="482"/>
                    <a:pt x="51" y="487"/>
                  </a:cubicBezTo>
                  <a:cubicBezTo>
                    <a:pt x="50" y="487"/>
                    <a:pt x="49" y="487"/>
                    <a:pt x="48" y="487"/>
                  </a:cubicBezTo>
                  <a:lnTo>
                    <a:pt x="48" y="487"/>
                  </a:lnTo>
                  <a:cubicBezTo>
                    <a:pt x="47" y="491"/>
                    <a:pt x="30" y="490"/>
                    <a:pt x="34" y="499"/>
                  </a:cubicBezTo>
                  <a:cubicBezTo>
                    <a:pt x="29" y="499"/>
                    <a:pt x="17" y="493"/>
                    <a:pt x="12" y="493"/>
                  </a:cubicBezTo>
                  <a:lnTo>
                    <a:pt x="12" y="493"/>
                  </a:lnTo>
                  <a:cubicBezTo>
                    <a:pt x="23" y="504"/>
                    <a:pt x="1" y="499"/>
                    <a:pt x="6" y="510"/>
                  </a:cubicBezTo>
                  <a:cubicBezTo>
                    <a:pt x="17" y="510"/>
                    <a:pt x="17" y="510"/>
                    <a:pt x="23" y="515"/>
                  </a:cubicBezTo>
                  <a:lnTo>
                    <a:pt x="23" y="504"/>
                  </a:lnTo>
                  <a:lnTo>
                    <a:pt x="34" y="515"/>
                  </a:lnTo>
                  <a:cubicBezTo>
                    <a:pt x="34" y="510"/>
                    <a:pt x="29" y="504"/>
                    <a:pt x="34" y="504"/>
                  </a:cubicBezTo>
                  <a:cubicBezTo>
                    <a:pt x="40" y="510"/>
                    <a:pt x="40" y="510"/>
                    <a:pt x="45" y="510"/>
                  </a:cubicBezTo>
                  <a:cubicBezTo>
                    <a:pt x="29" y="510"/>
                    <a:pt x="51" y="521"/>
                    <a:pt x="40" y="521"/>
                  </a:cubicBezTo>
                  <a:lnTo>
                    <a:pt x="12" y="515"/>
                  </a:lnTo>
                  <a:lnTo>
                    <a:pt x="12" y="515"/>
                  </a:lnTo>
                  <a:cubicBezTo>
                    <a:pt x="1" y="521"/>
                    <a:pt x="23" y="543"/>
                    <a:pt x="12" y="555"/>
                  </a:cubicBezTo>
                  <a:lnTo>
                    <a:pt x="17" y="549"/>
                  </a:lnTo>
                  <a:cubicBezTo>
                    <a:pt x="29" y="555"/>
                    <a:pt x="17" y="560"/>
                    <a:pt x="23" y="566"/>
                  </a:cubicBezTo>
                  <a:cubicBezTo>
                    <a:pt x="12" y="566"/>
                    <a:pt x="6" y="566"/>
                    <a:pt x="1" y="571"/>
                  </a:cubicBezTo>
                  <a:cubicBezTo>
                    <a:pt x="6" y="571"/>
                    <a:pt x="1" y="583"/>
                    <a:pt x="17" y="583"/>
                  </a:cubicBezTo>
                  <a:lnTo>
                    <a:pt x="6" y="594"/>
                  </a:lnTo>
                  <a:cubicBezTo>
                    <a:pt x="1" y="605"/>
                    <a:pt x="34" y="599"/>
                    <a:pt x="29" y="611"/>
                  </a:cubicBezTo>
                  <a:cubicBezTo>
                    <a:pt x="17" y="611"/>
                    <a:pt x="12" y="616"/>
                    <a:pt x="6" y="616"/>
                  </a:cubicBezTo>
                  <a:cubicBezTo>
                    <a:pt x="6" y="616"/>
                    <a:pt x="1" y="622"/>
                    <a:pt x="6" y="622"/>
                  </a:cubicBezTo>
                  <a:cubicBezTo>
                    <a:pt x="1" y="627"/>
                    <a:pt x="23" y="622"/>
                    <a:pt x="12" y="633"/>
                  </a:cubicBezTo>
                  <a:cubicBezTo>
                    <a:pt x="16" y="633"/>
                    <a:pt x="19" y="631"/>
                    <a:pt x="21" y="631"/>
                  </a:cubicBezTo>
                  <a:cubicBezTo>
                    <a:pt x="22" y="631"/>
                    <a:pt x="23" y="631"/>
                    <a:pt x="23" y="633"/>
                  </a:cubicBezTo>
                  <a:lnTo>
                    <a:pt x="23" y="633"/>
                  </a:lnTo>
                  <a:cubicBezTo>
                    <a:pt x="27" y="632"/>
                    <a:pt x="30" y="631"/>
                    <a:pt x="34" y="627"/>
                  </a:cubicBezTo>
                  <a:lnTo>
                    <a:pt x="34" y="627"/>
                  </a:lnTo>
                  <a:cubicBezTo>
                    <a:pt x="23" y="639"/>
                    <a:pt x="23" y="650"/>
                    <a:pt x="29" y="650"/>
                  </a:cubicBezTo>
                  <a:cubicBezTo>
                    <a:pt x="31" y="650"/>
                    <a:pt x="34" y="649"/>
                    <a:pt x="37" y="649"/>
                  </a:cubicBezTo>
                  <a:cubicBezTo>
                    <a:pt x="41" y="649"/>
                    <a:pt x="43" y="651"/>
                    <a:pt x="40" y="661"/>
                  </a:cubicBezTo>
                  <a:cubicBezTo>
                    <a:pt x="57" y="661"/>
                    <a:pt x="68" y="655"/>
                    <a:pt x="73" y="655"/>
                  </a:cubicBezTo>
                  <a:cubicBezTo>
                    <a:pt x="73" y="661"/>
                    <a:pt x="73" y="661"/>
                    <a:pt x="73" y="661"/>
                  </a:cubicBezTo>
                  <a:cubicBezTo>
                    <a:pt x="74" y="661"/>
                    <a:pt x="74" y="662"/>
                    <a:pt x="75" y="662"/>
                  </a:cubicBezTo>
                  <a:cubicBezTo>
                    <a:pt x="80" y="662"/>
                    <a:pt x="88" y="642"/>
                    <a:pt x="93" y="642"/>
                  </a:cubicBezTo>
                  <a:cubicBezTo>
                    <a:pt x="94" y="642"/>
                    <a:pt x="95" y="643"/>
                    <a:pt x="96" y="644"/>
                  </a:cubicBezTo>
                  <a:cubicBezTo>
                    <a:pt x="96" y="653"/>
                    <a:pt x="94" y="654"/>
                    <a:pt x="93" y="654"/>
                  </a:cubicBezTo>
                  <a:cubicBezTo>
                    <a:pt x="92" y="654"/>
                    <a:pt x="92" y="654"/>
                    <a:pt x="91" y="654"/>
                  </a:cubicBezTo>
                  <a:cubicBezTo>
                    <a:pt x="91" y="654"/>
                    <a:pt x="90" y="654"/>
                    <a:pt x="90" y="655"/>
                  </a:cubicBezTo>
                  <a:cubicBezTo>
                    <a:pt x="86" y="668"/>
                    <a:pt x="87" y="671"/>
                    <a:pt x="90" y="671"/>
                  </a:cubicBezTo>
                  <a:cubicBezTo>
                    <a:pt x="94" y="671"/>
                    <a:pt x="100" y="667"/>
                    <a:pt x="104" y="667"/>
                  </a:cubicBezTo>
                  <a:cubicBezTo>
                    <a:pt x="106" y="667"/>
                    <a:pt x="107" y="668"/>
                    <a:pt x="107" y="672"/>
                  </a:cubicBezTo>
                  <a:cubicBezTo>
                    <a:pt x="108" y="675"/>
                    <a:pt x="110" y="675"/>
                    <a:pt x="112" y="675"/>
                  </a:cubicBezTo>
                  <a:cubicBezTo>
                    <a:pt x="118" y="675"/>
                    <a:pt x="127" y="666"/>
                    <a:pt x="133" y="666"/>
                  </a:cubicBezTo>
                  <a:cubicBezTo>
                    <a:pt x="134" y="666"/>
                    <a:pt x="134" y="666"/>
                    <a:pt x="135" y="667"/>
                  </a:cubicBezTo>
                  <a:cubicBezTo>
                    <a:pt x="135" y="667"/>
                    <a:pt x="135" y="667"/>
                    <a:pt x="135" y="672"/>
                  </a:cubicBezTo>
                  <a:cubicBezTo>
                    <a:pt x="141" y="655"/>
                    <a:pt x="152" y="650"/>
                    <a:pt x="157" y="644"/>
                  </a:cubicBezTo>
                  <a:lnTo>
                    <a:pt x="157" y="644"/>
                  </a:lnTo>
                  <a:cubicBezTo>
                    <a:pt x="157" y="644"/>
                    <a:pt x="157" y="644"/>
                    <a:pt x="157" y="644"/>
                  </a:cubicBezTo>
                  <a:lnTo>
                    <a:pt x="157" y="644"/>
                  </a:lnTo>
                  <a:cubicBezTo>
                    <a:pt x="158" y="642"/>
                    <a:pt x="160" y="640"/>
                    <a:pt x="163" y="639"/>
                  </a:cubicBezTo>
                  <a:cubicBezTo>
                    <a:pt x="163" y="644"/>
                    <a:pt x="169" y="650"/>
                    <a:pt x="169" y="667"/>
                  </a:cubicBezTo>
                  <a:lnTo>
                    <a:pt x="163" y="667"/>
                  </a:lnTo>
                  <a:cubicBezTo>
                    <a:pt x="163" y="672"/>
                    <a:pt x="164" y="674"/>
                    <a:pt x="165" y="674"/>
                  </a:cubicBezTo>
                  <a:cubicBezTo>
                    <a:pt x="167" y="674"/>
                    <a:pt x="171" y="667"/>
                    <a:pt x="174" y="667"/>
                  </a:cubicBezTo>
                  <a:lnTo>
                    <a:pt x="174" y="678"/>
                  </a:lnTo>
                  <a:cubicBezTo>
                    <a:pt x="185" y="672"/>
                    <a:pt x="185" y="655"/>
                    <a:pt x="191" y="655"/>
                  </a:cubicBezTo>
                  <a:lnTo>
                    <a:pt x="191" y="650"/>
                  </a:lnTo>
                  <a:cubicBezTo>
                    <a:pt x="192" y="646"/>
                    <a:pt x="193" y="644"/>
                    <a:pt x="194" y="644"/>
                  </a:cubicBezTo>
                  <a:cubicBezTo>
                    <a:pt x="196" y="644"/>
                    <a:pt x="197" y="650"/>
                    <a:pt x="199" y="650"/>
                  </a:cubicBezTo>
                  <a:cubicBezTo>
                    <a:pt x="200" y="650"/>
                    <a:pt x="201" y="648"/>
                    <a:pt x="202" y="644"/>
                  </a:cubicBezTo>
                  <a:lnTo>
                    <a:pt x="202" y="667"/>
                  </a:lnTo>
                  <a:cubicBezTo>
                    <a:pt x="208" y="661"/>
                    <a:pt x="219" y="650"/>
                    <a:pt x="225" y="644"/>
                  </a:cubicBezTo>
                  <a:lnTo>
                    <a:pt x="225" y="644"/>
                  </a:lnTo>
                  <a:cubicBezTo>
                    <a:pt x="219" y="655"/>
                    <a:pt x="213" y="667"/>
                    <a:pt x="208" y="672"/>
                  </a:cubicBezTo>
                  <a:cubicBezTo>
                    <a:pt x="208" y="672"/>
                    <a:pt x="213" y="672"/>
                    <a:pt x="219" y="667"/>
                  </a:cubicBezTo>
                  <a:cubicBezTo>
                    <a:pt x="219" y="650"/>
                    <a:pt x="225" y="644"/>
                    <a:pt x="236" y="644"/>
                  </a:cubicBezTo>
                  <a:cubicBezTo>
                    <a:pt x="236" y="678"/>
                    <a:pt x="253" y="650"/>
                    <a:pt x="258" y="678"/>
                  </a:cubicBezTo>
                  <a:cubicBezTo>
                    <a:pt x="263" y="675"/>
                    <a:pt x="267" y="674"/>
                    <a:pt x="270" y="674"/>
                  </a:cubicBezTo>
                  <a:cubicBezTo>
                    <a:pt x="279" y="674"/>
                    <a:pt x="287" y="679"/>
                    <a:pt x="296" y="679"/>
                  </a:cubicBezTo>
                  <a:cubicBezTo>
                    <a:pt x="298" y="679"/>
                    <a:pt x="301" y="679"/>
                    <a:pt x="303" y="678"/>
                  </a:cubicBezTo>
                  <a:cubicBezTo>
                    <a:pt x="297" y="664"/>
                    <a:pt x="299" y="664"/>
                    <a:pt x="301" y="664"/>
                  </a:cubicBezTo>
                  <a:cubicBezTo>
                    <a:pt x="303" y="664"/>
                    <a:pt x="306" y="664"/>
                    <a:pt x="303" y="650"/>
                  </a:cubicBezTo>
                  <a:lnTo>
                    <a:pt x="309" y="650"/>
                  </a:lnTo>
                  <a:lnTo>
                    <a:pt x="320" y="667"/>
                  </a:lnTo>
                  <a:cubicBezTo>
                    <a:pt x="325" y="672"/>
                    <a:pt x="320" y="672"/>
                    <a:pt x="320" y="678"/>
                  </a:cubicBezTo>
                  <a:cubicBezTo>
                    <a:pt x="325" y="678"/>
                    <a:pt x="325" y="689"/>
                    <a:pt x="331" y="695"/>
                  </a:cubicBezTo>
                  <a:lnTo>
                    <a:pt x="331" y="695"/>
                  </a:lnTo>
                  <a:cubicBezTo>
                    <a:pt x="326" y="689"/>
                    <a:pt x="331" y="683"/>
                    <a:pt x="337" y="683"/>
                  </a:cubicBezTo>
                  <a:lnTo>
                    <a:pt x="325" y="672"/>
                  </a:lnTo>
                  <a:cubicBezTo>
                    <a:pt x="328" y="669"/>
                    <a:pt x="329" y="668"/>
                    <a:pt x="331" y="668"/>
                  </a:cubicBezTo>
                  <a:cubicBezTo>
                    <a:pt x="336" y="668"/>
                    <a:pt x="338" y="682"/>
                    <a:pt x="343" y="682"/>
                  </a:cubicBezTo>
                  <a:cubicBezTo>
                    <a:pt x="344" y="682"/>
                    <a:pt x="346" y="681"/>
                    <a:pt x="348" y="678"/>
                  </a:cubicBezTo>
                  <a:lnTo>
                    <a:pt x="348" y="689"/>
                  </a:lnTo>
                  <a:cubicBezTo>
                    <a:pt x="353" y="683"/>
                    <a:pt x="365" y="683"/>
                    <a:pt x="370" y="661"/>
                  </a:cubicBezTo>
                  <a:cubicBezTo>
                    <a:pt x="370" y="667"/>
                    <a:pt x="376" y="672"/>
                    <a:pt x="370" y="678"/>
                  </a:cubicBezTo>
                  <a:cubicBezTo>
                    <a:pt x="376" y="678"/>
                    <a:pt x="393" y="667"/>
                    <a:pt x="398" y="661"/>
                  </a:cubicBezTo>
                  <a:cubicBezTo>
                    <a:pt x="406" y="657"/>
                    <a:pt x="411" y="653"/>
                    <a:pt x="420" y="653"/>
                  </a:cubicBezTo>
                  <a:cubicBezTo>
                    <a:pt x="423" y="653"/>
                    <a:pt x="427" y="654"/>
                    <a:pt x="432" y="655"/>
                  </a:cubicBezTo>
                  <a:lnTo>
                    <a:pt x="432" y="661"/>
                  </a:lnTo>
                  <a:cubicBezTo>
                    <a:pt x="436" y="661"/>
                    <a:pt x="434" y="654"/>
                    <a:pt x="435" y="654"/>
                  </a:cubicBezTo>
                  <a:lnTo>
                    <a:pt x="435" y="654"/>
                  </a:lnTo>
                  <a:cubicBezTo>
                    <a:pt x="436" y="654"/>
                    <a:pt x="436" y="654"/>
                    <a:pt x="437" y="655"/>
                  </a:cubicBezTo>
                  <a:cubicBezTo>
                    <a:pt x="443" y="655"/>
                    <a:pt x="443" y="661"/>
                    <a:pt x="443" y="661"/>
                  </a:cubicBezTo>
                  <a:cubicBezTo>
                    <a:pt x="449" y="655"/>
                    <a:pt x="449" y="650"/>
                    <a:pt x="454" y="650"/>
                  </a:cubicBezTo>
                  <a:lnTo>
                    <a:pt x="454" y="655"/>
                  </a:lnTo>
                  <a:cubicBezTo>
                    <a:pt x="457" y="656"/>
                    <a:pt x="460" y="656"/>
                    <a:pt x="462" y="656"/>
                  </a:cubicBezTo>
                  <a:cubicBezTo>
                    <a:pt x="485" y="656"/>
                    <a:pt x="472" y="632"/>
                    <a:pt x="482" y="627"/>
                  </a:cubicBezTo>
                  <a:lnTo>
                    <a:pt x="482" y="627"/>
                  </a:lnTo>
                  <a:cubicBezTo>
                    <a:pt x="499" y="639"/>
                    <a:pt x="516" y="644"/>
                    <a:pt x="527" y="644"/>
                  </a:cubicBezTo>
                  <a:cubicBezTo>
                    <a:pt x="527" y="644"/>
                    <a:pt x="531" y="644"/>
                    <a:pt x="532" y="641"/>
                  </a:cubicBezTo>
                  <a:lnTo>
                    <a:pt x="532" y="641"/>
                  </a:lnTo>
                  <a:cubicBezTo>
                    <a:pt x="532" y="642"/>
                    <a:pt x="532" y="643"/>
                    <a:pt x="533" y="644"/>
                  </a:cubicBezTo>
                  <a:lnTo>
                    <a:pt x="533" y="639"/>
                  </a:lnTo>
                  <a:cubicBezTo>
                    <a:pt x="533" y="640"/>
                    <a:pt x="532" y="641"/>
                    <a:pt x="532" y="641"/>
                  </a:cubicBezTo>
                  <a:lnTo>
                    <a:pt x="532" y="641"/>
                  </a:lnTo>
                  <a:cubicBezTo>
                    <a:pt x="525" y="614"/>
                    <a:pt x="499" y="587"/>
                    <a:pt x="488" y="566"/>
                  </a:cubicBezTo>
                  <a:cubicBezTo>
                    <a:pt x="504" y="560"/>
                    <a:pt x="483" y="523"/>
                    <a:pt x="488" y="500"/>
                  </a:cubicBezTo>
                  <a:lnTo>
                    <a:pt x="488" y="500"/>
                  </a:lnTo>
                  <a:cubicBezTo>
                    <a:pt x="486" y="504"/>
                    <a:pt x="476" y="504"/>
                    <a:pt x="471" y="504"/>
                  </a:cubicBezTo>
                  <a:cubicBezTo>
                    <a:pt x="477" y="499"/>
                    <a:pt x="454" y="499"/>
                    <a:pt x="477" y="493"/>
                  </a:cubicBezTo>
                  <a:cubicBezTo>
                    <a:pt x="493" y="487"/>
                    <a:pt x="482" y="482"/>
                    <a:pt x="482" y="476"/>
                  </a:cubicBezTo>
                  <a:lnTo>
                    <a:pt x="482" y="476"/>
                  </a:lnTo>
                  <a:lnTo>
                    <a:pt x="460" y="482"/>
                  </a:lnTo>
                  <a:cubicBezTo>
                    <a:pt x="493" y="459"/>
                    <a:pt x="437" y="454"/>
                    <a:pt x="465" y="437"/>
                  </a:cubicBezTo>
                  <a:cubicBezTo>
                    <a:pt x="460" y="437"/>
                    <a:pt x="460" y="431"/>
                    <a:pt x="454" y="431"/>
                  </a:cubicBezTo>
                  <a:lnTo>
                    <a:pt x="465" y="426"/>
                  </a:lnTo>
                  <a:cubicBezTo>
                    <a:pt x="465" y="415"/>
                    <a:pt x="465" y="409"/>
                    <a:pt x="460" y="403"/>
                  </a:cubicBezTo>
                  <a:lnTo>
                    <a:pt x="471" y="403"/>
                  </a:lnTo>
                  <a:cubicBezTo>
                    <a:pt x="469" y="399"/>
                    <a:pt x="463" y="398"/>
                    <a:pt x="456" y="398"/>
                  </a:cubicBezTo>
                  <a:cubicBezTo>
                    <a:pt x="449" y="398"/>
                    <a:pt x="440" y="399"/>
                    <a:pt x="434" y="399"/>
                  </a:cubicBezTo>
                  <a:cubicBezTo>
                    <a:pt x="430" y="399"/>
                    <a:pt x="428" y="399"/>
                    <a:pt x="426" y="398"/>
                  </a:cubicBezTo>
                  <a:lnTo>
                    <a:pt x="449" y="392"/>
                  </a:lnTo>
                  <a:cubicBezTo>
                    <a:pt x="443" y="381"/>
                    <a:pt x="454" y="364"/>
                    <a:pt x="437" y="359"/>
                  </a:cubicBezTo>
                  <a:lnTo>
                    <a:pt x="443" y="359"/>
                  </a:lnTo>
                  <a:cubicBezTo>
                    <a:pt x="443" y="354"/>
                    <a:pt x="450" y="344"/>
                    <a:pt x="440" y="344"/>
                  </a:cubicBezTo>
                  <a:cubicBezTo>
                    <a:pt x="438" y="344"/>
                    <a:pt x="434" y="344"/>
                    <a:pt x="429" y="346"/>
                  </a:cubicBezTo>
                  <a:lnTo>
                    <a:pt x="429" y="346"/>
                  </a:lnTo>
                  <a:cubicBezTo>
                    <a:pt x="441" y="341"/>
                    <a:pt x="426" y="336"/>
                    <a:pt x="415" y="331"/>
                  </a:cubicBezTo>
                  <a:lnTo>
                    <a:pt x="426" y="325"/>
                  </a:lnTo>
                  <a:cubicBezTo>
                    <a:pt x="415" y="325"/>
                    <a:pt x="411" y="327"/>
                    <a:pt x="407" y="327"/>
                  </a:cubicBezTo>
                  <a:cubicBezTo>
                    <a:pt x="404" y="327"/>
                    <a:pt x="402" y="327"/>
                    <a:pt x="398" y="325"/>
                  </a:cubicBezTo>
                  <a:cubicBezTo>
                    <a:pt x="401" y="322"/>
                    <a:pt x="404" y="321"/>
                    <a:pt x="406" y="321"/>
                  </a:cubicBezTo>
                  <a:cubicBezTo>
                    <a:pt x="408" y="321"/>
                    <a:pt x="409" y="322"/>
                    <a:pt x="409" y="325"/>
                  </a:cubicBezTo>
                  <a:lnTo>
                    <a:pt x="409" y="325"/>
                  </a:lnTo>
                  <a:cubicBezTo>
                    <a:pt x="409" y="314"/>
                    <a:pt x="393" y="319"/>
                    <a:pt x="398" y="314"/>
                  </a:cubicBezTo>
                  <a:lnTo>
                    <a:pt x="409" y="314"/>
                  </a:lnTo>
                  <a:cubicBezTo>
                    <a:pt x="404" y="308"/>
                    <a:pt x="404" y="308"/>
                    <a:pt x="393" y="308"/>
                  </a:cubicBezTo>
                  <a:cubicBezTo>
                    <a:pt x="387" y="308"/>
                    <a:pt x="393" y="297"/>
                    <a:pt x="404" y="291"/>
                  </a:cubicBezTo>
                  <a:lnTo>
                    <a:pt x="404" y="291"/>
                  </a:lnTo>
                  <a:cubicBezTo>
                    <a:pt x="398" y="294"/>
                    <a:pt x="394" y="296"/>
                    <a:pt x="391" y="296"/>
                  </a:cubicBezTo>
                  <a:cubicBezTo>
                    <a:pt x="388" y="296"/>
                    <a:pt x="387" y="294"/>
                    <a:pt x="387" y="291"/>
                  </a:cubicBezTo>
                  <a:lnTo>
                    <a:pt x="398" y="291"/>
                  </a:lnTo>
                  <a:cubicBezTo>
                    <a:pt x="404" y="275"/>
                    <a:pt x="376" y="280"/>
                    <a:pt x="387" y="269"/>
                  </a:cubicBezTo>
                  <a:lnTo>
                    <a:pt x="393" y="269"/>
                  </a:lnTo>
                  <a:cubicBezTo>
                    <a:pt x="398" y="275"/>
                    <a:pt x="398" y="280"/>
                    <a:pt x="398" y="280"/>
                  </a:cubicBezTo>
                  <a:cubicBezTo>
                    <a:pt x="409" y="275"/>
                    <a:pt x="409" y="269"/>
                    <a:pt x="426" y="269"/>
                  </a:cubicBezTo>
                  <a:cubicBezTo>
                    <a:pt x="415" y="269"/>
                    <a:pt x="393" y="263"/>
                    <a:pt x="398" y="258"/>
                  </a:cubicBezTo>
                  <a:lnTo>
                    <a:pt x="404" y="258"/>
                  </a:lnTo>
                  <a:cubicBezTo>
                    <a:pt x="404" y="252"/>
                    <a:pt x="398" y="252"/>
                    <a:pt x="398" y="252"/>
                  </a:cubicBezTo>
                  <a:cubicBezTo>
                    <a:pt x="398" y="252"/>
                    <a:pt x="398" y="247"/>
                    <a:pt x="398" y="247"/>
                  </a:cubicBezTo>
                  <a:cubicBezTo>
                    <a:pt x="398" y="247"/>
                    <a:pt x="398" y="247"/>
                    <a:pt x="398" y="241"/>
                  </a:cubicBezTo>
                  <a:lnTo>
                    <a:pt x="404" y="241"/>
                  </a:lnTo>
                  <a:cubicBezTo>
                    <a:pt x="404" y="241"/>
                    <a:pt x="404" y="242"/>
                    <a:pt x="404" y="243"/>
                  </a:cubicBezTo>
                  <a:lnTo>
                    <a:pt x="404" y="243"/>
                  </a:lnTo>
                  <a:cubicBezTo>
                    <a:pt x="407" y="239"/>
                    <a:pt x="404" y="235"/>
                    <a:pt x="404" y="235"/>
                  </a:cubicBezTo>
                  <a:lnTo>
                    <a:pt x="404" y="235"/>
                  </a:lnTo>
                  <a:cubicBezTo>
                    <a:pt x="395" y="238"/>
                    <a:pt x="393" y="238"/>
                    <a:pt x="391" y="238"/>
                  </a:cubicBezTo>
                  <a:cubicBezTo>
                    <a:pt x="388" y="238"/>
                    <a:pt x="387" y="238"/>
                    <a:pt x="381" y="241"/>
                  </a:cubicBezTo>
                  <a:cubicBezTo>
                    <a:pt x="381" y="241"/>
                    <a:pt x="381" y="241"/>
                    <a:pt x="381" y="247"/>
                  </a:cubicBezTo>
                  <a:lnTo>
                    <a:pt x="387" y="247"/>
                  </a:lnTo>
                  <a:cubicBezTo>
                    <a:pt x="387" y="247"/>
                    <a:pt x="387" y="252"/>
                    <a:pt x="387" y="252"/>
                  </a:cubicBezTo>
                  <a:cubicBezTo>
                    <a:pt x="381" y="252"/>
                    <a:pt x="376" y="252"/>
                    <a:pt x="381" y="247"/>
                  </a:cubicBezTo>
                  <a:cubicBezTo>
                    <a:pt x="374" y="247"/>
                    <a:pt x="368" y="247"/>
                    <a:pt x="364" y="249"/>
                  </a:cubicBezTo>
                  <a:lnTo>
                    <a:pt x="364" y="249"/>
                  </a:lnTo>
                  <a:cubicBezTo>
                    <a:pt x="377" y="239"/>
                    <a:pt x="383" y="229"/>
                    <a:pt x="393" y="224"/>
                  </a:cubicBezTo>
                  <a:cubicBezTo>
                    <a:pt x="383" y="219"/>
                    <a:pt x="378" y="206"/>
                    <a:pt x="362" y="206"/>
                  </a:cubicBezTo>
                  <a:cubicBezTo>
                    <a:pt x="359" y="206"/>
                    <a:pt x="357" y="207"/>
                    <a:pt x="353" y="207"/>
                  </a:cubicBezTo>
                  <a:cubicBezTo>
                    <a:pt x="348" y="207"/>
                    <a:pt x="359" y="202"/>
                    <a:pt x="359" y="202"/>
                  </a:cubicBezTo>
                  <a:lnTo>
                    <a:pt x="370" y="202"/>
                  </a:lnTo>
                  <a:cubicBezTo>
                    <a:pt x="362" y="202"/>
                    <a:pt x="360" y="192"/>
                    <a:pt x="352" y="192"/>
                  </a:cubicBezTo>
                  <a:cubicBezTo>
                    <a:pt x="350" y="192"/>
                    <a:pt x="346" y="193"/>
                    <a:pt x="342" y="196"/>
                  </a:cubicBezTo>
                  <a:cubicBezTo>
                    <a:pt x="348" y="185"/>
                    <a:pt x="359" y="191"/>
                    <a:pt x="353" y="185"/>
                  </a:cubicBezTo>
                  <a:lnTo>
                    <a:pt x="359" y="179"/>
                  </a:lnTo>
                  <a:cubicBezTo>
                    <a:pt x="376" y="151"/>
                    <a:pt x="309" y="174"/>
                    <a:pt x="331" y="140"/>
                  </a:cubicBezTo>
                  <a:lnTo>
                    <a:pt x="331" y="140"/>
                  </a:lnTo>
                  <a:cubicBezTo>
                    <a:pt x="325" y="140"/>
                    <a:pt x="325" y="146"/>
                    <a:pt x="325" y="146"/>
                  </a:cubicBezTo>
                  <a:cubicBezTo>
                    <a:pt x="325" y="118"/>
                    <a:pt x="292" y="112"/>
                    <a:pt x="303" y="79"/>
                  </a:cubicBezTo>
                  <a:cubicBezTo>
                    <a:pt x="303" y="73"/>
                    <a:pt x="300" y="72"/>
                    <a:pt x="296" y="72"/>
                  </a:cubicBezTo>
                  <a:cubicBezTo>
                    <a:pt x="292" y="72"/>
                    <a:pt x="286" y="73"/>
                    <a:pt x="281" y="73"/>
                  </a:cubicBezTo>
                  <a:lnTo>
                    <a:pt x="292" y="67"/>
                  </a:lnTo>
                  <a:lnTo>
                    <a:pt x="275" y="67"/>
                  </a:lnTo>
                  <a:cubicBezTo>
                    <a:pt x="258" y="67"/>
                    <a:pt x="297" y="39"/>
                    <a:pt x="269" y="39"/>
                  </a:cubicBezTo>
                  <a:lnTo>
                    <a:pt x="264" y="45"/>
                  </a:lnTo>
                  <a:cubicBezTo>
                    <a:pt x="264" y="45"/>
                    <a:pt x="258" y="39"/>
                    <a:pt x="258" y="39"/>
                  </a:cubicBezTo>
                  <a:cubicBezTo>
                    <a:pt x="258" y="34"/>
                    <a:pt x="258" y="34"/>
                    <a:pt x="258" y="34"/>
                  </a:cubicBezTo>
                  <a:lnTo>
                    <a:pt x="253" y="34"/>
                  </a:lnTo>
                  <a:lnTo>
                    <a:pt x="264" y="28"/>
                  </a:lnTo>
                  <a:lnTo>
                    <a:pt x="247" y="28"/>
                  </a:lnTo>
                  <a:cubicBezTo>
                    <a:pt x="247" y="17"/>
                    <a:pt x="269" y="11"/>
                    <a:pt x="264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287;p41">
              <a:extLst>
                <a:ext uri="{FF2B5EF4-FFF2-40B4-BE49-F238E27FC236}">
                  <a16:creationId xmlns:a16="http://schemas.microsoft.com/office/drawing/2014/main" id="{2D144A50-BA70-4064-82F1-EC2976D631CF}"/>
                </a:ext>
              </a:extLst>
            </p:cNvPr>
            <p:cNvSpPr/>
            <p:nvPr/>
          </p:nvSpPr>
          <p:spPr>
            <a:xfrm>
              <a:off x="8883100" y="1054463"/>
              <a:ext cx="67100" cy="65125"/>
            </a:xfrm>
            <a:custGeom>
              <a:avLst/>
              <a:gdLst/>
              <a:ahLst/>
              <a:cxnLst/>
              <a:rect l="l" t="t" r="r" b="b"/>
              <a:pathLst>
                <a:path w="2684" h="2605" extrusionOk="0">
                  <a:moveTo>
                    <a:pt x="1328" y="28"/>
                  </a:moveTo>
                  <a:cubicBezTo>
                    <a:pt x="1326" y="28"/>
                    <a:pt x="1325" y="34"/>
                    <a:pt x="1323" y="38"/>
                  </a:cubicBezTo>
                  <a:lnTo>
                    <a:pt x="1323" y="38"/>
                  </a:lnTo>
                  <a:cubicBezTo>
                    <a:pt x="1329" y="34"/>
                    <a:pt x="1339" y="34"/>
                    <a:pt x="1333" y="34"/>
                  </a:cubicBezTo>
                  <a:cubicBezTo>
                    <a:pt x="1331" y="30"/>
                    <a:pt x="1329" y="28"/>
                    <a:pt x="1328" y="28"/>
                  </a:cubicBezTo>
                  <a:close/>
                  <a:moveTo>
                    <a:pt x="1323" y="38"/>
                  </a:moveTo>
                  <a:cubicBezTo>
                    <a:pt x="1323" y="39"/>
                    <a:pt x="1323" y="39"/>
                    <a:pt x="1322" y="39"/>
                  </a:cubicBezTo>
                  <a:cubicBezTo>
                    <a:pt x="1322" y="40"/>
                    <a:pt x="1323" y="40"/>
                    <a:pt x="1323" y="40"/>
                  </a:cubicBezTo>
                  <a:lnTo>
                    <a:pt x="1323" y="40"/>
                  </a:lnTo>
                  <a:cubicBezTo>
                    <a:pt x="1323" y="39"/>
                    <a:pt x="1323" y="39"/>
                    <a:pt x="1323" y="38"/>
                  </a:cubicBezTo>
                  <a:close/>
                  <a:moveTo>
                    <a:pt x="1473" y="51"/>
                  </a:moveTo>
                  <a:lnTo>
                    <a:pt x="1468" y="56"/>
                  </a:lnTo>
                  <a:cubicBezTo>
                    <a:pt x="1473" y="56"/>
                    <a:pt x="1473" y="51"/>
                    <a:pt x="1473" y="51"/>
                  </a:cubicBezTo>
                  <a:close/>
                  <a:moveTo>
                    <a:pt x="1227" y="56"/>
                  </a:moveTo>
                  <a:cubicBezTo>
                    <a:pt x="1233" y="62"/>
                    <a:pt x="1233" y="67"/>
                    <a:pt x="1227" y="67"/>
                  </a:cubicBezTo>
                  <a:cubicBezTo>
                    <a:pt x="1227" y="62"/>
                    <a:pt x="1221" y="62"/>
                    <a:pt x="1216" y="56"/>
                  </a:cubicBezTo>
                  <a:close/>
                  <a:moveTo>
                    <a:pt x="1393" y="116"/>
                  </a:moveTo>
                  <a:cubicBezTo>
                    <a:pt x="1392" y="117"/>
                    <a:pt x="1391" y="117"/>
                    <a:pt x="1389" y="118"/>
                  </a:cubicBezTo>
                  <a:cubicBezTo>
                    <a:pt x="1389" y="118"/>
                    <a:pt x="1392" y="118"/>
                    <a:pt x="1393" y="116"/>
                  </a:cubicBezTo>
                  <a:close/>
                  <a:moveTo>
                    <a:pt x="1201" y="160"/>
                  </a:moveTo>
                  <a:lnTo>
                    <a:pt x="1201" y="160"/>
                  </a:lnTo>
                  <a:cubicBezTo>
                    <a:pt x="1200" y="160"/>
                    <a:pt x="1200" y="161"/>
                    <a:pt x="1199" y="163"/>
                  </a:cubicBezTo>
                  <a:cubicBezTo>
                    <a:pt x="1199" y="164"/>
                    <a:pt x="1199" y="164"/>
                    <a:pt x="1199" y="165"/>
                  </a:cubicBezTo>
                  <a:lnTo>
                    <a:pt x="1199" y="165"/>
                  </a:lnTo>
                  <a:cubicBezTo>
                    <a:pt x="1200" y="162"/>
                    <a:pt x="1201" y="160"/>
                    <a:pt x="1201" y="160"/>
                  </a:cubicBezTo>
                  <a:close/>
                  <a:moveTo>
                    <a:pt x="1205" y="163"/>
                  </a:moveTo>
                  <a:lnTo>
                    <a:pt x="1199" y="174"/>
                  </a:lnTo>
                  <a:cubicBezTo>
                    <a:pt x="1199" y="174"/>
                    <a:pt x="1199" y="174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9"/>
                    <a:pt x="1204" y="169"/>
                    <a:pt x="1205" y="168"/>
                  </a:cubicBezTo>
                  <a:lnTo>
                    <a:pt x="1205" y="168"/>
                  </a:lnTo>
                  <a:cubicBezTo>
                    <a:pt x="1204" y="169"/>
                    <a:pt x="1204" y="169"/>
                    <a:pt x="1204" y="169"/>
                  </a:cubicBezTo>
                  <a:lnTo>
                    <a:pt x="1204" y="169"/>
                  </a:lnTo>
                  <a:cubicBezTo>
                    <a:pt x="1204" y="167"/>
                    <a:pt x="1205" y="164"/>
                    <a:pt x="1205" y="163"/>
                  </a:cubicBezTo>
                  <a:close/>
                  <a:moveTo>
                    <a:pt x="1669" y="174"/>
                  </a:moveTo>
                  <a:cubicBezTo>
                    <a:pt x="1669" y="174"/>
                    <a:pt x="1669" y="174"/>
                    <a:pt x="1669" y="174"/>
                  </a:cubicBezTo>
                  <a:lnTo>
                    <a:pt x="1669" y="174"/>
                  </a:lnTo>
                  <a:cubicBezTo>
                    <a:pt x="1671" y="174"/>
                    <a:pt x="1671" y="174"/>
                    <a:pt x="1669" y="174"/>
                  </a:cubicBezTo>
                  <a:close/>
                  <a:moveTo>
                    <a:pt x="1149" y="168"/>
                  </a:moveTo>
                  <a:cubicBezTo>
                    <a:pt x="1149" y="168"/>
                    <a:pt x="1143" y="168"/>
                    <a:pt x="1143" y="174"/>
                  </a:cubicBezTo>
                  <a:cubicBezTo>
                    <a:pt x="1143" y="174"/>
                    <a:pt x="1143" y="174"/>
                    <a:pt x="1143" y="175"/>
                  </a:cubicBezTo>
                  <a:lnTo>
                    <a:pt x="1143" y="175"/>
                  </a:lnTo>
                  <a:cubicBezTo>
                    <a:pt x="1145" y="172"/>
                    <a:pt x="1147" y="170"/>
                    <a:pt x="1149" y="168"/>
                  </a:cubicBezTo>
                  <a:close/>
                  <a:moveTo>
                    <a:pt x="1188" y="174"/>
                  </a:moveTo>
                  <a:cubicBezTo>
                    <a:pt x="1188" y="176"/>
                    <a:pt x="1187" y="177"/>
                    <a:pt x="1186" y="179"/>
                  </a:cubicBezTo>
                  <a:lnTo>
                    <a:pt x="1186" y="179"/>
                  </a:lnTo>
                  <a:lnTo>
                    <a:pt x="1188" y="174"/>
                  </a:lnTo>
                  <a:close/>
                  <a:moveTo>
                    <a:pt x="1669" y="174"/>
                  </a:moveTo>
                  <a:cubicBezTo>
                    <a:pt x="1666" y="174"/>
                    <a:pt x="1659" y="176"/>
                    <a:pt x="1658" y="179"/>
                  </a:cubicBezTo>
                  <a:lnTo>
                    <a:pt x="1658" y="179"/>
                  </a:lnTo>
                  <a:cubicBezTo>
                    <a:pt x="1662" y="178"/>
                    <a:pt x="1666" y="177"/>
                    <a:pt x="1669" y="174"/>
                  </a:cubicBezTo>
                  <a:close/>
                  <a:moveTo>
                    <a:pt x="1137" y="151"/>
                  </a:moveTo>
                  <a:lnTo>
                    <a:pt x="1137" y="151"/>
                  </a:lnTo>
                  <a:cubicBezTo>
                    <a:pt x="1132" y="165"/>
                    <a:pt x="1132" y="165"/>
                    <a:pt x="1132" y="165"/>
                  </a:cubicBezTo>
                  <a:cubicBezTo>
                    <a:pt x="1132" y="165"/>
                    <a:pt x="1132" y="165"/>
                    <a:pt x="1126" y="179"/>
                  </a:cubicBezTo>
                  <a:lnTo>
                    <a:pt x="1132" y="163"/>
                  </a:lnTo>
                  <a:cubicBezTo>
                    <a:pt x="1132" y="157"/>
                    <a:pt x="1132" y="157"/>
                    <a:pt x="1137" y="151"/>
                  </a:cubicBezTo>
                  <a:close/>
                  <a:moveTo>
                    <a:pt x="1143" y="175"/>
                  </a:moveTo>
                  <a:cubicBezTo>
                    <a:pt x="1141" y="178"/>
                    <a:pt x="1139" y="181"/>
                    <a:pt x="1138" y="186"/>
                  </a:cubicBezTo>
                  <a:lnTo>
                    <a:pt x="1138" y="186"/>
                  </a:lnTo>
                  <a:cubicBezTo>
                    <a:pt x="1140" y="183"/>
                    <a:pt x="1141" y="179"/>
                    <a:pt x="1143" y="175"/>
                  </a:cubicBezTo>
                  <a:close/>
                  <a:moveTo>
                    <a:pt x="1199" y="165"/>
                  </a:moveTo>
                  <a:cubicBezTo>
                    <a:pt x="1197" y="171"/>
                    <a:pt x="1193" y="179"/>
                    <a:pt x="1193" y="179"/>
                  </a:cubicBezTo>
                  <a:cubicBezTo>
                    <a:pt x="1194" y="179"/>
                    <a:pt x="1195" y="178"/>
                    <a:pt x="1195" y="177"/>
                  </a:cubicBezTo>
                  <a:lnTo>
                    <a:pt x="1195" y="177"/>
                  </a:lnTo>
                  <a:cubicBezTo>
                    <a:pt x="1194" y="180"/>
                    <a:pt x="1193" y="183"/>
                    <a:pt x="1193" y="185"/>
                  </a:cubicBezTo>
                  <a:cubicBezTo>
                    <a:pt x="1193" y="186"/>
                    <a:pt x="1194" y="186"/>
                    <a:pt x="1194" y="186"/>
                  </a:cubicBezTo>
                  <a:cubicBezTo>
                    <a:pt x="1195" y="186"/>
                    <a:pt x="1199" y="173"/>
                    <a:pt x="1199" y="168"/>
                  </a:cubicBezTo>
                  <a:lnTo>
                    <a:pt x="1199" y="168"/>
                  </a:lnTo>
                  <a:cubicBezTo>
                    <a:pt x="1199" y="168"/>
                    <a:pt x="1199" y="169"/>
                    <a:pt x="1198" y="170"/>
                  </a:cubicBezTo>
                  <a:lnTo>
                    <a:pt x="1198" y="170"/>
                  </a:lnTo>
                  <a:cubicBezTo>
                    <a:pt x="1199" y="168"/>
                    <a:pt x="1199" y="167"/>
                    <a:pt x="1199" y="167"/>
                  </a:cubicBezTo>
                  <a:cubicBezTo>
                    <a:pt x="1199" y="167"/>
                    <a:pt x="1199" y="167"/>
                    <a:pt x="1199" y="168"/>
                  </a:cubicBezTo>
                  <a:cubicBezTo>
                    <a:pt x="1199" y="168"/>
                    <a:pt x="1199" y="168"/>
                    <a:pt x="1199" y="165"/>
                  </a:cubicBezTo>
                  <a:close/>
                  <a:moveTo>
                    <a:pt x="1156" y="188"/>
                  </a:moveTo>
                  <a:cubicBezTo>
                    <a:pt x="1155" y="190"/>
                    <a:pt x="1155" y="192"/>
                    <a:pt x="1154" y="193"/>
                  </a:cubicBezTo>
                  <a:lnTo>
                    <a:pt x="1154" y="193"/>
                  </a:lnTo>
                  <a:cubicBezTo>
                    <a:pt x="1154" y="190"/>
                    <a:pt x="1155" y="189"/>
                    <a:pt x="1156" y="188"/>
                  </a:cubicBezTo>
                  <a:close/>
                  <a:moveTo>
                    <a:pt x="1210" y="185"/>
                  </a:moveTo>
                  <a:cubicBezTo>
                    <a:pt x="1208" y="189"/>
                    <a:pt x="1208" y="192"/>
                    <a:pt x="1207" y="194"/>
                  </a:cubicBezTo>
                  <a:lnTo>
                    <a:pt x="1207" y="194"/>
                  </a:lnTo>
                  <a:cubicBezTo>
                    <a:pt x="1208" y="192"/>
                    <a:pt x="1209" y="189"/>
                    <a:pt x="1210" y="185"/>
                  </a:cubicBezTo>
                  <a:close/>
                  <a:moveTo>
                    <a:pt x="1177" y="174"/>
                  </a:moveTo>
                  <a:cubicBezTo>
                    <a:pt x="1177" y="174"/>
                    <a:pt x="1177" y="174"/>
                    <a:pt x="1171" y="179"/>
                  </a:cubicBezTo>
                  <a:cubicBezTo>
                    <a:pt x="1172" y="179"/>
                    <a:pt x="1172" y="178"/>
                    <a:pt x="1172" y="178"/>
                  </a:cubicBezTo>
                  <a:lnTo>
                    <a:pt x="1172" y="178"/>
                  </a:lnTo>
                  <a:cubicBezTo>
                    <a:pt x="1173" y="178"/>
                    <a:pt x="1169" y="186"/>
                    <a:pt x="1170" y="186"/>
                  </a:cubicBezTo>
                  <a:cubicBezTo>
                    <a:pt x="1170" y="186"/>
                    <a:pt x="1170" y="186"/>
                    <a:pt x="1171" y="185"/>
                  </a:cubicBezTo>
                  <a:lnTo>
                    <a:pt x="1171" y="185"/>
                  </a:lnTo>
                  <a:cubicBezTo>
                    <a:pt x="1171" y="185"/>
                    <a:pt x="1165" y="196"/>
                    <a:pt x="1165" y="196"/>
                  </a:cubicBezTo>
                  <a:cubicBezTo>
                    <a:pt x="1171" y="191"/>
                    <a:pt x="1171" y="185"/>
                    <a:pt x="1177" y="174"/>
                  </a:cubicBezTo>
                  <a:close/>
                  <a:moveTo>
                    <a:pt x="1216" y="194"/>
                  </a:moveTo>
                  <a:cubicBezTo>
                    <a:pt x="1216" y="194"/>
                    <a:pt x="1215" y="195"/>
                    <a:pt x="1214" y="198"/>
                  </a:cubicBezTo>
                  <a:lnTo>
                    <a:pt x="1214" y="198"/>
                  </a:lnTo>
                  <a:lnTo>
                    <a:pt x="1216" y="196"/>
                  </a:lnTo>
                  <a:cubicBezTo>
                    <a:pt x="1216" y="195"/>
                    <a:pt x="1216" y="194"/>
                    <a:pt x="1216" y="194"/>
                  </a:cubicBezTo>
                  <a:close/>
                  <a:moveTo>
                    <a:pt x="1188" y="196"/>
                  </a:moveTo>
                  <a:cubicBezTo>
                    <a:pt x="1187" y="198"/>
                    <a:pt x="1186" y="199"/>
                    <a:pt x="1186" y="199"/>
                  </a:cubicBezTo>
                  <a:cubicBezTo>
                    <a:pt x="1186" y="199"/>
                    <a:pt x="1186" y="199"/>
                    <a:pt x="1185" y="199"/>
                  </a:cubicBezTo>
                  <a:lnTo>
                    <a:pt x="1185" y="199"/>
                  </a:lnTo>
                  <a:cubicBezTo>
                    <a:pt x="1188" y="196"/>
                    <a:pt x="1188" y="196"/>
                    <a:pt x="1188" y="196"/>
                  </a:cubicBezTo>
                  <a:close/>
                  <a:moveTo>
                    <a:pt x="1188" y="179"/>
                  </a:moveTo>
                  <a:lnTo>
                    <a:pt x="1182" y="191"/>
                  </a:lnTo>
                  <a:cubicBezTo>
                    <a:pt x="1182" y="195"/>
                    <a:pt x="1182" y="196"/>
                    <a:pt x="1179" y="200"/>
                  </a:cubicBezTo>
                  <a:lnTo>
                    <a:pt x="1179" y="200"/>
                  </a:lnTo>
                  <a:cubicBezTo>
                    <a:pt x="1179" y="198"/>
                    <a:pt x="1179" y="196"/>
                    <a:pt x="1179" y="196"/>
                  </a:cubicBezTo>
                  <a:lnTo>
                    <a:pt x="1179" y="196"/>
                  </a:lnTo>
                  <a:cubicBezTo>
                    <a:pt x="1179" y="196"/>
                    <a:pt x="1179" y="196"/>
                    <a:pt x="1179" y="197"/>
                  </a:cubicBezTo>
                  <a:lnTo>
                    <a:pt x="1179" y="197"/>
                  </a:lnTo>
                  <a:lnTo>
                    <a:pt x="1184" y="183"/>
                  </a:lnTo>
                  <a:lnTo>
                    <a:pt x="1188" y="179"/>
                  </a:lnTo>
                  <a:close/>
                  <a:moveTo>
                    <a:pt x="1143" y="196"/>
                  </a:moveTo>
                  <a:cubicBezTo>
                    <a:pt x="1143" y="196"/>
                    <a:pt x="1143" y="196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4" y="196"/>
                    <a:pt x="1144" y="196"/>
                  </a:cubicBezTo>
                  <a:lnTo>
                    <a:pt x="1144" y="196"/>
                  </a:lnTo>
                  <a:cubicBezTo>
                    <a:pt x="1143" y="199"/>
                    <a:pt x="1143" y="201"/>
                    <a:pt x="1143" y="202"/>
                  </a:cubicBezTo>
                  <a:cubicBezTo>
                    <a:pt x="1143" y="200"/>
                    <a:pt x="1143" y="198"/>
                    <a:pt x="1143" y="196"/>
                  </a:cubicBezTo>
                  <a:lnTo>
                    <a:pt x="1143" y="196"/>
                  </a:lnTo>
                  <a:cubicBezTo>
                    <a:pt x="1143" y="196"/>
                    <a:pt x="1143" y="196"/>
                    <a:pt x="1143" y="196"/>
                  </a:cubicBezTo>
                  <a:cubicBezTo>
                    <a:pt x="1143" y="196"/>
                    <a:pt x="1143" y="196"/>
                    <a:pt x="1143" y="196"/>
                  </a:cubicBezTo>
                  <a:close/>
                  <a:moveTo>
                    <a:pt x="1179" y="197"/>
                  </a:moveTo>
                  <a:lnTo>
                    <a:pt x="1177" y="202"/>
                  </a:lnTo>
                  <a:cubicBezTo>
                    <a:pt x="1177" y="201"/>
                    <a:pt x="1178" y="200"/>
                    <a:pt x="1179" y="200"/>
                  </a:cubicBezTo>
                  <a:lnTo>
                    <a:pt x="1179" y="200"/>
                  </a:lnTo>
                  <a:cubicBezTo>
                    <a:pt x="1178" y="202"/>
                    <a:pt x="1178" y="205"/>
                    <a:pt x="1177" y="205"/>
                  </a:cubicBezTo>
                  <a:cubicBezTo>
                    <a:pt x="1177" y="205"/>
                    <a:pt x="1177" y="204"/>
                    <a:pt x="1177" y="202"/>
                  </a:cubicBezTo>
                  <a:cubicBezTo>
                    <a:pt x="1178" y="199"/>
                    <a:pt x="1178" y="197"/>
                    <a:pt x="1179" y="197"/>
                  </a:cubicBezTo>
                  <a:close/>
                  <a:moveTo>
                    <a:pt x="1199" y="189"/>
                  </a:moveTo>
                  <a:cubicBezTo>
                    <a:pt x="1199" y="189"/>
                    <a:pt x="1199" y="190"/>
                    <a:pt x="1199" y="191"/>
                  </a:cubicBezTo>
                  <a:lnTo>
                    <a:pt x="1199" y="191"/>
                  </a:lnTo>
                  <a:cubicBezTo>
                    <a:pt x="1199" y="190"/>
                    <a:pt x="1199" y="190"/>
                    <a:pt x="1199" y="190"/>
                  </a:cubicBezTo>
                  <a:cubicBezTo>
                    <a:pt x="1198" y="190"/>
                    <a:pt x="1193" y="203"/>
                    <a:pt x="1193" y="207"/>
                  </a:cubicBezTo>
                  <a:cubicBezTo>
                    <a:pt x="1193" y="198"/>
                    <a:pt x="1197" y="189"/>
                    <a:pt x="1199" y="189"/>
                  </a:cubicBezTo>
                  <a:close/>
                  <a:moveTo>
                    <a:pt x="1205" y="196"/>
                  </a:moveTo>
                  <a:lnTo>
                    <a:pt x="1205" y="196"/>
                  </a:lnTo>
                  <a:cubicBezTo>
                    <a:pt x="1199" y="202"/>
                    <a:pt x="1199" y="219"/>
                    <a:pt x="1193" y="219"/>
                  </a:cubicBezTo>
                  <a:cubicBezTo>
                    <a:pt x="1193" y="219"/>
                    <a:pt x="1199" y="196"/>
                    <a:pt x="1205" y="196"/>
                  </a:cubicBezTo>
                  <a:close/>
                  <a:moveTo>
                    <a:pt x="1732" y="94"/>
                  </a:moveTo>
                  <a:cubicBezTo>
                    <a:pt x="1747" y="94"/>
                    <a:pt x="1757" y="121"/>
                    <a:pt x="1769" y="121"/>
                  </a:cubicBezTo>
                  <a:cubicBezTo>
                    <a:pt x="1771" y="121"/>
                    <a:pt x="1773" y="120"/>
                    <a:pt x="1776" y="118"/>
                  </a:cubicBezTo>
                  <a:lnTo>
                    <a:pt x="1776" y="107"/>
                  </a:lnTo>
                  <a:cubicBezTo>
                    <a:pt x="1787" y="107"/>
                    <a:pt x="1798" y="112"/>
                    <a:pt x="1793" y="118"/>
                  </a:cubicBezTo>
                  <a:cubicBezTo>
                    <a:pt x="1793" y="118"/>
                    <a:pt x="1795" y="115"/>
                    <a:pt x="1797" y="115"/>
                  </a:cubicBezTo>
                  <a:cubicBezTo>
                    <a:pt x="1798" y="115"/>
                    <a:pt x="1798" y="116"/>
                    <a:pt x="1798" y="118"/>
                  </a:cubicBezTo>
                  <a:lnTo>
                    <a:pt x="1793" y="123"/>
                  </a:lnTo>
                  <a:cubicBezTo>
                    <a:pt x="1798" y="123"/>
                    <a:pt x="1804" y="129"/>
                    <a:pt x="1809" y="129"/>
                  </a:cubicBezTo>
                  <a:cubicBezTo>
                    <a:pt x="1804" y="129"/>
                    <a:pt x="1804" y="129"/>
                    <a:pt x="1798" y="135"/>
                  </a:cubicBezTo>
                  <a:cubicBezTo>
                    <a:pt x="1793" y="135"/>
                    <a:pt x="1793" y="140"/>
                    <a:pt x="1781" y="146"/>
                  </a:cubicBezTo>
                  <a:cubicBezTo>
                    <a:pt x="1770" y="146"/>
                    <a:pt x="1765" y="151"/>
                    <a:pt x="1753" y="151"/>
                  </a:cubicBezTo>
                  <a:cubicBezTo>
                    <a:pt x="1758" y="143"/>
                    <a:pt x="1750" y="138"/>
                    <a:pt x="1743" y="138"/>
                  </a:cubicBezTo>
                  <a:cubicBezTo>
                    <a:pt x="1740" y="138"/>
                    <a:pt x="1738" y="139"/>
                    <a:pt x="1737" y="140"/>
                  </a:cubicBezTo>
                  <a:cubicBezTo>
                    <a:pt x="1739" y="139"/>
                    <a:pt x="1741" y="139"/>
                    <a:pt x="1742" y="139"/>
                  </a:cubicBezTo>
                  <a:lnTo>
                    <a:pt x="1742" y="139"/>
                  </a:lnTo>
                  <a:cubicBezTo>
                    <a:pt x="1750" y="139"/>
                    <a:pt x="1740" y="152"/>
                    <a:pt x="1725" y="157"/>
                  </a:cubicBezTo>
                  <a:cubicBezTo>
                    <a:pt x="1697" y="157"/>
                    <a:pt x="1697" y="168"/>
                    <a:pt x="1681" y="168"/>
                  </a:cubicBezTo>
                  <a:lnTo>
                    <a:pt x="1697" y="168"/>
                  </a:lnTo>
                  <a:cubicBezTo>
                    <a:pt x="1692" y="174"/>
                    <a:pt x="1681" y="174"/>
                    <a:pt x="1658" y="179"/>
                  </a:cubicBezTo>
                  <a:cubicBezTo>
                    <a:pt x="1658" y="179"/>
                    <a:pt x="1658" y="179"/>
                    <a:pt x="1658" y="179"/>
                  </a:cubicBezTo>
                  <a:lnTo>
                    <a:pt x="1658" y="179"/>
                  </a:lnTo>
                  <a:cubicBezTo>
                    <a:pt x="1656" y="179"/>
                    <a:pt x="1654" y="179"/>
                    <a:pt x="1652" y="179"/>
                  </a:cubicBezTo>
                  <a:cubicBezTo>
                    <a:pt x="1638" y="179"/>
                    <a:pt x="1621" y="171"/>
                    <a:pt x="1603" y="171"/>
                  </a:cubicBezTo>
                  <a:cubicBezTo>
                    <a:pt x="1597" y="171"/>
                    <a:pt x="1591" y="172"/>
                    <a:pt x="1585" y="174"/>
                  </a:cubicBezTo>
                  <a:cubicBezTo>
                    <a:pt x="1569" y="168"/>
                    <a:pt x="1585" y="157"/>
                    <a:pt x="1569" y="157"/>
                  </a:cubicBezTo>
                  <a:cubicBezTo>
                    <a:pt x="1562" y="159"/>
                    <a:pt x="1556" y="160"/>
                    <a:pt x="1551" y="160"/>
                  </a:cubicBezTo>
                  <a:cubicBezTo>
                    <a:pt x="1537" y="160"/>
                    <a:pt x="1528" y="154"/>
                    <a:pt x="1514" y="154"/>
                  </a:cubicBezTo>
                  <a:cubicBezTo>
                    <a:pt x="1509" y="154"/>
                    <a:pt x="1503" y="155"/>
                    <a:pt x="1496" y="157"/>
                  </a:cubicBezTo>
                  <a:cubicBezTo>
                    <a:pt x="1507" y="168"/>
                    <a:pt x="1507" y="168"/>
                    <a:pt x="1485" y="179"/>
                  </a:cubicBezTo>
                  <a:lnTo>
                    <a:pt x="1546" y="168"/>
                  </a:lnTo>
                  <a:lnTo>
                    <a:pt x="1546" y="168"/>
                  </a:lnTo>
                  <a:lnTo>
                    <a:pt x="1507" y="185"/>
                  </a:lnTo>
                  <a:cubicBezTo>
                    <a:pt x="1520" y="185"/>
                    <a:pt x="1538" y="178"/>
                    <a:pt x="1550" y="178"/>
                  </a:cubicBezTo>
                  <a:cubicBezTo>
                    <a:pt x="1553" y="178"/>
                    <a:pt x="1555" y="178"/>
                    <a:pt x="1557" y="179"/>
                  </a:cubicBezTo>
                  <a:cubicBezTo>
                    <a:pt x="1535" y="191"/>
                    <a:pt x="1541" y="185"/>
                    <a:pt x="1546" y="196"/>
                  </a:cubicBezTo>
                  <a:cubicBezTo>
                    <a:pt x="1541" y="192"/>
                    <a:pt x="1535" y="191"/>
                    <a:pt x="1530" y="191"/>
                  </a:cubicBezTo>
                  <a:cubicBezTo>
                    <a:pt x="1516" y="191"/>
                    <a:pt x="1502" y="199"/>
                    <a:pt x="1485" y="199"/>
                  </a:cubicBezTo>
                  <a:cubicBezTo>
                    <a:pt x="1479" y="199"/>
                    <a:pt x="1474" y="198"/>
                    <a:pt x="1468" y="196"/>
                  </a:cubicBezTo>
                  <a:lnTo>
                    <a:pt x="1468" y="168"/>
                  </a:lnTo>
                  <a:cubicBezTo>
                    <a:pt x="1464" y="168"/>
                    <a:pt x="1460" y="168"/>
                    <a:pt x="1456" y="168"/>
                  </a:cubicBezTo>
                  <a:cubicBezTo>
                    <a:pt x="1417" y="168"/>
                    <a:pt x="1384" y="191"/>
                    <a:pt x="1333" y="191"/>
                  </a:cubicBezTo>
                  <a:lnTo>
                    <a:pt x="1350" y="191"/>
                  </a:lnTo>
                  <a:cubicBezTo>
                    <a:pt x="1345" y="202"/>
                    <a:pt x="1317" y="196"/>
                    <a:pt x="1300" y="202"/>
                  </a:cubicBezTo>
                  <a:cubicBezTo>
                    <a:pt x="1300" y="196"/>
                    <a:pt x="1283" y="191"/>
                    <a:pt x="1266" y="185"/>
                  </a:cubicBezTo>
                  <a:lnTo>
                    <a:pt x="1266" y="185"/>
                  </a:lnTo>
                  <a:cubicBezTo>
                    <a:pt x="1272" y="191"/>
                    <a:pt x="1238" y="191"/>
                    <a:pt x="1221" y="196"/>
                  </a:cubicBezTo>
                  <a:cubicBezTo>
                    <a:pt x="1221" y="202"/>
                    <a:pt x="1216" y="213"/>
                    <a:pt x="1221" y="219"/>
                  </a:cubicBezTo>
                  <a:lnTo>
                    <a:pt x="1216" y="219"/>
                  </a:lnTo>
                  <a:cubicBezTo>
                    <a:pt x="1214" y="222"/>
                    <a:pt x="1214" y="223"/>
                    <a:pt x="1213" y="223"/>
                  </a:cubicBezTo>
                  <a:cubicBezTo>
                    <a:pt x="1213" y="223"/>
                    <a:pt x="1215" y="218"/>
                    <a:pt x="1215" y="218"/>
                  </a:cubicBezTo>
                  <a:cubicBezTo>
                    <a:pt x="1216" y="218"/>
                    <a:pt x="1216" y="218"/>
                    <a:pt x="1216" y="219"/>
                  </a:cubicBezTo>
                  <a:lnTo>
                    <a:pt x="1216" y="213"/>
                  </a:lnTo>
                  <a:cubicBezTo>
                    <a:pt x="1210" y="219"/>
                    <a:pt x="1210" y="213"/>
                    <a:pt x="1210" y="224"/>
                  </a:cubicBezTo>
                  <a:cubicBezTo>
                    <a:pt x="1210" y="224"/>
                    <a:pt x="1210" y="218"/>
                    <a:pt x="1210" y="213"/>
                  </a:cubicBezTo>
                  <a:cubicBezTo>
                    <a:pt x="1213" y="207"/>
                    <a:pt x="1213" y="204"/>
                    <a:pt x="1213" y="204"/>
                  </a:cubicBezTo>
                  <a:lnTo>
                    <a:pt x="1213" y="204"/>
                  </a:lnTo>
                  <a:cubicBezTo>
                    <a:pt x="1213" y="204"/>
                    <a:pt x="1213" y="205"/>
                    <a:pt x="1216" y="207"/>
                  </a:cubicBezTo>
                  <a:cubicBezTo>
                    <a:pt x="1216" y="204"/>
                    <a:pt x="1216" y="201"/>
                    <a:pt x="1215" y="201"/>
                  </a:cubicBezTo>
                  <a:cubicBezTo>
                    <a:pt x="1214" y="201"/>
                    <a:pt x="1213" y="203"/>
                    <a:pt x="1210" y="207"/>
                  </a:cubicBezTo>
                  <a:cubicBezTo>
                    <a:pt x="1212" y="203"/>
                    <a:pt x="1214" y="200"/>
                    <a:pt x="1214" y="198"/>
                  </a:cubicBezTo>
                  <a:lnTo>
                    <a:pt x="1214" y="198"/>
                  </a:lnTo>
                  <a:lnTo>
                    <a:pt x="1210" y="202"/>
                  </a:lnTo>
                  <a:lnTo>
                    <a:pt x="1216" y="185"/>
                  </a:lnTo>
                  <a:cubicBezTo>
                    <a:pt x="1217" y="183"/>
                    <a:pt x="1217" y="182"/>
                    <a:pt x="1217" y="182"/>
                  </a:cubicBezTo>
                  <a:lnTo>
                    <a:pt x="1217" y="182"/>
                  </a:lnTo>
                  <a:cubicBezTo>
                    <a:pt x="1216" y="182"/>
                    <a:pt x="1209" y="196"/>
                    <a:pt x="1207" y="197"/>
                  </a:cubicBezTo>
                  <a:lnTo>
                    <a:pt x="1207" y="197"/>
                  </a:lnTo>
                  <a:cubicBezTo>
                    <a:pt x="1207" y="196"/>
                    <a:pt x="1207" y="195"/>
                    <a:pt x="1207" y="194"/>
                  </a:cubicBezTo>
                  <a:lnTo>
                    <a:pt x="1207" y="194"/>
                  </a:lnTo>
                  <a:cubicBezTo>
                    <a:pt x="1207" y="196"/>
                    <a:pt x="1207" y="197"/>
                    <a:pt x="1207" y="197"/>
                  </a:cubicBezTo>
                  <a:cubicBezTo>
                    <a:pt x="1207" y="197"/>
                    <a:pt x="1207" y="197"/>
                    <a:pt x="1207" y="197"/>
                  </a:cubicBezTo>
                  <a:lnTo>
                    <a:pt x="1207" y="197"/>
                  </a:lnTo>
                  <a:cubicBezTo>
                    <a:pt x="1207" y="199"/>
                    <a:pt x="1207" y="202"/>
                    <a:pt x="1205" y="207"/>
                  </a:cubicBezTo>
                  <a:cubicBezTo>
                    <a:pt x="1205" y="202"/>
                    <a:pt x="1210" y="179"/>
                    <a:pt x="1210" y="179"/>
                  </a:cubicBezTo>
                  <a:cubicBezTo>
                    <a:pt x="1210" y="179"/>
                    <a:pt x="1210" y="179"/>
                    <a:pt x="1210" y="179"/>
                  </a:cubicBezTo>
                  <a:cubicBezTo>
                    <a:pt x="1209" y="179"/>
                    <a:pt x="1206" y="197"/>
                    <a:pt x="1205" y="197"/>
                  </a:cubicBezTo>
                  <a:cubicBezTo>
                    <a:pt x="1205" y="197"/>
                    <a:pt x="1205" y="197"/>
                    <a:pt x="1205" y="196"/>
                  </a:cubicBezTo>
                  <a:lnTo>
                    <a:pt x="1199" y="196"/>
                  </a:lnTo>
                  <a:cubicBezTo>
                    <a:pt x="1205" y="196"/>
                    <a:pt x="1205" y="196"/>
                    <a:pt x="1205" y="191"/>
                  </a:cubicBezTo>
                  <a:cubicBezTo>
                    <a:pt x="1205" y="188"/>
                    <a:pt x="1203" y="188"/>
                    <a:pt x="1203" y="188"/>
                  </a:cubicBezTo>
                  <a:cubicBezTo>
                    <a:pt x="1202" y="188"/>
                    <a:pt x="1202" y="188"/>
                    <a:pt x="1205" y="185"/>
                  </a:cubicBezTo>
                  <a:lnTo>
                    <a:pt x="1205" y="185"/>
                  </a:lnTo>
                  <a:cubicBezTo>
                    <a:pt x="1200" y="185"/>
                    <a:pt x="1199" y="192"/>
                    <a:pt x="1199" y="192"/>
                  </a:cubicBezTo>
                  <a:cubicBezTo>
                    <a:pt x="1199" y="192"/>
                    <a:pt x="1199" y="192"/>
                    <a:pt x="1199" y="191"/>
                  </a:cubicBezTo>
                  <a:cubicBezTo>
                    <a:pt x="1199" y="186"/>
                    <a:pt x="1199" y="181"/>
                    <a:pt x="1202" y="177"/>
                  </a:cubicBezTo>
                  <a:lnTo>
                    <a:pt x="1202" y="177"/>
                  </a:lnTo>
                  <a:cubicBezTo>
                    <a:pt x="1202" y="177"/>
                    <a:pt x="1202" y="178"/>
                    <a:pt x="1202" y="178"/>
                  </a:cubicBezTo>
                  <a:cubicBezTo>
                    <a:pt x="1203" y="178"/>
                    <a:pt x="1203" y="177"/>
                    <a:pt x="1205" y="174"/>
                  </a:cubicBezTo>
                  <a:lnTo>
                    <a:pt x="1205" y="174"/>
                  </a:lnTo>
                  <a:cubicBezTo>
                    <a:pt x="1204" y="175"/>
                    <a:pt x="1203" y="176"/>
                    <a:pt x="1202" y="177"/>
                  </a:cubicBezTo>
                  <a:lnTo>
                    <a:pt x="1202" y="177"/>
                  </a:lnTo>
                  <a:cubicBezTo>
                    <a:pt x="1202" y="175"/>
                    <a:pt x="1203" y="172"/>
                    <a:pt x="1204" y="169"/>
                  </a:cubicBezTo>
                  <a:lnTo>
                    <a:pt x="1204" y="169"/>
                  </a:lnTo>
                  <a:cubicBezTo>
                    <a:pt x="1198" y="175"/>
                    <a:pt x="1193" y="186"/>
                    <a:pt x="1193" y="196"/>
                  </a:cubicBezTo>
                  <a:cubicBezTo>
                    <a:pt x="1193" y="191"/>
                    <a:pt x="1188" y="196"/>
                    <a:pt x="1193" y="185"/>
                  </a:cubicBezTo>
                  <a:cubicBezTo>
                    <a:pt x="1193" y="184"/>
                    <a:pt x="1193" y="184"/>
                    <a:pt x="1193" y="184"/>
                  </a:cubicBezTo>
                  <a:cubicBezTo>
                    <a:pt x="1191" y="184"/>
                    <a:pt x="1188" y="191"/>
                    <a:pt x="1188" y="191"/>
                  </a:cubicBezTo>
                  <a:cubicBezTo>
                    <a:pt x="1187" y="193"/>
                    <a:pt x="1186" y="194"/>
                    <a:pt x="1186" y="195"/>
                  </a:cubicBezTo>
                  <a:lnTo>
                    <a:pt x="1186" y="195"/>
                  </a:lnTo>
                  <a:cubicBezTo>
                    <a:pt x="1186" y="192"/>
                    <a:pt x="1187" y="188"/>
                    <a:pt x="1187" y="188"/>
                  </a:cubicBezTo>
                  <a:cubicBezTo>
                    <a:pt x="1188" y="188"/>
                    <a:pt x="1188" y="189"/>
                    <a:pt x="1188" y="191"/>
                  </a:cubicBezTo>
                  <a:cubicBezTo>
                    <a:pt x="1188" y="186"/>
                    <a:pt x="1188" y="177"/>
                    <a:pt x="1191" y="171"/>
                  </a:cubicBezTo>
                  <a:lnTo>
                    <a:pt x="1191" y="171"/>
                  </a:lnTo>
                  <a:cubicBezTo>
                    <a:pt x="1191" y="172"/>
                    <a:pt x="1191" y="172"/>
                    <a:pt x="1191" y="172"/>
                  </a:cubicBezTo>
                  <a:cubicBezTo>
                    <a:pt x="1192" y="172"/>
                    <a:pt x="1192" y="171"/>
                    <a:pt x="1193" y="168"/>
                  </a:cubicBezTo>
                  <a:lnTo>
                    <a:pt x="1193" y="168"/>
                  </a:lnTo>
                  <a:cubicBezTo>
                    <a:pt x="1192" y="169"/>
                    <a:pt x="1192" y="170"/>
                    <a:pt x="1191" y="171"/>
                  </a:cubicBezTo>
                  <a:lnTo>
                    <a:pt x="1191" y="171"/>
                  </a:lnTo>
                  <a:cubicBezTo>
                    <a:pt x="1190" y="171"/>
                    <a:pt x="1191" y="165"/>
                    <a:pt x="1190" y="165"/>
                  </a:cubicBezTo>
                  <a:cubicBezTo>
                    <a:pt x="1190" y="165"/>
                    <a:pt x="1189" y="166"/>
                    <a:pt x="1188" y="168"/>
                  </a:cubicBezTo>
                  <a:cubicBezTo>
                    <a:pt x="1188" y="170"/>
                    <a:pt x="1188" y="172"/>
                    <a:pt x="1188" y="173"/>
                  </a:cubicBezTo>
                  <a:lnTo>
                    <a:pt x="1188" y="173"/>
                  </a:lnTo>
                  <a:cubicBezTo>
                    <a:pt x="1188" y="171"/>
                    <a:pt x="1188" y="171"/>
                    <a:pt x="1187" y="171"/>
                  </a:cubicBezTo>
                  <a:cubicBezTo>
                    <a:pt x="1186" y="171"/>
                    <a:pt x="1183" y="180"/>
                    <a:pt x="1182" y="180"/>
                  </a:cubicBezTo>
                  <a:cubicBezTo>
                    <a:pt x="1182" y="180"/>
                    <a:pt x="1182" y="180"/>
                    <a:pt x="1182" y="179"/>
                  </a:cubicBezTo>
                  <a:lnTo>
                    <a:pt x="1179" y="183"/>
                  </a:lnTo>
                  <a:lnTo>
                    <a:pt x="1179" y="183"/>
                  </a:lnTo>
                  <a:cubicBezTo>
                    <a:pt x="1180" y="176"/>
                    <a:pt x="1178" y="178"/>
                    <a:pt x="1182" y="174"/>
                  </a:cubicBezTo>
                  <a:lnTo>
                    <a:pt x="1182" y="174"/>
                  </a:lnTo>
                  <a:cubicBezTo>
                    <a:pt x="1178" y="178"/>
                    <a:pt x="1177" y="179"/>
                    <a:pt x="1177" y="185"/>
                  </a:cubicBezTo>
                  <a:lnTo>
                    <a:pt x="1177" y="185"/>
                  </a:lnTo>
                  <a:lnTo>
                    <a:pt x="1179" y="183"/>
                  </a:lnTo>
                  <a:lnTo>
                    <a:pt x="1179" y="183"/>
                  </a:lnTo>
                  <a:cubicBezTo>
                    <a:pt x="1178" y="185"/>
                    <a:pt x="1178" y="187"/>
                    <a:pt x="1177" y="191"/>
                  </a:cubicBezTo>
                  <a:cubicBezTo>
                    <a:pt x="1177" y="188"/>
                    <a:pt x="1177" y="187"/>
                    <a:pt x="1177" y="185"/>
                  </a:cubicBezTo>
                  <a:lnTo>
                    <a:pt x="1177" y="185"/>
                  </a:lnTo>
                  <a:lnTo>
                    <a:pt x="1177" y="185"/>
                  </a:lnTo>
                  <a:lnTo>
                    <a:pt x="1177" y="179"/>
                  </a:lnTo>
                  <a:cubicBezTo>
                    <a:pt x="1177" y="179"/>
                    <a:pt x="1177" y="179"/>
                    <a:pt x="1176" y="179"/>
                  </a:cubicBezTo>
                  <a:cubicBezTo>
                    <a:pt x="1175" y="179"/>
                    <a:pt x="1167" y="197"/>
                    <a:pt x="1166" y="197"/>
                  </a:cubicBezTo>
                  <a:cubicBezTo>
                    <a:pt x="1166" y="197"/>
                    <a:pt x="1165" y="197"/>
                    <a:pt x="1165" y="196"/>
                  </a:cubicBezTo>
                  <a:cubicBezTo>
                    <a:pt x="1165" y="191"/>
                    <a:pt x="1165" y="191"/>
                    <a:pt x="1165" y="191"/>
                  </a:cubicBezTo>
                  <a:cubicBezTo>
                    <a:pt x="1165" y="196"/>
                    <a:pt x="1165" y="196"/>
                    <a:pt x="1160" y="207"/>
                  </a:cubicBezTo>
                  <a:cubicBezTo>
                    <a:pt x="1164" y="196"/>
                    <a:pt x="1164" y="194"/>
                    <a:pt x="1163" y="194"/>
                  </a:cubicBezTo>
                  <a:lnTo>
                    <a:pt x="1163" y="194"/>
                  </a:lnTo>
                  <a:cubicBezTo>
                    <a:pt x="1163" y="194"/>
                    <a:pt x="1162" y="195"/>
                    <a:pt x="1162" y="195"/>
                  </a:cubicBezTo>
                  <a:cubicBezTo>
                    <a:pt x="1161" y="195"/>
                    <a:pt x="1161" y="193"/>
                    <a:pt x="1165" y="185"/>
                  </a:cubicBezTo>
                  <a:lnTo>
                    <a:pt x="1165" y="185"/>
                  </a:lnTo>
                  <a:cubicBezTo>
                    <a:pt x="1160" y="185"/>
                    <a:pt x="1160" y="191"/>
                    <a:pt x="1160" y="191"/>
                  </a:cubicBezTo>
                  <a:cubicBezTo>
                    <a:pt x="1160" y="185"/>
                    <a:pt x="1160" y="185"/>
                    <a:pt x="1160" y="185"/>
                  </a:cubicBezTo>
                  <a:cubicBezTo>
                    <a:pt x="1162" y="176"/>
                    <a:pt x="1162" y="173"/>
                    <a:pt x="1161" y="173"/>
                  </a:cubicBezTo>
                  <a:lnTo>
                    <a:pt x="1161" y="173"/>
                  </a:lnTo>
                  <a:cubicBezTo>
                    <a:pt x="1160" y="173"/>
                    <a:pt x="1158" y="179"/>
                    <a:pt x="1158" y="179"/>
                  </a:cubicBezTo>
                  <a:cubicBezTo>
                    <a:pt x="1158" y="179"/>
                    <a:pt x="1159" y="178"/>
                    <a:pt x="1160" y="174"/>
                  </a:cubicBezTo>
                  <a:cubicBezTo>
                    <a:pt x="1161" y="172"/>
                    <a:pt x="1161" y="171"/>
                    <a:pt x="1161" y="171"/>
                  </a:cubicBezTo>
                  <a:lnTo>
                    <a:pt x="1161" y="171"/>
                  </a:lnTo>
                  <a:cubicBezTo>
                    <a:pt x="1161" y="171"/>
                    <a:pt x="1156" y="180"/>
                    <a:pt x="1155" y="180"/>
                  </a:cubicBezTo>
                  <a:cubicBezTo>
                    <a:pt x="1154" y="180"/>
                    <a:pt x="1154" y="180"/>
                    <a:pt x="1154" y="179"/>
                  </a:cubicBezTo>
                  <a:cubicBezTo>
                    <a:pt x="1154" y="179"/>
                    <a:pt x="1154" y="179"/>
                    <a:pt x="1154" y="174"/>
                  </a:cubicBezTo>
                  <a:cubicBezTo>
                    <a:pt x="1149" y="190"/>
                    <a:pt x="1149" y="196"/>
                    <a:pt x="1144" y="196"/>
                  </a:cubicBezTo>
                  <a:lnTo>
                    <a:pt x="1144" y="196"/>
                  </a:lnTo>
                  <a:cubicBezTo>
                    <a:pt x="1144" y="195"/>
                    <a:pt x="1144" y="194"/>
                    <a:pt x="1144" y="193"/>
                  </a:cubicBezTo>
                  <a:lnTo>
                    <a:pt x="1144" y="193"/>
                  </a:lnTo>
                  <a:cubicBezTo>
                    <a:pt x="1144" y="194"/>
                    <a:pt x="1144" y="195"/>
                    <a:pt x="1143" y="196"/>
                  </a:cubicBezTo>
                  <a:lnTo>
                    <a:pt x="1143" y="196"/>
                  </a:lnTo>
                  <a:cubicBezTo>
                    <a:pt x="1144" y="192"/>
                    <a:pt x="1145" y="187"/>
                    <a:pt x="1149" y="179"/>
                  </a:cubicBezTo>
                  <a:lnTo>
                    <a:pt x="1149" y="179"/>
                  </a:lnTo>
                  <a:cubicBezTo>
                    <a:pt x="1149" y="180"/>
                    <a:pt x="1146" y="187"/>
                    <a:pt x="1144" y="193"/>
                  </a:cubicBezTo>
                  <a:lnTo>
                    <a:pt x="1144" y="193"/>
                  </a:lnTo>
                  <a:cubicBezTo>
                    <a:pt x="1149" y="186"/>
                    <a:pt x="1149" y="190"/>
                    <a:pt x="1149" y="179"/>
                  </a:cubicBezTo>
                  <a:lnTo>
                    <a:pt x="1149" y="179"/>
                  </a:lnTo>
                  <a:cubicBezTo>
                    <a:pt x="1149" y="179"/>
                    <a:pt x="1149" y="179"/>
                    <a:pt x="1149" y="179"/>
                  </a:cubicBezTo>
                  <a:cubicBezTo>
                    <a:pt x="1151" y="174"/>
                    <a:pt x="1151" y="172"/>
                    <a:pt x="1151" y="172"/>
                  </a:cubicBezTo>
                  <a:lnTo>
                    <a:pt x="1151" y="172"/>
                  </a:lnTo>
                  <a:cubicBezTo>
                    <a:pt x="1151" y="172"/>
                    <a:pt x="1150" y="175"/>
                    <a:pt x="1149" y="175"/>
                  </a:cubicBezTo>
                  <a:cubicBezTo>
                    <a:pt x="1149" y="175"/>
                    <a:pt x="1149" y="175"/>
                    <a:pt x="1149" y="174"/>
                  </a:cubicBezTo>
                  <a:lnTo>
                    <a:pt x="1154" y="168"/>
                  </a:lnTo>
                  <a:lnTo>
                    <a:pt x="1154" y="168"/>
                  </a:lnTo>
                  <a:cubicBezTo>
                    <a:pt x="1149" y="168"/>
                    <a:pt x="1143" y="185"/>
                    <a:pt x="1143" y="185"/>
                  </a:cubicBezTo>
                  <a:lnTo>
                    <a:pt x="1143" y="191"/>
                  </a:lnTo>
                  <a:cubicBezTo>
                    <a:pt x="1140" y="195"/>
                    <a:pt x="1139" y="196"/>
                    <a:pt x="1138" y="196"/>
                  </a:cubicBezTo>
                  <a:cubicBezTo>
                    <a:pt x="1137" y="196"/>
                    <a:pt x="1139" y="191"/>
                    <a:pt x="1139" y="189"/>
                  </a:cubicBezTo>
                  <a:lnTo>
                    <a:pt x="1139" y="189"/>
                  </a:lnTo>
                  <a:cubicBezTo>
                    <a:pt x="1138" y="192"/>
                    <a:pt x="1137" y="194"/>
                    <a:pt x="1137" y="196"/>
                  </a:cubicBezTo>
                  <a:cubicBezTo>
                    <a:pt x="1137" y="194"/>
                    <a:pt x="1138" y="192"/>
                    <a:pt x="1138" y="190"/>
                  </a:cubicBezTo>
                  <a:lnTo>
                    <a:pt x="1138" y="190"/>
                  </a:lnTo>
                  <a:cubicBezTo>
                    <a:pt x="1138" y="190"/>
                    <a:pt x="1138" y="190"/>
                    <a:pt x="1137" y="191"/>
                  </a:cubicBezTo>
                  <a:lnTo>
                    <a:pt x="1138" y="190"/>
                  </a:lnTo>
                  <a:lnTo>
                    <a:pt x="1138" y="190"/>
                  </a:lnTo>
                  <a:cubicBezTo>
                    <a:pt x="1138" y="190"/>
                    <a:pt x="1138" y="190"/>
                    <a:pt x="1138" y="190"/>
                  </a:cubicBezTo>
                  <a:lnTo>
                    <a:pt x="1138" y="190"/>
                  </a:lnTo>
                  <a:cubicBezTo>
                    <a:pt x="1138" y="189"/>
                    <a:pt x="1139" y="188"/>
                    <a:pt x="1139" y="188"/>
                  </a:cubicBezTo>
                  <a:lnTo>
                    <a:pt x="1139" y="188"/>
                  </a:lnTo>
                  <a:cubicBezTo>
                    <a:pt x="1139" y="188"/>
                    <a:pt x="1139" y="188"/>
                    <a:pt x="1139" y="189"/>
                  </a:cubicBezTo>
                  <a:lnTo>
                    <a:pt x="1139" y="189"/>
                  </a:lnTo>
                  <a:cubicBezTo>
                    <a:pt x="1141" y="184"/>
                    <a:pt x="1143" y="178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43" y="174"/>
                  </a:lnTo>
                  <a:lnTo>
                    <a:pt x="1143" y="174"/>
                  </a:lnTo>
                  <a:cubicBezTo>
                    <a:pt x="1143" y="174"/>
                    <a:pt x="1143" y="175"/>
                    <a:pt x="1143" y="175"/>
                  </a:cubicBezTo>
                  <a:lnTo>
                    <a:pt x="1143" y="175"/>
                  </a:lnTo>
                  <a:cubicBezTo>
                    <a:pt x="1143" y="175"/>
                    <a:pt x="1143" y="175"/>
                    <a:pt x="1143" y="175"/>
                  </a:cubicBezTo>
                  <a:lnTo>
                    <a:pt x="1143" y="175"/>
                  </a:lnTo>
                  <a:lnTo>
                    <a:pt x="1138" y="190"/>
                  </a:lnTo>
                  <a:lnTo>
                    <a:pt x="1138" y="190"/>
                  </a:lnTo>
                  <a:cubicBezTo>
                    <a:pt x="1138" y="188"/>
                    <a:pt x="1138" y="187"/>
                    <a:pt x="1138" y="186"/>
                  </a:cubicBezTo>
                  <a:lnTo>
                    <a:pt x="1138" y="186"/>
                  </a:lnTo>
                  <a:cubicBezTo>
                    <a:pt x="1135" y="193"/>
                    <a:pt x="1132" y="196"/>
                    <a:pt x="1132" y="196"/>
                  </a:cubicBezTo>
                  <a:cubicBezTo>
                    <a:pt x="1143" y="163"/>
                    <a:pt x="1132" y="185"/>
                    <a:pt x="1143" y="157"/>
                  </a:cubicBezTo>
                  <a:lnTo>
                    <a:pt x="1143" y="157"/>
                  </a:lnTo>
                  <a:cubicBezTo>
                    <a:pt x="1142" y="160"/>
                    <a:pt x="1141" y="161"/>
                    <a:pt x="1140" y="161"/>
                  </a:cubicBezTo>
                  <a:cubicBezTo>
                    <a:pt x="1137" y="161"/>
                    <a:pt x="1137" y="151"/>
                    <a:pt x="1137" y="151"/>
                  </a:cubicBezTo>
                  <a:cubicBezTo>
                    <a:pt x="1137" y="151"/>
                    <a:pt x="1137" y="146"/>
                    <a:pt x="1137" y="140"/>
                  </a:cubicBezTo>
                  <a:lnTo>
                    <a:pt x="1132" y="151"/>
                  </a:lnTo>
                  <a:cubicBezTo>
                    <a:pt x="1131" y="155"/>
                    <a:pt x="1130" y="156"/>
                    <a:pt x="1130" y="156"/>
                  </a:cubicBezTo>
                  <a:cubicBezTo>
                    <a:pt x="1130" y="156"/>
                    <a:pt x="1134" y="142"/>
                    <a:pt x="1133" y="142"/>
                  </a:cubicBezTo>
                  <a:lnTo>
                    <a:pt x="1133" y="142"/>
                  </a:lnTo>
                  <a:cubicBezTo>
                    <a:pt x="1133" y="142"/>
                    <a:pt x="1133" y="143"/>
                    <a:pt x="1132" y="146"/>
                  </a:cubicBezTo>
                  <a:cubicBezTo>
                    <a:pt x="1126" y="146"/>
                    <a:pt x="1126" y="151"/>
                    <a:pt x="1126" y="157"/>
                  </a:cubicBezTo>
                  <a:cubicBezTo>
                    <a:pt x="1126" y="151"/>
                    <a:pt x="1126" y="151"/>
                    <a:pt x="1126" y="146"/>
                  </a:cubicBezTo>
                  <a:cubicBezTo>
                    <a:pt x="1122" y="150"/>
                    <a:pt x="1121" y="156"/>
                    <a:pt x="1121" y="156"/>
                  </a:cubicBezTo>
                  <a:cubicBezTo>
                    <a:pt x="1121" y="156"/>
                    <a:pt x="1121" y="155"/>
                    <a:pt x="1121" y="151"/>
                  </a:cubicBezTo>
                  <a:lnTo>
                    <a:pt x="1121" y="146"/>
                  </a:lnTo>
                  <a:cubicBezTo>
                    <a:pt x="1121" y="140"/>
                    <a:pt x="1121" y="140"/>
                    <a:pt x="1126" y="140"/>
                  </a:cubicBezTo>
                  <a:cubicBezTo>
                    <a:pt x="1126" y="140"/>
                    <a:pt x="1132" y="146"/>
                    <a:pt x="1126" y="146"/>
                  </a:cubicBezTo>
                  <a:lnTo>
                    <a:pt x="1132" y="146"/>
                  </a:lnTo>
                  <a:lnTo>
                    <a:pt x="1132" y="140"/>
                  </a:lnTo>
                  <a:cubicBezTo>
                    <a:pt x="1137" y="140"/>
                    <a:pt x="1137" y="140"/>
                    <a:pt x="1137" y="135"/>
                  </a:cubicBezTo>
                  <a:lnTo>
                    <a:pt x="1149" y="135"/>
                  </a:lnTo>
                  <a:lnTo>
                    <a:pt x="1143" y="146"/>
                  </a:lnTo>
                  <a:cubicBezTo>
                    <a:pt x="1154" y="146"/>
                    <a:pt x="1154" y="140"/>
                    <a:pt x="1160" y="129"/>
                  </a:cubicBezTo>
                  <a:cubicBezTo>
                    <a:pt x="1161" y="128"/>
                    <a:pt x="1164" y="127"/>
                    <a:pt x="1166" y="127"/>
                  </a:cubicBezTo>
                  <a:cubicBezTo>
                    <a:pt x="1173" y="127"/>
                    <a:pt x="1182" y="132"/>
                    <a:pt x="1182" y="140"/>
                  </a:cubicBezTo>
                  <a:cubicBezTo>
                    <a:pt x="1182" y="129"/>
                    <a:pt x="1188" y="123"/>
                    <a:pt x="1199" y="123"/>
                  </a:cubicBezTo>
                  <a:lnTo>
                    <a:pt x="1199" y="123"/>
                  </a:lnTo>
                  <a:cubicBezTo>
                    <a:pt x="1199" y="129"/>
                    <a:pt x="1193" y="129"/>
                    <a:pt x="1193" y="135"/>
                  </a:cubicBezTo>
                  <a:cubicBezTo>
                    <a:pt x="1195" y="135"/>
                    <a:pt x="1197" y="135"/>
                    <a:pt x="1199" y="135"/>
                  </a:cubicBezTo>
                  <a:cubicBezTo>
                    <a:pt x="1214" y="135"/>
                    <a:pt x="1220" y="121"/>
                    <a:pt x="1231" y="121"/>
                  </a:cubicBezTo>
                  <a:cubicBezTo>
                    <a:pt x="1233" y="121"/>
                    <a:pt x="1235" y="122"/>
                    <a:pt x="1238" y="123"/>
                  </a:cubicBezTo>
                  <a:cubicBezTo>
                    <a:pt x="1238" y="129"/>
                    <a:pt x="1238" y="129"/>
                    <a:pt x="1244" y="129"/>
                  </a:cubicBezTo>
                  <a:cubicBezTo>
                    <a:pt x="1227" y="135"/>
                    <a:pt x="1210" y="135"/>
                    <a:pt x="1216" y="135"/>
                  </a:cubicBezTo>
                  <a:cubicBezTo>
                    <a:pt x="1216" y="146"/>
                    <a:pt x="1227" y="146"/>
                    <a:pt x="1221" y="163"/>
                  </a:cubicBezTo>
                  <a:cubicBezTo>
                    <a:pt x="1226" y="153"/>
                    <a:pt x="1240" y="134"/>
                    <a:pt x="1251" y="134"/>
                  </a:cubicBezTo>
                  <a:cubicBezTo>
                    <a:pt x="1253" y="134"/>
                    <a:pt x="1254" y="134"/>
                    <a:pt x="1255" y="135"/>
                  </a:cubicBezTo>
                  <a:cubicBezTo>
                    <a:pt x="1261" y="135"/>
                    <a:pt x="1261" y="135"/>
                    <a:pt x="1261" y="140"/>
                  </a:cubicBezTo>
                  <a:lnTo>
                    <a:pt x="1283" y="140"/>
                  </a:lnTo>
                  <a:cubicBezTo>
                    <a:pt x="1283" y="142"/>
                    <a:pt x="1282" y="143"/>
                    <a:pt x="1282" y="143"/>
                  </a:cubicBezTo>
                  <a:cubicBezTo>
                    <a:pt x="1280" y="143"/>
                    <a:pt x="1277" y="140"/>
                    <a:pt x="1277" y="140"/>
                  </a:cubicBezTo>
                  <a:lnTo>
                    <a:pt x="1277" y="140"/>
                  </a:lnTo>
                  <a:cubicBezTo>
                    <a:pt x="1277" y="146"/>
                    <a:pt x="1282" y="147"/>
                    <a:pt x="1287" y="147"/>
                  </a:cubicBezTo>
                  <a:cubicBezTo>
                    <a:pt x="1291" y="147"/>
                    <a:pt x="1297" y="146"/>
                    <a:pt x="1300" y="146"/>
                  </a:cubicBezTo>
                  <a:cubicBezTo>
                    <a:pt x="1294" y="129"/>
                    <a:pt x="1305" y="135"/>
                    <a:pt x="1294" y="123"/>
                  </a:cubicBezTo>
                  <a:lnTo>
                    <a:pt x="1289" y="123"/>
                  </a:lnTo>
                  <a:cubicBezTo>
                    <a:pt x="1283" y="123"/>
                    <a:pt x="1277" y="129"/>
                    <a:pt x="1272" y="129"/>
                  </a:cubicBezTo>
                  <a:cubicBezTo>
                    <a:pt x="1276" y="125"/>
                    <a:pt x="1280" y="119"/>
                    <a:pt x="1283" y="119"/>
                  </a:cubicBezTo>
                  <a:cubicBezTo>
                    <a:pt x="1285" y="119"/>
                    <a:pt x="1287" y="120"/>
                    <a:pt x="1289" y="123"/>
                  </a:cubicBezTo>
                  <a:cubicBezTo>
                    <a:pt x="1294" y="112"/>
                    <a:pt x="1294" y="101"/>
                    <a:pt x="1300" y="101"/>
                  </a:cubicBezTo>
                  <a:cubicBezTo>
                    <a:pt x="1305" y="118"/>
                    <a:pt x="1328" y="123"/>
                    <a:pt x="1328" y="135"/>
                  </a:cubicBezTo>
                  <a:cubicBezTo>
                    <a:pt x="1350" y="129"/>
                    <a:pt x="1378" y="129"/>
                    <a:pt x="1389" y="101"/>
                  </a:cubicBezTo>
                  <a:cubicBezTo>
                    <a:pt x="1395" y="101"/>
                    <a:pt x="1395" y="112"/>
                    <a:pt x="1395" y="112"/>
                  </a:cubicBezTo>
                  <a:cubicBezTo>
                    <a:pt x="1395" y="114"/>
                    <a:pt x="1394" y="116"/>
                    <a:pt x="1393" y="116"/>
                  </a:cubicBezTo>
                  <a:lnTo>
                    <a:pt x="1393" y="116"/>
                  </a:lnTo>
                  <a:cubicBezTo>
                    <a:pt x="1405" y="113"/>
                    <a:pt x="1423" y="116"/>
                    <a:pt x="1423" y="101"/>
                  </a:cubicBezTo>
                  <a:lnTo>
                    <a:pt x="1423" y="101"/>
                  </a:lnTo>
                  <a:cubicBezTo>
                    <a:pt x="1440" y="107"/>
                    <a:pt x="1417" y="112"/>
                    <a:pt x="1434" y="112"/>
                  </a:cubicBezTo>
                  <a:lnTo>
                    <a:pt x="1434" y="118"/>
                  </a:lnTo>
                  <a:cubicBezTo>
                    <a:pt x="1440" y="121"/>
                    <a:pt x="1446" y="123"/>
                    <a:pt x="1451" y="123"/>
                  </a:cubicBezTo>
                  <a:cubicBezTo>
                    <a:pt x="1473" y="123"/>
                    <a:pt x="1491" y="97"/>
                    <a:pt x="1515" y="97"/>
                  </a:cubicBezTo>
                  <a:cubicBezTo>
                    <a:pt x="1523" y="97"/>
                    <a:pt x="1531" y="100"/>
                    <a:pt x="1541" y="107"/>
                  </a:cubicBezTo>
                  <a:cubicBezTo>
                    <a:pt x="1535" y="101"/>
                    <a:pt x="1535" y="101"/>
                    <a:pt x="1535" y="101"/>
                  </a:cubicBezTo>
                  <a:lnTo>
                    <a:pt x="1535" y="101"/>
                  </a:lnTo>
                  <a:cubicBezTo>
                    <a:pt x="1544" y="103"/>
                    <a:pt x="1554" y="104"/>
                    <a:pt x="1563" y="104"/>
                  </a:cubicBezTo>
                  <a:cubicBezTo>
                    <a:pt x="1586" y="104"/>
                    <a:pt x="1608" y="99"/>
                    <a:pt x="1630" y="99"/>
                  </a:cubicBezTo>
                  <a:cubicBezTo>
                    <a:pt x="1648" y="99"/>
                    <a:pt x="1665" y="102"/>
                    <a:pt x="1681" y="112"/>
                  </a:cubicBezTo>
                  <a:cubicBezTo>
                    <a:pt x="1684" y="113"/>
                    <a:pt x="1686" y="114"/>
                    <a:pt x="1689" y="114"/>
                  </a:cubicBezTo>
                  <a:cubicBezTo>
                    <a:pt x="1698" y="114"/>
                    <a:pt x="1700" y="106"/>
                    <a:pt x="1709" y="101"/>
                  </a:cubicBezTo>
                  <a:lnTo>
                    <a:pt x="1709" y="112"/>
                  </a:lnTo>
                  <a:lnTo>
                    <a:pt x="1725" y="95"/>
                  </a:lnTo>
                  <a:cubicBezTo>
                    <a:pt x="1728" y="94"/>
                    <a:pt x="1730" y="94"/>
                    <a:pt x="1732" y="94"/>
                  </a:cubicBezTo>
                  <a:close/>
                  <a:moveTo>
                    <a:pt x="1025" y="219"/>
                  </a:moveTo>
                  <a:cubicBezTo>
                    <a:pt x="1024" y="223"/>
                    <a:pt x="1023" y="227"/>
                    <a:pt x="1023" y="227"/>
                  </a:cubicBezTo>
                  <a:cubicBezTo>
                    <a:pt x="1024" y="227"/>
                    <a:pt x="1024" y="227"/>
                    <a:pt x="1025" y="224"/>
                  </a:cubicBezTo>
                  <a:cubicBezTo>
                    <a:pt x="1025" y="224"/>
                    <a:pt x="1025" y="224"/>
                    <a:pt x="1025" y="219"/>
                  </a:cubicBezTo>
                  <a:close/>
                  <a:moveTo>
                    <a:pt x="998" y="228"/>
                  </a:moveTo>
                  <a:cubicBezTo>
                    <a:pt x="997" y="228"/>
                    <a:pt x="997" y="229"/>
                    <a:pt x="997" y="230"/>
                  </a:cubicBezTo>
                  <a:lnTo>
                    <a:pt x="997" y="230"/>
                  </a:lnTo>
                  <a:cubicBezTo>
                    <a:pt x="997" y="230"/>
                    <a:pt x="997" y="229"/>
                    <a:pt x="998" y="228"/>
                  </a:cubicBezTo>
                  <a:close/>
                  <a:moveTo>
                    <a:pt x="1031" y="213"/>
                  </a:moveTo>
                  <a:lnTo>
                    <a:pt x="1025" y="230"/>
                  </a:lnTo>
                  <a:lnTo>
                    <a:pt x="1025" y="230"/>
                  </a:lnTo>
                  <a:cubicBezTo>
                    <a:pt x="1025" y="230"/>
                    <a:pt x="1031" y="219"/>
                    <a:pt x="1031" y="213"/>
                  </a:cubicBezTo>
                  <a:close/>
                  <a:moveTo>
                    <a:pt x="1037" y="230"/>
                  </a:moveTo>
                  <a:lnTo>
                    <a:pt x="1034" y="235"/>
                  </a:lnTo>
                  <a:lnTo>
                    <a:pt x="1034" y="235"/>
                  </a:lnTo>
                  <a:cubicBezTo>
                    <a:pt x="1037" y="233"/>
                    <a:pt x="1037" y="230"/>
                    <a:pt x="1037" y="230"/>
                  </a:cubicBezTo>
                  <a:close/>
                  <a:moveTo>
                    <a:pt x="997" y="224"/>
                  </a:moveTo>
                  <a:cubicBezTo>
                    <a:pt x="997" y="224"/>
                    <a:pt x="992" y="230"/>
                    <a:pt x="992" y="235"/>
                  </a:cubicBezTo>
                  <a:cubicBezTo>
                    <a:pt x="997" y="224"/>
                    <a:pt x="997" y="224"/>
                    <a:pt x="997" y="224"/>
                  </a:cubicBezTo>
                  <a:close/>
                  <a:moveTo>
                    <a:pt x="1003" y="219"/>
                  </a:moveTo>
                  <a:cubicBezTo>
                    <a:pt x="999" y="222"/>
                    <a:pt x="998" y="226"/>
                    <a:pt x="998" y="228"/>
                  </a:cubicBezTo>
                  <a:lnTo>
                    <a:pt x="998" y="228"/>
                  </a:lnTo>
                  <a:cubicBezTo>
                    <a:pt x="999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24"/>
                    <a:pt x="997" y="230"/>
                    <a:pt x="997" y="235"/>
                  </a:cubicBezTo>
                  <a:cubicBezTo>
                    <a:pt x="1003" y="224"/>
                    <a:pt x="1003" y="224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lose/>
                  <a:moveTo>
                    <a:pt x="1009" y="219"/>
                  </a:moveTo>
                  <a:cubicBezTo>
                    <a:pt x="1009" y="219"/>
                    <a:pt x="1003" y="230"/>
                    <a:pt x="1003" y="235"/>
                  </a:cubicBezTo>
                  <a:cubicBezTo>
                    <a:pt x="1003" y="235"/>
                    <a:pt x="1009" y="219"/>
                    <a:pt x="1009" y="219"/>
                  </a:cubicBezTo>
                  <a:close/>
                  <a:moveTo>
                    <a:pt x="1076" y="230"/>
                  </a:move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lnTo>
                    <a:pt x="1076" y="230"/>
                  </a:lnTo>
                  <a:lnTo>
                    <a:pt x="1073" y="235"/>
                  </a:lnTo>
                  <a:cubicBezTo>
                    <a:pt x="1073" y="234"/>
                    <a:pt x="1073" y="233"/>
                    <a:pt x="1076" y="230"/>
                  </a:cubicBezTo>
                  <a:lnTo>
                    <a:pt x="1076" y="230"/>
                  </a:lnTo>
                  <a:cubicBezTo>
                    <a:pt x="1076" y="230"/>
                    <a:pt x="1076" y="230"/>
                    <a:pt x="1076" y="230"/>
                  </a:cubicBezTo>
                  <a:close/>
                  <a:moveTo>
                    <a:pt x="1020" y="213"/>
                  </a:moveTo>
                  <a:lnTo>
                    <a:pt x="1020" y="213"/>
                  </a:lnTo>
                  <a:cubicBezTo>
                    <a:pt x="1014" y="230"/>
                    <a:pt x="1020" y="213"/>
                    <a:pt x="1009" y="235"/>
                  </a:cubicBezTo>
                  <a:cubicBezTo>
                    <a:pt x="1009" y="237"/>
                    <a:pt x="1009" y="237"/>
                    <a:pt x="1009" y="237"/>
                  </a:cubicBezTo>
                  <a:cubicBezTo>
                    <a:pt x="1011" y="237"/>
                    <a:pt x="1014" y="230"/>
                    <a:pt x="1014" y="230"/>
                  </a:cubicBezTo>
                  <a:cubicBezTo>
                    <a:pt x="1020" y="224"/>
                    <a:pt x="1020" y="219"/>
                    <a:pt x="1020" y="213"/>
                  </a:cubicBezTo>
                  <a:close/>
                  <a:moveTo>
                    <a:pt x="1090" y="238"/>
                  </a:moveTo>
                  <a:cubicBezTo>
                    <a:pt x="1090" y="239"/>
                    <a:pt x="1088" y="240"/>
                    <a:pt x="1087" y="241"/>
                  </a:cubicBezTo>
                  <a:lnTo>
                    <a:pt x="1091" y="241"/>
                  </a:lnTo>
                  <a:cubicBezTo>
                    <a:pt x="1091" y="239"/>
                    <a:pt x="1091" y="238"/>
                    <a:pt x="1090" y="238"/>
                  </a:cubicBezTo>
                  <a:close/>
                  <a:moveTo>
                    <a:pt x="1917" y="231"/>
                  </a:moveTo>
                  <a:cubicBezTo>
                    <a:pt x="1919" y="235"/>
                    <a:pt x="1922" y="239"/>
                    <a:pt x="1927" y="241"/>
                  </a:cubicBezTo>
                  <a:lnTo>
                    <a:pt x="1917" y="231"/>
                  </a:lnTo>
                  <a:close/>
                  <a:moveTo>
                    <a:pt x="1076" y="230"/>
                  </a:moveTo>
                  <a:cubicBezTo>
                    <a:pt x="1076" y="230"/>
                    <a:pt x="1070" y="247"/>
                    <a:pt x="1070" y="247"/>
                  </a:cubicBezTo>
                  <a:lnTo>
                    <a:pt x="1070" y="244"/>
                  </a:lnTo>
                  <a:lnTo>
                    <a:pt x="1070" y="244"/>
                  </a:lnTo>
                  <a:cubicBezTo>
                    <a:pt x="1073" y="237"/>
                    <a:pt x="1076" y="230"/>
                    <a:pt x="1076" y="230"/>
                  </a:cubicBezTo>
                  <a:close/>
                  <a:moveTo>
                    <a:pt x="1106" y="262"/>
                  </a:moveTo>
                  <a:lnTo>
                    <a:pt x="1106" y="262"/>
                  </a:lnTo>
                  <a:cubicBezTo>
                    <a:pt x="1106" y="262"/>
                    <a:pt x="1105" y="262"/>
                    <a:pt x="1104" y="263"/>
                  </a:cubicBezTo>
                  <a:cubicBezTo>
                    <a:pt x="1104" y="265"/>
                    <a:pt x="1104" y="266"/>
                    <a:pt x="1104" y="269"/>
                  </a:cubicBezTo>
                  <a:cubicBezTo>
                    <a:pt x="1104" y="269"/>
                    <a:pt x="1107" y="262"/>
                    <a:pt x="1106" y="262"/>
                  </a:cubicBezTo>
                  <a:close/>
                  <a:moveTo>
                    <a:pt x="1173" y="267"/>
                  </a:moveTo>
                  <a:lnTo>
                    <a:pt x="1171" y="269"/>
                  </a:lnTo>
                  <a:lnTo>
                    <a:pt x="1171" y="275"/>
                  </a:lnTo>
                  <a:cubicBezTo>
                    <a:pt x="1172" y="271"/>
                    <a:pt x="1173" y="268"/>
                    <a:pt x="1173" y="267"/>
                  </a:cubicBezTo>
                  <a:close/>
                  <a:moveTo>
                    <a:pt x="1131" y="271"/>
                  </a:moveTo>
                  <a:cubicBezTo>
                    <a:pt x="1130" y="273"/>
                    <a:pt x="1130" y="274"/>
                    <a:pt x="1129" y="275"/>
                  </a:cubicBezTo>
                  <a:lnTo>
                    <a:pt x="1129" y="275"/>
                  </a:lnTo>
                  <a:cubicBezTo>
                    <a:pt x="1130" y="275"/>
                    <a:pt x="1131" y="275"/>
                    <a:pt x="1132" y="275"/>
                  </a:cubicBezTo>
                  <a:cubicBezTo>
                    <a:pt x="1132" y="272"/>
                    <a:pt x="1131" y="271"/>
                    <a:pt x="1131" y="271"/>
                  </a:cubicBezTo>
                  <a:close/>
                  <a:moveTo>
                    <a:pt x="1150" y="276"/>
                  </a:moveTo>
                  <a:lnTo>
                    <a:pt x="1150" y="276"/>
                  </a:lnTo>
                  <a:cubicBezTo>
                    <a:pt x="1149" y="278"/>
                    <a:pt x="1149" y="279"/>
                    <a:pt x="1149" y="280"/>
                  </a:cubicBezTo>
                  <a:cubicBezTo>
                    <a:pt x="1149" y="279"/>
                    <a:pt x="1149" y="277"/>
                    <a:pt x="1150" y="276"/>
                  </a:cubicBezTo>
                  <a:close/>
                  <a:moveTo>
                    <a:pt x="790" y="286"/>
                  </a:moveTo>
                  <a:cubicBezTo>
                    <a:pt x="790" y="291"/>
                    <a:pt x="790" y="295"/>
                    <a:pt x="791" y="298"/>
                  </a:cubicBezTo>
                  <a:lnTo>
                    <a:pt x="791" y="298"/>
                  </a:lnTo>
                  <a:cubicBezTo>
                    <a:pt x="792" y="296"/>
                    <a:pt x="792" y="293"/>
                    <a:pt x="790" y="286"/>
                  </a:cubicBezTo>
                  <a:close/>
                  <a:moveTo>
                    <a:pt x="729" y="420"/>
                  </a:moveTo>
                  <a:lnTo>
                    <a:pt x="729" y="420"/>
                  </a:lnTo>
                  <a:cubicBezTo>
                    <a:pt x="729" y="420"/>
                    <a:pt x="729" y="420"/>
                    <a:pt x="729" y="420"/>
                  </a:cubicBezTo>
                  <a:close/>
                  <a:moveTo>
                    <a:pt x="734" y="420"/>
                  </a:moveTo>
                  <a:lnTo>
                    <a:pt x="734" y="420"/>
                  </a:lnTo>
                  <a:cubicBezTo>
                    <a:pt x="736" y="424"/>
                    <a:pt x="737" y="424"/>
                    <a:pt x="738" y="424"/>
                  </a:cubicBezTo>
                  <a:cubicBezTo>
                    <a:pt x="739" y="424"/>
                    <a:pt x="740" y="424"/>
                    <a:pt x="741" y="424"/>
                  </a:cubicBezTo>
                  <a:lnTo>
                    <a:pt x="741" y="424"/>
                  </a:lnTo>
                  <a:lnTo>
                    <a:pt x="742" y="424"/>
                  </a:lnTo>
                  <a:lnTo>
                    <a:pt x="742" y="424"/>
                  </a:lnTo>
                  <a:cubicBezTo>
                    <a:pt x="742" y="424"/>
                    <a:pt x="741" y="424"/>
                    <a:pt x="741" y="424"/>
                  </a:cubicBezTo>
                  <a:cubicBezTo>
                    <a:pt x="741" y="424"/>
                    <a:pt x="741" y="424"/>
                    <a:pt x="741" y="424"/>
                  </a:cubicBezTo>
                  <a:lnTo>
                    <a:pt x="741" y="424"/>
                  </a:lnTo>
                  <a:lnTo>
                    <a:pt x="734" y="420"/>
                  </a:lnTo>
                  <a:close/>
                  <a:moveTo>
                    <a:pt x="1076" y="700"/>
                  </a:moveTo>
                  <a:lnTo>
                    <a:pt x="1076" y="700"/>
                  </a:lnTo>
                  <a:cubicBezTo>
                    <a:pt x="1074" y="702"/>
                    <a:pt x="1073" y="704"/>
                    <a:pt x="1073" y="704"/>
                  </a:cubicBezTo>
                  <a:lnTo>
                    <a:pt x="1073" y="704"/>
                  </a:lnTo>
                  <a:cubicBezTo>
                    <a:pt x="1074" y="703"/>
                    <a:pt x="1075" y="702"/>
                    <a:pt x="1076" y="700"/>
                  </a:cubicBezTo>
                  <a:close/>
                  <a:moveTo>
                    <a:pt x="724" y="765"/>
                  </a:moveTo>
                  <a:lnTo>
                    <a:pt x="724" y="765"/>
                  </a:lnTo>
                  <a:cubicBezTo>
                    <a:pt x="724" y="766"/>
                    <a:pt x="724" y="767"/>
                    <a:pt x="723" y="768"/>
                  </a:cubicBezTo>
                  <a:cubicBezTo>
                    <a:pt x="724" y="766"/>
                    <a:pt x="725" y="766"/>
                    <a:pt x="724" y="765"/>
                  </a:cubicBezTo>
                  <a:close/>
                  <a:moveTo>
                    <a:pt x="2168" y="1008"/>
                  </a:moveTo>
                  <a:lnTo>
                    <a:pt x="2174" y="1020"/>
                  </a:lnTo>
                  <a:cubicBezTo>
                    <a:pt x="2172" y="1016"/>
                    <a:pt x="2170" y="1012"/>
                    <a:pt x="2169" y="1008"/>
                  </a:cubicBezTo>
                  <a:lnTo>
                    <a:pt x="2169" y="1008"/>
                  </a:lnTo>
                  <a:cubicBezTo>
                    <a:pt x="2169" y="1008"/>
                    <a:pt x="2168" y="1008"/>
                    <a:pt x="2168" y="1008"/>
                  </a:cubicBezTo>
                  <a:close/>
                  <a:moveTo>
                    <a:pt x="513" y="1169"/>
                  </a:moveTo>
                  <a:cubicBezTo>
                    <a:pt x="520" y="1176"/>
                    <a:pt x="517" y="1176"/>
                    <a:pt x="527" y="1176"/>
                  </a:cubicBezTo>
                  <a:cubicBezTo>
                    <a:pt x="527" y="1173"/>
                    <a:pt x="519" y="1172"/>
                    <a:pt x="513" y="1169"/>
                  </a:cubicBezTo>
                  <a:close/>
                  <a:moveTo>
                    <a:pt x="2356" y="1405"/>
                  </a:moveTo>
                  <a:cubicBezTo>
                    <a:pt x="2358" y="1409"/>
                    <a:pt x="2361" y="1412"/>
                    <a:pt x="2364" y="1412"/>
                  </a:cubicBezTo>
                  <a:cubicBezTo>
                    <a:pt x="2362" y="1408"/>
                    <a:pt x="2359" y="1406"/>
                    <a:pt x="2356" y="1405"/>
                  </a:cubicBezTo>
                  <a:close/>
                  <a:moveTo>
                    <a:pt x="241" y="1647"/>
                  </a:moveTo>
                  <a:cubicBezTo>
                    <a:pt x="241" y="1652"/>
                    <a:pt x="230" y="1658"/>
                    <a:pt x="241" y="1664"/>
                  </a:cubicBezTo>
                  <a:lnTo>
                    <a:pt x="241" y="1658"/>
                  </a:lnTo>
                  <a:cubicBezTo>
                    <a:pt x="241" y="1658"/>
                    <a:pt x="241" y="1652"/>
                    <a:pt x="241" y="1647"/>
                  </a:cubicBezTo>
                  <a:close/>
                  <a:moveTo>
                    <a:pt x="225" y="1686"/>
                  </a:moveTo>
                  <a:lnTo>
                    <a:pt x="225" y="1686"/>
                  </a:lnTo>
                  <a:cubicBezTo>
                    <a:pt x="225" y="1686"/>
                    <a:pt x="227" y="1689"/>
                    <a:pt x="231" y="1690"/>
                  </a:cubicBezTo>
                  <a:lnTo>
                    <a:pt x="231" y="1690"/>
                  </a:lnTo>
                  <a:cubicBezTo>
                    <a:pt x="229" y="1689"/>
                    <a:pt x="227" y="1688"/>
                    <a:pt x="225" y="1686"/>
                  </a:cubicBezTo>
                  <a:close/>
                  <a:moveTo>
                    <a:pt x="231" y="1690"/>
                  </a:moveTo>
                  <a:lnTo>
                    <a:pt x="231" y="1690"/>
                  </a:lnTo>
                  <a:cubicBezTo>
                    <a:pt x="232" y="1691"/>
                    <a:pt x="234" y="1692"/>
                    <a:pt x="235" y="1692"/>
                  </a:cubicBezTo>
                  <a:lnTo>
                    <a:pt x="235" y="1692"/>
                  </a:lnTo>
                  <a:cubicBezTo>
                    <a:pt x="235" y="1692"/>
                    <a:pt x="235" y="1692"/>
                    <a:pt x="236" y="1692"/>
                  </a:cubicBezTo>
                  <a:cubicBezTo>
                    <a:pt x="234" y="1692"/>
                    <a:pt x="232" y="1691"/>
                    <a:pt x="231" y="1690"/>
                  </a:cubicBezTo>
                  <a:close/>
                  <a:moveTo>
                    <a:pt x="315" y="1750"/>
                  </a:moveTo>
                  <a:lnTo>
                    <a:pt x="315" y="1750"/>
                  </a:lnTo>
                  <a:cubicBezTo>
                    <a:pt x="314" y="1751"/>
                    <a:pt x="314" y="1752"/>
                    <a:pt x="314" y="1753"/>
                  </a:cubicBezTo>
                  <a:cubicBezTo>
                    <a:pt x="315" y="1752"/>
                    <a:pt x="315" y="1751"/>
                    <a:pt x="315" y="1750"/>
                  </a:cubicBezTo>
                  <a:close/>
                  <a:moveTo>
                    <a:pt x="236" y="1888"/>
                  </a:moveTo>
                  <a:cubicBezTo>
                    <a:pt x="236" y="1888"/>
                    <a:pt x="236" y="1888"/>
                    <a:pt x="236" y="1888"/>
                  </a:cubicBezTo>
                  <a:lnTo>
                    <a:pt x="236" y="1888"/>
                  </a:lnTo>
                  <a:cubicBezTo>
                    <a:pt x="236" y="1888"/>
                    <a:pt x="236" y="1888"/>
                    <a:pt x="236" y="1888"/>
                  </a:cubicBezTo>
                  <a:close/>
                  <a:moveTo>
                    <a:pt x="236" y="1888"/>
                  </a:moveTo>
                  <a:cubicBezTo>
                    <a:pt x="236" y="1889"/>
                    <a:pt x="237" y="1890"/>
                    <a:pt x="238" y="1890"/>
                  </a:cubicBezTo>
                  <a:cubicBezTo>
                    <a:pt x="239" y="1890"/>
                    <a:pt x="240" y="1889"/>
                    <a:pt x="241" y="1888"/>
                  </a:cubicBezTo>
                  <a:close/>
                  <a:moveTo>
                    <a:pt x="1569" y="1904"/>
                  </a:moveTo>
                  <a:cubicBezTo>
                    <a:pt x="1569" y="1910"/>
                    <a:pt x="1569" y="1910"/>
                    <a:pt x="1557" y="1910"/>
                  </a:cubicBezTo>
                  <a:cubicBezTo>
                    <a:pt x="1563" y="1910"/>
                    <a:pt x="1546" y="1910"/>
                    <a:pt x="1535" y="1904"/>
                  </a:cubicBezTo>
                  <a:close/>
                  <a:moveTo>
                    <a:pt x="1709" y="1966"/>
                  </a:moveTo>
                  <a:cubicBezTo>
                    <a:pt x="1709" y="1966"/>
                    <a:pt x="1709" y="1966"/>
                    <a:pt x="1710" y="1967"/>
                  </a:cubicBezTo>
                  <a:lnTo>
                    <a:pt x="1710" y="1967"/>
                  </a:lnTo>
                  <a:cubicBezTo>
                    <a:pt x="1711" y="1966"/>
                    <a:pt x="1711" y="1966"/>
                    <a:pt x="1709" y="1966"/>
                  </a:cubicBezTo>
                  <a:close/>
                  <a:moveTo>
                    <a:pt x="1464" y="1969"/>
                  </a:moveTo>
                  <a:cubicBezTo>
                    <a:pt x="1467" y="1969"/>
                    <a:pt x="1470" y="1970"/>
                    <a:pt x="1473" y="1972"/>
                  </a:cubicBezTo>
                  <a:cubicBezTo>
                    <a:pt x="1468" y="1977"/>
                    <a:pt x="1468" y="1977"/>
                    <a:pt x="1468" y="1977"/>
                  </a:cubicBezTo>
                  <a:lnTo>
                    <a:pt x="1462" y="1972"/>
                  </a:lnTo>
                  <a:cubicBezTo>
                    <a:pt x="1457" y="1972"/>
                    <a:pt x="1451" y="1977"/>
                    <a:pt x="1445" y="1977"/>
                  </a:cubicBezTo>
                  <a:cubicBezTo>
                    <a:pt x="1449" y="1973"/>
                    <a:pt x="1456" y="1969"/>
                    <a:pt x="1464" y="1969"/>
                  </a:cubicBezTo>
                  <a:close/>
                  <a:moveTo>
                    <a:pt x="1513" y="1977"/>
                  </a:moveTo>
                  <a:cubicBezTo>
                    <a:pt x="1512" y="1978"/>
                    <a:pt x="1512" y="1979"/>
                    <a:pt x="1513" y="1979"/>
                  </a:cubicBezTo>
                  <a:lnTo>
                    <a:pt x="1513" y="1979"/>
                  </a:lnTo>
                  <a:cubicBezTo>
                    <a:pt x="1513" y="1979"/>
                    <a:pt x="1513" y="1978"/>
                    <a:pt x="1513" y="1977"/>
                  </a:cubicBezTo>
                  <a:close/>
                  <a:moveTo>
                    <a:pt x="79" y="2084"/>
                  </a:moveTo>
                  <a:cubicBezTo>
                    <a:pt x="77" y="2084"/>
                    <a:pt x="77" y="2084"/>
                    <a:pt x="78" y="2085"/>
                  </a:cubicBezTo>
                  <a:lnTo>
                    <a:pt x="78" y="2085"/>
                  </a:lnTo>
                  <a:cubicBezTo>
                    <a:pt x="78" y="2085"/>
                    <a:pt x="79" y="2084"/>
                    <a:pt x="79" y="2084"/>
                  </a:cubicBezTo>
                  <a:close/>
                  <a:moveTo>
                    <a:pt x="1541" y="2112"/>
                  </a:moveTo>
                  <a:cubicBezTo>
                    <a:pt x="1541" y="2115"/>
                    <a:pt x="1541" y="2116"/>
                    <a:pt x="1540" y="2117"/>
                  </a:cubicBezTo>
                  <a:lnTo>
                    <a:pt x="1540" y="2117"/>
                  </a:lnTo>
                  <a:cubicBezTo>
                    <a:pt x="1544" y="2115"/>
                    <a:pt x="1541" y="2112"/>
                    <a:pt x="1541" y="2112"/>
                  </a:cubicBezTo>
                  <a:close/>
                  <a:moveTo>
                    <a:pt x="1540" y="2117"/>
                  </a:moveTo>
                  <a:lnTo>
                    <a:pt x="1540" y="2117"/>
                  </a:lnTo>
                  <a:cubicBezTo>
                    <a:pt x="1539" y="2117"/>
                    <a:pt x="1537" y="2117"/>
                    <a:pt x="1535" y="2117"/>
                  </a:cubicBezTo>
                  <a:cubicBezTo>
                    <a:pt x="1538" y="2117"/>
                    <a:pt x="1539" y="2117"/>
                    <a:pt x="1540" y="2117"/>
                  </a:cubicBezTo>
                  <a:close/>
                  <a:moveTo>
                    <a:pt x="1524" y="2140"/>
                  </a:moveTo>
                  <a:lnTo>
                    <a:pt x="1524" y="2140"/>
                  </a:lnTo>
                  <a:cubicBezTo>
                    <a:pt x="1521" y="2141"/>
                    <a:pt x="1519" y="2142"/>
                    <a:pt x="1517" y="2143"/>
                  </a:cubicBezTo>
                  <a:lnTo>
                    <a:pt x="1517" y="2143"/>
                  </a:lnTo>
                  <a:cubicBezTo>
                    <a:pt x="1519" y="2143"/>
                    <a:pt x="1522" y="2142"/>
                    <a:pt x="1524" y="2140"/>
                  </a:cubicBezTo>
                  <a:close/>
                  <a:moveTo>
                    <a:pt x="1462" y="2140"/>
                  </a:moveTo>
                  <a:cubicBezTo>
                    <a:pt x="1457" y="2140"/>
                    <a:pt x="1457" y="2140"/>
                    <a:pt x="1451" y="2145"/>
                  </a:cubicBezTo>
                  <a:cubicBezTo>
                    <a:pt x="1451" y="2140"/>
                    <a:pt x="1451" y="2140"/>
                    <a:pt x="1451" y="2140"/>
                  </a:cubicBezTo>
                  <a:close/>
                  <a:moveTo>
                    <a:pt x="1440" y="2162"/>
                  </a:moveTo>
                  <a:cubicBezTo>
                    <a:pt x="1440" y="2162"/>
                    <a:pt x="1423" y="2168"/>
                    <a:pt x="1429" y="2168"/>
                  </a:cubicBezTo>
                  <a:cubicBezTo>
                    <a:pt x="1429" y="2168"/>
                    <a:pt x="1440" y="2162"/>
                    <a:pt x="1440" y="2162"/>
                  </a:cubicBezTo>
                  <a:close/>
                  <a:moveTo>
                    <a:pt x="1903" y="2259"/>
                  </a:moveTo>
                  <a:lnTo>
                    <a:pt x="1905" y="2263"/>
                  </a:lnTo>
                  <a:cubicBezTo>
                    <a:pt x="1905" y="2261"/>
                    <a:pt x="1904" y="2260"/>
                    <a:pt x="1903" y="2259"/>
                  </a:cubicBezTo>
                  <a:close/>
                  <a:moveTo>
                    <a:pt x="1927" y="2274"/>
                  </a:moveTo>
                  <a:cubicBezTo>
                    <a:pt x="1923" y="2274"/>
                    <a:pt x="1922" y="2274"/>
                    <a:pt x="1922" y="2277"/>
                  </a:cubicBezTo>
                  <a:lnTo>
                    <a:pt x="1922" y="2277"/>
                  </a:lnTo>
                  <a:cubicBezTo>
                    <a:pt x="1923" y="2276"/>
                    <a:pt x="1925" y="2275"/>
                    <a:pt x="1927" y="2274"/>
                  </a:cubicBezTo>
                  <a:close/>
                  <a:moveTo>
                    <a:pt x="2588" y="2280"/>
                  </a:moveTo>
                  <a:lnTo>
                    <a:pt x="2588" y="2280"/>
                  </a:lnTo>
                  <a:cubicBezTo>
                    <a:pt x="2594" y="2291"/>
                    <a:pt x="2600" y="2308"/>
                    <a:pt x="2606" y="2322"/>
                  </a:cubicBezTo>
                  <a:lnTo>
                    <a:pt x="2606" y="2322"/>
                  </a:lnTo>
                  <a:cubicBezTo>
                    <a:pt x="2603" y="2308"/>
                    <a:pt x="2610" y="2297"/>
                    <a:pt x="2610" y="2296"/>
                  </a:cubicBezTo>
                  <a:lnTo>
                    <a:pt x="2610" y="2296"/>
                  </a:lnTo>
                  <a:cubicBezTo>
                    <a:pt x="2610" y="2297"/>
                    <a:pt x="2609" y="2298"/>
                    <a:pt x="2608" y="2298"/>
                  </a:cubicBezTo>
                  <a:cubicBezTo>
                    <a:pt x="2602" y="2298"/>
                    <a:pt x="2593" y="2285"/>
                    <a:pt x="2588" y="2280"/>
                  </a:cubicBezTo>
                  <a:close/>
                  <a:moveTo>
                    <a:pt x="2606" y="2322"/>
                  </a:moveTo>
                  <a:cubicBezTo>
                    <a:pt x="2607" y="2324"/>
                    <a:pt x="2608" y="2327"/>
                    <a:pt x="2610" y="2330"/>
                  </a:cubicBezTo>
                  <a:cubicBezTo>
                    <a:pt x="2611" y="2330"/>
                    <a:pt x="2611" y="2331"/>
                    <a:pt x="2611" y="2331"/>
                  </a:cubicBezTo>
                  <a:lnTo>
                    <a:pt x="2611" y="2331"/>
                  </a:lnTo>
                  <a:cubicBezTo>
                    <a:pt x="2610" y="2328"/>
                    <a:pt x="2608" y="2325"/>
                    <a:pt x="2606" y="2322"/>
                  </a:cubicBezTo>
                  <a:close/>
                  <a:moveTo>
                    <a:pt x="2627" y="2330"/>
                  </a:moveTo>
                  <a:cubicBezTo>
                    <a:pt x="2627" y="2333"/>
                    <a:pt x="2624" y="2334"/>
                    <a:pt x="2621" y="2334"/>
                  </a:cubicBezTo>
                  <a:cubicBezTo>
                    <a:pt x="2618" y="2334"/>
                    <a:pt x="2614" y="2333"/>
                    <a:pt x="2611" y="2331"/>
                  </a:cubicBezTo>
                  <a:lnTo>
                    <a:pt x="2611" y="2331"/>
                  </a:lnTo>
                  <a:cubicBezTo>
                    <a:pt x="2616" y="2339"/>
                    <a:pt x="2621" y="2345"/>
                    <a:pt x="2627" y="2347"/>
                  </a:cubicBezTo>
                  <a:lnTo>
                    <a:pt x="2627" y="2330"/>
                  </a:lnTo>
                  <a:close/>
                  <a:moveTo>
                    <a:pt x="1720" y="2414"/>
                  </a:moveTo>
                  <a:cubicBezTo>
                    <a:pt x="1720" y="2414"/>
                    <a:pt x="1720" y="2414"/>
                    <a:pt x="1720" y="2414"/>
                  </a:cubicBezTo>
                  <a:lnTo>
                    <a:pt x="1720" y="2414"/>
                  </a:lnTo>
                  <a:close/>
                  <a:moveTo>
                    <a:pt x="1878" y="2407"/>
                  </a:moveTo>
                  <a:cubicBezTo>
                    <a:pt x="1877" y="2410"/>
                    <a:pt x="1877" y="2412"/>
                    <a:pt x="1877" y="2420"/>
                  </a:cubicBezTo>
                  <a:cubicBezTo>
                    <a:pt x="1877" y="2416"/>
                    <a:pt x="1878" y="2411"/>
                    <a:pt x="1878" y="2407"/>
                  </a:cubicBezTo>
                  <a:close/>
                  <a:moveTo>
                    <a:pt x="1653" y="2431"/>
                  </a:moveTo>
                  <a:cubicBezTo>
                    <a:pt x="1653" y="2431"/>
                    <a:pt x="1653" y="2431"/>
                    <a:pt x="1653" y="2431"/>
                  </a:cubicBezTo>
                  <a:cubicBezTo>
                    <a:pt x="1653" y="2431"/>
                    <a:pt x="1653" y="2431"/>
                    <a:pt x="1653" y="2431"/>
                  </a:cubicBezTo>
                  <a:close/>
                  <a:moveTo>
                    <a:pt x="1625" y="2442"/>
                  </a:moveTo>
                  <a:cubicBezTo>
                    <a:pt x="1625" y="2442"/>
                    <a:pt x="1625" y="2442"/>
                    <a:pt x="1625" y="2442"/>
                  </a:cubicBezTo>
                  <a:cubicBezTo>
                    <a:pt x="1625" y="2442"/>
                    <a:pt x="1625" y="2442"/>
                    <a:pt x="1625" y="2442"/>
                  </a:cubicBezTo>
                  <a:close/>
                  <a:moveTo>
                    <a:pt x="1765" y="2442"/>
                  </a:moveTo>
                  <a:cubicBezTo>
                    <a:pt x="1765" y="2442"/>
                    <a:pt x="1765" y="2442"/>
                    <a:pt x="1765" y="2442"/>
                  </a:cubicBezTo>
                  <a:cubicBezTo>
                    <a:pt x="1765" y="2442"/>
                    <a:pt x="1765" y="2442"/>
                    <a:pt x="1765" y="2442"/>
                  </a:cubicBezTo>
                  <a:close/>
                  <a:moveTo>
                    <a:pt x="75" y="2447"/>
                  </a:moveTo>
                  <a:cubicBezTo>
                    <a:pt x="74" y="2447"/>
                    <a:pt x="74" y="2448"/>
                    <a:pt x="73" y="2448"/>
                  </a:cubicBezTo>
                  <a:cubicBezTo>
                    <a:pt x="74" y="2448"/>
                    <a:pt x="74" y="2448"/>
                    <a:pt x="75" y="2447"/>
                  </a:cubicBezTo>
                  <a:close/>
                  <a:moveTo>
                    <a:pt x="1677" y="2419"/>
                  </a:moveTo>
                  <a:cubicBezTo>
                    <a:pt x="1676" y="2419"/>
                    <a:pt x="1676" y="2419"/>
                    <a:pt x="1675" y="2420"/>
                  </a:cubicBezTo>
                  <a:cubicBezTo>
                    <a:pt x="1675" y="2431"/>
                    <a:pt x="1675" y="2431"/>
                    <a:pt x="1669" y="2442"/>
                  </a:cubicBezTo>
                  <a:lnTo>
                    <a:pt x="1681" y="2436"/>
                  </a:lnTo>
                  <a:lnTo>
                    <a:pt x="1675" y="2448"/>
                  </a:lnTo>
                  <a:cubicBezTo>
                    <a:pt x="1675" y="2448"/>
                    <a:pt x="1678" y="2445"/>
                    <a:pt x="1679" y="2445"/>
                  </a:cubicBezTo>
                  <a:cubicBezTo>
                    <a:pt x="1680" y="2445"/>
                    <a:pt x="1681" y="2446"/>
                    <a:pt x="1681" y="2448"/>
                  </a:cubicBezTo>
                  <a:cubicBezTo>
                    <a:pt x="1681" y="2436"/>
                    <a:pt x="1686" y="2431"/>
                    <a:pt x="1681" y="2425"/>
                  </a:cubicBezTo>
                  <a:cubicBezTo>
                    <a:pt x="1680" y="2428"/>
                    <a:pt x="1679" y="2428"/>
                    <a:pt x="1678" y="2428"/>
                  </a:cubicBezTo>
                  <a:cubicBezTo>
                    <a:pt x="1677" y="2428"/>
                    <a:pt x="1679" y="2419"/>
                    <a:pt x="1677" y="2419"/>
                  </a:cubicBezTo>
                  <a:close/>
                  <a:moveTo>
                    <a:pt x="1692" y="2453"/>
                  </a:moveTo>
                  <a:cubicBezTo>
                    <a:pt x="1691" y="2457"/>
                    <a:pt x="1690" y="2455"/>
                    <a:pt x="1686" y="2459"/>
                  </a:cubicBezTo>
                  <a:cubicBezTo>
                    <a:pt x="1686" y="2457"/>
                    <a:pt x="1687" y="2456"/>
                    <a:pt x="1688" y="2455"/>
                  </a:cubicBezTo>
                  <a:lnTo>
                    <a:pt x="1688" y="2455"/>
                  </a:lnTo>
                  <a:cubicBezTo>
                    <a:pt x="1688" y="2456"/>
                    <a:pt x="1689" y="2456"/>
                    <a:pt x="1689" y="2456"/>
                  </a:cubicBezTo>
                  <a:cubicBezTo>
                    <a:pt x="1690" y="2456"/>
                    <a:pt x="1691" y="2455"/>
                    <a:pt x="1692" y="2453"/>
                  </a:cubicBezTo>
                  <a:close/>
                  <a:moveTo>
                    <a:pt x="1832" y="2459"/>
                  </a:moveTo>
                  <a:cubicBezTo>
                    <a:pt x="1832" y="2459"/>
                    <a:pt x="1832" y="2459"/>
                    <a:pt x="1832" y="2459"/>
                  </a:cubicBezTo>
                  <a:cubicBezTo>
                    <a:pt x="1832" y="2459"/>
                    <a:pt x="1832" y="2459"/>
                    <a:pt x="1832" y="2459"/>
                  </a:cubicBezTo>
                  <a:close/>
                  <a:moveTo>
                    <a:pt x="1837" y="2459"/>
                  </a:moveTo>
                  <a:cubicBezTo>
                    <a:pt x="1837" y="2459"/>
                    <a:pt x="1837" y="2459"/>
                    <a:pt x="1837" y="2459"/>
                  </a:cubicBezTo>
                  <a:cubicBezTo>
                    <a:pt x="1837" y="2459"/>
                    <a:pt x="1837" y="2459"/>
                    <a:pt x="1837" y="2459"/>
                  </a:cubicBezTo>
                  <a:close/>
                  <a:moveTo>
                    <a:pt x="1843" y="2459"/>
                  </a:moveTo>
                  <a:cubicBezTo>
                    <a:pt x="1843" y="2459"/>
                    <a:pt x="1843" y="2459"/>
                    <a:pt x="1843" y="2459"/>
                  </a:cubicBezTo>
                  <a:cubicBezTo>
                    <a:pt x="1843" y="2459"/>
                    <a:pt x="1843" y="2459"/>
                    <a:pt x="1843" y="2459"/>
                  </a:cubicBezTo>
                  <a:close/>
                  <a:moveTo>
                    <a:pt x="1849" y="2465"/>
                  </a:moveTo>
                  <a:cubicBezTo>
                    <a:pt x="1849" y="2465"/>
                    <a:pt x="1849" y="2465"/>
                    <a:pt x="1849" y="2465"/>
                  </a:cubicBezTo>
                  <a:cubicBezTo>
                    <a:pt x="1849" y="2465"/>
                    <a:pt x="1849" y="2465"/>
                    <a:pt x="1849" y="2465"/>
                  </a:cubicBezTo>
                  <a:close/>
                  <a:moveTo>
                    <a:pt x="1748" y="2453"/>
                  </a:moveTo>
                  <a:cubicBezTo>
                    <a:pt x="1748" y="2459"/>
                    <a:pt x="1748" y="2476"/>
                    <a:pt x="1742" y="2481"/>
                  </a:cubicBezTo>
                  <a:cubicBezTo>
                    <a:pt x="1742" y="2476"/>
                    <a:pt x="1742" y="2453"/>
                    <a:pt x="1748" y="2453"/>
                  </a:cubicBezTo>
                  <a:close/>
                  <a:moveTo>
                    <a:pt x="1714" y="1944"/>
                  </a:moveTo>
                  <a:cubicBezTo>
                    <a:pt x="1737" y="1960"/>
                    <a:pt x="1753" y="1966"/>
                    <a:pt x="1742" y="1983"/>
                  </a:cubicBezTo>
                  <a:cubicBezTo>
                    <a:pt x="1742" y="1983"/>
                    <a:pt x="1743" y="1983"/>
                    <a:pt x="1743" y="1983"/>
                  </a:cubicBezTo>
                  <a:cubicBezTo>
                    <a:pt x="1749" y="1983"/>
                    <a:pt x="1771" y="2056"/>
                    <a:pt x="1804" y="2072"/>
                  </a:cubicBezTo>
                  <a:cubicBezTo>
                    <a:pt x="1809" y="2084"/>
                    <a:pt x="1798" y="2089"/>
                    <a:pt x="1798" y="2095"/>
                  </a:cubicBezTo>
                  <a:cubicBezTo>
                    <a:pt x="1793" y="2089"/>
                    <a:pt x="1793" y="2078"/>
                    <a:pt x="1787" y="2078"/>
                  </a:cubicBezTo>
                  <a:lnTo>
                    <a:pt x="1787" y="2078"/>
                  </a:lnTo>
                  <a:cubicBezTo>
                    <a:pt x="1804" y="2100"/>
                    <a:pt x="1809" y="2151"/>
                    <a:pt x="1832" y="2151"/>
                  </a:cubicBezTo>
                  <a:cubicBezTo>
                    <a:pt x="1832" y="2162"/>
                    <a:pt x="1830" y="2164"/>
                    <a:pt x="1827" y="2164"/>
                  </a:cubicBezTo>
                  <a:cubicBezTo>
                    <a:pt x="1824" y="2164"/>
                    <a:pt x="1822" y="2162"/>
                    <a:pt x="1820" y="2162"/>
                  </a:cubicBezTo>
                  <a:lnTo>
                    <a:pt x="1820" y="2162"/>
                  </a:lnTo>
                  <a:cubicBezTo>
                    <a:pt x="1819" y="2162"/>
                    <a:pt x="1820" y="2165"/>
                    <a:pt x="1826" y="2179"/>
                  </a:cubicBezTo>
                  <a:lnTo>
                    <a:pt x="1815" y="2179"/>
                  </a:lnTo>
                  <a:cubicBezTo>
                    <a:pt x="1815" y="2265"/>
                    <a:pt x="1887" y="2310"/>
                    <a:pt x="1878" y="2407"/>
                  </a:cubicBezTo>
                  <a:lnTo>
                    <a:pt x="1878" y="2407"/>
                  </a:lnTo>
                  <a:cubicBezTo>
                    <a:pt x="1879" y="2406"/>
                    <a:pt x="1880" y="2405"/>
                    <a:pt x="1882" y="2403"/>
                  </a:cubicBezTo>
                  <a:cubicBezTo>
                    <a:pt x="1882" y="2420"/>
                    <a:pt x="1882" y="2431"/>
                    <a:pt x="1888" y="2453"/>
                  </a:cubicBezTo>
                  <a:lnTo>
                    <a:pt x="1893" y="2481"/>
                  </a:lnTo>
                  <a:cubicBezTo>
                    <a:pt x="1889" y="2481"/>
                    <a:pt x="1888" y="2474"/>
                    <a:pt x="1888" y="2474"/>
                  </a:cubicBezTo>
                  <a:cubicBezTo>
                    <a:pt x="1888" y="2474"/>
                    <a:pt x="1888" y="2475"/>
                    <a:pt x="1888" y="2476"/>
                  </a:cubicBezTo>
                  <a:cubicBezTo>
                    <a:pt x="1888" y="2470"/>
                    <a:pt x="1888" y="2470"/>
                    <a:pt x="1888" y="2465"/>
                  </a:cubicBezTo>
                  <a:cubicBezTo>
                    <a:pt x="1888" y="2465"/>
                    <a:pt x="1888" y="2476"/>
                    <a:pt x="1882" y="2481"/>
                  </a:cubicBezTo>
                  <a:cubicBezTo>
                    <a:pt x="1882" y="2484"/>
                    <a:pt x="1882" y="2484"/>
                    <a:pt x="1882" y="2484"/>
                  </a:cubicBezTo>
                  <a:cubicBezTo>
                    <a:pt x="1881" y="2484"/>
                    <a:pt x="1879" y="2484"/>
                    <a:pt x="1877" y="2487"/>
                  </a:cubicBezTo>
                  <a:cubicBezTo>
                    <a:pt x="1877" y="2481"/>
                    <a:pt x="1871" y="2476"/>
                    <a:pt x="1865" y="2470"/>
                  </a:cubicBezTo>
                  <a:lnTo>
                    <a:pt x="1865" y="2465"/>
                  </a:lnTo>
                  <a:cubicBezTo>
                    <a:pt x="1865" y="2481"/>
                    <a:pt x="1860" y="2481"/>
                    <a:pt x="1860" y="2481"/>
                  </a:cubicBezTo>
                  <a:cubicBezTo>
                    <a:pt x="1860" y="2476"/>
                    <a:pt x="1860" y="2470"/>
                    <a:pt x="1865" y="2465"/>
                  </a:cubicBezTo>
                  <a:lnTo>
                    <a:pt x="1865" y="2465"/>
                  </a:lnTo>
                  <a:lnTo>
                    <a:pt x="1865" y="2465"/>
                  </a:lnTo>
                  <a:lnTo>
                    <a:pt x="1860" y="2465"/>
                  </a:lnTo>
                  <a:cubicBezTo>
                    <a:pt x="1860" y="2470"/>
                    <a:pt x="1860" y="2470"/>
                    <a:pt x="1854" y="2476"/>
                  </a:cubicBezTo>
                  <a:lnTo>
                    <a:pt x="1860" y="2459"/>
                  </a:lnTo>
                  <a:lnTo>
                    <a:pt x="1860" y="2459"/>
                  </a:lnTo>
                  <a:cubicBezTo>
                    <a:pt x="1856" y="2463"/>
                    <a:pt x="1852" y="2469"/>
                    <a:pt x="1850" y="2469"/>
                  </a:cubicBezTo>
                  <a:cubicBezTo>
                    <a:pt x="1849" y="2469"/>
                    <a:pt x="1849" y="2468"/>
                    <a:pt x="1849" y="2465"/>
                  </a:cubicBezTo>
                  <a:cubicBezTo>
                    <a:pt x="1849" y="2481"/>
                    <a:pt x="1849" y="2498"/>
                    <a:pt x="1843" y="2509"/>
                  </a:cubicBezTo>
                  <a:cubicBezTo>
                    <a:pt x="1843" y="2504"/>
                    <a:pt x="1843" y="2493"/>
                    <a:pt x="1843" y="2487"/>
                  </a:cubicBezTo>
                  <a:cubicBezTo>
                    <a:pt x="1843" y="2481"/>
                    <a:pt x="1843" y="2481"/>
                    <a:pt x="1843" y="2476"/>
                  </a:cubicBezTo>
                  <a:cubicBezTo>
                    <a:pt x="1843" y="2470"/>
                    <a:pt x="1843" y="2465"/>
                    <a:pt x="1843" y="2459"/>
                  </a:cubicBezTo>
                  <a:cubicBezTo>
                    <a:pt x="1843" y="2465"/>
                    <a:pt x="1837" y="2470"/>
                    <a:pt x="1837" y="2476"/>
                  </a:cubicBezTo>
                  <a:cubicBezTo>
                    <a:pt x="1837" y="2476"/>
                    <a:pt x="1837" y="2465"/>
                    <a:pt x="1837" y="2459"/>
                  </a:cubicBezTo>
                  <a:cubicBezTo>
                    <a:pt x="1837" y="2465"/>
                    <a:pt x="1832" y="2459"/>
                    <a:pt x="1832" y="2470"/>
                  </a:cubicBezTo>
                  <a:cubicBezTo>
                    <a:pt x="1832" y="2470"/>
                    <a:pt x="1832" y="2465"/>
                    <a:pt x="1832" y="2459"/>
                  </a:cubicBezTo>
                  <a:cubicBezTo>
                    <a:pt x="1832" y="2465"/>
                    <a:pt x="1826" y="2459"/>
                    <a:pt x="1826" y="2476"/>
                  </a:cubicBezTo>
                  <a:cubicBezTo>
                    <a:pt x="1823" y="2480"/>
                    <a:pt x="1821" y="2482"/>
                    <a:pt x="1819" y="2482"/>
                  </a:cubicBezTo>
                  <a:cubicBezTo>
                    <a:pt x="1815" y="2482"/>
                    <a:pt x="1814" y="2475"/>
                    <a:pt x="1811" y="2475"/>
                  </a:cubicBezTo>
                  <a:cubicBezTo>
                    <a:pt x="1811" y="2475"/>
                    <a:pt x="1810" y="2475"/>
                    <a:pt x="1809" y="2476"/>
                  </a:cubicBezTo>
                  <a:lnTo>
                    <a:pt x="1809" y="2470"/>
                  </a:lnTo>
                  <a:cubicBezTo>
                    <a:pt x="1804" y="2476"/>
                    <a:pt x="1798" y="2470"/>
                    <a:pt x="1798" y="2481"/>
                  </a:cubicBezTo>
                  <a:cubicBezTo>
                    <a:pt x="1798" y="2481"/>
                    <a:pt x="1798" y="2470"/>
                    <a:pt x="1798" y="2470"/>
                  </a:cubicBezTo>
                  <a:cubicBezTo>
                    <a:pt x="1795" y="2470"/>
                    <a:pt x="1793" y="2473"/>
                    <a:pt x="1791" y="2473"/>
                  </a:cubicBezTo>
                  <a:cubicBezTo>
                    <a:pt x="1790" y="2473"/>
                    <a:pt x="1789" y="2472"/>
                    <a:pt x="1787" y="2470"/>
                  </a:cubicBezTo>
                  <a:cubicBezTo>
                    <a:pt x="1790" y="2464"/>
                    <a:pt x="1790" y="2461"/>
                    <a:pt x="1790" y="2461"/>
                  </a:cubicBezTo>
                  <a:lnTo>
                    <a:pt x="1790" y="2461"/>
                  </a:lnTo>
                  <a:cubicBezTo>
                    <a:pt x="1790" y="2461"/>
                    <a:pt x="1790" y="2462"/>
                    <a:pt x="1793" y="2465"/>
                  </a:cubicBezTo>
                  <a:cubicBezTo>
                    <a:pt x="1793" y="2461"/>
                    <a:pt x="1793" y="2456"/>
                    <a:pt x="1791" y="2456"/>
                  </a:cubicBezTo>
                  <a:cubicBezTo>
                    <a:pt x="1791" y="2456"/>
                    <a:pt x="1789" y="2458"/>
                    <a:pt x="1787" y="2465"/>
                  </a:cubicBezTo>
                  <a:cubicBezTo>
                    <a:pt x="1787" y="2456"/>
                    <a:pt x="1784" y="2451"/>
                    <a:pt x="1782" y="2451"/>
                  </a:cubicBezTo>
                  <a:cubicBezTo>
                    <a:pt x="1782" y="2451"/>
                    <a:pt x="1781" y="2452"/>
                    <a:pt x="1781" y="2453"/>
                  </a:cubicBezTo>
                  <a:lnTo>
                    <a:pt x="1781" y="2442"/>
                  </a:lnTo>
                  <a:cubicBezTo>
                    <a:pt x="1781" y="2440"/>
                    <a:pt x="1780" y="2439"/>
                    <a:pt x="1779" y="2439"/>
                  </a:cubicBezTo>
                  <a:cubicBezTo>
                    <a:pt x="1775" y="2439"/>
                    <a:pt x="1769" y="2454"/>
                    <a:pt x="1767" y="2454"/>
                  </a:cubicBezTo>
                  <a:cubicBezTo>
                    <a:pt x="1765" y="2454"/>
                    <a:pt x="1765" y="2451"/>
                    <a:pt x="1765" y="2442"/>
                  </a:cubicBezTo>
                  <a:cubicBezTo>
                    <a:pt x="1759" y="2453"/>
                    <a:pt x="1765" y="2448"/>
                    <a:pt x="1765" y="2465"/>
                  </a:cubicBezTo>
                  <a:cubicBezTo>
                    <a:pt x="1759" y="2459"/>
                    <a:pt x="1759" y="2436"/>
                    <a:pt x="1759" y="2436"/>
                  </a:cubicBezTo>
                  <a:cubicBezTo>
                    <a:pt x="1759" y="2436"/>
                    <a:pt x="1758" y="2436"/>
                    <a:pt x="1758" y="2436"/>
                  </a:cubicBezTo>
                  <a:cubicBezTo>
                    <a:pt x="1754" y="2436"/>
                    <a:pt x="1753" y="2454"/>
                    <a:pt x="1749" y="2454"/>
                  </a:cubicBezTo>
                  <a:cubicBezTo>
                    <a:pt x="1749" y="2454"/>
                    <a:pt x="1748" y="2454"/>
                    <a:pt x="1748" y="2453"/>
                  </a:cubicBezTo>
                  <a:cubicBezTo>
                    <a:pt x="1748" y="2453"/>
                    <a:pt x="1748" y="2451"/>
                    <a:pt x="1748" y="2448"/>
                  </a:cubicBezTo>
                  <a:cubicBezTo>
                    <a:pt x="1748" y="2442"/>
                    <a:pt x="1742" y="2442"/>
                    <a:pt x="1742" y="2436"/>
                  </a:cubicBezTo>
                  <a:cubicBezTo>
                    <a:pt x="1742" y="2442"/>
                    <a:pt x="1742" y="2442"/>
                    <a:pt x="1742" y="2448"/>
                  </a:cubicBezTo>
                  <a:cubicBezTo>
                    <a:pt x="1742" y="2444"/>
                    <a:pt x="1742" y="2442"/>
                    <a:pt x="1740" y="2442"/>
                  </a:cubicBezTo>
                  <a:cubicBezTo>
                    <a:pt x="1739" y="2442"/>
                    <a:pt x="1737" y="2444"/>
                    <a:pt x="1735" y="2444"/>
                  </a:cubicBezTo>
                  <a:cubicBezTo>
                    <a:pt x="1734" y="2444"/>
                    <a:pt x="1732" y="2443"/>
                    <a:pt x="1731" y="2442"/>
                  </a:cubicBezTo>
                  <a:cubicBezTo>
                    <a:pt x="1731" y="2442"/>
                    <a:pt x="1731" y="2448"/>
                    <a:pt x="1731" y="2448"/>
                  </a:cubicBezTo>
                  <a:cubicBezTo>
                    <a:pt x="1730" y="2447"/>
                    <a:pt x="1730" y="2447"/>
                    <a:pt x="1729" y="2447"/>
                  </a:cubicBezTo>
                  <a:lnTo>
                    <a:pt x="1729" y="2447"/>
                  </a:lnTo>
                  <a:cubicBezTo>
                    <a:pt x="1727" y="2447"/>
                    <a:pt x="1730" y="2460"/>
                    <a:pt x="1725" y="2465"/>
                  </a:cubicBezTo>
                  <a:cubicBezTo>
                    <a:pt x="1725" y="2458"/>
                    <a:pt x="1725" y="2451"/>
                    <a:pt x="1725" y="2448"/>
                  </a:cubicBezTo>
                  <a:cubicBezTo>
                    <a:pt x="1720" y="2442"/>
                    <a:pt x="1725" y="2436"/>
                    <a:pt x="1725" y="2431"/>
                  </a:cubicBezTo>
                  <a:lnTo>
                    <a:pt x="1725" y="2431"/>
                  </a:lnTo>
                  <a:cubicBezTo>
                    <a:pt x="1724" y="2433"/>
                    <a:pt x="1723" y="2434"/>
                    <a:pt x="1723" y="2434"/>
                  </a:cubicBezTo>
                  <a:cubicBezTo>
                    <a:pt x="1720" y="2434"/>
                    <a:pt x="1720" y="2420"/>
                    <a:pt x="1720" y="2420"/>
                  </a:cubicBezTo>
                  <a:lnTo>
                    <a:pt x="1720" y="2414"/>
                  </a:lnTo>
                  <a:cubicBezTo>
                    <a:pt x="1720" y="2420"/>
                    <a:pt x="1720" y="2420"/>
                    <a:pt x="1714" y="2420"/>
                  </a:cubicBezTo>
                  <a:lnTo>
                    <a:pt x="1714" y="2425"/>
                  </a:lnTo>
                  <a:cubicBezTo>
                    <a:pt x="1714" y="2431"/>
                    <a:pt x="1714" y="2442"/>
                    <a:pt x="1709" y="2453"/>
                  </a:cubicBezTo>
                  <a:cubicBezTo>
                    <a:pt x="1709" y="2452"/>
                    <a:pt x="1708" y="2452"/>
                    <a:pt x="1708" y="2452"/>
                  </a:cubicBezTo>
                  <a:cubicBezTo>
                    <a:pt x="1707" y="2452"/>
                    <a:pt x="1707" y="2452"/>
                    <a:pt x="1707" y="2452"/>
                  </a:cubicBezTo>
                  <a:cubicBezTo>
                    <a:pt x="1706" y="2452"/>
                    <a:pt x="1706" y="2451"/>
                    <a:pt x="1709" y="2442"/>
                  </a:cubicBezTo>
                  <a:cubicBezTo>
                    <a:pt x="1709" y="2438"/>
                    <a:pt x="1709" y="2425"/>
                    <a:pt x="1709" y="2425"/>
                  </a:cubicBezTo>
                  <a:cubicBezTo>
                    <a:pt x="1709" y="2425"/>
                    <a:pt x="1709" y="2420"/>
                    <a:pt x="1709" y="2420"/>
                  </a:cubicBezTo>
                  <a:cubicBezTo>
                    <a:pt x="1709" y="2418"/>
                    <a:pt x="1709" y="2417"/>
                    <a:pt x="1708" y="2417"/>
                  </a:cubicBezTo>
                  <a:cubicBezTo>
                    <a:pt x="1707" y="2417"/>
                    <a:pt x="1703" y="2436"/>
                    <a:pt x="1703" y="2436"/>
                  </a:cubicBezTo>
                  <a:cubicBezTo>
                    <a:pt x="1703" y="2425"/>
                    <a:pt x="1703" y="2420"/>
                    <a:pt x="1703" y="2420"/>
                  </a:cubicBezTo>
                  <a:cubicBezTo>
                    <a:pt x="1703" y="2420"/>
                    <a:pt x="1697" y="2436"/>
                    <a:pt x="1697" y="2442"/>
                  </a:cubicBezTo>
                  <a:cubicBezTo>
                    <a:pt x="1697" y="2441"/>
                    <a:pt x="1697" y="2441"/>
                    <a:pt x="1697" y="2441"/>
                  </a:cubicBezTo>
                  <a:cubicBezTo>
                    <a:pt x="1695" y="2441"/>
                    <a:pt x="1692" y="2448"/>
                    <a:pt x="1692" y="2448"/>
                  </a:cubicBezTo>
                  <a:cubicBezTo>
                    <a:pt x="1692" y="2450"/>
                    <a:pt x="1692" y="2452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2" y="2453"/>
                    <a:pt x="1692" y="2453"/>
                    <a:pt x="1692" y="2453"/>
                  </a:cubicBezTo>
                  <a:lnTo>
                    <a:pt x="1692" y="2453"/>
                  </a:lnTo>
                  <a:cubicBezTo>
                    <a:pt x="1691" y="2453"/>
                    <a:pt x="1689" y="2453"/>
                    <a:pt x="1688" y="2455"/>
                  </a:cubicBezTo>
                  <a:lnTo>
                    <a:pt x="1688" y="2455"/>
                  </a:lnTo>
                  <a:cubicBezTo>
                    <a:pt x="1686" y="2452"/>
                    <a:pt x="1685" y="2445"/>
                    <a:pt x="1683" y="2445"/>
                  </a:cubicBezTo>
                  <a:cubicBezTo>
                    <a:pt x="1682" y="2445"/>
                    <a:pt x="1682" y="2446"/>
                    <a:pt x="1681" y="2448"/>
                  </a:cubicBezTo>
                  <a:cubicBezTo>
                    <a:pt x="1675" y="2453"/>
                    <a:pt x="1675" y="2453"/>
                    <a:pt x="1675" y="2459"/>
                  </a:cubicBezTo>
                  <a:cubicBezTo>
                    <a:pt x="1675" y="2455"/>
                    <a:pt x="1675" y="2453"/>
                    <a:pt x="1674" y="2453"/>
                  </a:cubicBezTo>
                  <a:cubicBezTo>
                    <a:pt x="1673" y="2453"/>
                    <a:pt x="1671" y="2462"/>
                    <a:pt x="1670" y="2462"/>
                  </a:cubicBezTo>
                  <a:cubicBezTo>
                    <a:pt x="1670" y="2462"/>
                    <a:pt x="1669" y="2461"/>
                    <a:pt x="1669" y="2459"/>
                  </a:cubicBezTo>
                  <a:lnTo>
                    <a:pt x="1669" y="2431"/>
                  </a:lnTo>
                  <a:cubicBezTo>
                    <a:pt x="1669" y="2429"/>
                    <a:pt x="1669" y="2428"/>
                    <a:pt x="1669" y="2428"/>
                  </a:cubicBezTo>
                  <a:cubicBezTo>
                    <a:pt x="1667" y="2428"/>
                    <a:pt x="1664" y="2437"/>
                    <a:pt x="1660" y="2437"/>
                  </a:cubicBezTo>
                  <a:cubicBezTo>
                    <a:pt x="1660" y="2437"/>
                    <a:pt x="1659" y="2437"/>
                    <a:pt x="1658" y="2436"/>
                  </a:cubicBezTo>
                  <a:lnTo>
                    <a:pt x="1658" y="2442"/>
                  </a:lnTo>
                  <a:cubicBezTo>
                    <a:pt x="1658" y="2446"/>
                    <a:pt x="1657" y="2447"/>
                    <a:pt x="1657" y="2447"/>
                  </a:cubicBezTo>
                  <a:cubicBezTo>
                    <a:pt x="1655" y="2447"/>
                    <a:pt x="1654" y="2446"/>
                    <a:pt x="1653" y="2446"/>
                  </a:cubicBezTo>
                  <a:cubicBezTo>
                    <a:pt x="1653" y="2446"/>
                    <a:pt x="1653" y="2446"/>
                    <a:pt x="1653" y="2448"/>
                  </a:cubicBezTo>
                  <a:cubicBezTo>
                    <a:pt x="1653" y="2436"/>
                    <a:pt x="1653" y="2436"/>
                    <a:pt x="1653" y="2431"/>
                  </a:cubicBezTo>
                  <a:cubicBezTo>
                    <a:pt x="1653" y="2436"/>
                    <a:pt x="1647" y="2425"/>
                    <a:pt x="1647" y="2448"/>
                  </a:cubicBezTo>
                  <a:lnTo>
                    <a:pt x="1641" y="2436"/>
                  </a:lnTo>
                  <a:cubicBezTo>
                    <a:pt x="1641" y="2436"/>
                    <a:pt x="1641" y="2436"/>
                    <a:pt x="1641" y="2436"/>
                  </a:cubicBezTo>
                  <a:cubicBezTo>
                    <a:pt x="1641" y="2436"/>
                    <a:pt x="1636" y="2454"/>
                    <a:pt x="1632" y="2454"/>
                  </a:cubicBezTo>
                  <a:cubicBezTo>
                    <a:pt x="1631" y="2454"/>
                    <a:pt x="1631" y="2454"/>
                    <a:pt x="1630" y="2453"/>
                  </a:cubicBezTo>
                  <a:cubicBezTo>
                    <a:pt x="1636" y="2448"/>
                    <a:pt x="1630" y="2442"/>
                    <a:pt x="1636" y="2431"/>
                  </a:cubicBezTo>
                  <a:lnTo>
                    <a:pt x="1636" y="2431"/>
                  </a:lnTo>
                  <a:cubicBezTo>
                    <a:pt x="1636" y="2431"/>
                    <a:pt x="1630" y="2431"/>
                    <a:pt x="1630" y="2436"/>
                  </a:cubicBezTo>
                  <a:cubicBezTo>
                    <a:pt x="1630" y="2436"/>
                    <a:pt x="1630" y="2435"/>
                    <a:pt x="1630" y="2435"/>
                  </a:cubicBezTo>
                  <a:cubicBezTo>
                    <a:pt x="1629" y="2435"/>
                    <a:pt x="1626" y="2443"/>
                    <a:pt x="1625" y="2443"/>
                  </a:cubicBezTo>
                  <a:cubicBezTo>
                    <a:pt x="1625" y="2443"/>
                    <a:pt x="1625" y="2443"/>
                    <a:pt x="1625" y="2442"/>
                  </a:cubicBezTo>
                  <a:cubicBezTo>
                    <a:pt x="1625" y="2442"/>
                    <a:pt x="1625" y="2445"/>
                    <a:pt x="1625" y="2448"/>
                  </a:cubicBezTo>
                  <a:cubicBezTo>
                    <a:pt x="1625" y="2453"/>
                    <a:pt x="1619" y="2453"/>
                    <a:pt x="1619" y="2465"/>
                  </a:cubicBezTo>
                  <a:cubicBezTo>
                    <a:pt x="1619" y="2453"/>
                    <a:pt x="1617" y="2451"/>
                    <a:pt x="1615" y="2451"/>
                  </a:cubicBezTo>
                  <a:cubicBezTo>
                    <a:pt x="1613" y="2451"/>
                    <a:pt x="1611" y="2452"/>
                    <a:pt x="1610" y="2452"/>
                  </a:cubicBezTo>
                  <a:cubicBezTo>
                    <a:pt x="1607" y="2452"/>
                    <a:pt x="1604" y="2450"/>
                    <a:pt x="1602" y="2442"/>
                  </a:cubicBezTo>
                  <a:cubicBezTo>
                    <a:pt x="1602" y="2442"/>
                    <a:pt x="1597" y="2448"/>
                    <a:pt x="1597" y="2448"/>
                  </a:cubicBezTo>
                  <a:cubicBezTo>
                    <a:pt x="1597" y="2442"/>
                    <a:pt x="1597" y="2442"/>
                    <a:pt x="1597" y="2442"/>
                  </a:cubicBezTo>
                  <a:cubicBezTo>
                    <a:pt x="1597" y="2442"/>
                    <a:pt x="1597" y="2441"/>
                    <a:pt x="1597" y="2441"/>
                  </a:cubicBezTo>
                  <a:cubicBezTo>
                    <a:pt x="1596" y="2441"/>
                    <a:pt x="1592" y="2461"/>
                    <a:pt x="1588" y="2461"/>
                  </a:cubicBezTo>
                  <a:cubicBezTo>
                    <a:pt x="1587" y="2461"/>
                    <a:pt x="1586" y="2461"/>
                    <a:pt x="1585" y="2459"/>
                  </a:cubicBezTo>
                  <a:cubicBezTo>
                    <a:pt x="1588" y="2451"/>
                    <a:pt x="1590" y="2449"/>
                    <a:pt x="1590" y="2449"/>
                  </a:cubicBezTo>
                  <a:cubicBezTo>
                    <a:pt x="1591" y="2449"/>
                    <a:pt x="1591" y="2449"/>
                    <a:pt x="1591" y="2449"/>
                  </a:cubicBezTo>
                  <a:cubicBezTo>
                    <a:pt x="1591" y="2449"/>
                    <a:pt x="1591" y="2449"/>
                    <a:pt x="1591" y="2448"/>
                  </a:cubicBezTo>
                  <a:cubicBezTo>
                    <a:pt x="1593" y="2435"/>
                    <a:pt x="1593" y="2432"/>
                    <a:pt x="1592" y="2432"/>
                  </a:cubicBezTo>
                  <a:lnTo>
                    <a:pt x="1592" y="2432"/>
                  </a:lnTo>
                  <a:cubicBezTo>
                    <a:pt x="1591" y="2432"/>
                    <a:pt x="1590" y="2436"/>
                    <a:pt x="1589" y="2436"/>
                  </a:cubicBezTo>
                  <a:cubicBezTo>
                    <a:pt x="1589" y="2436"/>
                    <a:pt x="1590" y="2435"/>
                    <a:pt x="1591" y="2431"/>
                  </a:cubicBezTo>
                  <a:cubicBezTo>
                    <a:pt x="1592" y="2429"/>
                    <a:pt x="1593" y="2428"/>
                    <a:pt x="1593" y="2428"/>
                  </a:cubicBezTo>
                  <a:lnTo>
                    <a:pt x="1593" y="2428"/>
                  </a:lnTo>
                  <a:cubicBezTo>
                    <a:pt x="1593" y="2428"/>
                    <a:pt x="1587" y="2437"/>
                    <a:pt x="1586" y="2437"/>
                  </a:cubicBezTo>
                  <a:cubicBezTo>
                    <a:pt x="1586" y="2437"/>
                    <a:pt x="1585" y="2437"/>
                    <a:pt x="1585" y="2436"/>
                  </a:cubicBezTo>
                  <a:cubicBezTo>
                    <a:pt x="1585" y="2436"/>
                    <a:pt x="1585" y="2436"/>
                    <a:pt x="1585" y="2431"/>
                  </a:cubicBezTo>
                  <a:cubicBezTo>
                    <a:pt x="1574" y="2448"/>
                    <a:pt x="1569" y="2448"/>
                    <a:pt x="1563" y="2453"/>
                  </a:cubicBezTo>
                  <a:cubicBezTo>
                    <a:pt x="1574" y="2442"/>
                    <a:pt x="1569" y="2448"/>
                    <a:pt x="1574" y="2436"/>
                  </a:cubicBezTo>
                  <a:lnTo>
                    <a:pt x="1574" y="2436"/>
                  </a:lnTo>
                  <a:cubicBezTo>
                    <a:pt x="1574" y="2437"/>
                    <a:pt x="1563" y="2453"/>
                    <a:pt x="1563" y="2453"/>
                  </a:cubicBezTo>
                  <a:cubicBezTo>
                    <a:pt x="1563" y="2448"/>
                    <a:pt x="1569" y="2442"/>
                    <a:pt x="1574" y="2431"/>
                  </a:cubicBezTo>
                  <a:lnTo>
                    <a:pt x="1580" y="2425"/>
                  </a:lnTo>
                  <a:lnTo>
                    <a:pt x="1580" y="2425"/>
                  </a:lnTo>
                  <a:cubicBezTo>
                    <a:pt x="1580" y="2425"/>
                    <a:pt x="1563" y="2436"/>
                    <a:pt x="1563" y="2436"/>
                  </a:cubicBezTo>
                  <a:lnTo>
                    <a:pt x="1557" y="2436"/>
                  </a:lnTo>
                  <a:cubicBezTo>
                    <a:pt x="1553" y="2439"/>
                    <a:pt x="1551" y="2440"/>
                    <a:pt x="1551" y="2440"/>
                  </a:cubicBezTo>
                  <a:cubicBezTo>
                    <a:pt x="1550" y="2440"/>
                    <a:pt x="1556" y="2435"/>
                    <a:pt x="1555" y="2435"/>
                  </a:cubicBezTo>
                  <a:lnTo>
                    <a:pt x="1555" y="2435"/>
                  </a:lnTo>
                  <a:cubicBezTo>
                    <a:pt x="1554" y="2435"/>
                    <a:pt x="1554" y="2436"/>
                    <a:pt x="1552" y="2436"/>
                  </a:cubicBezTo>
                  <a:lnTo>
                    <a:pt x="1569" y="2425"/>
                  </a:lnTo>
                  <a:lnTo>
                    <a:pt x="1569" y="2425"/>
                  </a:lnTo>
                  <a:cubicBezTo>
                    <a:pt x="1563" y="2425"/>
                    <a:pt x="1552" y="2431"/>
                    <a:pt x="1546" y="2431"/>
                  </a:cubicBezTo>
                  <a:cubicBezTo>
                    <a:pt x="1557" y="2425"/>
                    <a:pt x="1569" y="2425"/>
                    <a:pt x="1574" y="2420"/>
                  </a:cubicBezTo>
                  <a:lnTo>
                    <a:pt x="1569" y="2420"/>
                  </a:lnTo>
                  <a:cubicBezTo>
                    <a:pt x="1557" y="2424"/>
                    <a:pt x="1550" y="2428"/>
                    <a:pt x="1548" y="2428"/>
                  </a:cubicBezTo>
                  <a:cubicBezTo>
                    <a:pt x="1547" y="2428"/>
                    <a:pt x="1546" y="2427"/>
                    <a:pt x="1546" y="2425"/>
                  </a:cubicBezTo>
                  <a:cubicBezTo>
                    <a:pt x="1578" y="2409"/>
                    <a:pt x="1554" y="2414"/>
                    <a:pt x="1576" y="2404"/>
                  </a:cubicBezTo>
                  <a:lnTo>
                    <a:pt x="1576" y="2404"/>
                  </a:lnTo>
                  <a:cubicBezTo>
                    <a:pt x="1576" y="2404"/>
                    <a:pt x="1576" y="2404"/>
                    <a:pt x="1576" y="2404"/>
                  </a:cubicBezTo>
                  <a:cubicBezTo>
                    <a:pt x="1577" y="2404"/>
                    <a:pt x="1578" y="2404"/>
                    <a:pt x="1580" y="2403"/>
                  </a:cubicBezTo>
                  <a:lnTo>
                    <a:pt x="1580" y="2403"/>
                  </a:lnTo>
                  <a:cubicBezTo>
                    <a:pt x="1578" y="2403"/>
                    <a:pt x="1577" y="2404"/>
                    <a:pt x="1576" y="2404"/>
                  </a:cubicBezTo>
                  <a:lnTo>
                    <a:pt x="1576" y="2404"/>
                  </a:lnTo>
                  <a:cubicBezTo>
                    <a:pt x="1574" y="2404"/>
                    <a:pt x="1584" y="2396"/>
                    <a:pt x="1580" y="2392"/>
                  </a:cubicBezTo>
                  <a:lnTo>
                    <a:pt x="1580" y="2392"/>
                  </a:lnTo>
                  <a:cubicBezTo>
                    <a:pt x="1574" y="2393"/>
                    <a:pt x="1571" y="2393"/>
                    <a:pt x="1569" y="2393"/>
                  </a:cubicBezTo>
                  <a:cubicBezTo>
                    <a:pt x="1563" y="2393"/>
                    <a:pt x="1569" y="2390"/>
                    <a:pt x="1563" y="2390"/>
                  </a:cubicBezTo>
                  <a:cubicBezTo>
                    <a:pt x="1561" y="2390"/>
                    <a:pt x="1558" y="2391"/>
                    <a:pt x="1552" y="2392"/>
                  </a:cubicBezTo>
                  <a:lnTo>
                    <a:pt x="1569" y="2380"/>
                  </a:lnTo>
                  <a:lnTo>
                    <a:pt x="1580" y="2380"/>
                  </a:lnTo>
                  <a:cubicBezTo>
                    <a:pt x="1580" y="2375"/>
                    <a:pt x="1591" y="2375"/>
                    <a:pt x="1597" y="2375"/>
                  </a:cubicBezTo>
                  <a:cubicBezTo>
                    <a:pt x="1591" y="2375"/>
                    <a:pt x="1585" y="2375"/>
                    <a:pt x="1585" y="2369"/>
                  </a:cubicBezTo>
                  <a:lnTo>
                    <a:pt x="1574" y="2375"/>
                  </a:lnTo>
                  <a:cubicBezTo>
                    <a:pt x="1557" y="2375"/>
                    <a:pt x="1597" y="2369"/>
                    <a:pt x="1580" y="2364"/>
                  </a:cubicBezTo>
                  <a:lnTo>
                    <a:pt x="1591" y="2364"/>
                  </a:lnTo>
                  <a:cubicBezTo>
                    <a:pt x="1585" y="2364"/>
                    <a:pt x="1591" y="2352"/>
                    <a:pt x="1569" y="2352"/>
                  </a:cubicBezTo>
                  <a:lnTo>
                    <a:pt x="1580" y="2352"/>
                  </a:lnTo>
                  <a:cubicBezTo>
                    <a:pt x="1580" y="2347"/>
                    <a:pt x="1552" y="2341"/>
                    <a:pt x="1569" y="2336"/>
                  </a:cubicBezTo>
                  <a:lnTo>
                    <a:pt x="1574" y="2336"/>
                  </a:lnTo>
                  <a:cubicBezTo>
                    <a:pt x="1569" y="2330"/>
                    <a:pt x="1557" y="2330"/>
                    <a:pt x="1569" y="2330"/>
                  </a:cubicBezTo>
                  <a:lnTo>
                    <a:pt x="1574" y="2330"/>
                  </a:lnTo>
                  <a:cubicBezTo>
                    <a:pt x="1569" y="2330"/>
                    <a:pt x="1563" y="2330"/>
                    <a:pt x="1563" y="2324"/>
                  </a:cubicBezTo>
                  <a:lnTo>
                    <a:pt x="1574" y="2324"/>
                  </a:lnTo>
                  <a:cubicBezTo>
                    <a:pt x="1580" y="2319"/>
                    <a:pt x="1552" y="2319"/>
                    <a:pt x="1546" y="2313"/>
                  </a:cubicBezTo>
                  <a:cubicBezTo>
                    <a:pt x="1569" y="2308"/>
                    <a:pt x="1574" y="2302"/>
                    <a:pt x="1574" y="2302"/>
                  </a:cubicBezTo>
                  <a:lnTo>
                    <a:pt x="1580" y="2302"/>
                  </a:lnTo>
                  <a:cubicBezTo>
                    <a:pt x="1580" y="2291"/>
                    <a:pt x="1557" y="2291"/>
                    <a:pt x="1552" y="2285"/>
                  </a:cubicBezTo>
                  <a:cubicBezTo>
                    <a:pt x="1574" y="2274"/>
                    <a:pt x="1557" y="2268"/>
                    <a:pt x="1569" y="2257"/>
                  </a:cubicBezTo>
                  <a:lnTo>
                    <a:pt x="1552" y="2257"/>
                  </a:lnTo>
                  <a:cubicBezTo>
                    <a:pt x="1552" y="2257"/>
                    <a:pt x="1535" y="2257"/>
                    <a:pt x="1552" y="2252"/>
                  </a:cubicBezTo>
                  <a:cubicBezTo>
                    <a:pt x="1574" y="2252"/>
                    <a:pt x="1569" y="2246"/>
                    <a:pt x="1569" y="2246"/>
                  </a:cubicBezTo>
                  <a:lnTo>
                    <a:pt x="1541" y="2246"/>
                  </a:lnTo>
                  <a:cubicBezTo>
                    <a:pt x="1574" y="2235"/>
                    <a:pt x="1524" y="2229"/>
                    <a:pt x="1557" y="2224"/>
                  </a:cubicBezTo>
                  <a:cubicBezTo>
                    <a:pt x="1552" y="2218"/>
                    <a:pt x="1552" y="2218"/>
                    <a:pt x="1546" y="2218"/>
                  </a:cubicBezTo>
                  <a:lnTo>
                    <a:pt x="1557" y="2218"/>
                  </a:lnTo>
                  <a:cubicBezTo>
                    <a:pt x="1557" y="2212"/>
                    <a:pt x="1563" y="2207"/>
                    <a:pt x="1557" y="2201"/>
                  </a:cubicBezTo>
                  <a:lnTo>
                    <a:pt x="1569" y="2201"/>
                  </a:lnTo>
                  <a:cubicBezTo>
                    <a:pt x="1569" y="2199"/>
                    <a:pt x="1564" y="2199"/>
                    <a:pt x="1558" y="2199"/>
                  </a:cubicBezTo>
                  <a:cubicBezTo>
                    <a:pt x="1547" y="2199"/>
                    <a:pt x="1529" y="2201"/>
                    <a:pt x="1529" y="2201"/>
                  </a:cubicBezTo>
                  <a:lnTo>
                    <a:pt x="1546" y="2196"/>
                  </a:lnTo>
                  <a:cubicBezTo>
                    <a:pt x="1546" y="2190"/>
                    <a:pt x="1563" y="2184"/>
                    <a:pt x="1541" y="2179"/>
                  </a:cubicBezTo>
                  <a:lnTo>
                    <a:pt x="1552" y="2179"/>
                  </a:lnTo>
                  <a:cubicBezTo>
                    <a:pt x="1552" y="2175"/>
                    <a:pt x="1557" y="2171"/>
                    <a:pt x="1551" y="2171"/>
                  </a:cubicBezTo>
                  <a:cubicBezTo>
                    <a:pt x="1548" y="2171"/>
                    <a:pt x="1543" y="2172"/>
                    <a:pt x="1535" y="2173"/>
                  </a:cubicBezTo>
                  <a:cubicBezTo>
                    <a:pt x="1557" y="2168"/>
                    <a:pt x="1541" y="2168"/>
                    <a:pt x="1529" y="2162"/>
                  </a:cubicBezTo>
                  <a:lnTo>
                    <a:pt x="1541" y="2162"/>
                  </a:lnTo>
                  <a:cubicBezTo>
                    <a:pt x="1524" y="2162"/>
                    <a:pt x="1524" y="2162"/>
                    <a:pt x="1518" y="2156"/>
                  </a:cubicBezTo>
                  <a:lnTo>
                    <a:pt x="1524" y="2156"/>
                  </a:lnTo>
                  <a:cubicBezTo>
                    <a:pt x="1529" y="2156"/>
                    <a:pt x="1513" y="2156"/>
                    <a:pt x="1518" y="2151"/>
                  </a:cubicBezTo>
                  <a:lnTo>
                    <a:pt x="1513" y="2151"/>
                  </a:lnTo>
                  <a:cubicBezTo>
                    <a:pt x="1508" y="2151"/>
                    <a:pt x="1511" y="2148"/>
                    <a:pt x="1517" y="2143"/>
                  </a:cubicBezTo>
                  <a:lnTo>
                    <a:pt x="1517" y="2143"/>
                  </a:lnTo>
                  <a:cubicBezTo>
                    <a:pt x="1516" y="2144"/>
                    <a:pt x="1515" y="2144"/>
                    <a:pt x="1514" y="2144"/>
                  </a:cubicBezTo>
                  <a:cubicBezTo>
                    <a:pt x="1511" y="2144"/>
                    <a:pt x="1510" y="2142"/>
                    <a:pt x="1513" y="2140"/>
                  </a:cubicBezTo>
                  <a:lnTo>
                    <a:pt x="1518" y="2140"/>
                  </a:lnTo>
                  <a:cubicBezTo>
                    <a:pt x="1529" y="2134"/>
                    <a:pt x="1507" y="2134"/>
                    <a:pt x="1518" y="2128"/>
                  </a:cubicBezTo>
                  <a:lnTo>
                    <a:pt x="1524" y="2128"/>
                  </a:lnTo>
                  <a:cubicBezTo>
                    <a:pt x="1524" y="2134"/>
                    <a:pt x="1524" y="2134"/>
                    <a:pt x="1524" y="2134"/>
                  </a:cubicBezTo>
                  <a:cubicBezTo>
                    <a:pt x="1535" y="2134"/>
                    <a:pt x="1535" y="2128"/>
                    <a:pt x="1552" y="2128"/>
                  </a:cubicBezTo>
                  <a:cubicBezTo>
                    <a:pt x="1546" y="2128"/>
                    <a:pt x="1524" y="2128"/>
                    <a:pt x="1529" y="2123"/>
                  </a:cubicBezTo>
                  <a:lnTo>
                    <a:pt x="1535" y="2123"/>
                  </a:lnTo>
                  <a:cubicBezTo>
                    <a:pt x="1535" y="2117"/>
                    <a:pt x="1535" y="2117"/>
                    <a:pt x="1535" y="2117"/>
                  </a:cubicBezTo>
                  <a:lnTo>
                    <a:pt x="1529" y="2117"/>
                  </a:lnTo>
                  <a:cubicBezTo>
                    <a:pt x="1535" y="2117"/>
                    <a:pt x="1535" y="2117"/>
                    <a:pt x="1541" y="2112"/>
                  </a:cubicBezTo>
                  <a:lnTo>
                    <a:pt x="1518" y="2112"/>
                  </a:lnTo>
                  <a:cubicBezTo>
                    <a:pt x="1518" y="2112"/>
                    <a:pt x="1518" y="2112"/>
                    <a:pt x="1524" y="2117"/>
                  </a:cubicBezTo>
                  <a:lnTo>
                    <a:pt x="1496" y="2117"/>
                  </a:lnTo>
                  <a:cubicBezTo>
                    <a:pt x="1513" y="2112"/>
                    <a:pt x="1524" y="2106"/>
                    <a:pt x="1535" y="2106"/>
                  </a:cubicBezTo>
                  <a:cubicBezTo>
                    <a:pt x="1524" y="2100"/>
                    <a:pt x="1529" y="2095"/>
                    <a:pt x="1501" y="2095"/>
                  </a:cubicBezTo>
                  <a:cubicBezTo>
                    <a:pt x="1501" y="2095"/>
                    <a:pt x="1507" y="2089"/>
                    <a:pt x="1513" y="2089"/>
                  </a:cubicBezTo>
                  <a:lnTo>
                    <a:pt x="1518" y="2089"/>
                  </a:lnTo>
                  <a:cubicBezTo>
                    <a:pt x="1513" y="2089"/>
                    <a:pt x="1513" y="2084"/>
                    <a:pt x="1496" y="2084"/>
                  </a:cubicBezTo>
                  <a:cubicBezTo>
                    <a:pt x="1501" y="2081"/>
                    <a:pt x="1506" y="2081"/>
                    <a:pt x="1508" y="2081"/>
                  </a:cubicBezTo>
                  <a:cubicBezTo>
                    <a:pt x="1511" y="2081"/>
                    <a:pt x="1513" y="2081"/>
                    <a:pt x="1513" y="2078"/>
                  </a:cubicBezTo>
                  <a:lnTo>
                    <a:pt x="1518" y="2078"/>
                  </a:lnTo>
                  <a:cubicBezTo>
                    <a:pt x="1541" y="2067"/>
                    <a:pt x="1468" y="2072"/>
                    <a:pt x="1501" y="2056"/>
                  </a:cubicBezTo>
                  <a:lnTo>
                    <a:pt x="1496" y="2056"/>
                  </a:lnTo>
                  <a:cubicBezTo>
                    <a:pt x="1513" y="2044"/>
                    <a:pt x="1479" y="2033"/>
                    <a:pt x="1501" y="2016"/>
                  </a:cubicBezTo>
                  <a:lnTo>
                    <a:pt x="1485" y="2016"/>
                  </a:lnTo>
                  <a:lnTo>
                    <a:pt x="1501" y="2011"/>
                  </a:lnTo>
                  <a:lnTo>
                    <a:pt x="1485" y="2011"/>
                  </a:lnTo>
                  <a:cubicBezTo>
                    <a:pt x="1473" y="2005"/>
                    <a:pt x="1518" y="2000"/>
                    <a:pt x="1496" y="1994"/>
                  </a:cubicBezTo>
                  <a:lnTo>
                    <a:pt x="1485" y="1994"/>
                  </a:lnTo>
                  <a:cubicBezTo>
                    <a:pt x="1485" y="1994"/>
                    <a:pt x="1479" y="1988"/>
                    <a:pt x="1490" y="1988"/>
                  </a:cubicBezTo>
                  <a:lnTo>
                    <a:pt x="1479" y="1983"/>
                  </a:lnTo>
                  <a:cubicBezTo>
                    <a:pt x="1479" y="1983"/>
                    <a:pt x="1485" y="1977"/>
                    <a:pt x="1496" y="1977"/>
                  </a:cubicBezTo>
                  <a:cubicBezTo>
                    <a:pt x="1517" y="1977"/>
                    <a:pt x="1535" y="1968"/>
                    <a:pt x="1554" y="1968"/>
                  </a:cubicBezTo>
                  <a:cubicBezTo>
                    <a:pt x="1561" y="1968"/>
                    <a:pt x="1567" y="1969"/>
                    <a:pt x="1574" y="1972"/>
                  </a:cubicBezTo>
                  <a:cubicBezTo>
                    <a:pt x="1574" y="1972"/>
                    <a:pt x="1574" y="1977"/>
                    <a:pt x="1580" y="1977"/>
                  </a:cubicBezTo>
                  <a:cubicBezTo>
                    <a:pt x="1554" y="1977"/>
                    <a:pt x="1530" y="1980"/>
                    <a:pt x="1519" y="1980"/>
                  </a:cubicBezTo>
                  <a:cubicBezTo>
                    <a:pt x="1516" y="1980"/>
                    <a:pt x="1514" y="1980"/>
                    <a:pt x="1513" y="1979"/>
                  </a:cubicBezTo>
                  <a:lnTo>
                    <a:pt x="1513" y="1979"/>
                  </a:lnTo>
                  <a:cubicBezTo>
                    <a:pt x="1516" y="1989"/>
                    <a:pt x="1539" y="1995"/>
                    <a:pt x="1518" y="2011"/>
                  </a:cubicBezTo>
                  <a:cubicBezTo>
                    <a:pt x="1538" y="2001"/>
                    <a:pt x="1576" y="1982"/>
                    <a:pt x="1604" y="1982"/>
                  </a:cubicBezTo>
                  <a:cubicBezTo>
                    <a:pt x="1607" y="1982"/>
                    <a:pt x="1610" y="1982"/>
                    <a:pt x="1613" y="1983"/>
                  </a:cubicBezTo>
                  <a:lnTo>
                    <a:pt x="1619" y="1983"/>
                  </a:lnTo>
                  <a:lnTo>
                    <a:pt x="1619" y="1988"/>
                  </a:lnTo>
                  <a:cubicBezTo>
                    <a:pt x="1625" y="1988"/>
                    <a:pt x="1630" y="1983"/>
                    <a:pt x="1636" y="1983"/>
                  </a:cubicBezTo>
                  <a:lnTo>
                    <a:pt x="1686" y="1983"/>
                  </a:lnTo>
                  <a:cubicBezTo>
                    <a:pt x="1681" y="1983"/>
                    <a:pt x="1681" y="1983"/>
                    <a:pt x="1681" y="1988"/>
                  </a:cubicBezTo>
                  <a:cubicBezTo>
                    <a:pt x="1669" y="1988"/>
                    <a:pt x="1669" y="1988"/>
                    <a:pt x="1664" y="1983"/>
                  </a:cubicBezTo>
                  <a:lnTo>
                    <a:pt x="1664" y="1983"/>
                  </a:lnTo>
                  <a:cubicBezTo>
                    <a:pt x="1664" y="1988"/>
                    <a:pt x="1672" y="1990"/>
                    <a:pt x="1683" y="1990"/>
                  </a:cubicBezTo>
                  <a:cubicBezTo>
                    <a:pt x="1693" y="1990"/>
                    <a:pt x="1706" y="1988"/>
                    <a:pt x="1714" y="1988"/>
                  </a:cubicBezTo>
                  <a:cubicBezTo>
                    <a:pt x="1709" y="1977"/>
                    <a:pt x="1730" y="1977"/>
                    <a:pt x="1710" y="1967"/>
                  </a:cubicBezTo>
                  <a:lnTo>
                    <a:pt x="1710" y="1967"/>
                  </a:lnTo>
                  <a:cubicBezTo>
                    <a:pt x="1708" y="1967"/>
                    <a:pt x="1703" y="1969"/>
                    <a:pt x="1697" y="1972"/>
                  </a:cubicBezTo>
                  <a:lnTo>
                    <a:pt x="1653" y="1972"/>
                  </a:lnTo>
                  <a:cubicBezTo>
                    <a:pt x="1661" y="1968"/>
                    <a:pt x="1671" y="1964"/>
                    <a:pt x="1683" y="1964"/>
                  </a:cubicBezTo>
                  <a:cubicBezTo>
                    <a:pt x="1688" y="1964"/>
                    <a:pt x="1693" y="1964"/>
                    <a:pt x="1697" y="1966"/>
                  </a:cubicBezTo>
                  <a:cubicBezTo>
                    <a:pt x="1703" y="1955"/>
                    <a:pt x="1714" y="1949"/>
                    <a:pt x="1714" y="1944"/>
                  </a:cubicBezTo>
                  <a:close/>
                  <a:moveTo>
                    <a:pt x="1876" y="2506"/>
                  </a:moveTo>
                  <a:cubicBezTo>
                    <a:pt x="1876" y="2506"/>
                    <a:pt x="1877" y="2507"/>
                    <a:pt x="1877" y="2509"/>
                  </a:cubicBezTo>
                  <a:cubicBezTo>
                    <a:pt x="1876" y="2509"/>
                    <a:pt x="1875" y="2509"/>
                    <a:pt x="1874" y="2509"/>
                  </a:cubicBezTo>
                  <a:lnTo>
                    <a:pt x="1874" y="2509"/>
                  </a:lnTo>
                  <a:cubicBezTo>
                    <a:pt x="1875" y="2508"/>
                    <a:pt x="1876" y="2506"/>
                    <a:pt x="1876" y="2506"/>
                  </a:cubicBezTo>
                  <a:close/>
                  <a:moveTo>
                    <a:pt x="1916" y="2504"/>
                  </a:moveTo>
                  <a:cubicBezTo>
                    <a:pt x="1910" y="2509"/>
                    <a:pt x="1916" y="2509"/>
                    <a:pt x="1910" y="2515"/>
                  </a:cubicBezTo>
                  <a:lnTo>
                    <a:pt x="1910" y="2504"/>
                  </a:lnTo>
                  <a:close/>
                  <a:moveTo>
                    <a:pt x="1933" y="2509"/>
                  </a:moveTo>
                  <a:lnTo>
                    <a:pt x="1927" y="2515"/>
                  </a:lnTo>
                  <a:cubicBezTo>
                    <a:pt x="1927" y="2515"/>
                    <a:pt x="1927" y="2509"/>
                    <a:pt x="1927" y="2509"/>
                  </a:cubicBezTo>
                  <a:close/>
                  <a:moveTo>
                    <a:pt x="1737" y="2515"/>
                  </a:moveTo>
                  <a:lnTo>
                    <a:pt x="1737" y="2526"/>
                  </a:lnTo>
                  <a:lnTo>
                    <a:pt x="1742" y="2521"/>
                  </a:lnTo>
                  <a:lnTo>
                    <a:pt x="1737" y="2515"/>
                  </a:lnTo>
                  <a:close/>
                  <a:moveTo>
                    <a:pt x="1737" y="2526"/>
                  </a:moveTo>
                  <a:lnTo>
                    <a:pt x="1737" y="2526"/>
                  </a:lnTo>
                  <a:lnTo>
                    <a:pt x="1737" y="2526"/>
                  </a:lnTo>
                  <a:close/>
                  <a:moveTo>
                    <a:pt x="1753" y="2526"/>
                  </a:moveTo>
                  <a:cubicBezTo>
                    <a:pt x="1753" y="2526"/>
                    <a:pt x="1753" y="2526"/>
                    <a:pt x="1753" y="2526"/>
                  </a:cubicBezTo>
                  <a:cubicBezTo>
                    <a:pt x="1753" y="2526"/>
                    <a:pt x="1753" y="2526"/>
                    <a:pt x="1753" y="2526"/>
                  </a:cubicBezTo>
                  <a:close/>
                  <a:moveTo>
                    <a:pt x="1860" y="2526"/>
                  </a:moveTo>
                  <a:cubicBezTo>
                    <a:pt x="1860" y="2526"/>
                    <a:pt x="1860" y="2526"/>
                    <a:pt x="1860" y="2526"/>
                  </a:cubicBezTo>
                  <a:lnTo>
                    <a:pt x="1860" y="2526"/>
                  </a:lnTo>
                  <a:close/>
                  <a:moveTo>
                    <a:pt x="1954" y="2512"/>
                  </a:moveTo>
                  <a:cubicBezTo>
                    <a:pt x="1954" y="2512"/>
                    <a:pt x="1952" y="2515"/>
                    <a:pt x="1949" y="2521"/>
                  </a:cubicBezTo>
                  <a:cubicBezTo>
                    <a:pt x="1951" y="2519"/>
                    <a:pt x="1952" y="2518"/>
                    <a:pt x="1953" y="2518"/>
                  </a:cubicBezTo>
                  <a:lnTo>
                    <a:pt x="1953" y="2518"/>
                  </a:lnTo>
                  <a:cubicBezTo>
                    <a:pt x="1955" y="2518"/>
                    <a:pt x="1953" y="2522"/>
                    <a:pt x="1949" y="2526"/>
                  </a:cubicBezTo>
                  <a:cubicBezTo>
                    <a:pt x="1952" y="2526"/>
                    <a:pt x="1954" y="2528"/>
                    <a:pt x="1954" y="2528"/>
                  </a:cubicBezTo>
                  <a:cubicBezTo>
                    <a:pt x="1955" y="2528"/>
                    <a:pt x="1955" y="2526"/>
                    <a:pt x="1955" y="2521"/>
                  </a:cubicBezTo>
                  <a:cubicBezTo>
                    <a:pt x="1955" y="2515"/>
                    <a:pt x="1955" y="2512"/>
                    <a:pt x="1954" y="2512"/>
                  </a:cubicBezTo>
                  <a:close/>
                  <a:moveTo>
                    <a:pt x="241" y="2509"/>
                  </a:moveTo>
                  <a:lnTo>
                    <a:pt x="219" y="2520"/>
                  </a:lnTo>
                  <a:lnTo>
                    <a:pt x="219" y="2520"/>
                  </a:lnTo>
                  <a:cubicBezTo>
                    <a:pt x="219" y="2520"/>
                    <a:pt x="219" y="2520"/>
                    <a:pt x="219" y="2520"/>
                  </a:cubicBezTo>
                  <a:lnTo>
                    <a:pt x="219" y="2520"/>
                  </a:lnTo>
                  <a:cubicBezTo>
                    <a:pt x="219" y="2520"/>
                    <a:pt x="219" y="2520"/>
                    <a:pt x="219" y="2521"/>
                  </a:cubicBezTo>
                  <a:lnTo>
                    <a:pt x="219" y="2520"/>
                  </a:lnTo>
                  <a:lnTo>
                    <a:pt x="219" y="2520"/>
                  </a:lnTo>
                  <a:cubicBezTo>
                    <a:pt x="221" y="2521"/>
                    <a:pt x="223" y="2521"/>
                    <a:pt x="225" y="2521"/>
                  </a:cubicBezTo>
                  <a:cubicBezTo>
                    <a:pt x="219" y="2526"/>
                    <a:pt x="219" y="2526"/>
                    <a:pt x="219" y="2532"/>
                  </a:cubicBezTo>
                  <a:cubicBezTo>
                    <a:pt x="220" y="2533"/>
                    <a:pt x="221" y="2533"/>
                    <a:pt x="221" y="2533"/>
                  </a:cubicBezTo>
                  <a:cubicBezTo>
                    <a:pt x="225" y="2533"/>
                    <a:pt x="228" y="2528"/>
                    <a:pt x="231" y="2528"/>
                  </a:cubicBezTo>
                  <a:cubicBezTo>
                    <a:pt x="233" y="2528"/>
                    <a:pt x="234" y="2529"/>
                    <a:pt x="236" y="2532"/>
                  </a:cubicBezTo>
                  <a:cubicBezTo>
                    <a:pt x="236" y="2537"/>
                    <a:pt x="230" y="2543"/>
                    <a:pt x="225" y="2543"/>
                  </a:cubicBezTo>
                  <a:cubicBezTo>
                    <a:pt x="226" y="2545"/>
                    <a:pt x="229" y="2545"/>
                    <a:pt x="233" y="2545"/>
                  </a:cubicBezTo>
                  <a:cubicBezTo>
                    <a:pt x="241" y="2545"/>
                    <a:pt x="251" y="2543"/>
                    <a:pt x="258" y="2543"/>
                  </a:cubicBezTo>
                  <a:lnTo>
                    <a:pt x="264" y="2543"/>
                  </a:lnTo>
                  <a:cubicBezTo>
                    <a:pt x="267" y="2529"/>
                    <a:pt x="260" y="2526"/>
                    <a:pt x="250" y="2526"/>
                  </a:cubicBezTo>
                  <a:cubicBezTo>
                    <a:pt x="244" y="2526"/>
                    <a:pt x="237" y="2527"/>
                    <a:pt x="232" y="2527"/>
                  </a:cubicBezTo>
                  <a:cubicBezTo>
                    <a:pt x="229" y="2527"/>
                    <a:pt x="226" y="2527"/>
                    <a:pt x="225" y="2526"/>
                  </a:cubicBezTo>
                  <a:lnTo>
                    <a:pt x="241" y="2509"/>
                  </a:lnTo>
                  <a:close/>
                  <a:moveTo>
                    <a:pt x="275" y="2543"/>
                  </a:moveTo>
                  <a:cubicBezTo>
                    <a:pt x="275" y="2549"/>
                    <a:pt x="269" y="2554"/>
                    <a:pt x="264" y="2554"/>
                  </a:cubicBezTo>
                  <a:cubicBezTo>
                    <a:pt x="262" y="2555"/>
                    <a:pt x="260" y="2556"/>
                    <a:pt x="259" y="2556"/>
                  </a:cubicBezTo>
                  <a:cubicBezTo>
                    <a:pt x="254" y="2556"/>
                    <a:pt x="258" y="2547"/>
                    <a:pt x="258" y="2543"/>
                  </a:cubicBezTo>
                  <a:lnTo>
                    <a:pt x="258" y="2543"/>
                  </a:lnTo>
                  <a:cubicBezTo>
                    <a:pt x="253" y="2554"/>
                    <a:pt x="247" y="2554"/>
                    <a:pt x="241" y="2554"/>
                  </a:cubicBezTo>
                  <a:cubicBezTo>
                    <a:pt x="247" y="2557"/>
                    <a:pt x="254" y="2558"/>
                    <a:pt x="260" y="2558"/>
                  </a:cubicBezTo>
                  <a:cubicBezTo>
                    <a:pt x="267" y="2558"/>
                    <a:pt x="272" y="2557"/>
                    <a:pt x="275" y="2554"/>
                  </a:cubicBezTo>
                  <a:lnTo>
                    <a:pt x="275" y="2543"/>
                  </a:lnTo>
                  <a:close/>
                  <a:moveTo>
                    <a:pt x="1580" y="0"/>
                  </a:moveTo>
                  <a:cubicBezTo>
                    <a:pt x="1569" y="0"/>
                    <a:pt x="1574" y="17"/>
                    <a:pt x="1569" y="28"/>
                  </a:cubicBezTo>
                  <a:cubicBezTo>
                    <a:pt x="1566" y="29"/>
                    <a:pt x="1565" y="29"/>
                    <a:pt x="1563" y="29"/>
                  </a:cubicBezTo>
                  <a:cubicBezTo>
                    <a:pt x="1555" y="29"/>
                    <a:pt x="1562" y="16"/>
                    <a:pt x="1557" y="6"/>
                  </a:cubicBezTo>
                  <a:lnTo>
                    <a:pt x="1557" y="6"/>
                  </a:lnTo>
                  <a:cubicBezTo>
                    <a:pt x="1546" y="11"/>
                    <a:pt x="1541" y="28"/>
                    <a:pt x="1529" y="28"/>
                  </a:cubicBezTo>
                  <a:cubicBezTo>
                    <a:pt x="1529" y="23"/>
                    <a:pt x="1529" y="23"/>
                    <a:pt x="1529" y="17"/>
                  </a:cubicBezTo>
                  <a:cubicBezTo>
                    <a:pt x="1518" y="34"/>
                    <a:pt x="1496" y="17"/>
                    <a:pt x="1485" y="39"/>
                  </a:cubicBezTo>
                  <a:cubicBezTo>
                    <a:pt x="1485" y="34"/>
                    <a:pt x="1479" y="34"/>
                    <a:pt x="1479" y="34"/>
                  </a:cubicBezTo>
                  <a:lnTo>
                    <a:pt x="1479" y="34"/>
                  </a:lnTo>
                  <a:cubicBezTo>
                    <a:pt x="1485" y="39"/>
                    <a:pt x="1485" y="51"/>
                    <a:pt x="1485" y="56"/>
                  </a:cubicBezTo>
                  <a:cubicBezTo>
                    <a:pt x="1481" y="56"/>
                    <a:pt x="1477" y="61"/>
                    <a:pt x="1473" y="61"/>
                  </a:cubicBezTo>
                  <a:cubicBezTo>
                    <a:pt x="1472" y="61"/>
                    <a:pt x="1470" y="60"/>
                    <a:pt x="1468" y="56"/>
                  </a:cubicBezTo>
                  <a:cubicBezTo>
                    <a:pt x="1462" y="39"/>
                    <a:pt x="1479" y="45"/>
                    <a:pt x="1479" y="34"/>
                  </a:cubicBezTo>
                  <a:lnTo>
                    <a:pt x="1479" y="34"/>
                  </a:lnTo>
                  <a:cubicBezTo>
                    <a:pt x="1465" y="39"/>
                    <a:pt x="1454" y="52"/>
                    <a:pt x="1445" y="52"/>
                  </a:cubicBezTo>
                  <a:cubicBezTo>
                    <a:pt x="1443" y="52"/>
                    <a:pt x="1441" y="51"/>
                    <a:pt x="1440" y="51"/>
                  </a:cubicBezTo>
                  <a:cubicBezTo>
                    <a:pt x="1434" y="34"/>
                    <a:pt x="1462" y="45"/>
                    <a:pt x="1451" y="34"/>
                  </a:cubicBezTo>
                  <a:lnTo>
                    <a:pt x="1451" y="34"/>
                  </a:lnTo>
                  <a:lnTo>
                    <a:pt x="1462" y="39"/>
                  </a:lnTo>
                  <a:cubicBezTo>
                    <a:pt x="1457" y="25"/>
                    <a:pt x="1459" y="25"/>
                    <a:pt x="1462" y="25"/>
                  </a:cubicBezTo>
                  <a:cubicBezTo>
                    <a:pt x="1465" y="25"/>
                    <a:pt x="1468" y="25"/>
                    <a:pt x="1462" y="11"/>
                  </a:cubicBezTo>
                  <a:cubicBezTo>
                    <a:pt x="1459" y="11"/>
                    <a:pt x="1456" y="10"/>
                    <a:pt x="1454" y="10"/>
                  </a:cubicBezTo>
                  <a:cubicBezTo>
                    <a:pt x="1442" y="10"/>
                    <a:pt x="1438" y="18"/>
                    <a:pt x="1426" y="18"/>
                  </a:cubicBezTo>
                  <a:cubicBezTo>
                    <a:pt x="1424" y="18"/>
                    <a:pt x="1421" y="18"/>
                    <a:pt x="1417" y="17"/>
                  </a:cubicBezTo>
                  <a:lnTo>
                    <a:pt x="1417" y="17"/>
                  </a:lnTo>
                  <a:cubicBezTo>
                    <a:pt x="1417" y="28"/>
                    <a:pt x="1423" y="28"/>
                    <a:pt x="1417" y="39"/>
                  </a:cubicBezTo>
                  <a:cubicBezTo>
                    <a:pt x="1414" y="42"/>
                    <a:pt x="1410" y="43"/>
                    <a:pt x="1408" y="43"/>
                  </a:cubicBezTo>
                  <a:cubicBezTo>
                    <a:pt x="1393" y="43"/>
                    <a:pt x="1389" y="17"/>
                    <a:pt x="1380" y="17"/>
                  </a:cubicBezTo>
                  <a:cubicBezTo>
                    <a:pt x="1378" y="17"/>
                    <a:pt x="1376" y="19"/>
                    <a:pt x="1373" y="23"/>
                  </a:cubicBezTo>
                  <a:cubicBezTo>
                    <a:pt x="1368" y="32"/>
                    <a:pt x="1367" y="46"/>
                    <a:pt x="1356" y="46"/>
                  </a:cubicBezTo>
                  <a:cubicBezTo>
                    <a:pt x="1355" y="46"/>
                    <a:pt x="1353" y="46"/>
                    <a:pt x="1350" y="45"/>
                  </a:cubicBezTo>
                  <a:lnTo>
                    <a:pt x="1356" y="23"/>
                  </a:lnTo>
                  <a:lnTo>
                    <a:pt x="1356" y="23"/>
                  </a:lnTo>
                  <a:cubicBezTo>
                    <a:pt x="1337" y="23"/>
                    <a:pt x="1342" y="42"/>
                    <a:pt x="1331" y="42"/>
                  </a:cubicBezTo>
                  <a:cubicBezTo>
                    <a:pt x="1329" y="42"/>
                    <a:pt x="1326" y="41"/>
                    <a:pt x="1323" y="40"/>
                  </a:cubicBezTo>
                  <a:lnTo>
                    <a:pt x="1323" y="40"/>
                  </a:lnTo>
                  <a:cubicBezTo>
                    <a:pt x="1322" y="43"/>
                    <a:pt x="1320" y="45"/>
                    <a:pt x="1317" y="45"/>
                  </a:cubicBezTo>
                  <a:lnTo>
                    <a:pt x="1311" y="28"/>
                  </a:lnTo>
                  <a:cubicBezTo>
                    <a:pt x="1289" y="34"/>
                    <a:pt x="1266" y="45"/>
                    <a:pt x="1244" y="51"/>
                  </a:cubicBezTo>
                  <a:cubicBezTo>
                    <a:pt x="1244" y="45"/>
                    <a:pt x="1249" y="39"/>
                    <a:pt x="1244" y="34"/>
                  </a:cubicBezTo>
                  <a:cubicBezTo>
                    <a:pt x="1227" y="40"/>
                    <a:pt x="1207" y="43"/>
                    <a:pt x="1188" y="43"/>
                  </a:cubicBezTo>
                  <a:cubicBezTo>
                    <a:pt x="1174" y="43"/>
                    <a:pt x="1160" y="42"/>
                    <a:pt x="1149" y="39"/>
                  </a:cubicBezTo>
                  <a:lnTo>
                    <a:pt x="1137" y="56"/>
                  </a:lnTo>
                  <a:cubicBezTo>
                    <a:pt x="1137" y="56"/>
                    <a:pt x="1132" y="51"/>
                    <a:pt x="1132" y="45"/>
                  </a:cubicBezTo>
                  <a:lnTo>
                    <a:pt x="1132" y="45"/>
                  </a:lnTo>
                  <a:cubicBezTo>
                    <a:pt x="1121" y="45"/>
                    <a:pt x="1137" y="56"/>
                    <a:pt x="1132" y="62"/>
                  </a:cubicBezTo>
                  <a:cubicBezTo>
                    <a:pt x="1126" y="62"/>
                    <a:pt x="1121" y="56"/>
                    <a:pt x="1126" y="51"/>
                  </a:cubicBezTo>
                  <a:lnTo>
                    <a:pt x="1126" y="51"/>
                  </a:lnTo>
                  <a:cubicBezTo>
                    <a:pt x="1106" y="66"/>
                    <a:pt x="1082" y="85"/>
                    <a:pt x="1057" y="85"/>
                  </a:cubicBezTo>
                  <a:cubicBezTo>
                    <a:pt x="1054" y="85"/>
                    <a:pt x="1051" y="85"/>
                    <a:pt x="1048" y="84"/>
                  </a:cubicBezTo>
                  <a:lnTo>
                    <a:pt x="1053" y="79"/>
                  </a:lnTo>
                  <a:lnTo>
                    <a:pt x="1053" y="79"/>
                  </a:lnTo>
                  <a:cubicBezTo>
                    <a:pt x="1033" y="79"/>
                    <a:pt x="1041" y="107"/>
                    <a:pt x="1029" y="107"/>
                  </a:cubicBezTo>
                  <a:cubicBezTo>
                    <a:pt x="1028" y="107"/>
                    <a:pt x="1027" y="107"/>
                    <a:pt x="1025" y="107"/>
                  </a:cubicBezTo>
                  <a:lnTo>
                    <a:pt x="1025" y="101"/>
                  </a:lnTo>
                  <a:cubicBezTo>
                    <a:pt x="986" y="112"/>
                    <a:pt x="958" y="146"/>
                    <a:pt x="925" y="146"/>
                  </a:cubicBezTo>
                  <a:cubicBezTo>
                    <a:pt x="930" y="168"/>
                    <a:pt x="885" y="163"/>
                    <a:pt x="902" y="185"/>
                  </a:cubicBezTo>
                  <a:cubicBezTo>
                    <a:pt x="880" y="191"/>
                    <a:pt x="880" y="185"/>
                    <a:pt x="852" y="202"/>
                  </a:cubicBezTo>
                  <a:cubicBezTo>
                    <a:pt x="846" y="207"/>
                    <a:pt x="857" y="224"/>
                    <a:pt x="852" y="230"/>
                  </a:cubicBezTo>
                  <a:lnTo>
                    <a:pt x="841" y="224"/>
                  </a:lnTo>
                  <a:lnTo>
                    <a:pt x="846" y="241"/>
                  </a:lnTo>
                  <a:lnTo>
                    <a:pt x="829" y="241"/>
                  </a:lnTo>
                  <a:lnTo>
                    <a:pt x="824" y="247"/>
                  </a:lnTo>
                  <a:lnTo>
                    <a:pt x="835" y="247"/>
                  </a:lnTo>
                  <a:cubicBezTo>
                    <a:pt x="835" y="263"/>
                    <a:pt x="807" y="269"/>
                    <a:pt x="801" y="269"/>
                  </a:cubicBezTo>
                  <a:cubicBezTo>
                    <a:pt x="801" y="280"/>
                    <a:pt x="796" y="291"/>
                    <a:pt x="796" y="303"/>
                  </a:cubicBezTo>
                  <a:cubicBezTo>
                    <a:pt x="793" y="303"/>
                    <a:pt x="791" y="301"/>
                    <a:pt x="791" y="298"/>
                  </a:cubicBezTo>
                  <a:lnTo>
                    <a:pt x="791" y="298"/>
                  </a:lnTo>
                  <a:cubicBezTo>
                    <a:pt x="790" y="299"/>
                    <a:pt x="790" y="299"/>
                    <a:pt x="789" y="299"/>
                  </a:cubicBezTo>
                  <a:cubicBezTo>
                    <a:pt x="787" y="299"/>
                    <a:pt x="784" y="297"/>
                    <a:pt x="782" y="297"/>
                  </a:cubicBezTo>
                  <a:cubicBezTo>
                    <a:pt x="780" y="297"/>
                    <a:pt x="779" y="298"/>
                    <a:pt x="779" y="303"/>
                  </a:cubicBezTo>
                  <a:cubicBezTo>
                    <a:pt x="785" y="303"/>
                    <a:pt x="785" y="308"/>
                    <a:pt x="790" y="314"/>
                  </a:cubicBezTo>
                  <a:cubicBezTo>
                    <a:pt x="779" y="314"/>
                    <a:pt x="768" y="331"/>
                    <a:pt x="762" y="347"/>
                  </a:cubicBezTo>
                  <a:lnTo>
                    <a:pt x="757" y="336"/>
                  </a:lnTo>
                  <a:cubicBezTo>
                    <a:pt x="740" y="359"/>
                    <a:pt x="740" y="387"/>
                    <a:pt x="729" y="415"/>
                  </a:cubicBezTo>
                  <a:cubicBezTo>
                    <a:pt x="730" y="413"/>
                    <a:pt x="732" y="413"/>
                    <a:pt x="735" y="413"/>
                  </a:cubicBezTo>
                  <a:cubicBezTo>
                    <a:pt x="742" y="413"/>
                    <a:pt x="749" y="418"/>
                    <a:pt x="745" y="426"/>
                  </a:cubicBezTo>
                  <a:lnTo>
                    <a:pt x="742" y="424"/>
                  </a:lnTo>
                  <a:lnTo>
                    <a:pt x="742" y="424"/>
                  </a:lnTo>
                  <a:cubicBezTo>
                    <a:pt x="743" y="425"/>
                    <a:pt x="744" y="427"/>
                    <a:pt x="745" y="432"/>
                  </a:cubicBezTo>
                  <a:cubicBezTo>
                    <a:pt x="744" y="433"/>
                    <a:pt x="742" y="434"/>
                    <a:pt x="740" y="434"/>
                  </a:cubicBezTo>
                  <a:cubicBezTo>
                    <a:pt x="735" y="434"/>
                    <a:pt x="729" y="429"/>
                    <a:pt x="729" y="420"/>
                  </a:cubicBezTo>
                  <a:lnTo>
                    <a:pt x="729" y="437"/>
                  </a:lnTo>
                  <a:cubicBezTo>
                    <a:pt x="723" y="432"/>
                    <a:pt x="723" y="432"/>
                    <a:pt x="717" y="426"/>
                  </a:cubicBezTo>
                  <a:lnTo>
                    <a:pt x="717" y="426"/>
                  </a:lnTo>
                  <a:cubicBezTo>
                    <a:pt x="723" y="437"/>
                    <a:pt x="695" y="443"/>
                    <a:pt x="706" y="454"/>
                  </a:cubicBezTo>
                  <a:lnTo>
                    <a:pt x="701" y="454"/>
                  </a:lnTo>
                  <a:cubicBezTo>
                    <a:pt x="689" y="482"/>
                    <a:pt x="695" y="493"/>
                    <a:pt x="684" y="516"/>
                  </a:cubicBezTo>
                  <a:cubicBezTo>
                    <a:pt x="701" y="521"/>
                    <a:pt x="695" y="527"/>
                    <a:pt x="701" y="538"/>
                  </a:cubicBezTo>
                  <a:cubicBezTo>
                    <a:pt x="689" y="549"/>
                    <a:pt x="673" y="560"/>
                    <a:pt x="673" y="583"/>
                  </a:cubicBezTo>
                  <a:cubicBezTo>
                    <a:pt x="673" y="594"/>
                    <a:pt x="678" y="588"/>
                    <a:pt x="684" y="594"/>
                  </a:cubicBezTo>
                  <a:cubicBezTo>
                    <a:pt x="675" y="594"/>
                    <a:pt x="670" y="603"/>
                    <a:pt x="666" y="603"/>
                  </a:cubicBezTo>
                  <a:cubicBezTo>
                    <a:pt x="664" y="603"/>
                    <a:pt x="663" y="602"/>
                    <a:pt x="661" y="600"/>
                  </a:cubicBezTo>
                  <a:cubicBezTo>
                    <a:pt x="656" y="622"/>
                    <a:pt x="656" y="628"/>
                    <a:pt x="656" y="656"/>
                  </a:cubicBezTo>
                  <a:lnTo>
                    <a:pt x="667" y="656"/>
                  </a:lnTo>
                  <a:cubicBezTo>
                    <a:pt x="667" y="661"/>
                    <a:pt x="656" y="667"/>
                    <a:pt x="656" y="667"/>
                  </a:cubicBezTo>
                  <a:lnTo>
                    <a:pt x="650" y="661"/>
                  </a:lnTo>
                  <a:lnTo>
                    <a:pt x="650" y="661"/>
                  </a:lnTo>
                  <a:cubicBezTo>
                    <a:pt x="656" y="700"/>
                    <a:pt x="594" y="717"/>
                    <a:pt x="605" y="751"/>
                  </a:cubicBezTo>
                  <a:lnTo>
                    <a:pt x="611" y="779"/>
                  </a:lnTo>
                  <a:cubicBezTo>
                    <a:pt x="609" y="781"/>
                    <a:pt x="607" y="782"/>
                    <a:pt x="606" y="782"/>
                  </a:cubicBezTo>
                  <a:cubicBezTo>
                    <a:pt x="602" y="782"/>
                    <a:pt x="603" y="772"/>
                    <a:pt x="597" y="772"/>
                  </a:cubicBezTo>
                  <a:cubicBezTo>
                    <a:pt x="596" y="772"/>
                    <a:pt x="595" y="772"/>
                    <a:pt x="594" y="773"/>
                  </a:cubicBezTo>
                  <a:cubicBezTo>
                    <a:pt x="600" y="807"/>
                    <a:pt x="572" y="812"/>
                    <a:pt x="577" y="840"/>
                  </a:cubicBezTo>
                  <a:cubicBezTo>
                    <a:pt x="538" y="846"/>
                    <a:pt x="555" y="902"/>
                    <a:pt x="521" y="919"/>
                  </a:cubicBezTo>
                  <a:lnTo>
                    <a:pt x="533" y="919"/>
                  </a:lnTo>
                  <a:cubicBezTo>
                    <a:pt x="538" y="930"/>
                    <a:pt x="521" y="924"/>
                    <a:pt x="521" y="930"/>
                  </a:cubicBezTo>
                  <a:cubicBezTo>
                    <a:pt x="525" y="930"/>
                    <a:pt x="529" y="927"/>
                    <a:pt x="531" y="927"/>
                  </a:cubicBezTo>
                  <a:cubicBezTo>
                    <a:pt x="532" y="927"/>
                    <a:pt x="533" y="928"/>
                    <a:pt x="533" y="930"/>
                  </a:cubicBezTo>
                  <a:cubicBezTo>
                    <a:pt x="521" y="986"/>
                    <a:pt x="477" y="1031"/>
                    <a:pt x="449" y="1081"/>
                  </a:cubicBezTo>
                  <a:cubicBezTo>
                    <a:pt x="437" y="1098"/>
                    <a:pt x="488" y="1104"/>
                    <a:pt x="454" y="1120"/>
                  </a:cubicBezTo>
                  <a:lnTo>
                    <a:pt x="443" y="1109"/>
                  </a:lnTo>
                  <a:lnTo>
                    <a:pt x="443" y="1109"/>
                  </a:lnTo>
                  <a:cubicBezTo>
                    <a:pt x="449" y="1154"/>
                    <a:pt x="415" y="1188"/>
                    <a:pt x="409" y="1232"/>
                  </a:cubicBezTo>
                  <a:cubicBezTo>
                    <a:pt x="409" y="1227"/>
                    <a:pt x="404" y="1227"/>
                    <a:pt x="404" y="1221"/>
                  </a:cubicBezTo>
                  <a:cubicBezTo>
                    <a:pt x="393" y="1227"/>
                    <a:pt x="393" y="1249"/>
                    <a:pt x="404" y="1255"/>
                  </a:cubicBezTo>
                  <a:cubicBezTo>
                    <a:pt x="403" y="1256"/>
                    <a:pt x="401" y="1256"/>
                    <a:pt x="400" y="1256"/>
                  </a:cubicBezTo>
                  <a:cubicBezTo>
                    <a:pt x="397" y="1256"/>
                    <a:pt x="394" y="1253"/>
                    <a:pt x="390" y="1253"/>
                  </a:cubicBezTo>
                  <a:cubicBezTo>
                    <a:pt x="389" y="1253"/>
                    <a:pt x="388" y="1254"/>
                    <a:pt x="387" y="1255"/>
                  </a:cubicBezTo>
                  <a:cubicBezTo>
                    <a:pt x="381" y="1260"/>
                    <a:pt x="393" y="1277"/>
                    <a:pt x="381" y="1277"/>
                  </a:cubicBezTo>
                  <a:cubicBezTo>
                    <a:pt x="381" y="1277"/>
                    <a:pt x="381" y="1277"/>
                    <a:pt x="381" y="1272"/>
                  </a:cubicBezTo>
                  <a:cubicBezTo>
                    <a:pt x="381" y="1283"/>
                    <a:pt x="365" y="1300"/>
                    <a:pt x="381" y="1300"/>
                  </a:cubicBezTo>
                  <a:cubicBezTo>
                    <a:pt x="370" y="1311"/>
                    <a:pt x="376" y="1328"/>
                    <a:pt x="365" y="1333"/>
                  </a:cubicBezTo>
                  <a:cubicBezTo>
                    <a:pt x="376" y="1344"/>
                    <a:pt x="348" y="1356"/>
                    <a:pt x="365" y="1367"/>
                  </a:cubicBezTo>
                  <a:cubicBezTo>
                    <a:pt x="362" y="1365"/>
                    <a:pt x="359" y="1364"/>
                    <a:pt x="357" y="1364"/>
                  </a:cubicBezTo>
                  <a:cubicBezTo>
                    <a:pt x="346" y="1364"/>
                    <a:pt x="342" y="1385"/>
                    <a:pt x="342" y="1395"/>
                  </a:cubicBezTo>
                  <a:cubicBezTo>
                    <a:pt x="342" y="1394"/>
                    <a:pt x="342" y="1393"/>
                    <a:pt x="341" y="1393"/>
                  </a:cubicBezTo>
                  <a:cubicBezTo>
                    <a:pt x="340" y="1393"/>
                    <a:pt x="338" y="1396"/>
                    <a:pt x="334" y="1396"/>
                  </a:cubicBezTo>
                  <a:cubicBezTo>
                    <a:pt x="333" y="1396"/>
                    <a:pt x="332" y="1396"/>
                    <a:pt x="331" y="1395"/>
                  </a:cubicBezTo>
                  <a:lnTo>
                    <a:pt x="331" y="1395"/>
                  </a:lnTo>
                  <a:cubicBezTo>
                    <a:pt x="325" y="1406"/>
                    <a:pt x="325" y="1417"/>
                    <a:pt x="337" y="1417"/>
                  </a:cubicBezTo>
                  <a:cubicBezTo>
                    <a:pt x="303" y="1428"/>
                    <a:pt x="337" y="1462"/>
                    <a:pt x="303" y="1462"/>
                  </a:cubicBezTo>
                  <a:cubicBezTo>
                    <a:pt x="303" y="1496"/>
                    <a:pt x="297" y="1524"/>
                    <a:pt x="292" y="1557"/>
                  </a:cubicBezTo>
                  <a:cubicBezTo>
                    <a:pt x="275" y="1546"/>
                    <a:pt x="303" y="1524"/>
                    <a:pt x="281" y="1518"/>
                  </a:cubicBezTo>
                  <a:lnTo>
                    <a:pt x="281" y="1518"/>
                  </a:lnTo>
                  <a:cubicBezTo>
                    <a:pt x="281" y="1546"/>
                    <a:pt x="286" y="1568"/>
                    <a:pt x="275" y="1591"/>
                  </a:cubicBezTo>
                  <a:cubicBezTo>
                    <a:pt x="274" y="1592"/>
                    <a:pt x="273" y="1592"/>
                    <a:pt x="272" y="1592"/>
                  </a:cubicBezTo>
                  <a:cubicBezTo>
                    <a:pt x="269" y="1592"/>
                    <a:pt x="268" y="1584"/>
                    <a:pt x="264" y="1580"/>
                  </a:cubicBezTo>
                  <a:cubicBezTo>
                    <a:pt x="264" y="1608"/>
                    <a:pt x="241" y="1630"/>
                    <a:pt x="241" y="1658"/>
                  </a:cubicBezTo>
                  <a:cubicBezTo>
                    <a:pt x="243" y="1658"/>
                    <a:pt x="244" y="1657"/>
                    <a:pt x="245" y="1657"/>
                  </a:cubicBezTo>
                  <a:cubicBezTo>
                    <a:pt x="256" y="1657"/>
                    <a:pt x="258" y="1679"/>
                    <a:pt x="265" y="1688"/>
                  </a:cubicBezTo>
                  <a:lnTo>
                    <a:pt x="265" y="1688"/>
                  </a:lnTo>
                  <a:cubicBezTo>
                    <a:pt x="262" y="1685"/>
                    <a:pt x="259" y="1684"/>
                    <a:pt x="257" y="1684"/>
                  </a:cubicBezTo>
                  <a:cubicBezTo>
                    <a:pt x="251" y="1684"/>
                    <a:pt x="248" y="1693"/>
                    <a:pt x="240" y="1693"/>
                  </a:cubicBezTo>
                  <a:cubicBezTo>
                    <a:pt x="238" y="1693"/>
                    <a:pt x="237" y="1693"/>
                    <a:pt x="235" y="1692"/>
                  </a:cubicBezTo>
                  <a:lnTo>
                    <a:pt x="235" y="1692"/>
                  </a:lnTo>
                  <a:cubicBezTo>
                    <a:pt x="232" y="1695"/>
                    <a:pt x="230" y="1696"/>
                    <a:pt x="227" y="1696"/>
                  </a:cubicBezTo>
                  <a:cubicBezTo>
                    <a:pt x="225" y="1696"/>
                    <a:pt x="222" y="1694"/>
                    <a:pt x="219" y="1692"/>
                  </a:cubicBezTo>
                  <a:lnTo>
                    <a:pt x="219" y="1692"/>
                  </a:lnTo>
                  <a:cubicBezTo>
                    <a:pt x="219" y="1708"/>
                    <a:pt x="230" y="1708"/>
                    <a:pt x="225" y="1720"/>
                  </a:cubicBezTo>
                  <a:cubicBezTo>
                    <a:pt x="219" y="1720"/>
                    <a:pt x="219" y="1714"/>
                    <a:pt x="213" y="1714"/>
                  </a:cubicBezTo>
                  <a:lnTo>
                    <a:pt x="213" y="1714"/>
                  </a:lnTo>
                  <a:cubicBezTo>
                    <a:pt x="219" y="1725"/>
                    <a:pt x="225" y="1736"/>
                    <a:pt x="219" y="1748"/>
                  </a:cubicBezTo>
                  <a:cubicBezTo>
                    <a:pt x="213" y="1742"/>
                    <a:pt x="213" y="1742"/>
                    <a:pt x="213" y="1742"/>
                  </a:cubicBezTo>
                  <a:lnTo>
                    <a:pt x="213" y="1742"/>
                  </a:lnTo>
                  <a:cubicBezTo>
                    <a:pt x="208" y="1759"/>
                    <a:pt x="219" y="1787"/>
                    <a:pt x="202" y="1804"/>
                  </a:cubicBezTo>
                  <a:cubicBezTo>
                    <a:pt x="198" y="1801"/>
                    <a:pt x="195" y="1800"/>
                    <a:pt x="193" y="1800"/>
                  </a:cubicBezTo>
                  <a:cubicBezTo>
                    <a:pt x="188" y="1800"/>
                    <a:pt x="187" y="1805"/>
                    <a:pt x="180" y="1805"/>
                  </a:cubicBezTo>
                  <a:cubicBezTo>
                    <a:pt x="179" y="1805"/>
                    <a:pt x="177" y="1804"/>
                    <a:pt x="174" y="1804"/>
                  </a:cubicBezTo>
                  <a:lnTo>
                    <a:pt x="174" y="1820"/>
                  </a:lnTo>
                  <a:lnTo>
                    <a:pt x="185" y="1815"/>
                  </a:lnTo>
                  <a:lnTo>
                    <a:pt x="185" y="1815"/>
                  </a:lnTo>
                  <a:cubicBezTo>
                    <a:pt x="180" y="1826"/>
                    <a:pt x="191" y="1843"/>
                    <a:pt x="180" y="1848"/>
                  </a:cubicBezTo>
                  <a:lnTo>
                    <a:pt x="174" y="1837"/>
                  </a:lnTo>
                  <a:lnTo>
                    <a:pt x="169" y="1860"/>
                  </a:lnTo>
                  <a:lnTo>
                    <a:pt x="180" y="1854"/>
                  </a:lnTo>
                  <a:cubicBezTo>
                    <a:pt x="185" y="1865"/>
                    <a:pt x="202" y="1860"/>
                    <a:pt x="191" y="1871"/>
                  </a:cubicBezTo>
                  <a:cubicBezTo>
                    <a:pt x="191" y="1870"/>
                    <a:pt x="191" y="1870"/>
                    <a:pt x="191" y="1870"/>
                  </a:cubicBezTo>
                  <a:cubicBezTo>
                    <a:pt x="189" y="1870"/>
                    <a:pt x="184" y="1882"/>
                    <a:pt x="174" y="1882"/>
                  </a:cubicBezTo>
                  <a:cubicBezTo>
                    <a:pt x="180" y="1893"/>
                    <a:pt x="180" y="1899"/>
                    <a:pt x="174" y="1904"/>
                  </a:cubicBezTo>
                  <a:cubicBezTo>
                    <a:pt x="169" y="1904"/>
                    <a:pt x="157" y="1899"/>
                    <a:pt x="152" y="1899"/>
                  </a:cubicBezTo>
                  <a:lnTo>
                    <a:pt x="152" y="1899"/>
                  </a:lnTo>
                  <a:cubicBezTo>
                    <a:pt x="162" y="1909"/>
                    <a:pt x="149" y="1919"/>
                    <a:pt x="155" y="1933"/>
                  </a:cubicBezTo>
                  <a:lnTo>
                    <a:pt x="155" y="1933"/>
                  </a:lnTo>
                  <a:cubicBezTo>
                    <a:pt x="151" y="1929"/>
                    <a:pt x="146" y="1927"/>
                    <a:pt x="146" y="1927"/>
                  </a:cubicBezTo>
                  <a:lnTo>
                    <a:pt x="146" y="1927"/>
                  </a:lnTo>
                  <a:lnTo>
                    <a:pt x="152" y="1938"/>
                  </a:lnTo>
                  <a:cubicBezTo>
                    <a:pt x="149" y="1941"/>
                    <a:pt x="148" y="1942"/>
                    <a:pt x="146" y="1942"/>
                  </a:cubicBezTo>
                  <a:cubicBezTo>
                    <a:pt x="145" y="1942"/>
                    <a:pt x="143" y="1941"/>
                    <a:pt x="141" y="1938"/>
                  </a:cubicBezTo>
                  <a:lnTo>
                    <a:pt x="141" y="1938"/>
                  </a:lnTo>
                  <a:cubicBezTo>
                    <a:pt x="129" y="1955"/>
                    <a:pt x="163" y="1944"/>
                    <a:pt x="146" y="1955"/>
                  </a:cubicBezTo>
                  <a:cubicBezTo>
                    <a:pt x="146" y="1955"/>
                    <a:pt x="146" y="1955"/>
                    <a:pt x="146" y="1949"/>
                  </a:cubicBezTo>
                  <a:cubicBezTo>
                    <a:pt x="129" y="1966"/>
                    <a:pt x="135" y="1988"/>
                    <a:pt x="124" y="2005"/>
                  </a:cubicBezTo>
                  <a:cubicBezTo>
                    <a:pt x="107" y="2000"/>
                    <a:pt x="124" y="1988"/>
                    <a:pt x="113" y="1988"/>
                  </a:cubicBezTo>
                  <a:lnTo>
                    <a:pt x="113" y="1988"/>
                  </a:lnTo>
                  <a:cubicBezTo>
                    <a:pt x="101" y="2011"/>
                    <a:pt x="107" y="2044"/>
                    <a:pt x="96" y="2067"/>
                  </a:cubicBezTo>
                  <a:lnTo>
                    <a:pt x="101" y="2061"/>
                  </a:lnTo>
                  <a:lnTo>
                    <a:pt x="101" y="2061"/>
                  </a:lnTo>
                  <a:cubicBezTo>
                    <a:pt x="118" y="2078"/>
                    <a:pt x="79" y="2078"/>
                    <a:pt x="85" y="2089"/>
                  </a:cubicBezTo>
                  <a:cubicBezTo>
                    <a:pt x="85" y="2089"/>
                    <a:pt x="80" y="2087"/>
                    <a:pt x="78" y="2085"/>
                  </a:cubicBezTo>
                  <a:lnTo>
                    <a:pt x="78" y="2085"/>
                  </a:lnTo>
                  <a:cubicBezTo>
                    <a:pt x="68" y="2101"/>
                    <a:pt x="68" y="2118"/>
                    <a:pt x="68" y="2145"/>
                  </a:cubicBezTo>
                  <a:lnTo>
                    <a:pt x="62" y="2140"/>
                  </a:lnTo>
                  <a:cubicBezTo>
                    <a:pt x="51" y="2151"/>
                    <a:pt x="51" y="2162"/>
                    <a:pt x="40" y="2173"/>
                  </a:cubicBezTo>
                  <a:cubicBezTo>
                    <a:pt x="45" y="2179"/>
                    <a:pt x="45" y="2184"/>
                    <a:pt x="51" y="2184"/>
                  </a:cubicBezTo>
                  <a:cubicBezTo>
                    <a:pt x="6" y="2201"/>
                    <a:pt x="45" y="2252"/>
                    <a:pt x="12" y="2274"/>
                  </a:cubicBezTo>
                  <a:cubicBezTo>
                    <a:pt x="12" y="2270"/>
                    <a:pt x="9" y="2266"/>
                    <a:pt x="7" y="2266"/>
                  </a:cubicBezTo>
                  <a:cubicBezTo>
                    <a:pt x="7" y="2266"/>
                    <a:pt x="6" y="2267"/>
                    <a:pt x="6" y="2268"/>
                  </a:cubicBezTo>
                  <a:cubicBezTo>
                    <a:pt x="6" y="2274"/>
                    <a:pt x="6" y="2285"/>
                    <a:pt x="6" y="2296"/>
                  </a:cubicBezTo>
                  <a:cubicBezTo>
                    <a:pt x="17" y="2296"/>
                    <a:pt x="12" y="2296"/>
                    <a:pt x="23" y="2291"/>
                  </a:cubicBezTo>
                  <a:cubicBezTo>
                    <a:pt x="29" y="2291"/>
                    <a:pt x="34" y="2302"/>
                    <a:pt x="34" y="2308"/>
                  </a:cubicBezTo>
                  <a:cubicBezTo>
                    <a:pt x="31" y="2304"/>
                    <a:pt x="27" y="2303"/>
                    <a:pt x="24" y="2303"/>
                  </a:cubicBezTo>
                  <a:cubicBezTo>
                    <a:pt x="16" y="2303"/>
                    <a:pt x="10" y="2309"/>
                    <a:pt x="6" y="2313"/>
                  </a:cubicBezTo>
                  <a:lnTo>
                    <a:pt x="17" y="2313"/>
                  </a:lnTo>
                  <a:cubicBezTo>
                    <a:pt x="0" y="2330"/>
                    <a:pt x="40" y="2313"/>
                    <a:pt x="29" y="2336"/>
                  </a:cubicBezTo>
                  <a:lnTo>
                    <a:pt x="23" y="2336"/>
                  </a:lnTo>
                  <a:cubicBezTo>
                    <a:pt x="29" y="2341"/>
                    <a:pt x="40" y="2347"/>
                    <a:pt x="40" y="2352"/>
                  </a:cubicBezTo>
                  <a:cubicBezTo>
                    <a:pt x="37" y="2355"/>
                    <a:pt x="35" y="2356"/>
                    <a:pt x="34" y="2356"/>
                  </a:cubicBezTo>
                  <a:cubicBezTo>
                    <a:pt x="31" y="2356"/>
                    <a:pt x="31" y="2351"/>
                    <a:pt x="27" y="2351"/>
                  </a:cubicBezTo>
                  <a:cubicBezTo>
                    <a:pt x="26" y="2351"/>
                    <a:pt x="25" y="2352"/>
                    <a:pt x="23" y="2352"/>
                  </a:cubicBezTo>
                  <a:cubicBezTo>
                    <a:pt x="29" y="2364"/>
                    <a:pt x="51" y="2358"/>
                    <a:pt x="51" y="2375"/>
                  </a:cubicBezTo>
                  <a:cubicBezTo>
                    <a:pt x="45" y="2375"/>
                    <a:pt x="40" y="2369"/>
                    <a:pt x="34" y="2364"/>
                  </a:cubicBezTo>
                  <a:cubicBezTo>
                    <a:pt x="29" y="2380"/>
                    <a:pt x="34" y="2380"/>
                    <a:pt x="34" y="2392"/>
                  </a:cubicBezTo>
                  <a:cubicBezTo>
                    <a:pt x="40" y="2397"/>
                    <a:pt x="40" y="2403"/>
                    <a:pt x="45" y="2408"/>
                  </a:cubicBezTo>
                  <a:lnTo>
                    <a:pt x="45" y="2403"/>
                  </a:lnTo>
                  <a:cubicBezTo>
                    <a:pt x="51" y="2401"/>
                    <a:pt x="55" y="2400"/>
                    <a:pt x="59" y="2400"/>
                  </a:cubicBezTo>
                  <a:cubicBezTo>
                    <a:pt x="74" y="2400"/>
                    <a:pt x="73" y="2415"/>
                    <a:pt x="89" y="2415"/>
                  </a:cubicBezTo>
                  <a:cubicBezTo>
                    <a:pt x="91" y="2415"/>
                    <a:pt x="93" y="2415"/>
                    <a:pt x="96" y="2414"/>
                  </a:cubicBezTo>
                  <a:lnTo>
                    <a:pt x="96" y="2414"/>
                  </a:lnTo>
                  <a:cubicBezTo>
                    <a:pt x="68" y="2420"/>
                    <a:pt x="85" y="2425"/>
                    <a:pt x="73" y="2431"/>
                  </a:cubicBezTo>
                  <a:cubicBezTo>
                    <a:pt x="73" y="2436"/>
                    <a:pt x="78" y="2445"/>
                    <a:pt x="75" y="2447"/>
                  </a:cubicBezTo>
                  <a:lnTo>
                    <a:pt x="75" y="2447"/>
                  </a:lnTo>
                  <a:cubicBezTo>
                    <a:pt x="76" y="2447"/>
                    <a:pt x="77" y="2447"/>
                    <a:pt x="78" y="2447"/>
                  </a:cubicBezTo>
                  <a:cubicBezTo>
                    <a:pt x="87" y="2447"/>
                    <a:pt x="83" y="2460"/>
                    <a:pt x="95" y="2460"/>
                  </a:cubicBezTo>
                  <a:cubicBezTo>
                    <a:pt x="97" y="2460"/>
                    <a:pt x="99" y="2460"/>
                    <a:pt x="101" y="2459"/>
                  </a:cubicBezTo>
                  <a:lnTo>
                    <a:pt x="101" y="2459"/>
                  </a:lnTo>
                  <a:cubicBezTo>
                    <a:pt x="96" y="2465"/>
                    <a:pt x="107" y="2465"/>
                    <a:pt x="96" y="2470"/>
                  </a:cubicBezTo>
                  <a:cubicBezTo>
                    <a:pt x="98" y="2471"/>
                    <a:pt x="99" y="2472"/>
                    <a:pt x="100" y="2472"/>
                  </a:cubicBezTo>
                  <a:cubicBezTo>
                    <a:pt x="105" y="2472"/>
                    <a:pt x="102" y="2463"/>
                    <a:pt x="107" y="2459"/>
                  </a:cubicBezTo>
                  <a:cubicBezTo>
                    <a:pt x="128" y="2459"/>
                    <a:pt x="124" y="2499"/>
                    <a:pt x="152" y="2499"/>
                  </a:cubicBezTo>
                  <a:cubicBezTo>
                    <a:pt x="153" y="2499"/>
                    <a:pt x="155" y="2498"/>
                    <a:pt x="157" y="2498"/>
                  </a:cubicBezTo>
                  <a:cubicBezTo>
                    <a:pt x="162" y="2499"/>
                    <a:pt x="166" y="2500"/>
                    <a:pt x="170" y="2500"/>
                  </a:cubicBezTo>
                  <a:cubicBezTo>
                    <a:pt x="181" y="2500"/>
                    <a:pt x="190" y="2496"/>
                    <a:pt x="200" y="2496"/>
                  </a:cubicBezTo>
                  <a:cubicBezTo>
                    <a:pt x="204" y="2496"/>
                    <a:pt x="209" y="2497"/>
                    <a:pt x="213" y="2498"/>
                  </a:cubicBezTo>
                  <a:cubicBezTo>
                    <a:pt x="213" y="2504"/>
                    <a:pt x="197" y="2509"/>
                    <a:pt x="197" y="2509"/>
                  </a:cubicBezTo>
                  <a:cubicBezTo>
                    <a:pt x="201" y="2519"/>
                    <a:pt x="210" y="2520"/>
                    <a:pt x="219" y="2520"/>
                  </a:cubicBezTo>
                  <a:lnTo>
                    <a:pt x="219" y="2520"/>
                  </a:lnTo>
                  <a:cubicBezTo>
                    <a:pt x="219" y="2509"/>
                    <a:pt x="225" y="2504"/>
                    <a:pt x="230" y="2504"/>
                  </a:cubicBezTo>
                  <a:cubicBezTo>
                    <a:pt x="230" y="2497"/>
                    <a:pt x="228" y="2496"/>
                    <a:pt x="226" y="2496"/>
                  </a:cubicBezTo>
                  <a:cubicBezTo>
                    <a:pt x="225" y="2496"/>
                    <a:pt x="223" y="2497"/>
                    <a:pt x="221" y="2497"/>
                  </a:cubicBezTo>
                  <a:cubicBezTo>
                    <a:pt x="220" y="2497"/>
                    <a:pt x="219" y="2496"/>
                    <a:pt x="219" y="2493"/>
                  </a:cubicBezTo>
                  <a:cubicBezTo>
                    <a:pt x="219" y="2487"/>
                    <a:pt x="219" y="2487"/>
                    <a:pt x="225" y="2487"/>
                  </a:cubicBezTo>
                  <a:lnTo>
                    <a:pt x="213" y="2487"/>
                  </a:lnTo>
                  <a:cubicBezTo>
                    <a:pt x="213" y="2487"/>
                    <a:pt x="217" y="2480"/>
                    <a:pt x="218" y="2480"/>
                  </a:cubicBezTo>
                  <a:lnTo>
                    <a:pt x="218" y="2480"/>
                  </a:lnTo>
                  <a:cubicBezTo>
                    <a:pt x="219" y="2480"/>
                    <a:pt x="219" y="2481"/>
                    <a:pt x="219" y="2481"/>
                  </a:cubicBezTo>
                  <a:cubicBezTo>
                    <a:pt x="219" y="2480"/>
                    <a:pt x="219" y="2480"/>
                    <a:pt x="218" y="2480"/>
                  </a:cubicBezTo>
                  <a:cubicBezTo>
                    <a:pt x="218" y="2480"/>
                    <a:pt x="218" y="2480"/>
                    <a:pt x="218" y="2480"/>
                  </a:cubicBezTo>
                  <a:lnTo>
                    <a:pt x="218" y="2480"/>
                  </a:lnTo>
                  <a:cubicBezTo>
                    <a:pt x="212" y="2465"/>
                    <a:pt x="191" y="2475"/>
                    <a:pt x="191" y="2465"/>
                  </a:cubicBezTo>
                  <a:lnTo>
                    <a:pt x="197" y="2465"/>
                  </a:lnTo>
                  <a:cubicBezTo>
                    <a:pt x="190" y="2462"/>
                    <a:pt x="186" y="2461"/>
                    <a:pt x="183" y="2461"/>
                  </a:cubicBezTo>
                  <a:cubicBezTo>
                    <a:pt x="174" y="2461"/>
                    <a:pt x="179" y="2471"/>
                    <a:pt x="157" y="2476"/>
                  </a:cubicBezTo>
                  <a:lnTo>
                    <a:pt x="169" y="2442"/>
                  </a:lnTo>
                  <a:lnTo>
                    <a:pt x="163" y="2453"/>
                  </a:lnTo>
                  <a:cubicBezTo>
                    <a:pt x="157" y="2448"/>
                    <a:pt x="157" y="2448"/>
                    <a:pt x="157" y="2442"/>
                  </a:cubicBezTo>
                  <a:cubicBezTo>
                    <a:pt x="146" y="2442"/>
                    <a:pt x="157" y="2448"/>
                    <a:pt x="146" y="2453"/>
                  </a:cubicBezTo>
                  <a:cubicBezTo>
                    <a:pt x="146" y="2436"/>
                    <a:pt x="118" y="2436"/>
                    <a:pt x="129" y="2414"/>
                  </a:cubicBezTo>
                  <a:lnTo>
                    <a:pt x="129" y="2414"/>
                  </a:lnTo>
                  <a:cubicBezTo>
                    <a:pt x="118" y="2420"/>
                    <a:pt x="135" y="2431"/>
                    <a:pt x="118" y="2431"/>
                  </a:cubicBezTo>
                  <a:cubicBezTo>
                    <a:pt x="129" y="2408"/>
                    <a:pt x="107" y="2420"/>
                    <a:pt x="107" y="2408"/>
                  </a:cubicBezTo>
                  <a:cubicBezTo>
                    <a:pt x="110" y="2403"/>
                    <a:pt x="113" y="2403"/>
                    <a:pt x="115" y="2403"/>
                  </a:cubicBezTo>
                  <a:cubicBezTo>
                    <a:pt x="117" y="2403"/>
                    <a:pt x="118" y="2403"/>
                    <a:pt x="118" y="2397"/>
                  </a:cubicBezTo>
                  <a:lnTo>
                    <a:pt x="118" y="2397"/>
                  </a:lnTo>
                  <a:cubicBezTo>
                    <a:pt x="115" y="2399"/>
                    <a:pt x="113" y="2400"/>
                    <a:pt x="111" y="2400"/>
                  </a:cubicBezTo>
                  <a:cubicBezTo>
                    <a:pt x="103" y="2400"/>
                    <a:pt x="105" y="2380"/>
                    <a:pt x="96" y="2375"/>
                  </a:cubicBezTo>
                  <a:cubicBezTo>
                    <a:pt x="96" y="2375"/>
                    <a:pt x="101" y="2369"/>
                    <a:pt x="101" y="2369"/>
                  </a:cubicBezTo>
                  <a:cubicBezTo>
                    <a:pt x="101" y="2368"/>
                    <a:pt x="101" y="2368"/>
                    <a:pt x="100" y="2368"/>
                  </a:cubicBezTo>
                  <a:cubicBezTo>
                    <a:pt x="97" y="2368"/>
                    <a:pt x="89" y="2376"/>
                    <a:pt x="85" y="2380"/>
                  </a:cubicBezTo>
                  <a:cubicBezTo>
                    <a:pt x="79" y="2375"/>
                    <a:pt x="73" y="2364"/>
                    <a:pt x="68" y="2358"/>
                  </a:cubicBezTo>
                  <a:cubicBezTo>
                    <a:pt x="68" y="2358"/>
                    <a:pt x="62" y="2336"/>
                    <a:pt x="68" y="2324"/>
                  </a:cubicBezTo>
                  <a:cubicBezTo>
                    <a:pt x="51" y="2324"/>
                    <a:pt x="51" y="2313"/>
                    <a:pt x="51" y="2302"/>
                  </a:cubicBezTo>
                  <a:cubicBezTo>
                    <a:pt x="62" y="2302"/>
                    <a:pt x="62" y="2308"/>
                    <a:pt x="68" y="2308"/>
                  </a:cubicBezTo>
                  <a:lnTo>
                    <a:pt x="68" y="2302"/>
                  </a:lnTo>
                  <a:cubicBezTo>
                    <a:pt x="62" y="2302"/>
                    <a:pt x="62" y="2296"/>
                    <a:pt x="62" y="2291"/>
                  </a:cubicBezTo>
                  <a:lnTo>
                    <a:pt x="62" y="2291"/>
                  </a:lnTo>
                  <a:lnTo>
                    <a:pt x="73" y="2296"/>
                  </a:lnTo>
                  <a:cubicBezTo>
                    <a:pt x="73" y="2285"/>
                    <a:pt x="62" y="2268"/>
                    <a:pt x="73" y="2257"/>
                  </a:cubicBezTo>
                  <a:cubicBezTo>
                    <a:pt x="70" y="2255"/>
                    <a:pt x="65" y="2255"/>
                    <a:pt x="60" y="2255"/>
                  </a:cubicBezTo>
                  <a:lnTo>
                    <a:pt x="60" y="2255"/>
                  </a:lnTo>
                  <a:cubicBezTo>
                    <a:pt x="50" y="2255"/>
                    <a:pt x="40" y="2255"/>
                    <a:pt x="40" y="2240"/>
                  </a:cubicBezTo>
                  <a:lnTo>
                    <a:pt x="40" y="2240"/>
                  </a:lnTo>
                  <a:cubicBezTo>
                    <a:pt x="45" y="2240"/>
                    <a:pt x="57" y="2246"/>
                    <a:pt x="57" y="2252"/>
                  </a:cubicBezTo>
                  <a:cubicBezTo>
                    <a:pt x="57" y="2246"/>
                    <a:pt x="51" y="2246"/>
                    <a:pt x="57" y="2240"/>
                  </a:cubicBezTo>
                  <a:lnTo>
                    <a:pt x="62" y="2252"/>
                  </a:lnTo>
                  <a:cubicBezTo>
                    <a:pt x="73" y="2246"/>
                    <a:pt x="57" y="2246"/>
                    <a:pt x="62" y="2240"/>
                  </a:cubicBezTo>
                  <a:lnTo>
                    <a:pt x="73" y="2240"/>
                  </a:lnTo>
                  <a:cubicBezTo>
                    <a:pt x="73" y="2240"/>
                    <a:pt x="68" y="2246"/>
                    <a:pt x="73" y="2246"/>
                  </a:cubicBezTo>
                  <a:cubicBezTo>
                    <a:pt x="73" y="2240"/>
                    <a:pt x="85" y="2235"/>
                    <a:pt x="90" y="2235"/>
                  </a:cubicBezTo>
                  <a:cubicBezTo>
                    <a:pt x="85" y="2235"/>
                    <a:pt x="79" y="2235"/>
                    <a:pt x="79" y="2229"/>
                  </a:cubicBezTo>
                  <a:cubicBezTo>
                    <a:pt x="81" y="2223"/>
                    <a:pt x="83" y="2222"/>
                    <a:pt x="85" y="2222"/>
                  </a:cubicBezTo>
                  <a:cubicBezTo>
                    <a:pt x="88" y="2222"/>
                    <a:pt x="92" y="2225"/>
                    <a:pt x="96" y="2225"/>
                  </a:cubicBezTo>
                  <a:cubicBezTo>
                    <a:pt x="98" y="2225"/>
                    <a:pt x="100" y="2225"/>
                    <a:pt x="101" y="2224"/>
                  </a:cubicBezTo>
                  <a:cubicBezTo>
                    <a:pt x="96" y="2218"/>
                    <a:pt x="101" y="2212"/>
                    <a:pt x="90" y="2207"/>
                  </a:cubicBezTo>
                  <a:cubicBezTo>
                    <a:pt x="96" y="2201"/>
                    <a:pt x="101" y="2201"/>
                    <a:pt x="101" y="2201"/>
                  </a:cubicBezTo>
                  <a:cubicBezTo>
                    <a:pt x="101" y="2196"/>
                    <a:pt x="113" y="2173"/>
                    <a:pt x="96" y="2173"/>
                  </a:cubicBezTo>
                  <a:cubicBezTo>
                    <a:pt x="90" y="2151"/>
                    <a:pt x="124" y="2134"/>
                    <a:pt x="124" y="2112"/>
                  </a:cubicBezTo>
                  <a:lnTo>
                    <a:pt x="129" y="2112"/>
                  </a:lnTo>
                  <a:cubicBezTo>
                    <a:pt x="129" y="2100"/>
                    <a:pt x="135" y="2084"/>
                    <a:pt x="129" y="2072"/>
                  </a:cubicBezTo>
                  <a:cubicBezTo>
                    <a:pt x="135" y="2067"/>
                    <a:pt x="141" y="2067"/>
                    <a:pt x="146" y="2067"/>
                  </a:cubicBezTo>
                  <a:cubicBezTo>
                    <a:pt x="146" y="2061"/>
                    <a:pt x="146" y="2056"/>
                    <a:pt x="157" y="2044"/>
                  </a:cubicBezTo>
                  <a:cubicBezTo>
                    <a:pt x="157" y="2050"/>
                    <a:pt x="159" y="2050"/>
                    <a:pt x="159" y="2050"/>
                  </a:cubicBezTo>
                  <a:cubicBezTo>
                    <a:pt x="160" y="2050"/>
                    <a:pt x="160" y="2050"/>
                    <a:pt x="157" y="2056"/>
                  </a:cubicBezTo>
                  <a:cubicBezTo>
                    <a:pt x="169" y="2044"/>
                    <a:pt x="174" y="2044"/>
                    <a:pt x="169" y="2028"/>
                  </a:cubicBezTo>
                  <a:lnTo>
                    <a:pt x="169" y="2028"/>
                  </a:lnTo>
                  <a:cubicBezTo>
                    <a:pt x="171" y="2030"/>
                    <a:pt x="174" y="2031"/>
                    <a:pt x="176" y="2031"/>
                  </a:cubicBezTo>
                  <a:cubicBezTo>
                    <a:pt x="182" y="2031"/>
                    <a:pt x="185" y="2021"/>
                    <a:pt x="185" y="2016"/>
                  </a:cubicBezTo>
                  <a:lnTo>
                    <a:pt x="185" y="2016"/>
                  </a:lnTo>
                  <a:lnTo>
                    <a:pt x="174" y="2022"/>
                  </a:lnTo>
                  <a:cubicBezTo>
                    <a:pt x="174" y="2016"/>
                    <a:pt x="180" y="2011"/>
                    <a:pt x="180" y="2005"/>
                  </a:cubicBezTo>
                  <a:lnTo>
                    <a:pt x="197" y="2011"/>
                  </a:lnTo>
                  <a:cubicBezTo>
                    <a:pt x="225" y="1994"/>
                    <a:pt x="185" y="1955"/>
                    <a:pt x="219" y="1949"/>
                  </a:cubicBezTo>
                  <a:cubicBezTo>
                    <a:pt x="218" y="1947"/>
                    <a:pt x="217" y="1946"/>
                    <a:pt x="215" y="1946"/>
                  </a:cubicBezTo>
                  <a:cubicBezTo>
                    <a:pt x="212" y="1946"/>
                    <a:pt x="209" y="1952"/>
                    <a:pt x="206" y="1952"/>
                  </a:cubicBezTo>
                  <a:cubicBezTo>
                    <a:pt x="204" y="1952"/>
                    <a:pt x="203" y="1952"/>
                    <a:pt x="202" y="1949"/>
                  </a:cubicBezTo>
                  <a:cubicBezTo>
                    <a:pt x="208" y="1938"/>
                    <a:pt x="230" y="1932"/>
                    <a:pt x="236" y="1932"/>
                  </a:cubicBezTo>
                  <a:cubicBezTo>
                    <a:pt x="247" y="1916"/>
                    <a:pt x="219" y="1904"/>
                    <a:pt x="230" y="1893"/>
                  </a:cubicBezTo>
                  <a:cubicBezTo>
                    <a:pt x="225" y="1893"/>
                    <a:pt x="208" y="1888"/>
                    <a:pt x="213" y="1876"/>
                  </a:cubicBezTo>
                  <a:cubicBezTo>
                    <a:pt x="216" y="1872"/>
                    <a:pt x="220" y="1870"/>
                    <a:pt x="225" y="1870"/>
                  </a:cubicBezTo>
                  <a:cubicBezTo>
                    <a:pt x="231" y="1870"/>
                    <a:pt x="238" y="1873"/>
                    <a:pt x="241" y="1876"/>
                  </a:cubicBezTo>
                  <a:cubicBezTo>
                    <a:pt x="236" y="1882"/>
                    <a:pt x="236" y="1882"/>
                    <a:pt x="236" y="1882"/>
                  </a:cubicBezTo>
                  <a:cubicBezTo>
                    <a:pt x="236" y="1884"/>
                    <a:pt x="236" y="1886"/>
                    <a:pt x="236" y="1888"/>
                  </a:cubicBezTo>
                  <a:lnTo>
                    <a:pt x="236" y="1888"/>
                  </a:lnTo>
                  <a:cubicBezTo>
                    <a:pt x="245" y="1883"/>
                    <a:pt x="251" y="1870"/>
                    <a:pt x="256" y="1870"/>
                  </a:cubicBezTo>
                  <a:cubicBezTo>
                    <a:pt x="257" y="1870"/>
                    <a:pt x="257" y="1870"/>
                    <a:pt x="258" y="1871"/>
                  </a:cubicBezTo>
                  <a:cubicBezTo>
                    <a:pt x="258" y="1866"/>
                    <a:pt x="257" y="1864"/>
                    <a:pt x="256" y="1864"/>
                  </a:cubicBezTo>
                  <a:cubicBezTo>
                    <a:pt x="253" y="1864"/>
                    <a:pt x="250" y="1868"/>
                    <a:pt x="247" y="1871"/>
                  </a:cubicBezTo>
                  <a:cubicBezTo>
                    <a:pt x="258" y="1860"/>
                    <a:pt x="258" y="1848"/>
                    <a:pt x="269" y="1832"/>
                  </a:cubicBezTo>
                  <a:lnTo>
                    <a:pt x="269" y="1832"/>
                  </a:lnTo>
                  <a:cubicBezTo>
                    <a:pt x="267" y="1834"/>
                    <a:pt x="264" y="1836"/>
                    <a:pt x="262" y="1836"/>
                  </a:cubicBezTo>
                  <a:cubicBezTo>
                    <a:pt x="260" y="1836"/>
                    <a:pt x="258" y="1834"/>
                    <a:pt x="258" y="1832"/>
                  </a:cubicBezTo>
                  <a:cubicBezTo>
                    <a:pt x="275" y="1815"/>
                    <a:pt x="253" y="1820"/>
                    <a:pt x="258" y="1804"/>
                  </a:cubicBezTo>
                  <a:cubicBezTo>
                    <a:pt x="260" y="1803"/>
                    <a:pt x="261" y="1802"/>
                    <a:pt x="263" y="1802"/>
                  </a:cubicBezTo>
                  <a:cubicBezTo>
                    <a:pt x="268" y="1802"/>
                    <a:pt x="271" y="1806"/>
                    <a:pt x="273" y="1806"/>
                  </a:cubicBezTo>
                  <a:cubicBezTo>
                    <a:pt x="274" y="1806"/>
                    <a:pt x="275" y="1804"/>
                    <a:pt x="275" y="1798"/>
                  </a:cubicBezTo>
                  <a:cubicBezTo>
                    <a:pt x="277" y="1795"/>
                    <a:pt x="278" y="1793"/>
                    <a:pt x="280" y="1793"/>
                  </a:cubicBezTo>
                  <a:cubicBezTo>
                    <a:pt x="284" y="1793"/>
                    <a:pt x="288" y="1800"/>
                    <a:pt x="292" y="1804"/>
                  </a:cubicBezTo>
                  <a:cubicBezTo>
                    <a:pt x="286" y="1787"/>
                    <a:pt x="309" y="1781"/>
                    <a:pt x="314" y="1776"/>
                  </a:cubicBezTo>
                  <a:cubicBezTo>
                    <a:pt x="314" y="1774"/>
                    <a:pt x="314" y="1773"/>
                    <a:pt x="314" y="1770"/>
                  </a:cubicBezTo>
                  <a:lnTo>
                    <a:pt x="303" y="1770"/>
                  </a:lnTo>
                  <a:cubicBezTo>
                    <a:pt x="309" y="1764"/>
                    <a:pt x="309" y="1764"/>
                    <a:pt x="314" y="1764"/>
                  </a:cubicBezTo>
                  <a:cubicBezTo>
                    <a:pt x="309" y="1759"/>
                    <a:pt x="297" y="1759"/>
                    <a:pt x="292" y="1748"/>
                  </a:cubicBezTo>
                  <a:cubicBezTo>
                    <a:pt x="297" y="1748"/>
                    <a:pt x="292" y="1731"/>
                    <a:pt x="309" y="1731"/>
                  </a:cubicBezTo>
                  <a:lnTo>
                    <a:pt x="309" y="1731"/>
                  </a:lnTo>
                  <a:cubicBezTo>
                    <a:pt x="293" y="1747"/>
                    <a:pt x="316" y="1738"/>
                    <a:pt x="315" y="1750"/>
                  </a:cubicBezTo>
                  <a:lnTo>
                    <a:pt x="315" y="1750"/>
                  </a:lnTo>
                  <a:cubicBezTo>
                    <a:pt x="316" y="1747"/>
                    <a:pt x="320" y="1746"/>
                    <a:pt x="320" y="1742"/>
                  </a:cubicBezTo>
                  <a:cubicBezTo>
                    <a:pt x="325" y="1742"/>
                    <a:pt x="325" y="1742"/>
                    <a:pt x="325" y="1748"/>
                  </a:cubicBezTo>
                  <a:cubicBezTo>
                    <a:pt x="342" y="1731"/>
                    <a:pt x="314" y="1731"/>
                    <a:pt x="320" y="1714"/>
                  </a:cubicBezTo>
                  <a:lnTo>
                    <a:pt x="320" y="1714"/>
                  </a:lnTo>
                  <a:cubicBezTo>
                    <a:pt x="321" y="1716"/>
                    <a:pt x="323" y="1716"/>
                    <a:pt x="326" y="1716"/>
                  </a:cubicBezTo>
                  <a:cubicBezTo>
                    <a:pt x="331" y="1716"/>
                    <a:pt x="337" y="1712"/>
                    <a:pt x="337" y="1708"/>
                  </a:cubicBezTo>
                  <a:lnTo>
                    <a:pt x="337" y="1708"/>
                  </a:lnTo>
                  <a:cubicBezTo>
                    <a:pt x="335" y="1712"/>
                    <a:pt x="333" y="1713"/>
                    <a:pt x="331" y="1713"/>
                  </a:cubicBezTo>
                  <a:cubicBezTo>
                    <a:pt x="325" y="1713"/>
                    <a:pt x="320" y="1705"/>
                    <a:pt x="320" y="1697"/>
                  </a:cubicBezTo>
                  <a:cubicBezTo>
                    <a:pt x="331" y="1692"/>
                    <a:pt x="320" y="1686"/>
                    <a:pt x="320" y="1680"/>
                  </a:cubicBezTo>
                  <a:lnTo>
                    <a:pt x="314" y="1686"/>
                  </a:lnTo>
                  <a:cubicBezTo>
                    <a:pt x="309" y="1680"/>
                    <a:pt x="314" y="1675"/>
                    <a:pt x="314" y="1664"/>
                  </a:cubicBezTo>
                  <a:cubicBezTo>
                    <a:pt x="320" y="1669"/>
                    <a:pt x="314" y="1675"/>
                    <a:pt x="320" y="1675"/>
                  </a:cubicBezTo>
                  <a:cubicBezTo>
                    <a:pt x="309" y="1658"/>
                    <a:pt x="342" y="1658"/>
                    <a:pt x="337" y="1641"/>
                  </a:cubicBezTo>
                  <a:cubicBezTo>
                    <a:pt x="348" y="1641"/>
                    <a:pt x="353" y="1647"/>
                    <a:pt x="359" y="1647"/>
                  </a:cubicBezTo>
                  <a:cubicBezTo>
                    <a:pt x="353" y="1624"/>
                    <a:pt x="376" y="1636"/>
                    <a:pt x="370" y="1613"/>
                  </a:cubicBezTo>
                  <a:cubicBezTo>
                    <a:pt x="366" y="1613"/>
                    <a:pt x="364" y="1614"/>
                    <a:pt x="363" y="1614"/>
                  </a:cubicBezTo>
                  <a:cubicBezTo>
                    <a:pt x="362" y="1614"/>
                    <a:pt x="362" y="1612"/>
                    <a:pt x="359" y="1602"/>
                  </a:cubicBezTo>
                  <a:lnTo>
                    <a:pt x="353" y="1630"/>
                  </a:lnTo>
                  <a:lnTo>
                    <a:pt x="348" y="1608"/>
                  </a:lnTo>
                  <a:cubicBezTo>
                    <a:pt x="342" y="1613"/>
                    <a:pt x="348" y="1624"/>
                    <a:pt x="342" y="1630"/>
                  </a:cubicBezTo>
                  <a:cubicBezTo>
                    <a:pt x="337" y="1619"/>
                    <a:pt x="337" y="1619"/>
                    <a:pt x="331" y="1619"/>
                  </a:cubicBezTo>
                  <a:cubicBezTo>
                    <a:pt x="348" y="1619"/>
                    <a:pt x="331" y="1596"/>
                    <a:pt x="342" y="1591"/>
                  </a:cubicBezTo>
                  <a:lnTo>
                    <a:pt x="342" y="1591"/>
                  </a:lnTo>
                  <a:lnTo>
                    <a:pt x="370" y="1602"/>
                  </a:lnTo>
                  <a:cubicBezTo>
                    <a:pt x="387" y="1591"/>
                    <a:pt x="370" y="1563"/>
                    <a:pt x="387" y="1546"/>
                  </a:cubicBezTo>
                  <a:lnTo>
                    <a:pt x="387" y="1546"/>
                  </a:lnTo>
                  <a:lnTo>
                    <a:pt x="376" y="1552"/>
                  </a:lnTo>
                  <a:cubicBezTo>
                    <a:pt x="370" y="1540"/>
                    <a:pt x="381" y="1535"/>
                    <a:pt x="381" y="1529"/>
                  </a:cubicBezTo>
                  <a:lnTo>
                    <a:pt x="398" y="1529"/>
                  </a:lnTo>
                  <a:cubicBezTo>
                    <a:pt x="393" y="1524"/>
                    <a:pt x="409" y="1512"/>
                    <a:pt x="393" y="1501"/>
                  </a:cubicBezTo>
                  <a:lnTo>
                    <a:pt x="409" y="1496"/>
                  </a:lnTo>
                  <a:cubicBezTo>
                    <a:pt x="421" y="1479"/>
                    <a:pt x="393" y="1468"/>
                    <a:pt x="404" y="1451"/>
                  </a:cubicBezTo>
                  <a:lnTo>
                    <a:pt x="404" y="1451"/>
                  </a:lnTo>
                  <a:cubicBezTo>
                    <a:pt x="409" y="1456"/>
                    <a:pt x="415" y="1451"/>
                    <a:pt x="421" y="1468"/>
                  </a:cubicBezTo>
                  <a:cubicBezTo>
                    <a:pt x="421" y="1462"/>
                    <a:pt x="426" y="1456"/>
                    <a:pt x="421" y="1456"/>
                  </a:cubicBezTo>
                  <a:cubicBezTo>
                    <a:pt x="426" y="1451"/>
                    <a:pt x="415" y="1434"/>
                    <a:pt x="426" y="1428"/>
                  </a:cubicBezTo>
                  <a:cubicBezTo>
                    <a:pt x="421" y="1428"/>
                    <a:pt x="415" y="1423"/>
                    <a:pt x="415" y="1417"/>
                  </a:cubicBezTo>
                  <a:lnTo>
                    <a:pt x="421" y="1417"/>
                  </a:lnTo>
                  <a:cubicBezTo>
                    <a:pt x="415" y="1417"/>
                    <a:pt x="421" y="1406"/>
                    <a:pt x="409" y="1406"/>
                  </a:cubicBezTo>
                  <a:cubicBezTo>
                    <a:pt x="443" y="1400"/>
                    <a:pt x="426" y="1356"/>
                    <a:pt x="454" y="1350"/>
                  </a:cubicBezTo>
                  <a:cubicBezTo>
                    <a:pt x="460" y="1339"/>
                    <a:pt x="460" y="1322"/>
                    <a:pt x="465" y="1311"/>
                  </a:cubicBezTo>
                  <a:lnTo>
                    <a:pt x="471" y="1311"/>
                  </a:lnTo>
                  <a:cubicBezTo>
                    <a:pt x="482" y="1300"/>
                    <a:pt x="449" y="1294"/>
                    <a:pt x="465" y="1277"/>
                  </a:cubicBezTo>
                  <a:cubicBezTo>
                    <a:pt x="468" y="1276"/>
                    <a:pt x="470" y="1276"/>
                    <a:pt x="471" y="1276"/>
                  </a:cubicBezTo>
                  <a:cubicBezTo>
                    <a:pt x="479" y="1276"/>
                    <a:pt x="472" y="1288"/>
                    <a:pt x="477" y="1288"/>
                  </a:cubicBezTo>
                  <a:cubicBezTo>
                    <a:pt x="479" y="1289"/>
                    <a:pt x="481" y="1289"/>
                    <a:pt x="482" y="1289"/>
                  </a:cubicBezTo>
                  <a:cubicBezTo>
                    <a:pt x="501" y="1289"/>
                    <a:pt x="484" y="1260"/>
                    <a:pt x="505" y="1255"/>
                  </a:cubicBezTo>
                  <a:lnTo>
                    <a:pt x="505" y="1260"/>
                  </a:lnTo>
                  <a:cubicBezTo>
                    <a:pt x="516" y="1255"/>
                    <a:pt x="505" y="1232"/>
                    <a:pt x="510" y="1221"/>
                  </a:cubicBezTo>
                  <a:lnTo>
                    <a:pt x="516" y="1221"/>
                  </a:lnTo>
                  <a:cubicBezTo>
                    <a:pt x="505" y="1205"/>
                    <a:pt x="510" y="1183"/>
                    <a:pt x="510" y="1166"/>
                  </a:cubicBezTo>
                  <a:lnTo>
                    <a:pt x="510" y="1166"/>
                  </a:lnTo>
                  <a:cubicBezTo>
                    <a:pt x="511" y="1167"/>
                    <a:pt x="512" y="1168"/>
                    <a:pt x="513" y="1169"/>
                  </a:cubicBezTo>
                  <a:lnTo>
                    <a:pt x="513" y="1169"/>
                  </a:lnTo>
                  <a:cubicBezTo>
                    <a:pt x="512" y="1168"/>
                    <a:pt x="511" y="1166"/>
                    <a:pt x="510" y="1165"/>
                  </a:cubicBezTo>
                  <a:lnTo>
                    <a:pt x="510" y="1165"/>
                  </a:lnTo>
                  <a:cubicBezTo>
                    <a:pt x="510" y="1165"/>
                    <a:pt x="510" y="1166"/>
                    <a:pt x="510" y="1166"/>
                  </a:cubicBezTo>
                  <a:lnTo>
                    <a:pt x="510" y="1166"/>
                  </a:lnTo>
                  <a:cubicBezTo>
                    <a:pt x="509" y="1164"/>
                    <a:pt x="509" y="1162"/>
                    <a:pt x="510" y="1160"/>
                  </a:cubicBezTo>
                  <a:cubicBezTo>
                    <a:pt x="514" y="1156"/>
                    <a:pt x="521" y="1152"/>
                    <a:pt x="528" y="1152"/>
                  </a:cubicBezTo>
                  <a:cubicBezTo>
                    <a:pt x="532" y="1152"/>
                    <a:pt x="535" y="1152"/>
                    <a:pt x="538" y="1154"/>
                  </a:cubicBezTo>
                  <a:lnTo>
                    <a:pt x="533" y="1165"/>
                  </a:lnTo>
                  <a:cubicBezTo>
                    <a:pt x="549" y="1165"/>
                    <a:pt x="538" y="1148"/>
                    <a:pt x="544" y="1143"/>
                  </a:cubicBezTo>
                  <a:lnTo>
                    <a:pt x="544" y="1143"/>
                  </a:lnTo>
                  <a:lnTo>
                    <a:pt x="549" y="1148"/>
                  </a:lnTo>
                  <a:cubicBezTo>
                    <a:pt x="555" y="1126"/>
                    <a:pt x="538" y="1120"/>
                    <a:pt x="549" y="1098"/>
                  </a:cubicBezTo>
                  <a:lnTo>
                    <a:pt x="544" y="1098"/>
                  </a:lnTo>
                  <a:cubicBezTo>
                    <a:pt x="533" y="1081"/>
                    <a:pt x="561" y="1092"/>
                    <a:pt x="549" y="1081"/>
                  </a:cubicBezTo>
                  <a:lnTo>
                    <a:pt x="566" y="1081"/>
                  </a:lnTo>
                  <a:cubicBezTo>
                    <a:pt x="566" y="1076"/>
                    <a:pt x="561" y="1048"/>
                    <a:pt x="566" y="1036"/>
                  </a:cubicBezTo>
                  <a:cubicBezTo>
                    <a:pt x="572" y="1048"/>
                    <a:pt x="572" y="1064"/>
                    <a:pt x="577" y="1081"/>
                  </a:cubicBezTo>
                  <a:cubicBezTo>
                    <a:pt x="583" y="1076"/>
                    <a:pt x="583" y="1059"/>
                    <a:pt x="583" y="1053"/>
                  </a:cubicBezTo>
                  <a:lnTo>
                    <a:pt x="583" y="1053"/>
                  </a:lnTo>
                  <a:cubicBezTo>
                    <a:pt x="583" y="1053"/>
                    <a:pt x="583" y="1059"/>
                    <a:pt x="577" y="1059"/>
                  </a:cubicBezTo>
                  <a:cubicBezTo>
                    <a:pt x="572" y="1042"/>
                    <a:pt x="566" y="1031"/>
                    <a:pt x="572" y="1014"/>
                  </a:cubicBezTo>
                  <a:lnTo>
                    <a:pt x="572" y="1014"/>
                  </a:lnTo>
                  <a:cubicBezTo>
                    <a:pt x="577" y="1016"/>
                    <a:pt x="581" y="1017"/>
                    <a:pt x="584" y="1017"/>
                  </a:cubicBezTo>
                  <a:cubicBezTo>
                    <a:pt x="604" y="1017"/>
                    <a:pt x="604" y="980"/>
                    <a:pt x="628" y="980"/>
                  </a:cubicBezTo>
                  <a:cubicBezTo>
                    <a:pt x="628" y="947"/>
                    <a:pt x="656" y="930"/>
                    <a:pt x="667" y="902"/>
                  </a:cubicBezTo>
                  <a:cubicBezTo>
                    <a:pt x="633" y="902"/>
                    <a:pt x="667" y="891"/>
                    <a:pt x="639" y="880"/>
                  </a:cubicBezTo>
                  <a:cubicBezTo>
                    <a:pt x="645" y="874"/>
                    <a:pt x="645" y="874"/>
                    <a:pt x="645" y="874"/>
                  </a:cubicBezTo>
                  <a:lnTo>
                    <a:pt x="673" y="857"/>
                  </a:lnTo>
                  <a:cubicBezTo>
                    <a:pt x="678" y="857"/>
                    <a:pt x="673" y="868"/>
                    <a:pt x="678" y="868"/>
                  </a:cubicBezTo>
                  <a:cubicBezTo>
                    <a:pt x="683" y="862"/>
                    <a:pt x="686" y="860"/>
                    <a:pt x="689" y="860"/>
                  </a:cubicBezTo>
                  <a:cubicBezTo>
                    <a:pt x="692" y="860"/>
                    <a:pt x="695" y="861"/>
                    <a:pt x="697" y="861"/>
                  </a:cubicBezTo>
                  <a:cubicBezTo>
                    <a:pt x="700" y="861"/>
                    <a:pt x="703" y="860"/>
                    <a:pt x="706" y="857"/>
                  </a:cubicBezTo>
                  <a:cubicBezTo>
                    <a:pt x="695" y="857"/>
                    <a:pt x="695" y="846"/>
                    <a:pt x="701" y="840"/>
                  </a:cubicBezTo>
                  <a:lnTo>
                    <a:pt x="701" y="840"/>
                  </a:lnTo>
                  <a:lnTo>
                    <a:pt x="684" y="846"/>
                  </a:lnTo>
                  <a:cubicBezTo>
                    <a:pt x="678" y="824"/>
                    <a:pt x="712" y="840"/>
                    <a:pt x="706" y="812"/>
                  </a:cubicBezTo>
                  <a:lnTo>
                    <a:pt x="706" y="812"/>
                  </a:lnTo>
                  <a:lnTo>
                    <a:pt x="712" y="824"/>
                  </a:lnTo>
                  <a:cubicBezTo>
                    <a:pt x="712" y="807"/>
                    <a:pt x="729" y="784"/>
                    <a:pt x="712" y="762"/>
                  </a:cubicBezTo>
                  <a:cubicBezTo>
                    <a:pt x="716" y="762"/>
                    <a:pt x="724" y="762"/>
                    <a:pt x="724" y="765"/>
                  </a:cubicBezTo>
                  <a:lnTo>
                    <a:pt x="724" y="765"/>
                  </a:lnTo>
                  <a:cubicBezTo>
                    <a:pt x="739" y="737"/>
                    <a:pt x="729" y="694"/>
                    <a:pt x="745" y="678"/>
                  </a:cubicBezTo>
                  <a:lnTo>
                    <a:pt x="751" y="684"/>
                  </a:lnTo>
                  <a:cubicBezTo>
                    <a:pt x="751" y="678"/>
                    <a:pt x="745" y="672"/>
                    <a:pt x="751" y="667"/>
                  </a:cubicBezTo>
                  <a:cubicBezTo>
                    <a:pt x="757" y="667"/>
                    <a:pt x="757" y="672"/>
                    <a:pt x="757" y="672"/>
                  </a:cubicBezTo>
                  <a:lnTo>
                    <a:pt x="757" y="672"/>
                  </a:lnTo>
                  <a:cubicBezTo>
                    <a:pt x="757" y="667"/>
                    <a:pt x="751" y="650"/>
                    <a:pt x="757" y="644"/>
                  </a:cubicBezTo>
                  <a:lnTo>
                    <a:pt x="762" y="656"/>
                  </a:lnTo>
                  <a:cubicBezTo>
                    <a:pt x="785" y="633"/>
                    <a:pt x="762" y="611"/>
                    <a:pt x="762" y="583"/>
                  </a:cubicBezTo>
                  <a:lnTo>
                    <a:pt x="762" y="583"/>
                  </a:lnTo>
                  <a:cubicBezTo>
                    <a:pt x="767" y="585"/>
                    <a:pt x="770" y="586"/>
                    <a:pt x="774" y="586"/>
                  </a:cubicBezTo>
                  <a:cubicBezTo>
                    <a:pt x="789" y="586"/>
                    <a:pt x="797" y="570"/>
                    <a:pt x="801" y="566"/>
                  </a:cubicBezTo>
                  <a:lnTo>
                    <a:pt x="807" y="566"/>
                  </a:lnTo>
                  <a:cubicBezTo>
                    <a:pt x="818" y="538"/>
                    <a:pt x="807" y="510"/>
                    <a:pt x="813" y="482"/>
                  </a:cubicBezTo>
                  <a:cubicBezTo>
                    <a:pt x="841" y="471"/>
                    <a:pt x="846" y="426"/>
                    <a:pt x="869" y="409"/>
                  </a:cubicBezTo>
                  <a:cubicBezTo>
                    <a:pt x="863" y="409"/>
                    <a:pt x="852" y="398"/>
                    <a:pt x="852" y="392"/>
                  </a:cubicBezTo>
                  <a:cubicBezTo>
                    <a:pt x="861" y="392"/>
                    <a:pt x="855" y="378"/>
                    <a:pt x="861" y="378"/>
                  </a:cubicBezTo>
                  <a:cubicBezTo>
                    <a:pt x="863" y="378"/>
                    <a:pt x="865" y="379"/>
                    <a:pt x="869" y="381"/>
                  </a:cubicBezTo>
                  <a:lnTo>
                    <a:pt x="863" y="381"/>
                  </a:lnTo>
                  <a:cubicBezTo>
                    <a:pt x="867" y="382"/>
                    <a:pt x="870" y="383"/>
                    <a:pt x="873" y="383"/>
                  </a:cubicBezTo>
                  <a:cubicBezTo>
                    <a:pt x="886" y="383"/>
                    <a:pt x="886" y="373"/>
                    <a:pt x="891" y="364"/>
                  </a:cubicBezTo>
                  <a:lnTo>
                    <a:pt x="869" y="353"/>
                  </a:lnTo>
                  <a:cubicBezTo>
                    <a:pt x="911" y="348"/>
                    <a:pt x="903" y="291"/>
                    <a:pt x="932" y="291"/>
                  </a:cubicBezTo>
                  <a:cubicBezTo>
                    <a:pt x="933" y="291"/>
                    <a:pt x="934" y="291"/>
                    <a:pt x="936" y="291"/>
                  </a:cubicBezTo>
                  <a:cubicBezTo>
                    <a:pt x="936" y="280"/>
                    <a:pt x="936" y="275"/>
                    <a:pt x="936" y="269"/>
                  </a:cubicBezTo>
                  <a:lnTo>
                    <a:pt x="947" y="275"/>
                  </a:lnTo>
                  <a:cubicBezTo>
                    <a:pt x="964" y="269"/>
                    <a:pt x="969" y="263"/>
                    <a:pt x="981" y="247"/>
                  </a:cubicBezTo>
                  <a:lnTo>
                    <a:pt x="986" y="258"/>
                  </a:lnTo>
                  <a:cubicBezTo>
                    <a:pt x="992" y="252"/>
                    <a:pt x="975" y="219"/>
                    <a:pt x="981" y="207"/>
                  </a:cubicBezTo>
                  <a:lnTo>
                    <a:pt x="981" y="207"/>
                  </a:lnTo>
                  <a:lnTo>
                    <a:pt x="986" y="213"/>
                  </a:lnTo>
                  <a:cubicBezTo>
                    <a:pt x="986" y="213"/>
                    <a:pt x="986" y="213"/>
                    <a:pt x="986" y="219"/>
                  </a:cubicBezTo>
                  <a:lnTo>
                    <a:pt x="992" y="219"/>
                  </a:lnTo>
                  <a:lnTo>
                    <a:pt x="997" y="224"/>
                  </a:lnTo>
                  <a:cubicBezTo>
                    <a:pt x="997" y="224"/>
                    <a:pt x="997" y="219"/>
                    <a:pt x="1003" y="219"/>
                  </a:cubicBezTo>
                  <a:lnTo>
                    <a:pt x="1003" y="219"/>
                  </a:lnTo>
                  <a:cubicBezTo>
                    <a:pt x="1003" y="219"/>
                    <a:pt x="1003" y="219"/>
                    <a:pt x="1003" y="219"/>
                  </a:cubicBezTo>
                  <a:cubicBezTo>
                    <a:pt x="1003" y="219"/>
                    <a:pt x="1003" y="224"/>
                    <a:pt x="1003" y="230"/>
                  </a:cubicBezTo>
                  <a:cubicBezTo>
                    <a:pt x="1003" y="235"/>
                    <a:pt x="997" y="241"/>
                    <a:pt x="997" y="241"/>
                  </a:cubicBezTo>
                  <a:cubicBezTo>
                    <a:pt x="1003" y="241"/>
                    <a:pt x="1003" y="224"/>
                    <a:pt x="1009" y="219"/>
                  </a:cubicBezTo>
                  <a:lnTo>
                    <a:pt x="1009" y="219"/>
                  </a:lnTo>
                  <a:cubicBezTo>
                    <a:pt x="1007" y="220"/>
                    <a:pt x="1006" y="222"/>
                    <a:pt x="1005" y="224"/>
                  </a:cubicBezTo>
                  <a:lnTo>
                    <a:pt x="1005" y="224"/>
                  </a:lnTo>
                  <a:cubicBezTo>
                    <a:pt x="1006" y="219"/>
                    <a:pt x="1006" y="218"/>
                    <a:pt x="1006" y="218"/>
                  </a:cubicBezTo>
                  <a:lnTo>
                    <a:pt x="1006" y="218"/>
                  </a:lnTo>
                  <a:cubicBezTo>
                    <a:pt x="1006" y="218"/>
                    <a:pt x="1006" y="219"/>
                    <a:pt x="1009" y="219"/>
                  </a:cubicBezTo>
                  <a:cubicBezTo>
                    <a:pt x="1009" y="224"/>
                    <a:pt x="1009" y="224"/>
                    <a:pt x="1009" y="224"/>
                  </a:cubicBezTo>
                  <a:cubicBezTo>
                    <a:pt x="1011" y="219"/>
                    <a:pt x="1013" y="219"/>
                    <a:pt x="1013" y="219"/>
                  </a:cubicBezTo>
                  <a:cubicBezTo>
                    <a:pt x="1014" y="219"/>
                    <a:pt x="1014" y="219"/>
                    <a:pt x="1014" y="213"/>
                  </a:cubicBezTo>
                  <a:lnTo>
                    <a:pt x="1025" y="213"/>
                  </a:lnTo>
                  <a:cubicBezTo>
                    <a:pt x="1021" y="217"/>
                    <a:pt x="1017" y="235"/>
                    <a:pt x="1018" y="235"/>
                  </a:cubicBezTo>
                  <a:cubicBezTo>
                    <a:pt x="1018" y="235"/>
                    <a:pt x="1019" y="234"/>
                    <a:pt x="1020" y="230"/>
                  </a:cubicBezTo>
                  <a:cubicBezTo>
                    <a:pt x="1020" y="224"/>
                    <a:pt x="1025" y="213"/>
                    <a:pt x="1025" y="213"/>
                  </a:cubicBezTo>
                  <a:lnTo>
                    <a:pt x="1025" y="213"/>
                  </a:lnTo>
                  <a:lnTo>
                    <a:pt x="1020" y="230"/>
                  </a:lnTo>
                  <a:lnTo>
                    <a:pt x="1020" y="230"/>
                  </a:lnTo>
                  <a:cubicBezTo>
                    <a:pt x="1020" y="230"/>
                    <a:pt x="1023" y="223"/>
                    <a:pt x="1025" y="219"/>
                  </a:cubicBezTo>
                  <a:lnTo>
                    <a:pt x="1025" y="219"/>
                  </a:lnTo>
                  <a:cubicBezTo>
                    <a:pt x="1025" y="219"/>
                    <a:pt x="1025" y="219"/>
                    <a:pt x="1025" y="219"/>
                  </a:cubicBezTo>
                  <a:lnTo>
                    <a:pt x="1025" y="219"/>
                  </a:lnTo>
                  <a:cubicBezTo>
                    <a:pt x="1027" y="216"/>
                    <a:pt x="1029" y="213"/>
                    <a:pt x="1031" y="213"/>
                  </a:cubicBezTo>
                  <a:lnTo>
                    <a:pt x="1031" y="213"/>
                  </a:lnTo>
                  <a:lnTo>
                    <a:pt x="1031" y="213"/>
                  </a:lnTo>
                  <a:cubicBezTo>
                    <a:pt x="1031" y="219"/>
                    <a:pt x="1031" y="224"/>
                    <a:pt x="1031" y="230"/>
                  </a:cubicBezTo>
                  <a:cubicBezTo>
                    <a:pt x="1031" y="232"/>
                    <a:pt x="1031" y="238"/>
                    <a:pt x="1031" y="241"/>
                  </a:cubicBezTo>
                  <a:lnTo>
                    <a:pt x="1034" y="235"/>
                  </a:lnTo>
                  <a:lnTo>
                    <a:pt x="1034" y="235"/>
                  </a:lnTo>
                  <a:cubicBezTo>
                    <a:pt x="1034" y="235"/>
                    <a:pt x="1034" y="235"/>
                    <a:pt x="1033" y="235"/>
                  </a:cubicBezTo>
                  <a:lnTo>
                    <a:pt x="1033" y="235"/>
                  </a:lnTo>
                  <a:cubicBezTo>
                    <a:pt x="1035" y="232"/>
                    <a:pt x="1037" y="227"/>
                    <a:pt x="1037" y="224"/>
                  </a:cubicBezTo>
                  <a:cubicBezTo>
                    <a:pt x="1037" y="224"/>
                    <a:pt x="1037" y="230"/>
                    <a:pt x="1037" y="235"/>
                  </a:cubicBezTo>
                  <a:cubicBezTo>
                    <a:pt x="1040" y="228"/>
                    <a:pt x="1044" y="221"/>
                    <a:pt x="1044" y="221"/>
                  </a:cubicBezTo>
                  <a:lnTo>
                    <a:pt x="1044" y="221"/>
                  </a:lnTo>
                  <a:cubicBezTo>
                    <a:pt x="1045" y="221"/>
                    <a:pt x="1044" y="224"/>
                    <a:pt x="1042" y="230"/>
                  </a:cubicBezTo>
                  <a:cubicBezTo>
                    <a:pt x="1042" y="230"/>
                    <a:pt x="1042" y="231"/>
                    <a:pt x="1042" y="231"/>
                  </a:cubicBezTo>
                  <a:cubicBezTo>
                    <a:pt x="1043" y="231"/>
                    <a:pt x="1046" y="224"/>
                    <a:pt x="1048" y="220"/>
                  </a:cubicBezTo>
                  <a:lnTo>
                    <a:pt x="1048" y="220"/>
                  </a:lnTo>
                  <a:cubicBezTo>
                    <a:pt x="1049" y="223"/>
                    <a:pt x="1053" y="220"/>
                    <a:pt x="1048" y="235"/>
                  </a:cubicBezTo>
                  <a:cubicBezTo>
                    <a:pt x="1051" y="231"/>
                    <a:pt x="1052" y="230"/>
                    <a:pt x="1053" y="230"/>
                  </a:cubicBezTo>
                  <a:cubicBezTo>
                    <a:pt x="1054" y="230"/>
                    <a:pt x="1053" y="232"/>
                    <a:pt x="1053" y="232"/>
                  </a:cubicBezTo>
                  <a:cubicBezTo>
                    <a:pt x="1054" y="232"/>
                    <a:pt x="1055" y="229"/>
                    <a:pt x="1059" y="219"/>
                  </a:cubicBezTo>
                  <a:lnTo>
                    <a:pt x="1059" y="219"/>
                  </a:lnTo>
                  <a:cubicBezTo>
                    <a:pt x="1053" y="235"/>
                    <a:pt x="1053" y="235"/>
                    <a:pt x="1053" y="247"/>
                  </a:cubicBezTo>
                  <a:lnTo>
                    <a:pt x="1059" y="241"/>
                  </a:lnTo>
                  <a:cubicBezTo>
                    <a:pt x="1059" y="241"/>
                    <a:pt x="1059" y="235"/>
                    <a:pt x="1059" y="230"/>
                  </a:cubicBezTo>
                  <a:lnTo>
                    <a:pt x="1059" y="230"/>
                  </a:lnTo>
                  <a:lnTo>
                    <a:pt x="1059" y="230"/>
                  </a:lnTo>
                  <a:cubicBezTo>
                    <a:pt x="1059" y="230"/>
                    <a:pt x="1059" y="230"/>
                    <a:pt x="1059" y="230"/>
                  </a:cubicBezTo>
                  <a:cubicBezTo>
                    <a:pt x="1060" y="229"/>
                    <a:pt x="1060" y="229"/>
                    <a:pt x="1061" y="229"/>
                  </a:cubicBezTo>
                  <a:lnTo>
                    <a:pt x="1061" y="229"/>
                  </a:lnTo>
                  <a:cubicBezTo>
                    <a:pt x="1063" y="229"/>
                    <a:pt x="1059" y="242"/>
                    <a:pt x="1059" y="247"/>
                  </a:cubicBezTo>
                  <a:lnTo>
                    <a:pt x="1059" y="247"/>
                  </a:lnTo>
                  <a:cubicBezTo>
                    <a:pt x="1060" y="245"/>
                    <a:pt x="1060" y="244"/>
                    <a:pt x="1061" y="244"/>
                  </a:cubicBezTo>
                  <a:lnTo>
                    <a:pt x="1061" y="244"/>
                  </a:lnTo>
                  <a:cubicBezTo>
                    <a:pt x="1061" y="244"/>
                    <a:pt x="1057" y="255"/>
                    <a:pt x="1057" y="255"/>
                  </a:cubicBezTo>
                  <a:cubicBezTo>
                    <a:pt x="1058" y="255"/>
                    <a:pt x="1058" y="254"/>
                    <a:pt x="1059" y="252"/>
                  </a:cubicBezTo>
                  <a:cubicBezTo>
                    <a:pt x="1059" y="249"/>
                    <a:pt x="1061" y="245"/>
                    <a:pt x="1063" y="243"/>
                  </a:cubicBezTo>
                  <a:lnTo>
                    <a:pt x="1063" y="243"/>
                  </a:lnTo>
                  <a:cubicBezTo>
                    <a:pt x="1060" y="247"/>
                    <a:pt x="1065" y="247"/>
                    <a:pt x="1065" y="247"/>
                  </a:cubicBezTo>
                  <a:lnTo>
                    <a:pt x="1059" y="252"/>
                  </a:lnTo>
                  <a:cubicBezTo>
                    <a:pt x="1059" y="254"/>
                    <a:pt x="1060" y="255"/>
                    <a:pt x="1060" y="255"/>
                  </a:cubicBezTo>
                  <a:cubicBezTo>
                    <a:pt x="1062" y="255"/>
                    <a:pt x="1065" y="252"/>
                    <a:pt x="1065" y="252"/>
                  </a:cubicBezTo>
                  <a:cubicBezTo>
                    <a:pt x="1067" y="250"/>
                    <a:pt x="1068" y="247"/>
                    <a:pt x="1070" y="244"/>
                  </a:cubicBezTo>
                  <a:lnTo>
                    <a:pt x="1070" y="244"/>
                  </a:lnTo>
                  <a:cubicBezTo>
                    <a:pt x="1070" y="247"/>
                    <a:pt x="1070" y="251"/>
                    <a:pt x="1067" y="255"/>
                  </a:cubicBezTo>
                  <a:lnTo>
                    <a:pt x="1067" y="255"/>
                  </a:lnTo>
                  <a:cubicBezTo>
                    <a:pt x="1067" y="255"/>
                    <a:pt x="1067" y="255"/>
                    <a:pt x="1067" y="255"/>
                  </a:cubicBezTo>
                  <a:cubicBezTo>
                    <a:pt x="1066" y="255"/>
                    <a:pt x="1066" y="256"/>
                    <a:pt x="1065" y="258"/>
                  </a:cubicBezTo>
                  <a:cubicBezTo>
                    <a:pt x="1066" y="257"/>
                    <a:pt x="1066" y="256"/>
                    <a:pt x="1067" y="255"/>
                  </a:cubicBezTo>
                  <a:lnTo>
                    <a:pt x="1067" y="255"/>
                  </a:lnTo>
                  <a:cubicBezTo>
                    <a:pt x="1068" y="256"/>
                    <a:pt x="1067" y="261"/>
                    <a:pt x="1068" y="261"/>
                  </a:cubicBezTo>
                  <a:cubicBezTo>
                    <a:pt x="1068" y="261"/>
                    <a:pt x="1069" y="260"/>
                    <a:pt x="1070" y="258"/>
                  </a:cubicBezTo>
                  <a:lnTo>
                    <a:pt x="1076" y="258"/>
                  </a:lnTo>
                  <a:cubicBezTo>
                    <a:pt x="1076" y="241"/>
                    <a:pt x="1076" y="247"/>
                    <a:pt x="1081" y="235"/>
                  </a:cubicBezTo>
                  <a:cubicBezTo>
                    <a:pt x="1081" y="241"/>
                    <a:pt x="1081" y="252"/>
                    <a:pt x="1081" y="252"/>
                  </a:cubicBezTo>
                  <a:cubicBezTo>
                    <a:pt x="1081" y="250"/>
                    <a:pt x="1083" y="247"/>
                    <a:pt x="1084" y="243"/>
                  </a:cubicBezTo>
                  <a:lnTo>
                    <a:pt x="1084" y="243"/>
                  </a:lnTo>
                  <a:cubicBezTo>
                    <a:pt x="1084" y="246"/>
                    <a:pt x="1083" y="248"/>
                    <a:pt x="1081" y="252"/>
                  </a:cubicBezTo>
                  <a:cubicBezTo>
                    <a:pt x="1081" y="252"/>
                    <a:pt x="1087" y="247"/>
                    <a:pt x="1087" y="241"/>
                  </a:cubicBezTo>
                  <a:cubicBezTo>
                    <a:pt x="1089" y="239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0" y="238"/>
                    <a:pt x="1090" y="238"/>
                    <a:pt x="1090" y="238"/>
                  </a:cubicBezTo>
                  <a:lnTo>
                    <a:pt x="1090" y="238"/>
                  </a:lnTo>
                  <a:cubicBezTo>
                    <a:pt x="1093" y="235"/>
                    <a:pt x="1093" y="234"/>
                    <a:pt x="1093" y="230"/>
                  </a:cubicBezTo>
                  <a:cubicBezTo>
                    <a:pt x="1093" y="230"/>
                    <a:pt x="1093" y="235"/>
                    <a:pt x="1093" y="241"/>
                  </a:cubicBezTo>
                  <a:lnTo>
                    <a:pt x="1091" y="241"/>
                  </a:lnTo>
                  <a:cubicBezTo>
                    <a:pt x="1090" y="247"/>
                    <a:pt x="1088" y="258"/>
                    <a:pt x="1089" y="258"/>
                  </a:cubicBezTo>
                  <a:cubicBezTo>
                    <a:pt x="1089" y="258"/>
                    <a:pt x="1091" y="256"/>
                    <a:pt x="1093" y="252"/>
                  </a:cubicBezTo>
                  <a:lnTo>
                    <a:pt x="1098" y="241"/>
                  </a:lnTo>
                  <a:lnTo>
                    <a:pt x="1098" y="241"/>
                  </a:lnTo>
                  <a:cubicBezTo>
                    <a:pt x="1098" y="247"/>
                    <a:pt x="1093" y="252"/>
                    <a:pt x="1093" y="258"/>
                  </a:cubicBezTo>
                  <a:cubicBezTo>
                    <a:pt x="1096" y="253"/>
                    <a:pt x="1098" y="251"/>
                    <a:pt x="1099" y="251"/>
                  </a:cubicBezTo>
                  <a:cubicBezTo>
                    <a:pt x="1101" y="251"/>
                    <a:pt x="1100" y="256"/>
                    <a:pt x="1101" y="256"/>
                  </a:cubicBezTo>
                  <a:cubicBezTo>
                    <a:pt x="1102" y="256"/>
                    <a:pt x="1103" y="255"/>
                    <a:pt x="1104" y="252"/>
                  </a:cubicBezTo>
                  <a:lnTo>
                    <a:pt x="1104" y="252"/>
                  </a:lnTo>
                  <a:cubicBezTo>
                    <a:pt x="1101" y="261"/>
                    <a:pt x="1100" y="265"/>
                    <a:pt x="1100" y="267"/>
                  </a:cubicBezTo>
                  <a:lnTo>
                    <a:pt x="1100" y="267"/>
                  </a:lnTo>
                  <a:cubicBezTo>
                    <a:pt x="1099" y="267"/>
                    <a:pt x="1099" y="268"/>
                    <a:pt x="1098" y="269"/>
                  </a:cubicBezTo>
                  <a:lnTo>
                    <a:pt x="1100" y="268"/>
                  </a:lnTo>
                  <a:lnTo>
                    <a:pt x="1100" y="268"/>
                  </a:lnTo>
                  <a:cubicBezTo>
                    <a:pt x="1100" y="268"/>
                    <a:pt x="1100" y="268"/>
                    <a:pt x="1100" y="268"/>
                  </a:cubicBezTo>
                  <a:cubicBezTo>
                    <a:pt x="1100" y="268"/>
                    <a:pt x="1101" y="267"/>
                    <a:pt x="1102" y="265"/>
                  </a:cubicBezTo>
                  <a:lnTo>
                    <a:pt x="1102" y="265"/>
                  </a:lnTo>
                  <a:lnTo>
                    <a:pt x="1104" y="263"/>
                  </a:lnTo>
                  <a:cubicBezTo>
                    <a:pt x="1104" y="262"/>
                    <a:pt x="1104" y="261"/>
                    <a:pt x="1104" y="258"/>
                  </a:cubicBezTo>
                  <a:cubicBezTo>
                    <a:pt x="1105" y="257"/>
                    <a:pt x="1106" y="257"/>
                    <a:pt x="1107" y="257"/>
                  </a:cubicBezTo>
                  <a:cubicBezTo>
                    <a:pt x="1114" y="257"/>
                    <a:pt x="1109" y="275"/>
                    <a:pt x="1109" y="280"/>
                  </a:cubicBezTo>
                  <a:cubicBezTo>
                    <a:pt x="1109" y="281"/>
                    <a:pt x="1109" y="281"/>
                    <a:pt x="1110" y="281"/>
                  </a:cubicBezTo>
                  <a:cubicBezTo>
                    <a:pt x="1111" y="281"/>
                    <a:pt x="1121" y="254"/>
                    <a:pt x="1122" y="254"/>
                  </a:cubicBezTo>
                  <a:lnTo>
                    <a:pt x="1122" y="254"/>
                  </a:lnTo>
                  <a:cubicBezTo>
                    <a:pt x="1122" y="254"/>
                    <a:pt x="1121" y="255"/>
                    <a:pt x="1121" y="258"/>
                  </a:cubicBezTo>
                  <a:lnTo>
                    <a:pt x="1115" y="275"/>
                  </a:lnTo>
                  <a:cubicBezTo>
                    <a:pt x="1119" y="268"/>
                    <a:pt x="1121" y="267"/>
                    <a:pt x="1122" y="267"/>
                  </a:cubicBezTo>
                  <a:cubicBezTo>
                    <a:pt x="1123" y="267"/>
                    <a:pt x="1123" y="268"/>
                    <a:pt x="1123" y="268"/>
                  </a:cubicBezTo>
                  <a:cubicBezTo>
                    <a:pt x="1124" y="268"/>
                    <a:pt x="1125" y="267"/>
                    <a:pt x="1126" y="263"/>
                  </a:cubicBezTo>
                  <a:cubicBezTo>
                    <a:pt x="1126" y="269"/>
                    <a:pt x="1126" y="269"/>
                    <a:pt x="1126" y="269"/>
                  </a:cubicBezTo>
                  <a:cubicBezTo>
                    <a:pt x="1124" y="273"/>
                    <a:pt x="1124" y="275"/>
                    <a:pt x="1124" y="275"/>
                  </a:cubicBezTo>
                  <a:cubicBezTo>
                    <a:pt x="1124" y="275"/>
                    <a:pt x="1125" y="274"/>
                    <a:pt x="1126" y="273"/>
                  </a:cubicBezTo>
                  <a:lnTo>
                    <a:pt x="1126" y="273"/>
                  </a:lnTo>
                  <a:cubicBezTo>
                    <a:pt x="1126" y="273"/>
                    <a:pt x="1126" y="274"/>
                    <a:pt x="1126" y="275"/>
                  </a:cubicBezTo>
                  <a:cubicBezTo>
                    <a:pt x="1126" y="276"/>
                    <a:pt x="1126" y="276"/>
                    <a:pt x="1127" y="276"/>
                  </a:cubicBezTo>
                  <a:cubicBezTo>
                    <a:pt x="1127" y="276"/>
                    <a:pt x="1127" y="276"/>
                    <a:pt x="1127" y="276"/>
                  </a:cubicBezTo>
                  <a:lnTo>
                    <a:pt x="1127" y="276"/>
                  </a:lnTo>
                  <a:cubicBezTo>
                    <a:pt x="1126" y="277"/>
                    <a:pt x="1126" y="278"/>
                    <a:pt x="1126" y="280"/>
                  </a:cubicBezTo>
                  <a:cubicBezTo>
                    <a:pt x="1130" y="276"/>
                    <a:pt x="1128" y="278"/>
                    <a:pt x="1129" y="275"/>
                  </a:cubicBezTo>
                  <a:lnTo>
                    <a:pt x="1129" y="275"/>
                  </a:lnTo>
                  <a:cubicBezTo>
                    <a:pt x="1129" y="275"/>
                    <a:pt x="1128" y="275"/>
                    <a:pt x="1127" y="275"/>
                  </a:cubicBezTo>
                  <a:lnTo>
                    <a:pt x="1127" y="275"/>
                  </a:lnTo>
                  <a:cubicBezTo>
                    <a:pt x="1128" y="274"/>
                    <a:pt x="1130" y="271"/>
                    <a:pt x="1131" y="271"/>
                  </a:cubicBezTo>
                  <a:cubicBezTo>
                    <a:pt x="1131" y="271"/>
                    <a:pt x="1131" y="271"/>
                    <a:pt x="1131" y="271"/>
                  </a:cubicBezTo>
                  <a:lnTo>
                    <a:pt x="1131" y="271"/>
                  </a:lnTo>
                  <a:cubicBezTo>
                    <a:pt x="1131" y="270"/>
                    <a:pt x="1132" y="270"/>
                    <a:pt x="1132" y="269"/>
                  </a:cubicBezTo>
                  <a:cubicBezTo>
                    <a:pt x="1132" y="270"/>
                    <a:pt x="1132" y="271"/>
                    <a:pt x="1132" y="271"/>
                  </a:cubicBezTo>
                  <a:cubicBezTo>
                    <a:pt x="1134" y="271"/>
                    <a:pt x="1136" y="267"/>
                    <a:pt x="1137" y="267"/>
                  </a:cubicBezTo>
                  <a:cubicBezTo>
                    <a:pt x="1137" y="267"/>
                    <a:pt x="1137" y="268"/>
                    <a:pt x="1137" y="269"/>
                  </a:cubicBezTo>
                  <a:cubicBezTo>
                    <a:pt x="1137" y="267"/>
                    <a:pt x="1137" y="266"/>
                    <a:pt x="1137" y="265"/>
                  </a:cubicBezTo>
                  <a:lnTo>
                    <a:pt x="1137" y="265"/>
                  </a:lnTo>
                  <a:cubicBezTo>
                    <a:pt x="1138" y="265"/>
                    <a:pt x="1140" y="263"/>
                    <a:pt x="1143" y="258"/>
                  </a:cubicBezTo>
                  <a:lnTo>
                    <a:pt x="1143" y="258"/>
                  </a:lnTo>
                  <a:cubicBezTo>
                    <a:pt x="1137" y="269"/>
                    <a:pt x="1136" y="273"/>
                    <a:pt x="1137" y="273"/>
                  </a:cubicBezTo>
                  <a:cubicBezTo>
                    <a:pt x="1137" y="273"/>
                    <a:pt x="1137" y="273"/>
                    <a:pt x="1138" y="273"/>
                  </a:cubicBezTo>
                  <a:lnTo>
                    <a:pt x="1138" y="273"/>
                  </a:lnTo>
                  <a:cubicBezTo>
                    <a:pt x="1137" y="274"/>
                    <a:pt x="1137" y="277"/>
                    <a:pt x="1137" y="280"/>
                  </a:cubicBezTo>
                  <a:cubicBezTo>
                    <a:pt x="1137" y="280"/>
                    <a:pt x="1137" y="275"/>
                    <a:pt x="1143" y="269"/>
                  </a:cubicBezTo>
                  <a:lnTo>
                    <a:pt x="1143" y="269"/>
                  </a:lnTo>
                  <a:cubicBezTo>
                    <a:pt x="1142" y="274"/>
                    <a:pt x="1142" y="276"/>
                    <a:pt x="1142" y="276"/>
                  </a:cubicBezTo>
                  <a:cubicBezTo>
                    <a:pt x="1143" y="276"/>
                    <a:pt x="1146" y="267"/>
                    <a:pt x="1147" y="267"/>
                  </a:cubicBezTo>
                  <a:lnTo>
                    <a:pt x="1147" y="267"/>
                  </a:lnTo>
                  <a:cubicBezTo>
                    <a:pt x="1147" y="267"/>
                    <a:pt x="1146" y="270"/>
                    <a:pt x="1143" y="280"/>
                  </a:cubicBezTo>
                  <a:cubicBezTo>
                    <a:pt x="1147" y="272"/>
                    <a:pt x="1151" y="267"/>
                    <a:pt x="1153" y="263"/>
                  </a:cubicBezTo>
                  <a:lnTo>
                    <a:pt x="1153" y="263"/>
                  </a:lnTo>
                  <a:cubicBezTo>
                    <a:pt x="1151" y="269"/>
                    <a:pt x="1151" y="269"/>
                    <a:pt x="1151" y="269"/>
                  </a:cubicBezTo>
                  <a:cubicBezTo>
                    <a:pt x="1151" y="269"/>
                    <a:pt x="1151" y="269"/>
                    <a:pt x="1150" y="276"/>
                  </a:cubicBezTo>
                  <a:lnTo>
                    <a:pt x="1150" y="276"/>
                  </a:lnTo>
                  <a:cubicBezTo>
                    <a:pt x="1152" y="270"/>
                    <a:pt x="1157" y="262"/>
                    <a:pt x="1159" y="262"/>
                  </a:cubicBezTo>
                  <a:cubicBezTo>
                    <a:pt x="1160" y="262"/>
                    <a:pt x="1160" y="263"/>
                    <a:pt x="1160" y="263"/>
                  </a:cubicBezTo>
                  <a:cubicBezTo>
                    <a:pt x="1160" y="263"/>
                    <a:pt x="1154" y="269"/>
                    <a:pt x="1154" y="275"/>
                  </a:cubicBezTo>
                  <a:cubicBezTo>
                    <a:pt x="1156" y="271"/>
                    <a:pt x="1157" y="269"/>
                    <a:pt x="1157" y="269"/>
                  </a:cubicBezTo>
                  <a:lnTo>
                    <a:pt x="1157" y="269"/>
                  </a:lnTo>
                  <a:cubicBezTo>
                    <a:pt x="1157" y="269"/>
                    <a:pt x="1157" y="271"/>
                    <a:pt x="1157" y="271"/>
                  </a:cubicBezTo>
                  <a:cubicBezTo>
                    <a:pt x="1158" y="271"/>
                    <a:pt x="1159" y="270"/>
                    <a:pt x="1160" y="269"/>
                  </a:cubicBezTo>
                  <a:cubicBezTo>
                    <a:pt x="1165" y="252"/>
                    <a:pt x="1171" y="241"/>
                    <a:pt x="1177" y="235"/>
                  </a:cubicBezTo>
                  <a:lnTo>
                    <a:pt x="1177" y="235"/>
                  </a:lnTo>
                  <a:cubicBezTo>
                    <a:pt x="1165" y="258"/>
                    <a:pt x="1171" y="241"/>
                    <a:pt x="1160" y="275"/>
                  </a:cubicBezTo>
                  <a:cubicBezTo>
                    <a:pt x="1160" y="275"/>
                    <a:pt x="1160" y="274"/>
                    <a:pt x="1160" y="274"/>
                  </a:cubicBezTo>
                  <a:lnTo>
                    <a:pt x="1160" y="274"/>
                  </a:lnTo>
                  <a:cubicBezTo>
                    <a:pt x="1160" y="274"/>
                    <a:pt x="1160" y="274"/>
                    <a:pt x="1160" y="275"/>
                  </a:cubicBezTo>
                  <a:lnTo>
                    <a:pt x="1160" y="275"/>
                  </a:lnTo>
                  <a:cubicBezTo>
                    <a:pt x="1162" y="273"/>
                    <a:pt x="1163" y="271"/>
                    <a:pt x="1164" y="269"/>
                  </a:cubicBezTo>
                  <a:lnTo>
                    <a:pt x="1164" y="269"/>
                  </a:lnTo>
                  <a:cubicBezTo>
                    <a:pt x="1163" y="271"/>
                    <a:pt x="1161" y="273"/>
                    <a:pt x="1160" y="274"/>
                  </a:cubicBezTo>
                  <a:lnTo>
                    <a:pt x="1160" y="274"/>
                  </a:lnTo>
                  <a:cubicBezTo>
                    <a:pt x="1163" y="271"/>
                    <a:pt x="1164" y="268"/>
                    <a:pt x="1165" y="264"/>
                  </a:cubicBezTo>
                  <a:lnTo>
                    <a:pt x="1165" y="264"/>
                  </a:lnTo>
                  <a:cubicBezTo>
                    <a:pt x="1165" y="265"/>
                    <a:pt x="1165" y="267"/>
                    <a:pt x="1164" y="269"/>
                  </a:cubicBezTo>
                  <a:lnTo>
                    <a:pt x="1164" y="269"/>
                  </a:lnTo>
                  <a:cubicBezTo>
                    <a:pt x="1165" y="268"/>
                    <a:pt x="1165" y="266"/>
                    <a:pt x="1165" y="264"/>
                  </a:cubicBezTo>
                  <a:lnTo>
                    <a:pt x="1165" y="264"/>
                  </a:lnTo>
                  <a:cubicBezTo>
                    <a:pt x="1166" y="262"/>
                    <a:pt x="1167" y="260"/>
                    <a:pt x="1168" y="259"/>
                  </a:cubicBezTo>
                  <a:lnTo>
                    <a:pt x="1168" y="259"/>
                  </a:lnTo>
                  <a:cubicBezTo>
                    <a:pt x="1167" y="262"/>
                    <a:pt x="1165" y="266"/>
                    <a:pt x="1165" y="269"/>
                  </a:cubicBezTo>
                  <a:lnTo>
                    <a:pt x="1165" y="269"/>
                  </a:lnTo>
                  <a:cubicBezTo>
                    <a:pt x="1165" y="269"/>
                    <a:pt x="1165" y="263"/>
                    <a:pt x="1171" y="258"/>
                  </a:cubicBezTo>
                  <a:lnTo>
                    <a:pt x="1171" y="258"/>
                  </a:lnTo>
                  <a:cubicBezTo>
                    <a:pt x="1170" y="258"/>
                    <a:pt x="1169" y="258"/>
                    <a:pt x="1168" y="259"/>
                  </a:cubicBezTo>
                  <a:lnTo>
                    <a:pt x="1168" y="259"/>
                  </a:lnTo>
                  <a:cubicBezTo>
                    <a:pt x="1169" y="257"/>
                    <a:pt x="1170" y="256"/>
                    <a:pt x="1170" y="256"/>
                  </a:cubicBezTo>
                  <a:cubicBezTo>
                    <a:pt x="1171" y="256"/>
                    <a:pt x="1171" y="257"/>
                    <a:pt x="1171" y="258"/>
                  </a:cubicBezTo>
                  <a:cubicBezTo>
                    <a:pt x="1171" y="263"/>
                    <a:pt x="1171" y="263"/>
                    <a:pt x="1171" y="263"/>
                  </a:cubicBezTo>
                  <a:cubicBezTo>
                    <a:pt x="1171" y="263"/>
                    <a:pt x="1175" y="249"/>
                    <a:pt x="1176" y="249"/>
                  </a:cubicBezTo>
                  <a:cubicBezTo>
                    <a:pt x="1176" y="249"/>
                    <a:pt x="1177" y="250"/>
                    <a:pt x="1177" y="252"/>
                  </a:cubicBezTo>
                  <a:cubicBezTo>
                    <a:pt x="1172" y="265"/>
                    <a:pt x="1175" y="262"/>
                    <a:pt x="1173" y="267"/>
                  </a:cubicBezTo>
                  <a:lnTo>
                    <a:pt x="1173" y="267"/>
                  </a:lnTo>
                  <a:lnTo>
                    <a:pt x="1177" y="263"/>
                  </a:lnTo>
                  <a:cubicBezTo>
                    <a:pt x="1177" y="263"/>
                    <a:pt x="1180" y="256"/>
                    <a:pt x="1182" y="256"/>
                  </a:cubicBezTo>
                  <a:cubicBezTo>
                    <a:pt x="1182" y="256"/>
                    <a:pt x="1182" y="257"/>
                    <a:pt x="1182" y="258"/>
                  </a:cubicBezTo>
                  <a:lnTo>
                    <a:pt x="1182" y="252"/>
                  </a:lnTo>
                  <a:cubicBezTo>
                    <a:pt x="1182" y="247"/>
                    <a:pt x="1188" y="235"/>
                    <a:pt x="1188" y="235"/>
                  </a:cubicBezTo>
                  <a:cubicBezTo>
                    <a:pt x="1188" y="238"/>
                    <a:pt x="1188" y="240"/>
                    <a:pt x="1188" y="241"/>
                  </a:cubicBezTo>
                  <a:cubicBezTo>
                    <a:pt x="1188" y="247"/>
                    <a:pt x="1182" y="258"/>
                    <a:pt x="1182" y="263"/>
                  </a:cubicBezTo>
                  <a:cubicBezTo>
                    <a:pt x="1188" y="252"/>
                    <a:pt x="1182" y="263"/>
                    <a:pt x="1188" y="247"/>
                  </a:cubicBezTo>
                  <a:cubicBezTo>
                    <a:pt x="1188" y="252"/>
                    <a:pt x="1188" y="252"/>
                    <a:pt x="1188" y="263"/>
                  </a:cubicBezTo>
                  <a:cubicBezTo>
                    <a:pt x="1188" y="263"/>
                    <a:pt x="1190" y="257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1" y="252"/>
                  </a:lnTo>
                  <a:cubicBezTo>
                    <a:pt x="1191" y="252"/>
                    <a:pt x="1191" y="252"/>
                    <a:pt x="1191" y="252"/>
                  </a:cubicBezTo>
                  <a:lnTo>
                    <a:pt x="1193" y="252"/>
                  </a:lnTo>
                  <a:cubicBezTo>
                    <a:pt x="1193" y="251"/>
                    <a:pt x="1193" y="251"/>
                    <a:pt x="1193" y="251"/>
                  </a:cubicBezTo>
                  <a:cubicBezTo>
                    <a:pt x="1192" y="251"/>
                    <a:pt x="1192" y="251"/>
                    <a:pt x="1191" y="252"/>
                  </a:cubicBezTo>
                  <a:lnTo>
                    <a:pt x="1191" y="252"/>
                  </a:lnTo>
                  <a:cubicBezTo>
                    <a:pt x="1192" y="250"/>
                    <a:pt x="1192" y="249"/>
                    <a:pt x="1193" y="249"/>
                  </a:cubicBezTo>
                  <a:cubicBezTo>
                    <a:pt x="1193" y="249"/>
                    <a:pt x="1193" y="250"/>
                    <a:pt x="1193" y="252"/>
                  </a:cubicBezTo>
                  <a:cubicBezTo>
                    <a:pt x="1188" y="269"/>
                    <a:pt x="1193" y="258"/>
                    <a:pt x="1188" y="269"/>
                  </a:cubicBezTo>
                  <a:lnTo>
                    <a:pt x="1188" y="269"/>
                  </a:lnTo>
                  <a:cubicBezTo>
                    <a:pt x="1188" y="269"/>
                    <a:pt x="1195" y="259"/>
                    <a:pt x="1198" y="257"/>
                  </a:cubicBezTo>
                  <a:lnTo>
                    <a:pt x="1198" y="257"/>
                  </a:lnTo>
                  <a:cubicBezTo>
                    <a:pt x="1197" y="259"/>
                    <a:pt x="1197" y="260"/>
                    <a:pt x="1198" y="260"/>
                  </a:cubicBezTo>
                  <a:cubicBezTo>
                    <a:pt x="1198" y="260"/>
                    <a:pt x="1198" y="259"/>
                    <a:pt x="1199" y="258"/>
                  </a:cubicBezTo>
                  <a:lnTo>
                    <a:pt x="1199" y="258"/>
                  </a:lnTo>
                  <a:cubicBezTo>
                    <a:pt x="1199" y="259"/>
                    <a:pt x="1193" y="269"/>
                    <a:pt x="1193" y="269"/>
                  </a:cubicBezTo>
                  <a:cubicBezTo>
                    <a:pt x="1193" y="269"/>
                    <a:pt x="1196" y="269"/>
                    <a:pt x="1198" y="267"/>
                  </a:cubicBezTo>
                  <a:lnTo>
                    <a:pt x="1198" y="267"/>
                  </a:lnTo>
                  <a:cubicBezTo>
                    <a:pt x="1193" y="281"/>
                    <a:pt x="1193" y="286"/>
                    <a:pt x="1193" y="291"/>
                  </a:cubicBezTo>
                  <a:cubicBezTo>
                    <a:pt x="1193" y="303"/>
                    <a:pt x="1193" y="308"/>
                    <a:pt x="1193" y="314"/>
                  </a:cubicBezTo>
                  <a:cubicBezTo>
                    <a:pt x="1199" y="331"/>
                    <a:pt x="1199" y="342"/>
                    <a:pt x="1193" y="364"/>
                  </a:cubicBezTo>
                  <a:cubicBezTo>
                    <a:pt x="1188" y="347"/>
                    <a:pt x="1177" y="364"/>
                    <a:pt x="1177" y="336"/>
                  </a:cubicBezTo>
                  <a:cubicBezTo>
                    <a:pt x="1171" y="347"/>
                    <a:pt x="1165" y="359"/>
                    <a:pt x="1171" y="364"/>
                  </a:cubicBezTo>
                  <a:cubicBezTo>
                    <a:pt x="1165" y="370"/>
                    <a:pt x="1171" y="404"/>
                    <a:pt x="1160" y="415"/>
                  </a:cubicBezTo>
                  <a:cubicBezTo>
                    <a:pt x="1160" y="426"/>
                    <a:pt x="1171" y="426"/>
                    <a:pt x="1165" y="443"/>
                  </a:cubicBezTo>
                  <a:lnTo>
                    <a:pt x="1160" y="443"/>
                  </a:lnTo>
                  <a:cubicBezTo>
                    <a:pt x="1164" y="443"/>
                    <a:pt x="1161" y="462"/>
                    <a:pt x="1167" y="462"/>
                  </a:cubicBezTo>
                  <a:cubicBezTo>
                    <a:pt x="1167" y="462"/>
                    <a:pt x="1168" y="462"/>
                    <a:pt x="1169" y="461"/>
                  </a:cubicBezTo>
                  <a:lnTo>
                    <a:pt x="1169" y="461"/>
                  </a:lnTo>
                  <a:cubicBezTo>
                    <a:pt x="1132" y="495"/>
                    <a:pt x="1137" y="578"/>
                    <a:pt x="1098" y="611"/>
                  </a:cubicBezTo>
                  <a:cubicBezTo>
                    <a:pt x="1093" y="639"/>
                    <a:pt x="1087" y="678"/>
                    <a:pt x="1076" y="706"/>
                  </a:cubicBezTo>
                  <a:cubicBezTo>
                    <a:pt x="1076" y="706"/>
                    <a:pt x="1073" y="706"/>
                    <a:pt x="1073" y="704"/>
                  </a:cubicBezTo>
                  <a:lnTo>
                    <a:pt x="1073" y="704"/>
                  </a:lnTo>
                  <a:cubicBezTo>
                    <a:pt x="1057" y="734"/>
                    <a:pt x="1091" y="736"/>
                    <a:pt x="1065" y="773"/>
                  </a:cubicBezTo>
                  <a:cubicBezTo>
                    <a:pt x="1062" y="776"/>
                    <a:pt x="1060" y="777"/>
                    <a:pt x="1059" y="777"/>
                  </a:cubicBezTo>
                  <a:cubicBezTo>
                    <a:pt x="1053" y="777"/>
                    <a:pt x="1061" y="755"/>
                    <a:pt x="1060" y="755"/>
                  </a:cubicBezTo>
                  <a:lnTo>
                    <a:pt x="1060" y="755"/>
                  </a:lnTo>
                  <a:cubicBezTo>
                    <a:pt x="1060" y="755"/>
                    <a:pt x="1060" y="755"/>
                    <a:pt x="1059" y="756"/>
                  </a:cubicBezTo>
                  <a:cubicBezTo>
                    <a:pt x="1025" y="756"/>
                    <a:pt x="1042" y="812"/>
                    <a:pt x="1014" y="835"/>
                  </a:cubicBezTo>
                  <a:lnTo>
                    <a:pt x="1020" y="829"/>
                  </a:lnTo>
                  <a:lnTo>
                    <a:pt x="1020" y="829"/>
                  </a:lnTo>
                  <a:cubicBezTo>
                    <a:pt x="998" y="846"/>
                    <a:pt x="1008" y="884"/>
                    <a:pt x="992" y="923"/>
                  </a:cubicBezTo>
                  <a:lnTo>
                    <a:pt x="992" y="923"/>
                  </a:lnTo>
                  <a:cubicBezTo>
                    <a:pt x="992" y="922"/>
                    <a:pt x="992" y="920"/>
                    <a:pt x="992" y="919"/>
                  </a:cubicBezTo>
                  <a:lnTo>
                    <a:pt x="992" y="919"/>
                  </a:lnTo>
                  <a:cubicBezTo>
                    <a:pt x="992" y="919"/>
                    <a:pt x="992" y="924"/>
                    <a:pt x="992" y="924"/>
                  </a:cubicBezTo>
                  <a:cubicBezTo>
                    <a:pt x="992" y="924"/>
                    <a:pt x="992" y="923"/>
                    <a:pt x="992" y="923"/>
                  </a:cubicBezTo>
                  <a:lnTo>
                    <a:pt x="992" y="923"/>
                  </a:lnTo>
                  <a:cubicBezTo>
                    <a:pt x="996" y="956"/>
                    <a:pt x="986" y="999"/>
                    <a:pt x="975" y="1036"/>
                  </a:cubicBezTo>
                  <a:cubicBezTo>
                    <a:pt x="969" y="1020"/>
                    <a:pt x="975" y="1020"/>
                    <a:pt x="964" y="1020"/>
                  </a:cubicBezTo>
                  <a:cubicBezTo>
                    <a:pt x="958" y="1036"/>
                    <a:pt x="981" y="1020"/>
                    <a:pt x="975" y="1053"/>
                  </a:cubicBezTo>
                  <a:cubicBezTo>
                    <a:pt x="964" y="1064"/>
                    <a:pt x="953" y="1081"/>
                    <a:pt x="936" y="1081"/>
                  </a:cubicBezTo>
                  <a:lnTo>
                    <a:pt x="947" y="1053"/>
                  </a:lnTo>
                  <a:lnTo>
                    <a:pt x="947" y="1053"/>
                  </a:lnTo>
                  <a:cubicBezTo>
                    <a:pt x="925" y="1059"/>
                    <a:pt x="936" y="1087"/>
                    <a:pt x="925" y="1104"/>
                  </a:cubicBezTo>
                  <a:lnTo>
                    <a:pt x="919" y="1098"/>
                  </a:lnTo>
                  <a:cubicBezTo>
                    <a:pt x="902" y="1143"/>
                    <a:pt x="919" y="1154"/>
                    <a:pt x="902" y="1199"/>
                  </a:cubicBezTo>
                  <a:lnTo>
                    <a:pt x="908" y="1199"/>
                  </a:lnTo>
                  <a:cubicBezTo>
                    <a:pt x="919" y="1232"/>
                    <a:pt x="891" y="1216"/>
                    <a:pt x="897" y="1249"/>
                  </a:cubicBezTo>
                  <a:lnTo>
                    <a:pt x="874" y="1249"/>
                  </a:lnTo>
                  <a:cubicBezTo>
                    <a:pt x="874" y="1266"/>
                    <a:pt x="869" y="1316"/>
                    <a:pt x="857" y="1350"/>
                  </a:cubicBezTo>
                  <a:cubicBezTo>
                    <a:pt x="852" y="1328"/>
                    <a:pt x="863" y="1288"/>
                    <a:pt x="863" y="1260"/>
                  </a:cubicBezTo>
                  <a:lnTo>
                    <a:pt x="863" y="1260"/>
                  </a:lnTo>
                  <a:cubicBezTo>
                    <a:pt x="857" y="1277"/>
                    <a:pt x="841" y="1322"/>
                    <a:pt x="846" y="1333"/>
                  </a:cubicBezTo>
                  <a:cubicBezTo>
                    <a:pt x="846" y="1322"/>
                    <a:pt x="846" y="1316"/>
                    <a:pt x="852" y="1311"/>
                  </a:cubicBezTo>
                  <a:lnTo>
                    <a:pt x="852" y="1311"/>
                  </a:lnTo>
                  <a:cubicBezTo>
                    <a:pt x="857" y="1333"/>
                    <a:pt x="852" y="1367"/>
                    <a:pt x="841" y="1400"/>
                  </a:cubicBezTo>
                  <a:cubicBezTo>
                    <a:pt x="837" y="1398"/>
                    <a:pt x="834" y="1397"/>
                    <a:pt x="832" y="1397"/>
                  </a:cubicBezTo>
                  <a:cubicBezTo>
                    <a:pt x="805" y="1397"/>
                    <a:pt x="793" y="1486"/>
                    <a:pt x="762" y="1501"/>
                  </a:cubicBezTo>
                  <a:cubicBezTo>
                    <a:pt x="751" y="1563"/>
                    <a:pt x="706" y="1619"/>
                    <a:pt x="684" y="1686"/>
                  </a:cubicBezTo>
                  <a:cubicBezTo>
                    <a:pt x="689" y="1684"/>
                    <a:pt x="692" y="1684"/>
                    <a:pt x="694" y="1684"/>
                  </a:cubicBezTo>
                  <a:cubicBezTo>
                    <a:pt x="706" y="1684"/>
                    <a:pt x="677" y="1709"/>
                    <a:pt x="701" y="1714"/>
                  </a:cubicBezTo>
                  <a:cubicBezTo>
                    <a:pt x="695" y="1731"/>
                    <a:pt x="695" y="1736"/>
                    <a:pt x="695" y="1736"/>
                  </a:cubicBezTo>
                  <a:lnTo>
                    <a:pt x="689" y="1736"/>
                  </a:lnTo>
                  <a:lnTo>
                    <a:pt x="656" y="1781"/>
                  </a:lnTo>
                  <a:cubicBezTo>
                    <a:pt x="654" y="1783"/>
                    <a:pt x="653" y="1784"/>
                    <a:pt x="652" y="1784"/>
                  </a:cubicBezTo>
                  <a:cubicBezTo>
                    <a:pt x="648" y="1784"/>
                    <a:pt x="655" y="1764"/>
                    <a:pt x="650" y="1764"/>
                  </a:cubicBezTo>
                  <a:lnTo>
                    <a:pt x="650" y="1764"/>
                  </a:lnTo>
                  <a:cubicBezTo>
                    <a:pt x="633" y="1798"/>
                    <a:pt x="633" y="1776"/>
                    <a:pt x="617" y="1792"/>
                  </a:cubicBezTo>
                  <a:cubicBezTo>
                    <a:pt x="628" y="1792"/>
                    <a:pt x="622" y="1809"/>
                    <a:pt x="611" y="1832"/>
                  </a:cubicBezTo>
                  <a:lnTo>
                    <a:pt x="639" y="1809"/>
                  </a:lnTo>
                  <a:lnTo>
                    <a:pt x="639" y="1809"/>
                  </a:lnTo>
                  <a:cubicBezTo>
                    <a:pt x="628" y="1865"/>
                    <a:pt x="594" y="1843"/>
                    <a:pt x="589" y="1899"/>
                  </a:cubicBezTo>
                  <a:lnTo>
                    <a:pt x="589" y="1876"/>
                  </a:lnTo>
                  <a:cubicBezTo>
                    <a:pt x="583" y="1904"/>
                    <a:pt x="549" y="1972"/>
                    <a:pt x="561" y="2005"/>
                  </a:cubicBezTo>
                  <a:cubicBezTo>
                    <a:pt x="558" y="2008"/>
                    <a:pt x="555" y="2009"/>
                    <a:pt x="552" y="2009"/>
                  </a:cubicBezTo>
                  <a:cubicBezTo>
                    <a:pt x="549" y="2009"/>
                    <a:pt x="546" y="2006"/>
                    <a:pt x="549" y="2000"/>
                  </a:cubicBezTo>
                  <a:lnTo>
                    <a:pt x="549" y="2000"/>
                  </a:lnTo>
                  <a:cubicBezTo>
                    <a:pt x="516" y="2061"/>
                    <a:pt x="510" y="2145"/>
                    <a:pt x="477" y="2190"/>
                  </a:cubicBezTo>
                  <a:lnTo>
                    <a:pt x="477" y="2179"/>
                  </a:lnTo>
                  <a:cubicBezTo>
                    <a:pt x="471" y="2196"/>
                    <a:pt x="477" y="2207"/>
                    <a:pt x="465" y="2218"/>
                  </a:cubicBezTo>
                  <a:cubicBezTo>
                    <a:pt x="465" y="2218"/>
                    <a:pt x="463" y="2216"/>
                    <a:pt x="461" y="2216"/>
                  </a:cubicBezTo>
                  <a:cubicBezTo>
                    <a:pt x="460" y="2216"/>
                    <a:pt x="460" y="2216"/>
                    <a:pt x="460" y="2218"/>
                  </a:cubicBezTo>
                  <a:cubicBezTo>
                    <a:pt x="460" y="2224"/>
                    <a:pt x="454" y="2252"/>
                    <a:pt x="449" y="2263"/>
                  </a:cubicBezTo>
                  <a:lnTo>
                    <a:pt x="443" y="2246"/>
                  </a:lnTo>
                  <a:cubicBezTo>
                    <a:pt x="409" y="2302"/>
                    <a:pt x="421" y="2347"/>
                    <a:pt x="404" y="2397"/>
                  </a:cubicBezTo>
                  <a:cubicBezTo>
                    <a:pt x="398" y="2397"/>
                    <a:pt x="387" y="2403"/>
                    <a:pt x="376" y="2420"/>
                  </a:cubicBezTo>
                  <a:cubicBezTo>
                    <a:pt x="359" y="2442"/>
                    <a:pt x="342" y="2476"/>
                    <a:pt x="331" y="2498"/>
                  </a:cubicBezTo>
                  <a:lnTo>
                    <a:pt x="325" y="2498"/>
                  </a:lnTo>
                  <a:cubicBezTo>
                    <a:pt x="314" y="2521"/>
                    <a:pt x="309" y="2537"/>
                    <a:pt x="303" y="2554"/>
                  </a:cubicBezTo>
                  <a:cubicBezTo>
                    <a:pt x="297" y="2554"/>
                    <a:pt x="297" y="2554"/>
                    <a:pt x="292" y="2560"/>
                  </a:cubicBezTo>
                  <a:cubicBezTo>
                    <a:pt x="292" y="2554"/>
                    <a:pt x="297" y="2549"/>
                    <a:pt x="297" y="2549"/>
                  </a:cubicBezTo>
                  <a:lnTo>
                    <a:pt x="297" y="2549"/>
                  </a:lnTo>
                  <a:cubicBezTo>
                    <a:pt x="292" y="2554"/>
                    <a:pt x="275" y="2560"/>
                    <a:pt x="275" y="2577"/>
                  </a:cubicBezTo>
                  <a:cubicBezTo>
                    <a:pt x="286" y="2565"/>
                    <a:pt x="286" y="2571"/>
                    <a:pt x="297" y="2560"/>
                  </a:cubicBezTo>
                  <a:lnTo>
                    <a:pt x="303" y="2560"/>
                  </a:lnTo>
                  <a:cubicBezTo>
                    <a:pt x="297" y="2571"/>
                    <a:pt x="292" y="2577"/>
                    <a:pt x="292" y="2588"/>
                  </a:cubicBezTo>
                  <a:cubicBezTo>
                    <a:pt x="292" y="2593"/>
                    <a:pt x="286" y="2599"/>
                    <a:pt x="286" y="2605"/>
                  </a:cubicBezTo>
                  <a:lnTo>
                    <a:pt x="309" y="2605"/>
                  </a:lnTo>
                  <a:lnTo>
                    <a:pt x="359" y="2599"/>
                  </a:lnTo>
                  <a:cubicBezTo>
                    <a:pt x="387" y="2599"/>
                    <a:pt x="415" y="2593"/>
                    <a:pt x="443" y="2593"/>
                  </a:cubicBezTo>
                  <a:cubicBezTo>
                    <a:pt x="471" y="2588"/>
                    <a:pt x="499" y="2588"/>
                    <a:pt x="516" y="2582"/>
                  </a:cubicBezTo>
                  <a:cubicBezTo>
                    <a:pt x="538" y="2593"/>
                    <a:pt x="576" y="2595"/>
                    <a:pt x="617" y="2595"/>
                  </a:cubicBezTo>
                  <a:cubicBezTo>
                    <a:pt x="630" y="2595"/>
                    <a:pt x="644" y="2595"/>
                    <a:pt x="658" y="2595"/>
                  </a:cubicBezTo>
                  <a:cubicBezTo>
                    <a:pt x="685" y="2595"/>
                    <a:pt x="712" y="2595"/>
                    <a:pt x="734" y="2599"/>
                  </a:cubicBezTo>
                  <a:cubicBezTo>
                    <a:pt x="723" y="2593"/>
                    <a:pt x="734" y="2582"/>
                    <a:pt x="745" y="2577"/>
                  </a:cubicBezTo>
                  <a:cubicBezTo>
                    <a:pt x="747" y="2577"/>
                    <a:pt x="749" y="2577"/>
                    <a:pt x="752" y="2577"/>
                  </a:cubicBezTo>
                  <a:cubicBezTo>
                    <a:pt x="762" y="2577"/>
                    <a:pt x="774" y="2572"/>
                    <a:pt x="782" y="2572"/>
                  </a:cubicBezTo>
                  <a:cubicBezTo>
                    <a:pt x="787" y="2572"/>
                    <a:pt x="790" y="2574"/>
                    <a:pt x="790" y="2582"/>
                  </a:cubicBezTo>
                  <a:lnTo>
                    <a:pt x="785" y="2582"/>
                  </a:lnTo>
                  <a:cubicBezTo>
                    <a:pt x="791" y="2592"/>
                    <a:pt x="806" y="2594"/>
                    <a:pt x="823" y="2594"/>
                  </a:cubicBezTo>
                  <a:cubicBezTo>
                    <a:pt x="834" y="2594"/>
                    <a:pt x="846" y="2593"/>
                    <a:pt x="857" y="2593"/>
                  </a:cubicBezTo>
                  <a:lnTo>
                    <a:pt x="863" y="2565"/>
                  </a:lnTo>
                  <a:cubicBezTo>
                    <a:pt x="883" y="2575"/>
                    <a:pt x="907" y="2577"/>
                    <a:pt x="932" y="2577"/>
                  </a:cubicBezTo>
                  <a:cubicBezTo>
                    <a:pt x="948" y="2577"/>
                    <a:pt x="965" y="2577"/>
                    <a:pt x="981" y="2577"/>
                  </a:cubicBezTo>
                  <a:cubicBezTo>
                    <a:pt x="1003" y="2571"/>
                    <a:pt x="1020" y="2571"/>
                    <a:pt x="1037" y="2571"/>
                  </a:cubicBezTo>
                  <a:cubicBezTo>
                    <a:pt x="1065" y="2571"/>
                    <a:pt x="1087" y="2577"/>
                    <a:pt x="1109" y="2582"/>
                  </a:cubicBezTo>
                  <a:lnTo>
                    <a:pt x="1132" y="2582"/>
                  </a:lnTo>
                  <a:cubicBezTo>
                    <a:pt x="1137" y="2577"/>
                    <a:pt x="1132" y="2565"/>
                    <a:pt x="1137" y="2560"/>
                  </a:cubicBezTo>
                  <a:cubicBezTo>
                    <a:pt x="1143" y="2543"/>
                    <a:pt x="1143" y="2526"/>
                    <a:pt x="1143" y="2509"/>
                  </a:cubicBezTo>
                  <a:lnTo>
                    <a:pt x="1154" y="2521"/>
                  </a:lnTo>
                  <a:cubicBezTo>
                    <a:pt x="1171" y="2476"/>
                    <a:pt x="1177" y="2465"/>
                    <a:pt x="1182" y="2448"/>
                  </a:cubicBezTo>
                  <a:cubicBezTo>
                    <a:pt x="1182" y="2425"/>
                    <a:pt x="1188" y="2408"/>
                    <a:pt x="1193" y="2380"/>
                  </a:cubicBezTo>
                  <a:lnTo>
                    <a:pt x="1199" y="2392"/>
                  </a:lnTo>
                  <a:cubicBezTo>
                    <a:pt x="1210" y="2358"/>
                    <a:pt x="1171" y="2341"/>
                    <a:pt x="1177" y="2313"/>
                  </a:cubicBezTo>
                  <a:lnTo>
                    <a:pt x="1199" y="2308"/>
                  </a:lnTo>
                  <a:cubicBezTo>
                    <a:pt x="1205" y="2252"/>
                    <a:pt x="1233" y="2201"/>
                    <a:pt x="1233" y="2145"/>
                  </a:cubicBezTo>
                  <a:cubicBezTo>
                    <a:pt x="1233" y="2151"/>
                    <a:pt x="1238" y="2151"/>
                    <a:pt x="1238" y="2162"/>
                  </a:cubicBezTo>
                  <a:cubicBezTo>
                    <a:pt x="1244" y="2134"/>
                    <a:pt x="1277" y="2072"/>
                    <a:pt x="1249" y="2072"/>
                  </a:cubicBezTo>
                  <a:cubicBezTo>
                    <a:pt x="1266" y="2072"/>
                    <a:pt x="1266" y="2022"/>
                    <a:pt x="1272" y="2011"/>
                  </a:cubicBezTo>
                  <a:lnTo>
                    <a:pt x="1277" y="2022"/>
                  </a:lnTo>
                  <a:cubicBezTo>
                    <a:pt x="1272" y="2000"/>
                    <a:pt x="1272" y="1994"/>
                    <a:pt x="1300" y="1983"/>
                  </a:cubicBezTo>
                  <a:lnTo>
                    <a:pt x="1300" y="1983"/>
                  </a:lnTo>
                  <a:cubicBezTo>
                    <a:pt x="1304" y="1983"/>
                    <a:pt x="1305" y="1988"/>
                    <a:pt x="1302" y="1990"/>
                  </a:cubicBezTo>
                  <a:lnTo>
                    <a:pt x="1302" y="1990"/>
                  </a:lnTo>
                  <a:cubicBezTo>
                    <a:pt x="1300" y="1989"/>
                    <a:pt x="1297" y="1989"/>
                    <a:pt x="1294" y="1988"/>
                  </a:cubicBezTo>
                  <a:lnTo>
                    <a:pt x="1294" y="1988"/>
                  </a:lnTo>
                  <a:cubicBezTo>
                    <a:pt x="1296" y="1990"/>
                    <a:pt x="1298" y="1990"/>
                    <a:pt x="1300" y="1990"/>
                  </a:cubicBezTo>
                  <a:cubicBezTo>
                    <a:pt x="1301" y="1990"/>
                    <a:pt x="1301" y="1990"/>
                    <a:pt x="1302" y="1990"/>
                  </a:cubicBezTo>
                  <a:lnTo>
                    <a:pt x="1302" y="1990"/>
                  </a:lnTo>
                  <a:cubicBezTo>
                    <a:pt x="1303" y="1990"/>
                    <a:pt x="1304" y="1990"/>
                    <a:pt x="1304" y="1990"/>
                  </a:cubicBezTo>
                  <a:cubicBezTo>
                    <a:pt x="1317" y="1990"/>
                    <a:pt x="1317" y="1982"/>
                    <a:pt x="1332" y="1982"/>
                  </a:cubicBezTo>
                  <a:cubicBezTo>
                    <a:pt x="1336" y="1982"/>
                    <a:pt x="1340" y="1982"/>
                    <a:pt x="1345" y="1983"/>
                  </a:cubicBezTo>
                  <a:lnTo>
                    <a:pt x="1333" y="1988"/>
                  </a:lnTo>
                  <a:cubicBezTo>
                    <a:pt x="1361" y="1988"/>
                    <a:pt x="1361" y="1983"/>
                    <a:pt x="1378" y="1972"/>
                  </a:cubicBezTo>
                  <a:cubicBezTo>
                    <a:pt x="1382" y="1970"/>
                    <a:pt x="1386" y="1969"/>
                    <a:pt x="1392" y="1969"/>
                  </a:cubicBezTo>
                  <a:cubicBezTo>
                    <a:pt x="1404" y="1969"/>
                    <a:pt x="1421" y="1973"/>
                    <a:pt x="1429" y="1977"/>
                  </a:cubicBezTo>
                  <a:cubicBezTo>
                    <a:pt x="1423" y="1983"/>
                    <a:pt x="1412" y="1983"/>
                    <a:pt x="1406" y="1988"/>
                  </a:cubicBezTo>
                  <a:lnTo>
                    <a:pt x="1412" y="1988"/>
                  </a:lnTo>
                  <a:cubicBezTo>
                    <a:pt x="1406" y="1994"/>
                    <a:pt x="1406" y="1994"/>
                    <a:pt x="1401" y="1994"/>
                  </a:cubicBezTo>
                  <a:lnTo>
                    <a:pt x="1423" y="1994"/>
                  </a:lnTo>
                  <a:cubicBezTo>
                    <a:pt x="1417" y="1994"/>
                    <a:pt x="1406" y="1994"/>
                    <a:pt x="1401" y="2000"/>
                  </a:cubicBezTo>
                  <a:cubicBezTo>
                    <a:pt x="1412" y="2000"/>
                    <a:pt x="1423" y="1994"/>
                    <a:pt x="1429" y="1994"/>
                  </a:cubicBezTo>
                  <a:lnTo>
                    <a:pt x="1429" y="1994"/>
                  </a:lnTo>
                  <a:cubicBezTo>
                    <a:pt x="1417" y="2000"/>
                    <a:pt x="1412" y="2000"/>
                    <a:pt x="1417" y="2000"/>
                  </a:cubicBezTo>
                  <a:lnTo>
                    <a:pt x="1406" y="2000"/>
                  </a:lnTo>
                  <a:cubicBezTo>
                    <a:pt x="1412" y="2000"/>
                    <a:pt x="1412" y="2005"/>
                    <a:pt x="1423" y="2005"/>
                  </a:cubicBezTo>
                  <a:cubicBezTo>
                    <a:pt x="1412" y="2011"/>
                    <a:pt x="1429" y="2011"/>
                    <a:pt x="1406" y="2016"/>
                  </a:cubicBezTo>
                  <a:lnTo>
                    <a:pt x="1423" y="2016"/>
                  </a:lnTo>
                  <a:cubicBezTo>
                    <a:pt x="1401" y="2016"/>
                    <a:pt x="1423" y="2022"/>
                    <a:pt x="1395" y="2028"/>
                  </a:cubicBezTo>
                  <a:cubicBezTo>
                    <a:pt x="1417" y="2028"/>
                    <a:pt x="1406" y="2033"/>
                    <a:pt x="1423" y="2033"/>
                  </a:cubicBezTo>
                  <a:lnTo>
                    <a:pt x="1417" y="2033"/>
                  </a:lnTo>
                  <a:cubicBezTo>
                    <a:pt x="1417" y="2039"/>
                    <a:pt x="1406" y="2039"/>
                    <a:pt x="1406" y="2039"/>
                  </a:cubicBezTo>
                  <a:lnTo>
                    <a:pt x="1440" y="2039"/>
                  </a:lnTo>
                  <a:cubicBezTo>
                    <a:pt x="1423" y="2044"/>
                    <a:pt x="1417" y="2044"/>
                    <a:pt x="1401" y="2044"/>
                  </a:cubicBezTo>
                  <a:cubicBezTo>
                    <a:pt x="1412" y="2044"/>
                    <a:pt x="1416" y="2047"/>
                    <a:pt x="1420" y="2047"/>
                  </a:cubicBezTo>
                  <a:cubicBezTo>
                    <a:pt x="1422" y="2047"/>
                    <a:pt x="1425" y="2046"/>
                    <a:pt x="1429" y="2044"/>
                  </a:cubicBezTo>
                  <a:lnTo>
                    <a:pt x="1429" y="2044"/>
                  </a:lnTo>
                  <a:cubicBezTo>
                    <a:pt x="1417" y="2050"/>
                    <a:pt x="1423" y="2050"/>
                    <a:pt x="1406" y="2050"/>
                  </a:cubicBezTo>
                  <a:cubicBezTo>
                    <a:pt x="1429" y="2050"/>
                    <a:pt x="1412" y="2056"/>
                    <a:pt x="1429" y="2056"/>
                  </a:cubicBezTo>
                  <a:cubicBezTo>
                    <a:pt x="1417" y="2056"/>
                    <a:pt x="1406" y="2056"/>
                    <a:pt x="1412" y="2061"/>
                  </a:cubicBezTo>
                  <a:lnTo>
                    <a:pt x="1401" y="2061"/>
                  </a:lnTo>
                  <a:cubicBezTo>
                    <a:pt x="1401" y="2063"/>
                    <a:pt x="1403" y="2064"/>
                    <a:pt x="1405" y="2064"/>
                  </a:cubicBezTo>
                  <a:cubicBezTo>
                    <a:pt x="1411" y="2064"/>
                    <a:pt x="1419" y="2061"/>
                    <a:pt x="1423" y="2061"/>
                  </a:cubicBezTo>
                  <a:cubicBezTo>
                    <a:pt x="1429" y="2061"/>
                    <a:pt x="1412" y="2061"/>
                    <a:pt x="1406" y="2067"/>
                  </a:cubicBezTo>
                  <a:lnTo>
                    <a:pt x="1423" y="2067"/>
                  </a:lnTo>
                  <a:cubicBezTo>
                    <a:pt x="1423" y="2072"/>
                    <a:pt x="1423" y="2072"/>
                    <a:pt x="1417" y="2072"/>
                  </a:cubicBezTo>
                  <a:cubicBezTo>
                    <a:pt x="1429" y="2072"/>
                    <a:pt x="1417" y="2078"/>
                    <a:pt x="1434" y="2078"/>
                  </a:cubicBezTo>
                  <a:lnTo>
                    <a:pt x="1451" y="2078"/>
                  </a:lnTo>
                  <a:cubicBezTo>
                    <a:pt x="1447" y="2080"/>
                    <a:pt x="1445" y="2081"/>
                    <a:pt x="1444" y="2081"/>
                  </a:cubicBezTo>
                  <a:cubicBezTo>
                    <a:pt x="1442" y="2081"/>
                    <a:pt x="1442" y="2078"/>
                    <a:pt x="1434" y="2078"/>
                  </a:cubicBezTo>
                  <a:cubicBezTo>
                    <a:pt x="1440" y="2084"/>
                    <a:pt x="1457" y="2084"/>
                    <a:pt x="1451" y="2089"/>
                  </a:cubicBezTo>
                  <a:cubicBezTo>
                    <a:pt x="1440" y="2089"/>
                    <a:pt x="1441" y="2087"/>
                    <a:pt x="1438" y="2087"/>
                  </a:cubicBezTo>
                  <a:cubicBezTo>
                    <a:pt x="1437" y="2087"/>
                    <a:pt x="1434" y="2087"/>
                    <a:pt x="1429" y="2089"/>
                  </a:cubicBezTo>
                  <a:lnTo>
                    <a:pt x="1434" y="2084"/>
                  </a:lnTo>
                  <a:lnTo>
                    <a:pt x="1434" y="2084"/>
                  </a:lnTo>
                  <a:cubicBezTo>
                    <a:pt x="1423" y="2086"/>
                    <a:pt x="1424" y="2086"/>
                    <a:pt x="1425" y="2086"/>
                  </a:cubicBezTo>
                  <a:cubicBezTo>
                    <a:pt x="1426" y="2086"/>
                    <a:pt x="1426" y="2086"/>
                    <a:pt x="1412" y="2089"/>
                  </a:cubicBezTo>
                  <a:cubicBezTo>
                    <a:pt x="1406" y="2095"/>
                    <a:pt x="1423" y="2095"/>
                    <a:pt x="1417" y="2100"/>
                  </a:cubicBezTo>
                  <a:cubicBezTo>
                    <a:pt x="1429" y="2095"/>
                    <a:pt x="1429" y="2095"/>
                    <a:pt x="1440" y="2095"/>
                  </a:cubicBezTo>
                  <a:cubicBezTo>
                    <a:pt x="1457" y="2100"/>
                    <a:pt x="1401" y="2106"/>
                    <a:pt x="1423" y="2106"/>
                  </a:cubicBezTo>
                  <a:cubicBezTo>
                    <a:pt x="1434" y="2106"/>
                    <a:pt x="1451" y="2106"/>
                    <a:pt x="1440" y="2112"/>
                  </a:cubicBezTo>
                  <a:lnTo>
                    <a:pt x="1423" y="2112"/>
                  </a:lnTo>
                  <a:cubicBezTo>
                    <a:pt x="1423" y="2114"/>
                    <a:pt x="1430" y="2114"/>
                    <a:pt x="1436" y="2114"/>
                  </a:cubicBezTo>
                  <a:cubicBezTo>
                    <a:pt x="1441" y="2114"/>
                    <a:pt x="1445" y="2114"/>
                    <a:pt x="1440" y="2117"/>
                  </a:cubicBezTo>
                  <a:lnTo>
                    <a:pt x="1429" y="2117"/>
                  </a:lnTo>
                  <a:cubicBezTo>
                    <a:pt x="1425" y="2119"/>
                    <a:pt x="1425" y="2120"/>
                    <a:pt x="1427" y="2120"/>
                  </a:cubicBezTo>
                  <a:cubicBezTo>
                    <a:pt x="1430" y="2120"/>
                    <a:pt x="1440" y="2117"/>
                    <a:pt x="1440" y="2117"/>
                  </a:cubicBezTo>
                  <a:lnTo>
                    <a:pt x="1440" y="2117"/>
                  </a:lnTo>
                  <a:lnTo>
                    <a:pt x="1429" y="2123"/>
                  </a:lnTo>
                  <a:cubicBezTo>
                    <a:pt x="1429" y="2128"/>
                    <a:pt x="1440" y="2134"/>
                    <a:pt x="1445" y="2134"/>
                  </a:cubicBezTo>
                  <a:cubicBezTo>
                    <a:pt x="1443" y="2137"/>
                    <a:pt x="1440" y="2137"/>
                    <a:pt x="1437" y="2137"/>
                  </a:cubicBezTo>
                  <a:cubicBezTo>
                    <a:pt x="1434" y="2137"/>
                    <a:pt x="1431" y="2137"/>
                    <a:pt x="1429" y="2140"/>
                  </a:cubicBezTo>
                  <a:cubicBezTo>
                    <a:pt x="1440" y="2145"/>
                    <a:pt x="1429" y="2156"/>
                    <a:pt x="1423" y="2162"/>
                  </a:cubicBezTo>
                  <a:lnTo>
                    <a:pt x="1440" y="2162"/>
                  </a:lnTo>
                  <a:cubicBezTo>
                    <a:pt x="1440" y="2162"/>
                    <a:pt x="1440" y="2162"/>
                    <a:pt x="1440" y="2162"/>
                  </a:cubicBezTo>
                  <a:lnTo>
                    <a:pt x="1440" y="2162"/>
                  </a:lnTo>
                  <a:cubicBezTo>
                    <a:pt x="1445" y="2168"/>
                    <a:pt x="1434" y="2168"/>
                    <a:pt x="1429" y="2168"/>
                  </a:cubicBezTo>
                  <a:cubicBezTo>
                    <a:pt x="1445" y="2168"/>
                    <a:pt x="1457" y="2179"/>
                    <a:pt x="1445" y="2184"/>
                  </a:cubicBezTo>
                  <a:lnTo>
                    <a:pt x="1440" y="2184"/>
                  </a:lnTo>
                  <a:cubicBezTo>
                    <a:pt x="1437" y="2187"/>
                    <a:pt x="1444" y="2187"/>
                    <a:pt x="1450" y="2187"/>
                  </a:cubicBezTo>
                  <a:cubicBezTo>
                    <a:pt x="1457" y="2187"/>
                    <a:pt x="1462" y="2187"/>
                    <a:pt x="1457" y="2190"/>
                  </a:cubicBezTo>
                  <a:lnTo>
                    <a:pt x="1451" y="2190"/>
                  </a:lnTo>
                  <a:cubicBezTo>
                    <a:pt x="1451" y="2201"/>
                    <a:pt x="1462" y="2207"/>
                    <a:pt x="1445" y="2218"/>
                  </a:cubicBezTo>
                  <a:cubicBezTo>
                    <a:pt x="1449" y="2217"/>
                    <a:pt x="1450" y="2217"/>
                    <a:pt x="1451" y="2217"/>
                  </a:cubicBezTo>
                  <a:lnTo>
                    <a:pt x="1451" y="2217"/>
                  </a:lnTo>
                  <a:cubicBezTo>
                    <a:pt x="1453" y="2217"/>
                    <a:pt x="1440" y="2224"/>
                    <a:pt x="1462" y="2224"/>
                  </a:cubicBezTo>
                  <a:cubicBezTo>
                    <a:pt x="1451" y="2229"/>
                    <a:pt x="1445" y="2229"/>
                    <a:pt x="1440" y="2235"/>
                  </a:cubicBezTo>
                  <a:cubicBezTo>
                    <a:pt x="1437" y="2238"/>
                    <a:pt x="1441" y="2238"/>
                    <a:pt x="1446" y="2238"/>
                  </a:cubicBezTo>
                  <a:cubicBezTo>
                    <a:pt x="1451" y="2238"/>
                    <a:pt x="1457" y="2238"/>
                    <a:pt x="1457" y="2240"/>
                  </a:cubicBezTo>
                  <a:lnTo>
                    <a:pt x="1440" y="2246"/>
                  </a:lnTo>
                  <a:lnTo>
                    <a:pt x="1457" y="2246"/>
                  </a:lnTo>
                  <a:cubicBezTo>
                    <a:pt x="1462" y="2246"/>
                    <a:pt x="1445" y="2252"/>
                    <a:pt x="1440" y="2252"/>
                  </a:cubicBezTo>
                  <a:lnTo>
                    <a:pt x="1457" y="2263"/>
                  </a:lnTo>
                  <a:cubicBezTo>
                    <a:pt x="1451" y="2263"/>
                    <a:pt x="1445" y="2257"/>
                    <a:pt x="1440" y="2257"/>
                  </a:cubicBezTo>
                  <a:lnTo>
                    <a:pt x="1440" y="2257"/>
                  </a:lnTo>
                  <a:cubicBezTo>
                    <a:pt x="1457" y="2263"/>
                    <a:pt x="1429" y="2263"/>
                    <a:pt x="1440" y="2263"/>
                  </a:cubicBezTo>
                  <a:lnTo>
                    <a:pt x="1451" y="2263"/>
                  </a:lnTo>
                  <a:cubicBezTo>
                    <a:pt x="1445" y="2268"/>
                    <a:pt x="1445" y="2268"/>
                    <a:pt x="1451" y="2274"/>
                  </a:cubicBezTo>
                  <a:lnTo>
                    <a:pt x="1440" y="2274"/>
                  </a:lnTo>
                  <a:cubicBezTo>
                    <a:pt x="1440" y="2280"/>
                    <a:pt x="1445" y="2285"/>
                    <a:pt x="1445" y="2291"/>
                  </a:cubicBezTo>
                  <a:cubicBezTo>
                    <a:pt x="1449" y="2291"/>
                    <a:pt x="1458" y="2288"/>
                    <a:pt x="1463" y="2288"/>
                  </a:cubicBezTo>
                  <a:cubicBezTo>
                    <a:pt x="1466" y="2288"/>
                    <a:pt x="1468" y="2289"/>
                    <a:pt x="1468" y="2291"/>
                  </a:cubicBezTo>
                  <a:lnTo>
                    <a:pt x="1451" y="2291"/>
                  </a:lnTo>
                  <a:lnTo>
                    <a:pt x="1457" y="2296"/>
                  </a:lnTo>
                  <a:lnTo>
                    <a:pt x="1445" y="2296"/>
                  </a:lnTo>
                  <a:cubicBezTo>
                    <a:pt x="1451" y="2296"/>
                    <a:pt x="1429" y="2302"/>
                    <a:pt x="1445" y="2302"/>
                  </a:cubicBezTo>
                  <a:lnTo>
                    <a:pt x="1440" y="2302"/>
                  </a:lnTo>
                  <a:cubicBezTo>
                    <a:pt x="1440" y="2308"/>
                    <a:pt x="1445" y="2313"/>
                    <a:pt x="1451" y="2319"/>
                  </a:cubicBezTo>
                  <a:cubicBezTo>
                    <a:pt x="1455" y="2317"/>
                    <a:pt x="1457" y="2316"/>
                    <a:pt x="1459" y="2316"/>
                  </a:cubicBezTo>
                  <a:cubicBezTo>
                    <a:pt x="1463" y="2316"/>
                    <a:pt x="1464" y="2319"/>
                    <a:pt x="1468" y="2319"/>
                  </a:cubicBezTo>
                  <a:cubicBezTo>
                    <a:pt x="1468" y="2324"/>
                    <a:pt x="1457" y="2330"/>
                    <a:pt x="1457" y="2336"/>
                  </a:cubicBezTo>
                  <a:cubicBezTo>
                    <a:pt x="1468" y="2336"/>
                    <a:pt x="1468" y="2330"/>
                    <a:pt x="1479" y="2330"/>
                  </a:cubicBezTo>
                  <a:cubicBezTo>
                    <a:pt x="1471" y="2334"/>
                    <a:pt x="1469" y="2338"/>
                    <a:pt x="1464" y="2338"/>
                  </a:cubicBezTo>
                  <a:cubicBezTo>
                    <a:pt x="1462" y="2338"/>
                    <a:pt x="1460" y="2337"/>
                    <a:pt x="1457" y="2336"/>
                  </a:cubicBezTo>
                  <a:lnTo>
                    <a:pt x="1457" y="2336"/>
                  </a:lnTo>
                  <a:cubicBezTo>
                    <a:pt x="1462" y="2341"/>
                    <a:pt x="1462" y="2347"/>
                    <a:pt x="1473" y="2352"/>
                  </a:cubicBezTo>
                  <a:cubicBezTo>
                    <a:pt x="1479" y="2347"/>
                    <a:pt x="1479" y="2347"/>
                    <a:pt x="1485" y="2347"/>
                  </a:cubicBezTo>
                  <a:cubicBezTo>
                    <a:pt x="1485" y="2347"/>
                    <a:pt x="1479" y="2352"/>
                    <a:pt x="1473" y="2352"/>
                  </a:cubicBezTo>
                  <a:cubicBezTo>
                    <a:pt x="1490" y="2358"/>
                    <a:pt x="1440" y="2375"/>
                    <a:pt x="1468" y="2380"/>
                  </a:cubicBezTo>
                  <a:lnTo>
                    <a:pt x="1479" y="2380"/>
                  </a:lnTo>
                  <a:cubicBezTo>
                    <a:pt x="1479" y="2383"/>
                    <a:pt x="1476" y="2383"/>
                    <a:pt x="1473" y="2383"/>
                  </a:cubicBezTo>
                  <a:cubicBezTo>
                    <a:pt x="1469" y="2383"/>
                    <a:pt x="1465" y="2383"/>
                    <a:pt x="1462" y="2386"/>
                  </a:cubicBezTo>
                  <a:cubicBezTo>
                    <a:pt x="1485" y="2392"/>
                    <a:pt x="1462" y="2397"/>
                    <a:pt x="1473" y="2403"/>
                  </a:cubicBezTo>
                  <a:cubicBezTo>
                    <a:pt x="1440" y="2414"/>
                    <a:pt x="1479" y="2414"/>
                    <a:pt x="1462" y="2431"/>
                  </a:cubicBezTo>
                  <a:lnTo>
                    <a:pt x="1468" y="2425"/>
                  </a:lnTo>
                  <a:lnTo>
                    <a:pt x="1468" y="2425"/>
                  </a:lnTo>
                  <a:cubicBezTo>
                    <a:pt x="1479" y="2431"/>
                    <a:pt x="1462" y="2431"/>
                    <a:pt x="1462" y="2436"/>
                  </a:cubicBezTo>
                  <a:cubicBezTo>
                    <a:pt x="1468" y="2431"/>
                    <a:pt x="1468" y="2431"/>
                    <a:pt x="1473" y="2431"/>
                  </a:cubicBezTo>
                  <a:cubicBezTo>
                    <a:pt x="1490" y="2448"/>
                    <a:pt x="1473" y="2481"/>
                    <a:pt x="1490" y="2509"/>
                  </a:cubicBezTo>
                  <a:cubicBezTo>
                    <a:pt x="1491" y="2510"/>
                    <a:pt x="1491" y="2510"/>
                    <a:pt x="1492" y="2510"/>
                  </a:cubicBezTo>
                  <a:cubicBezTo>
                    <a:pt x="1498" y="2510"/>
                    <a:pt x="1512" y="2496"/>
                    <a:pt x="1517" y="2496"/>
                  </a:cubicBezTo>
                  <a:cubicBezTo>
                    <a:pt x="1519" y="2496"/>
                    <a:pt x="1520" y="2498"/>
                    <a:pt x="1518" y="2504"/>
                  </a:cubicBezTo>
                  <a:lnTo>
                    <a:pt x="1507" y="2509"/>
                  </a:lnTo>
                  <a:cubicBezTo>
                    <a:pt x="1525" y="2509"/>
                    <a:pt x="1536" y="2524"/>
                    <a:pt x="1551" y="2524"/>
                  </a:cubicBezTo>
                  <a:cubicBezTo>
                    <a:pt x="1555" y="2524"/>
                    <a:pt x="1559" y="2523"/>
                    <a:pt x="1563" y="2521"/>
                  </a:cubicBezTo>
                  <a:lnTo>
                    <a:pt x="1563" y="2521"/>
                  </a:lnTo>
                  <a:cubicBezTo>
                    <a:pt x="1557" y="2526"/>
                    <a:pt x="1557" y="2532"/>
                    <a:pt x="1557" y="2532"/>
                  </a:cubicBezTo>
                  <a:cubicBezTo>
                    <a:pt x="1557" y="2535"/>
                    <a:pt x="1559" y="2537"/>
                    <a:pt x="1560" y="2537"/>
                  </a:cubicBezTo>
                  <a:cubicBezTo>
                    <a:pt x="1564" y="2537"/>
                    <a:pt x="1570" y="2530"/>
                    <a:pt x="1574" y="2526"/>
                  </a:cubicBezTo>
                  <a:lnTo>
                    <a:pt x="1574" y="2526"/>
                  </a:lnTo>
                  <a:cubicBezTo>
                    <a:pt x="1574" y="2526"/>
                    <a:pt x="1569" y="2532"/>
                    <a:pt x="1569" y="2537"/>
                  </a:cubicBezTo>
                  <a:cubicBezTo>
                    <a:pt x="1569" y="2538"/>
                    <a:pt x="1570" y="2538"/>
                    <a:pt x="1572" y="2538"/>
                  </a:cubicBezTo>
                  <a:cubicBezTo>
                    <a:pt x="1576" y="2538"/>
                    <a:pt x="1581" y="2533"/>
                    <a:pt x="1583" y="2533"/>
                  </a:cubicBezTo>
                  <a:cubicBezTo>
                    <a:pt x="1585" y="2533"/>
                    <a:pt x="1585" y="2534"/>
                    <a:pt x="1585" y="2537"/>
                  </a:cubicBezTo>
                  <a:lnTo>
                    <a:pt x="1580" y="2537"/>
                  </a:lnTo>
                  <a:cubicBezTo>
                    <a:pt x="1583" y="2537"/>
                    <a:pt x="1585" y="2539"/>
                    <a:pt x="1588" y="2539"/>
                  </a:cubicBezTo>
                  <a:cubicBezTo>
                    <a:pt x="1590" y="2539"/>
                    <a:pt x="1591" y="2537"/>
                    <a:pt x="1591" y="2532"/>
                  </a:cubicBezTo>
                  <a:cubicBezTo>
                    <a:pt x="1592" y="2533"/>
                    <a:pt x="1593" y="2533"/>
                    <a:pt x="1594" y="2533"/>
                  </a:cubicBezTo>
                  <a:cubicBezTo>
                    <a:pt x="1596" y="2533"/>
                    <a:pt x="1597" y="2530"/>
                    <a:pt x="1599" y="2530"/>
                  </a:cubicBezTo>
                  <a:cubicBezTo>
                    <a:pt x="1600" y="2530"/>
                    <a:pt x="1601" y="2531"/>
                    <a:pt x="1602" y="2532"/>
                  </a:cubicBezTo>
                  <a:cubicBezTo>
                    <a:pt x="1602" y="2526"/>
                    <a:pt x="1603" y="2525"/>
                    <a:pt x="1604" y="2525"/>
                  </a:cubicBezTo>
                  <a:cubicBezTo>
                    <a:pt x="1604" y="2525"/>
                    <a:pt x="1606" y="2527"/>
                    <a:pt x="1607" y="2527"/>
                  </a:cubicBezTo>
                  <a:cubicBezTo>
                    <a:pt x="1607" y="2527"/>
                    <a:pt x="1608" y="2526"/>
                    <a:pt x="1608" y="2521"/>
                  </a:cubicBezTo>
                  <a:cubicBezTo>
                    <a:pt x="1608" y="2532"/>
                    <a:pt x="1609" y="2536"/>
                    <a:pt x="1611" y="2536"/>
                  </a:cubicBezTo>
                  <a:cubicBezTo>
                    <a:pt x="1613" y="2536"/>
                    <a:pt x="1615" y="2534"/>
                    <a:pt x="1617" y="2531"/>
                  </a:cubicBezTo>
                  <a:lnTo>
                    <a:pt x="1617" y="2531"/>
                  </a:lnTo>
                  <a:cubicBezTo>
                    <a:pt x="1617" y="2533"/>
                    <a:pt x="1619" y="2536"/>
                    <a:pt x="1619" y="2543"/>
                  </a:cubicBezTo>
                  <a:cubicBezTo>
                    <a:pt x="1619" y="2543"/>
                    <a:pt x="1625" y="2537"/>
                    <a:pt x="1625" y="2526"/>
                  </a:cubicBezTo>
                  <a:cubicBezTo>
                    <a:pt x="1625" y="2534"/>
                    <a:pt x="1625" y="2536"/>
                    <a:pt x="1627" y="2536"/>
                  </a:cubicBezTo>
                  <a:cubicBezTo>
                    <a:pt x="1628" y="2536"/>
                    <a:pt x="1631" y="2530"/>
                    <a:pt x="1633" y="2530"/>
                  </a:cubicBezTo>
                  <a:cubicBezTo>
                    <a:pt x="1635" y="2530"/>
                    <a:pt x="1636" y="2533"/>
                    <a:pt x="1636" y="2543"/>
                  </a:cubicBezTo>
                  <a:cubicBezTo>
                    <a:pt x="1641" y="2532"/>
                    <a:pt x="1653" y="2526"/>
                    <a:pt x="1658" y="2521"/>
                  </a:cubicBezTo>
                  <a:lnTo>
                    <a:pt x="1658" y="2521"/>
                  </a:lnTo>
                  <a:cubicBezTo>
                    <a:pt x="1658" y="2532"/>
                    <a:pt x="1657" y="2532"/>
                    <a:pt x="1655" y="2532"/>
                  </a:cubicBezTo>
                  <a:cubicBezTo>
                    <a:pt x="1654" y="2532"/>
                    <a:pt x="1653" y="2532"/>
                    <a:pt x="1653" y="2543"/>
                  </a:cubicBezTo>
                  <a:cubicBezTo>
                    <a:pt x="1658" y="2538"/>
                    <a:pt x="1663" y="2520"/>
                    <a:pt x="1668" y="2520"/>
                  </a:cubicBezTo>
                  <a:cubicBezTo>
                    <a:pt x="1668" y="2520"/>
                    <a:pt x="1669" y="2520"/>
                    <a:pt x="1669" y="2521"/>
                  </a:cubicBezTo>
                  <a:cubicBezTo>
                    <a:pt x="1669" y="2526"/>
                    <a:pt x="1669" y="2532"/>
                    <a:pt x="1669" y="2537"/>
                  </a:cubicBezTo>
                  <a:cubicBezTo>
                    <a:pt x="1672" y="2532"/>
                    <a:pt x="1675" y="2532"/>
                    <a:pt x="1678" y="2532"/>
                  </a:cubicBezTo>
                  <a:cubicBezTo>
                    <a:pt x="1681" y="2532"/>
                    <a:pt x="1683" y="2532"/>
                    <a:pt x="1686" y="2526"/>
                  </a:cubicBezTo>
                  <a:cubicBezTo>
                    <a:pt x="1686" y="2529"/>
                    <a:pt x="1686" y="2531"/>
                    <a:pt x="1686" y="2532"/>
                  </a:cubicBezTo>
                  <a:cubicBezTo>
                    <a:pt x="1686" y="2515"/>
                    <a:pt x="1692" y="2504"/>
                    <a:pt x="1697" y="2493"/>
                  </a:cubicBezTo>
                  <a:lnTo>
                    <a:pt x="1697" y="2493"/>
                  </a:lnTo>
                  <a:cubicBezTo>
                    <a:pt x="1692" y="2521"/>
                    <a:pt x="1703" y="2504"/>
                    <a:pt x="1692" y="2537"/>
                  </a:cubicBezTo>
                  <a:cubicBezTo>
                    <a:pt x="1697" y="2532"/>
                    <a:pt x="1697" y="2532"/>
                    <a:pt x="1697" y="2521"/>
                  </a:cubicBezTo>
                  <a:cubicBezTo>
                    <a:pt x="1697" y="2526"/>
                    <a:pt x="1697" y="2526"/>
                    <a:pt x="1697" y="2537"/>
                  </a:cubicBezTo>
                  <a:cubicBezTo>
                    <a:pt x="1703" y="2532"/>
                    <a:pt x="1703" y="2521"/>
                    <a:pt x="1703" y="2521"/>
                  </a:cubicBezTo>
                  <a:cubicBezTo>
                    <a:pt x="1703" y="2526"/>
                    <a:pt x="1703" y="2526"/>
                    <a:pt x="1703" y="2532"/>
                  </a:cubicBezTo>
                  <a:cubicBezTo>
                    <a:pt x="1703" y="2527"/>
                    <a:pt x="1707" y="2519"/>
                    <a:pt x="1708" y="2519"/>
                  </a:cubicBezTo>
                  <a:cubicBezTo>
                    <a:pt x="1708" y="2519"/>
                    <a:pt x="1709" y="2519"/>
                    <a:pt x="1709" y="2521"/>
                  </a:cubicBezTo>
                  <a:cubicBezTo>
                    <a:pt x="1709" y="2521"/>
                    <a:pt x="1709" y="2526"/>
                    <a:pt x="1709" y="2526"/>
                  </a:cubicBezTo>
                  <a:cubicBezTo>
                    <a:pt x="1714" y="2526"/>
                    <a:pt x="1719" y="2508"/>
                    <a:pt x="1724" y="2508"/>
                  </a:cubicBezTo>
                  <a:cubicBezTo>
                    <a:pt x="1724" y="2508"/>
                    <a:pt x="1725" y="2509"/>
                    <a:pt x="1725" y="2509"/>
                  </a:cubicBezTo>
                  <a:cubicBezTo>
                    <a:pt x="1720" y="2532"/>
                    <a:pt x="1725" y="2521"/>
                    <a:pt x="1725" y="2537"/>
                  </a:cubicBezTo>
                  <a:lnTo>
                    <a:pt x="1731" y="2532"/>
                  </a:lnTo>
                  <a:lnTo>
                    <a:pt x="1731" y="2521"/>
                  </a:lnTo>
                  <a:cubicBezTo>
                    <a:pt x="1731" y="2521"/>
                    <a:pt x="1735" y="2513"/>
                    <a:pt x="1736" y="2513"/>
                  </a:cubicBezTo>
                  <a:cubicBezTo>
                    <a:pt x="1736" y="2513"/>
                    <a:pt x="1737" y="2514"/>
                    <a:pt x="1737" y="2515"/>
                  </a:cubicBezTo>
                  <a:cubicBezTo>
                    <a:pt x="1741" y="2506"/>
                    <a:pt x="1742" y="2497"/>
                    <a:pt x="1742" y="2497"/>
                  </a:cubicBezTo>
                  <a:cubicBezTo>
                    <a:pt x="1742" y="2497"/>
                    <a:pt x="1742" y="2497"/>
                    <a:pt x="1742" y="2498"/>
                  </a:cubicBezTo>
                  <a:cubicBezTo>
                    <a:pt x="1742" y="2498"/>
                    <a:pt x="1748" y="2498"/>
                    <a:pt x="1748" y="2509"/>
                  </a:cubicBezTo>
                  <a:cubicBezTo>
                    <a:pt x="1748" y="2505"/>
                    <a:pt x="1751" y="2501"/>
                    <a:pt x="1752" y="2501"/>
                  </a:cubicBezTo>
                  <a:cubicBezTo>
                    <a:pt x="1753" y="2501"/>
                    <a:pt x="1753" y="2502"/>
                    <a:pt x="1753" y="2504"/>
                  </a:cubicBezTo>
                  <a:cubicBezTo>
                    <a:pt x="1753" y="2509"/>
                    <a:pt x="1753" y="2521"/>
                    <a:pt x="1753" y="2526"/>
                  </a:cubicBezTo>
                  <a:cubicBezTo>
                    <a:pt x="1753" y="2509"/>
                    <a:pt x="1759" y="2521"/>
                    <a:pt x="1759" y="2504"/>
                  </a:cubicBezTo>
                  <a:cubicBezTo>
                    <a:pt x="1759" y="2505"/>
                    <a:pt x="1759" y="2507"/>
                    <a:pt x="1759" y="2509"/>
                  </a:cubicBezTo>
                  <a:cubicBezTo>
                    <a:pt x="1765" y="2515"/>
                    <a:pt x="1765" y="2515"/>
                    <a:pt x="1765" y="2521"/>
                  </a:cubicBezTo>
                  <a:cubicBezTo>
                    <a:pt x="1765" y="2519"/>
                    <a:pt x="1765" y="2517"/>
                    <a:pt x="1765" y="2515"/>
                  </a:cubicBezTo>
                  <a:cubicBezTo>
                    <a:pt x="1766" y="2516"/>
                    <a:pt x="1767" y="2517"/>
                    <a:pt x="1768" y="2517"/>
                  </a:cubicBezTo>
                  <a:cubicBezTo>
                    <a:pt x="1771" y="2517"/>
                    <a:pt x="1775" y="2513"/>
                    <a:pt x="1778" y="2513"/>
                  </a:cubicBezTo>
                  <a:cubicBezTo>
                    <a:pt x="1779" y="2513"/>
                    <a:pt x="1780" y="2514"/>
                    <a:pt x="1781" y="2515"/>
                  </a:cubicBezTo>
                  <a:cubicBezTo>
                    <a:pt x="1781" y="2523"/>
                    <a:pt x="1780" y="2523"/>
                    <a:pt x="1779" y="2523"/>
                  </a:cubicBezTo>
                  <a:cubicBezTo>
                    <a:pt x="1777" y="2523"/>
                    <a:pt x="1776" y="2523"/>
                    <a:pt x="1776" y="2532"/>
                  </a:cubicBezTo>
                  <a:cubicBezTo>
                    <a:pt x="1781" y="2532"/>
                    <a:pt x="1793" y="2515"/>
                    <a:pt x="1798" y="2515"/>
                  </a:cubicBezTo>
                  <a:lnTo>
                    <a:pt x="1793" y="2515"/>
                  </a:lnTo>
                  <a:cubicBezTo>
                    <a:pt x="1794" y="2509"/>
                    <a:pt x="1795" y="2507"/>
                    <a:pt x="1796" y="2507"/>
                  </a:cubicBezTo>
                  <a:cubicBezTo>
                    <a:pt x="1798" y="2507"/>
                    <a:pt x="1799" y="2517"/>
                    <a:pt x="1802" y="2517"/>
                  </a:cubicBezTo>
                  <a:cubicBezTo>
                    <a:pt x="1802" y="2517"/>
                    <a:pt x="1803" y="2517"/>
                    <a:pt x="1804" y="2515"/>
                  </a:cubicBezTo>
                  <a:lnTo>
                    <a:pt x="1804" y="2515"/>
                  </a:lnTo>
                  <a:cubicBezTo>
                    <a:pt x="1804" y="2519"/>
                    <a:pt x="1801" y="2525"/>
                    <a:pt x="1800" y="2527"/>
                  </a:cubicBezTo>
                  <a:lnTo>
                    <a:pt x="1800" y="2527"/>
                  </a:lnTo>
                  <a:cubicBezTo>
                    <a:pt x="1799" y="2527"/>
                    <a:pt x="1799" y="2527"/>
                    <a:pt x="1798" y="2526"/>
                  </a:cubicBezTo>
                  <a:lnTo>
                    <a:pt x="1798" y="2526"/>
                  </a:lnTo>
                  <a:cubicBezTo>
                    <a:pt x="1798" y="2527"/>
                    <a:pt x="1798" y="2528"/>
                    <a:pt x="1799" y="2528"/>
                  </a:cubicBezTo>
                  <a:cubicBezTo>
                    <a:pt x="1799" y="2528"/>
                    <a:pt x="1799" y="2527"/>
                    <a:pt x="1800" y="2527"/>
                  </a:cubicBezTo>
                  <a:lnTo>
                    <a:pt x="1800" y="2527"/>
                  </a:lnTo>
                  <a:cubicBezTo>
                    <a:pt x="1800" y="2527"/>
                    <a:pt x="1801" y="2528"/>
                    <a:pt x="1801" y="2528"/>
                  </a:cubicBezTo>
                  <a:cubicBezTo>
                    <a:pt x="1806" y="2528"/>
                    <a:pt x="1811" y="2519"/>
                    <a:pt x="1815" y="2515"/>
                  </a:cubicBezTo>
                  <a:lnTo>
                    <a:pt x="1815" y="2521"/>
                  </a:lnTo>
                  <a:cubicBezTo>
                    <a:pt x="1821" y="2526"/>
                    <a:pt x="1821" y="2526"/>
                    <a:pt x="1826" y="2526"/>
                  </a:cubicBezTo>
                  <a:cubicBezTo>
                    <a:pt x="1826" y="2521"/>
                    <a:pt x="1826" y="2521"/>
                    <a:pt x="1826" y="2515"/>
                  </a:cubicBezTo>
                  <a:cubicBezTo>
                    <a:pt x="1828" y="2524"/>
                    <a:pt x="1830" y="2527"/>
                    <a:pt x="1832" y="2527"/>
                  </a:cubicBezTo>
                  <a:cubicBezTo>
                    <a:pt x="1836" y="2527"/>
                    <a:pt x="1840" y="2517"/>
                    <a:pt x="1844" y="2517"/>
                  </a:cubicBezTo>
                  <a:cubicBezTo>
                    <a:pt x="1846" y="2517"/>
                    <a:pt x="1847" y="2519"/>
                    <a:pt x="1849" y="2526"/>
                  </a:cubicBezTo>
                  <a:cubicBezTo>
                    <a:pt x="1849" y="2526"/>
                    <a:pt x="1849" y="2532"/>
                    <a:pt x="1849" y="2532"/>
                  </a:cubicBezTo>
                  <a:lnTo>
                    <a:pt x="1854" y="2526"/>
                  </a:lnTo>
                  <a:cubicBezTo>
                    <a:pt x="1854" y="2515"/>
                    <a:pt x="1854" y="2521"/>
                    <a:pt x="1854" y="2509"/>
                  </a:cubicBezTo>
                  <a:cubicBezTo>
                    <a:pt x="1854" y="2504"/>
                    <a:pt x="1860" y="2498"/>
                    <a:pt x="1860" y="2498"/>
                  </a:cubicBezTo>
                  <a:lnTo>
                    <a:pt x="1860" y="2498"/>
                  </a:lnTo>
                  <a:cubicBezTo>
                    <a:pt x="1854" y="2509"/>
                    <a:pt x="1860" y="2521"/>
                    <a:pt x="1860" y="2526"/>
                  </a:cubicBezTo>
                  <a:lnTo>
                    <a:pt x="1860" y="2515"/>
                  </a:lnTo>
                  <a:cubicBezTo>
                    <a:pt x="1860" y="2518"/>
                    <a:pt x="1860" y="2519"/>
                    <a:pt x="1860" y="2519"/>
                  </a:cubicBezTo>
                  <a:cubicBezTo>
                    <a:pt x="1860" y="2519"/>
                    <a:pt x="1861" y="2502"/>
                    <a:pt x="1864" y="2502"/>
                  </a:cubicBezTo>
                  <a:cubicBezTo>
                    <a:pt x="1864" y="2502"/>
                    <a:pt x="1865" y="2502"/>
                    <a:pt x="1865" y="2504"/>
                  </a:cubicBezTo>
                  <a:lnTo>
                    <a:pt x="1865" y="2509"/>
                  </a:lnTo>
                  <a:cubicBezTo>
                    <a:pt x="1865" y="2509"/>
                    <a:pt x="1871" y="2504"/>
                    <a:pt x="1871" y="2504"/>
                  </a:cubicBezTo>
                  <a:lnTo>
                    <a:pt x="1871" y="2504"/>
                  </a:lnTo>
                  <a:cubicBezTo>
                    <a:pt x="1871" y="2515"/>
                    <a:pt x="1865" y="2509"/>
                    <a:pt x="1865" y="2521"/>
                  </a:cubicBezTo>
                  <a:cubicBezTo>
                    <a:pt x="1867" y="2521"/>
                    <a:pt x="1869" y="2518"/>
                    <a:pt x="1871" y="2515"/>
                  </a:cubicBezTo>
                  <a:lnTo>
                    <a:pt x="1871" y="2515"/>
                  </a:lnTo>
                  <a:cubicBezTo>
                    <a:pt x="1871" y="2515"/>
                    <a:pt x="1871" y="2515"/>
                    <a:pt x="1871" y="2515"/>
                  </a:cubicBezTo>
                  <a:cubicBezTo>
                    <a:pt x="1871" y="2525"/>
                    <a:pt x="1871" y="2527"/>
                    <a:pt x="1872" y="2527"/>
                  </a:cubicBezTo>
                  <a:cubicBezTo>
                    <a:pt x="1873" y="2527"/>
                    <a:pt x="1874" y="2526"/>
                    <a:pt x="1877" y="2526"/>
                  </a:cubicBezTo>
                  <a:lnTo>
                    <a:pt x="1877" y="2532"/>
                  </a:lnTo>
                  <a:cubicBezTo>
                    <a:pt x="1879" y="2515"/>
                    <a:pt x="1881" y="2514"/>
                    <a:pt x="1882" y="2514"/>
                  </a:cubicBezTo>
                  <a:cubicBezTo>
                    <a:pt x="1883" y="2514"/>
                    <a:pt x="1883" y="2514"/>
                    <a:pt x="1883" y="2514"/>
                  </a:cubicBezTo>
                  <a:cubicBezTo>
                    <a:pt x="1884" y="2514"/>
                    <a:pt x="1886" y="2513"/>
                    <a:pt x="1888" y="2504"/>
                  </a:cubicBezTo>
                  <a:lnTo>
                    <a:pt x="1888" y="2504"/>
                  </a:lnTo>
                  <a:cubicBezTo>
                    <a:pt x="1882" y="2526"/>
                    <a:pt x="1888" y="2515"/>
                    <a:pt x="1888" y="2532"/>
                  </a:cubicBezTo>
                  <a:cubicBezTo>
                    <a:pt x="1888" y="2537"/>
                    <a:pt x="1888" y="2537"/>
                    <a:pt x="1888" y="2543"/>
                  </a:cubicBezTo>
                  <a:cubicBezTo>
                    <a:pt x="1889" y="2540"/>
                    <a:pt x="1890" y="2540"/>
                    <a:pt x="1891" y="2540"/>
                  </a:cubicBezTo>
                  <a:cubicBezTo>
                    <a:pt x="1892" y="2540"/>
                    <a:pt x="1893" y="2544"/>
                    <a:pt x="1893" y="2544"/>
                  </a:cubicBezTo>
                  <a:cubicBezTo>
                    <a:pt x="1893" y="2544"/>
                    <a:pt x="1893" y="2542"/>
                    <a:pt x="1893" y="2537"/>
                  </a:cubicBezTo>
                  <a:cubicBezTo>
                    <a:pt x="1893" y="2543"/>
                    <a:pt x="1899" y="2537"/>
                    <a:pt x="1893" y="2549"/>
                  </a:cubicBezTo>
                  <a:cubicBezTo>
                    <a:pt x="1899" y="2543"/>
                    <a:pt x="1893" y="2537"/>
                    <a:pt x="1899" y="2532"/>
                  </a:cubicBezTo>
                  <a:cubicBezTo>
                    <a:pt x="1900" y="2530"/>
                    <a:pt x="1901" y="2529"/>
                    <a:pt x="1901" y="2529"/>
                  </a:cubicBezTo>
                  <a:cubicBezTo>
                    <a:pt x="1904" y="2529"/>
                    <a:pt x="1905" y="2540"/>
                    <a:pt x="1907" y="2540"/>
                  </a:cubicBezTo>
                  <a:cubicBezTo>
                    <a:pt x="1908" y="2540"/>
                    <a:pt x="1909" y="2538"/>
                    <a:pt x="1910" y="2532"/>
                  </a:cubicBezTo>
                  <a:cubicBezTo>
                    <a:pt x="1916" y="2526"/>
                    <a:pt x="1921" y="2515"/>
                    <a:pt x="1927" y="2504"/>
                  </a:cubicBezTo>
                  <a:lnTo>
                    <a:pt x="1927" y="2504"/>
                  </a:lnTo>
                  <a:cubicBezTo>
                    <a:pt x="1927" y="2515"/>
                    <a:pt x="1921" y="2521"/>
                    <a:pt x="1921" y="2521"/>
                  </a:cubicBezTo>
                  <a:cubicBezTo>
                    <a:pt x="1924" y="2523"/>
                    <a:pt x="1926" y="2525"/>
                    <a:pt x="1927" y="2525"/>
                  </a:cubicBezTo>
                  <a:cubicBezTo>
                    <a:pt x="1928" y="2525"/>
                    <a:pt x="1930" y="2523"/>
                    <a:pt x="1933" y="2521"/>
                  </a:cubicBezTo>
                  <a:lnTo>
                    <a:pt x="1933" y="2521"/>
                  </a:lnTo>
                  <a:cubicBezTo>
                    <a:pt x="1927" y="2526"/>
                    <a:pt x="1927" y="2526"/>
                    <a:pt x="1927" y="2532"/>
                  </a:cubicBezTo>
                  <a:cubicBezTo>
                    <a:pt x="1931" y="2532"/>
                    <a:pt x="1932" y="2524"/>
                    <a:pt x="1933" y="2521"/>
                  </a:cubicBezTo>
                  <a:lnTo>
                    <a:pt x="1933" y="2521"/>
                  </a:lnTo>
                  <a:cubicBezTo>
                    <a:pt x="1933" y="2521"/>
                    <a:pt x="1933" y="2521"/>
                    <a:pt x="1933" y="2521"/>
                  </a:cubicBezTo>
                  <a:lnTo>
                    <a:pt x="1933" y="2521"/>
                  </a:lnTo>
                  <a:cubicBezTo>
                    <a:pt x="1933" y="2520"/>
                    <a:pt x="1933" y="2519"/>
                    <a:pt x="1933" y="2519"/>
                  </a:cubicBezTo>
                  <a:cubicBezTo>
                    <a:pt x="1933" y="2519"/>
                    <a:pt x="1933" y="2520"/>
                    <a:pt x="1933" y="2521"/>
                  </a:cubicBezTo>
                  <a:lnTo>
                    <a:pt x="1933" y="2509"/>
                  </a:lnTo>
                  <a:lnTo>
                    <a:pt x="1938" y="2509"/>
                  </a:lnTo>
                  <a:cubicBezTo>
                    <a:pt x="1938" y="2509"/>
                    <a:pt x="1933" y="2521"/>
                    <a:pt x="1933" y="2521"/>
                  </a:cubicBezTo>
                  <a:cubicBezTo>
                    <a:pt x="1933" y="2526"/>
                    <a:pt x="1933" y="2537"/>
                    <a:pt x="1933" y="2543"/>
                  </a:cubicBezTo>
                  <a:cubicBezTo>
                    <a:pt x="1933" y="2537"/>
                    <a:pt x="1938" y="2526"/>
                    <a:pt x="1938" y="2526"/>
                  </a:cubicBezTo>
                  <a:lnTo>
                    <a:pt x="1938" y="2526"/>
                  </a:lnTo>
                  <a:cubicBezTo>
                    <a:pt x="1938" y="2532"/>
                    <a:pt x="1938" y="2537"/>
                    <a:pt x="1933" y="2543"/>
                  </a:cubicBezTo>
                  <a:cubicBezTo>
                    <a:pt x="1938" y="2537"/>
                    <a:pt x="1938" y="2537"/>
                    <a:pt x="1944" y="2532"/>
                  </a:cubicBezTo>
                  <a:lnTo>
                    <a:pt x="1944" y="2532"/>
                  </a:lnTo>
                  <a:cubicBezTo>
                    <a:pt x="1943" y="2533"/>
                    <a:pt x="1942" y="2533"/>
                    <a:pt x="1941" y="2533"/>
                  </a:cubicBezTo>
                  <a:cubicBezTo>
                    <a:pt x="1938" y="2533"/>
                    <a:pt x="1938" y="2525"/>
                    <a:pt x="1938" y="2521"/>
                  </a:cubicBezTo>
                  <a:lnTo>
                    <a:pt x="1944" y="2521"/>
                  </a:lnTo>
                  <a:cubicBezTo>
                    <a:pt x="1944" y="2515"/>
                    <a:pt x="1944" y="2509"/>
                    <a:pt x="1938" y="2509"/>
                  </a:cubicBezTo>
                  <a:lnTo>
                    <a:pt x="1949" y="2509"/>
                  </a:lnTo>
                  <a:cubicBezTo>
                    <a:pt x="1949" y="2521"/>
                    <a:pt x="1944" y="2532"/>
                    <a:pt x="1944" y="2543"/>
                  </a:cubicBezTo>
                  <a:cubicBezTo>
                    <a:pt x="1949" y="2532"/>
                    <a:pt x="1949" y="2537"/>
                    <a:pt x="1949" y="2521"/>
                  </a:cubicBezTo>
                  <a:cubicBezTo>
                    <a:pt x="1949" y="2515"/>
                    <a:pt x="1949" y="2515"/>
                    <a:pt x="1949" y="2509"/>
                  </a:cubicBezTo>
                  <a:cubicBezTo>
                    <a:pt x="1955" y="2509"/>
                    <a:pt x="1966" y="2515"/>
                    <a:pt x="1972" y="2515"/>
                  </a:cubicBezTo>
                  <a:lnTo>
                    <a:pt x="2017" y="2521"/>
                  </a:lnTo>
                  <a:cubicBezTo>
                    <a:pt x="2073" y="2526"/>
                    <a:pt x="2134" y="2532"/>
                    <a:pt x="2190" y="2543"/>
                  </a:cubicBezTo>
                  <a:cubicBezTo>
                    <a:pt x="2200" y="2546"/>
                    <a:pt x="2208" y="2548"/>
                    <a:pt x="2214" y="2548"/>
                  </a:cubicBezTo>
                  <a:cubicBezTo>
                    <a:pt x="2229" y="2548"/>
                    <a:pt x="2236" y="2540"/>
                    <a:pt x="2252" y="2532"/>
                  </a:cubicBezTo>
                  <a:lnTo>
                    <a:pt x="2258" y="2549"/>
                  </a:lnTo>
                  <a:lnTo>
                    <a:pt x="2291" y="2532"/>
                  </a:lnTo>
                  <a:cubicBezTo>
                    <a:pt x="2300" y="2529"/>
                    <a:pt x="2308" y="2528"/>
                    <a:pt x="2316" y="2528"/>
                  </a:cubicBezTo>
                  <a:cubicBezTo>
                    <a:pt x="2343" y="2528"/>
                    <a:pt x="2369" y="2541"/>
                    <a:pt x="2397" y="2541"/>
                  </a:cubicBezTo>
                  <a:cubicBezTo>
                    <a:pt x="2410" y="2541"/>
                    <a:pt x="2423" y="2539"/>
                    <a:pt x="2437" y="2532"/>
                  </a:cubicBezTo>
                  <a:lnTo>
                    <a:pt x="2431" y="2521"/>
                  </a:lnTo>
                  <a:cubicBezTo>
                    <a:pt x="2446" y="2521"/>
                    <a:pt x="2471" y="2516"/>
                    <a:pt x="2486" y="2516"/>
                  </a:cubicBezTo>
                  <a:cubicBezTo>
                    <a:pt x="2493" y="2516"/>
                    <a:pt x="2498" y="2517"/>
                    <a:pt x="2498" y="2521"/>
                  </a:cubicBezTo>
                  <a:cubicBezTo>
                    <a:pt x="2498" y="2521"/>
                    <a:pt x="2502" y="2513"/>
                    <a:pt x="2506" y="2513"/>
                  </a:cubicBezTo>
                  <a:cubicBezTo>
                    <a:pt x="2507" y="2513"/>
                    <a:pt x="2508" y="2514"/>
                    <a:pt x="2510" y="2515"/>
                  </a:cubicBezTo>
                  <a:lnTo>
                    <a:pt x="2515" y="2521"/>
                  </a:lnTo>
                  <a:lnTo>
                    <a:pt x="2566" y="2498"/>
                  </a:lnTo>
                  <a:cubicBezTo>
                    <a:pt x="2599" y="2498"/>
                    <a:pt x="2575" y="2523"/>
                    <a:pt x="2603" y="2523"/>
                  </a:cubicBezTo>
                  <a:cubicBezTo>
                    <a:pt x="2607" y="2523"/>
                    <a:pt x="2614" y="2522"/>
                    <a:pt x="2622" y="2521"/>
                  </a:cubicBezTo>
                  <a:cubicBezTo>
                    <a:pt x="2644" y="2509"/>
                    <a:pt x="2683" y="2487"/>
                    <a:pt x="2672" y="2481"/>
                  </a:cubicBezTo>
                  <a:cubicBezTo>
                    <a:pt x="2666" y="2481"/>
                    <a:pt x="2650" y="2481"/>
                    <a:pt x="2650" y="2476"/>
                  </a:cubicBezTo>
                  <a:lnTo>
                    <a:pt x="2666" y="2465"/>
                  </a:lnTo>
                  <a:cubicBezTo>
                    <a:pt x="2666" y="2448"/>
                    <a:pt x="2672" y="2431"/>
                    <a:pt x="2650" y="2420"/>
                  </a:cubicBezTo>
                  <a:cubicBezTo>
                    <a:pt x="2650" y="2408"/>
                    <a:pt x="2650" y="2397"/>
                    <a:pt x="2638" y="2380"/>
                  </a:cubicBezTo>
                  <a:cubicBezTo>
                    <a:pt x="2638" y="2379"/>
                    <a:pt x="2639" y="2378"/>
                    <a:pt x="2640" y="2378"/>
                  </a:cubicBezTo>
                  <a:cubicBezTo>
                    <a:pt x="2642" y="2378"/>
                    <a:pt x="2646" y="2380"/>
                    <a:pt x="2650" y="2380"/>
                  </a:cubicBezTo>
                  <a:cubicBezTo>
                    <a:pt x="2642" y="2373"/>
                    <a:pt x="2631" y="2362"/>
                    <a:pt x="2622" y="2362"/>
                  </a:cubicBezTo>
                  <a:cubicBezTo>
                    <a:pt x="2618" y="2362"/>
                    <a:pt x="2614" y="2364"/>
                    <a:pt x="2610" y="2369"/>
                  </a:cubicBezTo>
                  <a:cubicBezTo>
                    <a:pt x="2627" y="2380"/>
                    <a:pt x="2622" y="2380"/>
                    <a:pt x="2644" y="2392"/>
                  </a:cubicBezTo>
                  <a:cubicBezTo>
                    <a:pt x="2650" y="2408"/>
                    <a:pt x="2644" y="2414"/>
                    <a:pt x="2638" y="2414"/>
                  </a:cubicBezTo>
                  <a:cubicBezTo>
                    <a:pt x="2638" y="2414"/>
                    <a:pt x="2638" y="2414"/>
                    <a:pt x="2638" y="2420"/>
                  </a:cubicBezTo>
                  <a:cubicBezTo>
                    <a:pt x="2633" y="2414"/>
                    <a:pt x="2627" y="2414"/>
                    <a:pt x="2627" y="2414"/>
                  </a:cubicBezTo>
                  <a:lnTo>
                    <a:pt x="2594" y="2436"/>
                  </a:lnTo>
                  <a:lnTo>
                    <a:pt x="2582" y="2425"/>
                  </a:lnTo>
                  <a:lnTo>
                    <a:pt x="2610" y="2420"/>
                  </a:lnTo>
                  <a:cubicBezTo>
                    <a:pt x="2607" y="2419"/>
                    <a:pt x="2604" y="2418"/>
                    <a:pt x="2601" y="2418"/>
                  </a:cubicBezTo>
                  <a:cubicBezTo>
                    <a:pt x="2589" y="2418"/>
                    <a:pt x="2580" y="2426"/>
                    <a:pt x="2571" y="2431"/>
                  </a:cubicBezTo>
                  <a:cubicBezTo>
                    <a:pt x="2566" y="2425"/>
                    <a:pt x="2560" y="2425"/>
                    <a:pt x="2554" y="2425"/>
                  </a:cubicBezTo>
                  <a:lnTo>
                    <a:pt x="2526" y="2448"/>
                  </a:lnTo>
                  <a:cubicBezTo>
                    <a:pt x="2521" y="2442"/>
                    <a:pt x="2538" y="2431"/>
                    <a:pt x="2515" y="2431"/>
                  </a:cubicBezTo>
                  <a:cubicBezTo>
                    <a:pt x="2498" y="2442"/>
                    <a:pt x="2532" y="2448"/>
                    <a:pt x="2510" y="2459"/>
                  </a:cubicBezTo>
                  <a:cubicBezTo>
                    <a:pt x="2496" y="2452"/>
                    <a:pt x="2493" y="2447"/>
                    <a:pt x="2488" y="2447"/>
                  </a:cubicBezTo>
                  <a:cubicBezTo>
                    <a:pt x="2486" y="2447"/>
                    <a:pt x="2482" y="2449"/>
                    <a:pt x="2476" y="2453"/>
                  </a:cubicBezTo>
                  <a:cubicBezTo>
                    <a:pt x="2470" y="2448"/>
                    <a:pt x="2476" y="2442"/>
                    <a:pt x="2482" y="2436"/>
                  </a:cubicBezTo>
                  <a:lnTo>
                    <a:pt x="2482" y="2436"/>
                  </a:lnTo>
                  <a:cubicBezTo>
                    <a:pt x="2465" y="2448"/>
                    <a:pt x="2437" y="2448"/>
                    <a:pt x="2431" y="2459"/>
                  </a:cubicBezTo>
                  <a:cubicBezTo>
                    <a:pt x="2427" y="2456"/>
                    <a:pt x="2422" y="2456"/>
                    <a:pt x="2417" y="2456"/>
                  </a:cubicBezTo>
                  <a:cubicBezTo>
                    <a:pt x="2407" y="2456"/>
                    <a:pt x="2396" y="2458"/>
                    <a:pt x="2388" y="2458"/>
                  </a:cubicBezTo>
                  <a:cubicBezTo>
                    <a:pt x="2380" y="2458"/>
                    <a:pt x="2375" y="2456"/>
                    <a:pt x="2375" y="2448"/>
                  </a:cubicBezTo>
                  <a:cubicBezTo>
                    <a:pt x="2370" y="2453"/>
                    <a:pt x="2342" y="2465"/>
                    <a:pt x="2330" y="2470"/>
                  </a:cubicBezTo>
                  <a:cubicBezTo>
                    <a:pt x="2344" y="2456"/>
                    <a:pt x="2329" y="2456"/>
                    <a:pt x="2311" y="2456"/>
                  </a:cubicBezTo>
                  <a:cubicBezTo>
                    <a:pt x="2293" y="2456"/>
                    <a:pt x="2272" y="2456"/>
                    <a:pt x="2274" y="2442"/>
                  </a:cubicBezTo>
                  <a:lnTo>
                    <a:pt x="2274" y="2442"/>
                  </a:lnTo>
                  <a:cubicBezTo>
                    <a:pt x="2259" y="2463"/>
                    <a:pt x="2209" y="2455"/>
                    <a:pt x="2170" y="2458"/>
                  </a:cubicBezTo>
                  <a:lnTo>
                    <a:pt x="2170" y="2458"/>
                  </a:lnTo>
                  <a:cubicBezTo>
                    <a:pt x="2150" y="2453"/>
                    <a:pt x="2145" y="2447"/>
                    <a:pt x="2134" y="2442"/>
                  </a:cubicBezTo>
                  <a:cubicBezTo>
                    <a:pt x="2129" y="2459"/>
                    <a:pt x="2095" y="2465"/>
                    <a:pt x="2073" y="2470"/>
                  </a:cubicBezTo>
                  <a:cubicBezTo>
                    <a:pt x="2050" y="2448"/>
                    <a:pt x="2095" y="2453"/>
                    <a:pt x="2090" y="2431"/>
                  </a:cubicBezTo>
                  <a:lnTo>
                    <a:pt x="2090" y="2431"/>
                  </a:lnTo>
                  <a:cubicBezTo>
                    <a:pt x="2090" y="2448"/>
                    <a:pt x="2039" y="2442"/>
                    <a:pt x="2050" y="2453"/>
                  </a:cubicBezTo>
                  <a:cubicBezTo>
                    <a:pt x="2028" y="2442"/>
                    <a:pt x="2033" y="2448"/>
                    <a:pt x="2022" y="2431"/>
                  </a:cubicBezTo>
                  <a:cubicBezTo>
                    <a:pt x="2020" y="2439"/>
                    <a:pt x="2017" y="2441"/>
                    <a:pt x="2014" y="2441"/>
                  </a:cubicBezTo>
                  <a:cubicBezTo>
                    <a:pt x="2010" y="2441"/>
                    <a:pt x="2005" y="2439"/>
                    <a:pt x="1999" y="2439"/>
                  </a:cubicBezTo>
                  <a:cubicBezTo>
                    <a:pt x="1996" y="2439"/>
                    <a:pt x="1992" y="2440"/>
                    <a:pt x="1989" y="2442"/>
                  </a:cubicBezTo>
                  <a:cubicBezTo>
                    <a:pt x="1972" y="2436"/>
                    <a:pt x="1983" y="2431"/>
                    <a:pt x="1977" y="2425"/>
                  </a:cubicBezTo>
                  <a:cubicBezTo>
                    <a:pt x="1977" y="2420"/>
                    <a:pt x="1983" y="2414"/>
                    <a:pt x="1983" y="2414"/>
                  </a:cubicBezTo>
                  <a:lnTo>
                    <a:pt x="1983" y="2414"/>
                  </a:lnTo>
                  <a:cubicBezTo>
                    <a:pt x="1983" y="2414"/>
                    <a:pt x="1972" y="2425"/>
                    <a:pt x="1966" y="2436"/>
                  </a:cubicBezTo>
                  <a:cubicBezTo>
                    <a:pt x="1949" y="2431"/>
                    <a:pt x="1972" y="2420"/>
                    <a:pt x="1977" y="2414"/>
                  </a:cubicBezTo>
                  <a:lnTo>
                    <a:pt x="1977" y="2414"/>
                  </a:lnTo>
                  <a:cubicBezTo>
                    <a:pt x="1977" y="2414"/>
                    <a:pt x="1975" y="2417"/>
                    <a:pt x="1972" y="2417"/>
                  </a:cubicBezTo>
                  <a:cubicBezTo>
                    <a:pt x="1970" y="2417"/>
                    <a:pt x="1968" y="2416"/>
                    <a:pt x="1966" y="2414"/>
                  </a:cubicBezTo>
                  <a:cubicBezTo>
                    <a:pt x="1961" y="2403"/>
                    <a:pt x="1955" y="2392"/>
                    <a:pt x="1955" y="2386"/>
                  </a:cubicBezTo>
                  <a:cubicBezTo>
                    <a:pt x="1955" y="2380"/>
                    <a:pt x="1955" y="2380"/>
                    <a:pt x="1961" y="2380"/>
                  </a:cubicBezTo>
                  <a:cubicBezTo>
                    <a:pt x="1944" y="2358"/>
                    <a:pt x="1944" y="2308"/>
                    <a:pt x="1921" y="2280"/>
                  </a:cubicBezTo>
                  <a:cubicBezTo>
                    <a:pt x="1921" y="2279"/>
                    <a:pt x="1921" y="2278"/>
                    <a:pt x="1922" y="2277"/>
                  </a:cubicBezTo>
                  <a:lnTo>
                    <a:pt x="1922" y="2277"/>
                  </a:lnTo>
                  <a:cubicBezTo>
                    <a:pt x="1914" y="2282"/>
                    <a:pt x="1909" y="2285"/>
                    <a:pt x="1905" y="2285"/>
                  </a:cubicBezTo>
                  <a:cubicBezTo>
                    <a:pt x="1899" y="2268"/>
                    <a:pt x="1888" y="2257"/>
                    <a:pt x="1893" y="2252"/>
                  </a:cubicBezTo>
                  <a:lnTo>
                    <a:pt x="1893" y="2252"/>
                  </a:lnTo>
                  <a:cubicBezTo>
                    <a:pt x="1897" y="2256"/>
                    <a:pt x="1902" y="2257"/>
                    <a:pt x="1903" y="2259"/>
                  </a:cubicBezTo>
                  <a:lnTo>
                    <a:pt x="1903" y="2259"/>
                  </a:lnTo>
                  <a:lnTo>
                    <a:pt x="1899" y="2246"/>
                  </a:lnTo>
                  <a:cubicBezTo>
                    <a:pt x="1901" y="2243"/>
                    <a:pt x="1903" y="2242"/>
                    <a:pt x="1904" y="2242"/>
                  </a:cubicBezTo>
                  <a:cubicBezTo>
                    <a:pt x="1911" y="2242"/>
                    <a:pt x="1912" y="2268"/>
                    <a:pt x="1921" y="2268"/>
                  </a:cubicBezTo>
                  <a:cubicBezTo>
                    <a:pt x="1910" y="2235"/>
                    <a:pt x="1888" y="2207"/>
                    <a:pt x="1888" y="2179"/>
                  </a:cubicBezTo>
                  <a:cubicBezTo>
                    <a:pt x="1888" y="2179"/>
                    <a:pt x="1889" y="2179"/>
                    <a:pt x="1889" y="2179"/>
                  </a:cubicBezTo>
                  <a:cubicBezTo>
                    <a:pt x="1897" y="2179"/>
                    <a:pt x="1902" y="2211"/>
                    <a:pt x="1907" y="2211"/>
                  </a:cubicBezTo>
                  <a:cubicBezTo>
                    <a:pt x="1908" y="2211"/>
                    <a:pt x="1909" y="2209"/>
                    <a:pt x="1910" y="2201"/>
                  </a:cubicBezTo>
                  <a:lnTo>
                    <a:pt x="1910" y="2235"/>
                  </a:lnTo>
                  <a:cubicBezTo>
                    <a:pt x="1916" y="2227"/>
                    <a:pt x="1919" y="2224"/>
                    <a:pt x="1921" y="2224"/>
                  </a:cubicBezTo>
                  <a:cubicBezTo>
                    <a:pt x="1925" y="2224"/>
                    <a:pt x="1924" y="2237"/>
                    <a:pt x="1929" y="2237"/>
                  </a:cubicBezTo>
                  <a:cubicBezTo>
                    <a:pt x="1930" y="2237"/>
                    <a:pt x="1933" y="2235"/>
                    <a:pt x="1938" y="2229"/>
                  </a:cubicBezTo>
                  <a:cubicBezTo>
                    <a:pt x="1927" y="2179"/>
                    <a:pt x="1916" y="2179"/>
                    <a:pt x="1910" y="2128"/>
                  </a:cubicBezTo>
                  <a:cubicBezTo>
                    <a:pt x="1908" y="2127"/>
                    <a:pt x="1906" y="2127"/>
                    <a:pt x="1904" y="2127"/>
                  </a:cubicBezTo>
                  <a:cubicBezTo>
                    <a:pt x="1900" y="2127"/>
                    <a:pt x="1898" y="2130"/>
                    <a:pt x="1894" y="2130"/>
                  </a:cubicBezTo>
                  <a:cubicBezTo>
                    <a:pt x="1892" y="2130"/>
                    <a:pt x="1890" y="2130"/>
                    <a:pt x="1888" y="2128"/>
                  </a:cubicBezTo>
                  <a:cubicBezTo>
                    <a:pt x="1854" y="2067"/>
                    <a:pt x="1910" y="2061"/>
                    <a:pt x="1871" y="2022"/>
                  </a:cubicBezTo>
                  <a:cubicBezTo>
                    <a:pt x="1860" y="2011"/>
                    <a:pt x="1837" y="2016"/>
                    <a:pt x="1837" y="1977"/>
                  </a:cubicBezTo>
                  <a:lnTo>
                    <a:pt x="1837" y="1977"/>
                  </a:lnTo>
                  <a:lnTo>
                    <a:pt x="1860" y="1983"/>
                  </a:lnTo>
                  <a:cubicBezTo>
                    <a:pt x="1854" y="1972"/>
                    <a:pt x="1849" y="1966"/>
                    <a:pt x="1849" y="1960"/>
                  </a:cubicBezTo>
                  <a:cubicBezTo>
                    <a:pt x="1843" y="1949"/>
                    <a:pt x="1837" y="1949"/>
                    <a:pt x="1832" y="1944"/>
                  </a:cubicBezTo>
                  <a:cubicBezTo>
                    <a:pt x="1826" y="1938"/>
                    <a:pt x="1821" y="1932"/>
                    <a:pt x="1809" y="1888"/>
                  </a:cubicBezTo>
                  <a:lnTo>
                    <a:pt x="1809" y="1888"/>
                  </a:lnTo>
                  <a:cubicBezTo>
                    <a:pt x="1819" y="1893"/>
                    <a:pt x="1829" y="1929"/>
                    <a:pt x="1831" y="1929"/>
                  </a:cubicBezTo>
                  <a:cubicBezTo>
                    <a:pt x="1832" y="1929"/>
                    <a:pt x="1832" y="1928"/>
                    <a:pt x="1832" y="1927"/>
                  </a:cubicBezTo>
                  <a:cubicBezTo>
                    <a:pt x="1826" y="1899"/>
                    <a:pt x="1821" y="1888"/>
                    <a:pt x="1815" y="1888"/>
                  </a:cubicBezTo>
                  <a:cubicBezTo>
                    <a:pt x="1809" y="1882"/>
                    <a:pt x="1809" y="1882"/>
                    <a:pt x="1787" y="1882"/>
                  </a:cubicBezTo>
                  <a:cubicBezTo>
                    <a:pt x="1787" y="1876"/>
                    <a:pt x="1787" y="1876"/>
                    <a:pt x="1787" y="1871"/>
                  </a:cubicBezTo>
                  <a:cubicBezTo>
                    <a:pt x="1765" y="1871"/>
                    <a:pt x="1742" y="1871"/>
                    <a:pt x="1720" y="1876"/>
                  </a:cubicBezTo>
                  <a:cubicBezTo>
                    <a:pt x="1709" y="1876"/>
                    <a:pt x="1697" y="1882"/>
                    <a:pt x="1681" y="1882"/>
                  </a:cubicBezTo>
                  <a:cubicBezTo>
                    <a:pt x="1658" y="1888"/>
                    <a:pt x="1630" y="1893"/>
                    <a:pt x="1602" y="1899"/>
                  </a:cubicBezTo>
                  <a:cubicBezTo>
                    <a:pt x="1608" y="1893"/>
                    <a:pt x="1613" y="1888"/>
                    <a:pt x="1602" y="1882"/>
                  </a:cubicBezTo>
                  <a:cubicBezTo>
                    <a:pt x="1574" y="1887"/>
                    <a:pt x="1543" y="1889"/>
                    <a:pt x="1513" y="1889"/>
                  </a:cubicBezTo>
                  <a:cubicBezTo>
                    <a:pt x="1471" y="1889"/>
                    <a:pt x="1428" y="1885"/>
                    <a:pt x="1389" y="1882"/>
                  </a:cubicBezTo>
                  <a:lnTo>
                    <a:pt x="1367" y="1899"/>
                  </a:lnTo>
                  <a:cubicBezTo>
                    <a:pt x="1361" y="1899"/>
                    <a:pt x="1356" y="1893"/>
                    <a:pt x="1361" y="1888"/>
                  </a:cubicBezTo>
                  <a:cubicBezTo>
                    <a:pt x="1333" y="1888"/>
                    <a:pt x="1361" y="1899"/>
                    <a:pt x="1345" y="1904"/>
                  </a:cubicBezTo>
                  <a:cubicBezTo>
                    <a:pt x="1333" y="1904"/>
                    <a:pt x="1328" y="1899"/>
                    <a:pt x="1333" y="1893"/>
                  </a:cubicBezTo>
                  <a:lnTo>
                    <a:pt x="1333" y="1893"/>
                  </a:lnTo>
                  <a:cubicBezTo>
                    <a:pt x="1317" y="1899"/>
                    <a:pt x="1277" y="1904"/>
                    <a:pt x="1233" y="1932"/>
                  </a:cubicBezTo>
                  <a:cubicBezTo>
                    <a:pt x="1188" y="1966"/>
                    <a:pt x="1177" y="2005"/>
                    <a:pt x="1160" y="2028"/>
                  </a:cubicBezTo>
                  <a:lnTo>
                    <a:pt x="1160" y="2016"/>
                  </a:lnTo>
                  <a:lnTo>
                    <a:pt x="1160" y="2016"/>
                  </a:lnTo>
                  <a:cubicBezTo>
                    <a:pt x="1143" y="2056"/>
                    <a:pt x="1177" y="2067"/>
                    <a:pt x="1154" y="2100"/>
                  </a:cubicBezTo>
                  <a:lnTo>
                    <a:pt x="1154" y="2089"/>
                  </a:lnTo>
                  <a:cubicBezTo>
                    <a:pt x="1126" y="2168"/>
                    <a:pt x="1121" y="2263"/>
                    <a:pt x="1087" y="2319"/>
                  </a:cubicBezTo>
                  <a:cubicBezTo>
                    <a:pt x="1104" y="2330"/>
                    <a:pt x="1065" y="2392"/>
                    <a:pt x="1093" y="2403"/>
                  </a:cubicBezTo>
                  <a:cubicBezTo>
                    <a:pt x="1076" y="2425"/>
                    <a:pt x="1070" y="2431"/>
                    <a:pt x="1065" y="2436"/>
                  </a:cubicBezTo>
                  <a:cubicBezTo>
                    <a:pt x="1065" y="2442"/>
                    <a:pt x="1059" y="2453"/>
                    <a:pt x="1053" y="2453"/>
                  </a:cubicBezTo>
                  <a:cubicBezTo>
                    <a:pt x="1053" y="2453"/>
                    <a:pt x="1048" y="2459"/>
                    <a:pt x="1048" y="2459"/>
                  </a:cubicBezTo>
                  <a:cubicBezTo>
                    <a:pt x="1048" y="2459"/>
                    <a:pt x="1059" y="2481"/>
                    <a:pt x="1048" y="2481"/>
                  </a:cubicBezTo>
                  <a:lnTo>
                    <a:pt x="1042" y="2465"/>
                  </a:lnTo>
                  <a:cubicBezTo>
                    <a:pt x="1042" y="2470"/>
                    <a:pt x="1042" y="2476"/>
                    <a:pt x="1037" y="2481"/>
                  </a:cubicBezTo>
                  <a:lnTo>
                    <a:pt x="1020" y="2465"/>
                  </a:lnTo>
                  <a:lnTo>
                    <a:pt x="1003" y="2470"/>
                  </a:lnTo>
                  <a:cubicBezTo>
                    <a:pt x="1009" y="2470"/>
                    <a:pt x="1020" y="2476"/>
                    <a:pt x="1014" y="2481"/>
                  </a:cubicBezTo>
                  <a:cubicBezTo>
                    <a:pt x="1010" y="2482"/>
                    <a:pt x="1006" y="2482"/>
                    <a:pt x="1002" y="2482"/>
                  </a:cubicBezTo>
                  <a:cubicBezTo>
                    <a:pt x="974" y="2482"/>
                    <a:pt x="941" y="2469"/>
                    <a:pt x="936" y="2465"/>
                  </a:cubicBezTo>
                  <a:lnTo>
                    <a:pt x="863" y="2476"/>
                  </a:lnTo>
                  <a:cubicBezTo>
                    <a:pt x="863" y="2470"/>
                    <a:pt x="874" y="2470"/>
                    <a:pt x="885" y="2465"/>
                  </a:cubicBezTo>
                  <a:lnTo>
                    <a:pt x="885" y="2465"/>
                  </a:lnTo>
                  <a:cubicBezTo>
                    <a:pt x="877" y="2468"/>
                    <a:pt x="872" y="2469"/>
                    <a:pt x="869" y="2469"/>
                  </a:cubicBezTo>
                  <a:cubicBezTo>
                    <a:pt x="860" y="2469"/>
                    <a:pt x="866" y="2460"/>
                    <a:pt x="857" y="2460"/>
                  </a:cubicBezTo>
                  <a:cubicBezTo>
                    <a:pt x="854" y="2460"/>
                    <a:pt x="849" y="2461"/>
                    <a:pt x="841" y="2465"/>
                  </a:cubicBezTo>
                  <a:cubicBezTo>
                    <a:pt x="846" y="2470"/>
                    <a:pt x="841" y="2476"/>
                    <a:pt x="841" y="2476"/>
                  </a:cubicBezTo>
                  <a:cubicBezTo>
                    <a:pt x="829" y="2473"/>
                    <a:pt x="814" y="2472"/>
                    <a:pt x="798" y="2472"/>
                  </a:cubicBezTo>
                  <a:cubicBezTo>
                    <a:pt x="782" y="2472"/>
                    <a:pt x="765" y="2473"/>
                    <a:pt x="751" y="2476"/>
                  </a:cubicBezTo>
                  <a:lnTo>
                    <a:pt x="757" y="2465"/>
                  </a:lnTo>
                  <a:cubicBezTo>
                    <a:pt x="701" y="2465"/>
                    <a:pt x="639" y="2476"/>
                    <a:pt x="577" y="2481"/>
                  </a:cubicBezTo>
                  <a:cubicBezTo>
                    <a:pt x="600" y="2481"/>
                    <a:pt x="594" y="2498"/>
                    <a:pt x="577" y="2504"/>
                  </a:cubicBezTo>
                  <a:lnTo>
                    <a:pt x="572" y="2487"/>
                  </a:lnTo>
                  <a:lnTo>
                    <a:pt x="572" y="2487"/>
                  </a:lnTo>
                  <a:cubicBezTo>
                    <a:pt x="561" y="2498"/>
                    <a:pt x="589" y="2493"/>
                    <a:pt x="566" y="2504"/>
                  </a:cubicBezTo>
                  <a:cubicBezTo>
                    <a:pt x="544" y="2504"/>
                    <a:pt x="549" y="2487"/>
                    <a:pt x="561" y="2481"/>
                  </a:cubicBezTo>
                  <a:lnTo>
                    <a:pt x="561" y="2481"/>
                  </a:lnTo>
                  <a:lnTo>
                    <a:pt x="533" y="2487"/>
                  </a:lnTo>
                  <a:cubicBezTo>
                    <a:pt x="533" y="2487"/>
                    <a:pt x="538" y="2481"/>
                    <a:pt x="544" y="2476"/>
                  </a:cubicBezTo>
                  <a:lnTo>
                    <a:pt x="544" y="2476"/>
                  </a:lnTo>
                  <a:cubicBezTo>
                    <a:pt x="541" y="2478"/>
                    <a:pt x="538" y="2479"/>
                    <a:pt x="534" y="2479"/>
                  </a:cubicBezTo>
                  <a:cubicBezTo>
                    <a:pt x="522" y="2479"/>
                    <a:pt x="506" y="2472"/>
                    <a:pt x="498" y="2472"/>
                  </a:cubicBezTo>
                  <a:cubicBezTo>
                    <a:pt x="495" y="2472"/>
                    <a:pt x="493" y="2473"/>
                    <a:pt x="493" y="2476"/>
                  </a:cubicBezTo>
                  <a:cubicBezTo>
                    <a:pt x="491" y="2476"/>
                    <a:pt x="486" y="2477"/>
                    <a:pt x="484" y="2477"/>
                  </a:cubicBezTo>
                  <a:cubicBezTo>
                    <a:pt x="481" y="2477"/>
                    <a:pt x="479" y="2476"/>
                    <a:pt x="482" y="2470"/>
                  </a:cubicBezTo>
                  <a:lnTo>
                    <a:pt x="482" y="2470"/>
                  </a:lnTo>
                  <a:cubicBezTo>
                    <a:pt x="477" y="2472"/>
                    <a:pt x="473" y="2473"/>
                    <a:pt x="471" y="2473"/>
                  </a:cubicBezTo>
                  <a:cubicBezTo>
                    <a:pt x="467" y="2473"/>
                    <a:pt x="467" y="2470"/>
                    <a:pt x="460" y="2470"/>
                  </a:cubicBezTo>
                  <a:cubicBezTo>
                    <a:pt x="465" y="2465"/>
                    <a:pt x="499" y="2414"/>
                    <a:pt x="510" y="2380"/>
                  </a:cubicBezTo>
                  <a:cubicBezTo>
                    <a:pt x="521" y="2347"/>
                    <a:pt x="505" y="2364"/>
                    <a:pt x="505" y="2347"/>
                  </a:cubicBezTo>
                  <a:lnTo>
                    <a:pt x="505" y="2347"/>
                  </a:lnTo>
                  <a:cubicBezTo>
                    <a:pt x="505" y="2347"/>
                    <a:pt x="506" y="2347"/>
                    <a:pt x="507" y="2347"/>
                  </a:cubicBezTo>
                  <a:cubicBezTo>
                    <a:pt x="515" y="2347"/>
                    <a:pt x="526" y="2329"/>
                    <a:pt x="530" y="2329"/>
                  </a:cubicBezTo>
                  <a:cubicBezTo>
                    <a:pt x="532" y="2329"/>
                    <a:pt x="533" y="2331"/>
                    <a:pt x="533" y="2336"/>
                  </a:cubicBezTo>
                  <a:cubicBezTo>
                    <a:pt x="549" y="2285"/>
                    <a:pt x="555" y="2274"/>
                    <a:pt x="572" y="2207"/>
                  </a:cubicBezTo>
                  <a:lnTo>
                    <a:pt x="572" y="2207"/>
                  </a:lnTo>
                  <a:cubicBezTo>
                    <a:pt x="568" y="2211"/>
                    <a:pt x="564" y="2215"/>
                    <a:pt x="562" y="2215"/>
                  </a:cubicBezTo>
                  <a:cubicBezTo>
                    <a:pt x="561" y="2215"/>
                    <a:pt x="561" y="2214"/>
                    <a:pt x="561" y="2212"/>
                  </a:cubicBezTo>
                  <a:cubicBezTo>
                    <a:pt x="561" y="2201"/>
                    <a:pt x="577" y="2190"/>
                    <a:pt x="577" y="2190"/>
                  </a:cubicBezTo>
                  <a:lnTo>
                    <a:pt x="577" y="2196"/>
                  </a:lnTo>
                  <a:cubicBezTo>
                    <a:pt x="594" y="2117"/>
                    <a:pt x="678" y="2044"/>
                    <a:pt x="678" y="1983"/>
                  </a:cubicBezTo>
                  <a:lnTo>
                    <a:pt x="689" y="1921"/>
                  </a:lnTo>
                  <a:cubicBezTo>
                    <a:pt x="693" y="1915"/>
                    <a:pt x="696" y="1913"/>
                    <a:pt x="697" y="1913"/>
                  </a:cubicBezTo>
                  <a:cubicBezTo>
                    <a:pt x="701" y="1913"/>
                    <a:pt x="699" y="1930"/>
                    <a:pt x="702" y="1930"/>
                  </a:cubicBezTo>
                  <a:cubicBezTo>
                    <a:pt x="703" y="1930"/>
                    <a:pt x="704" y="1929"/>
                    <a:pt x="706" y="1927"/>
                  </a:cubicBezTo>
                  <a:cubicBezTo>
                    <a:pt x="717" y="1854"/>
                    <a:pt x="751" y="1826"/>
                    <a:pt x="762" y="1770"/>
                  </a:cubicBezTo>
                  <a:cubicBezTo>
                    <a:pt x="813" y="1742"/>
                    <a:pt x="818" y="1624"/>
                    <a:pt x="857" y="1580"/>
                  </a:cubicBezTo>
                  <a:lnTo>
                    <a:pt x="852" y="1580"/>
                  </a:lnTo>
                  <a:cubicBezTo>
                    <a:pt x="846" y="1563"/>
                    <a:pt x="863" y="1563"/>
                    <a:pt x="869" y="1557"/>
                  </a:cubicBezTo>
                  <a:cubicBezTo>
                    <a:pt x="867" y="1556"/>
                    <a:pt x="865" y="1556"/>
                    <a:pt x="864" y="1556"/>
                  </a:cubicBezTo>
                  <a:cubicBezTo>
                    <a:pt x="858" y="1556"/>
                    <a:pt x="855" y="1561"/>
                    <a:pt x="853" y="1561"/>
                  </a:cubicBezTo>
                  <a:cubicBezTo>
                    <a:pt x="852" y="1561"/>
                    <a:pt x="852" y="1560"/>
                    <a:pt x="852" y="1557"/>
                  </a:cubicBezTo>
                  <a:cubicBezTo>
                    <a:pt x="891" y="1434"/>
                    <a:pt x="958" y="1316"/>
                    <a:pt x="1014" y="1193"/>
                  </a:cubicBezTo>
                  <a:cubicBezTo>
                    <a:pt x="1031" y="1148"/>
                    <a:pt x="981" y="1154"/>
                    <a:pt x="1020" y="1104"/>
                  </a:cubicBezTo>
                  <a:lnTo>
                    <a:pt x="1020" y="1104"/>
                  </a:lnTo>
                  <a:lnTo>
                    <a:pt x="1031" y="1126"/>
                  </a:lnTo>
                  <a:cubicBezTo>
                    <a:pt x="1048" y="1031"/>
                    <a:pt x="1098" y="941"/>
                    <a:pt x="1115" y="846"/>
                  </a:cubicBezTo>
                  <a:cubicBezTo>
                    <a:pt x="1115" y="852"/>
                    <a:pt x="1121" y="852"/>
                    <a:pt x="1115" y="863"/>
                  </a:cubicBezTo>
                  <a:cubicBezTo>
                    <a:pt x="1132" y="846"/>
                    <a:pt x="1143" y="790"/>
                    <a:pt x="1132" y="790"/>
                  </a:cubicBezTo>
                  <a:cubicBezTo>
                    <a:pt x="1134" y="783"/>
                    <a:pt x="1136" y="782"/>
                    <a:pt x="1138" y="782"/>
                  </a:cubicBezTo>
                  <a:cubicBezTo>
                    <a:pt x="1140" y="782"/>
                    <a:pt x="1142" y="783"/>
                    <a:pt x="1144" y="783"/>
                  </a:cubicBezTo>
                  <a:cubicBezTo>
                    <a:pt x="1145" y="783"/>
                    <a:pt x="1147" y="782"/>
                    <a:pt x="1149" y="779"/>
                  </a:cubicBezTo>
                  <a:cubicBezTo>
                    <a:pt x="1160" y="762"/>
                    <a:pt x="1149" y="728"/>
                    <a:pt x="1165" y="723"/>
                  </a:cubicBezTo>
                  <a:cubicBezTo>
                    <a:pt x="1165" y="723"/>
                    <a:pt x="1165" y="728"/>
                    <a:pt x="1165" y="734"/>
                  </a:cubicBezTo>
                  <a:cubicBezTo>
                    <a:pt x="1165" y="719"/>
                    <a:pt x="1183" y="682"/>
                    <a:pt x="1175" y="682"/>
                  </a:cubicBezTo>
                  <a:lnTo>
                    <a:pt x="1175" y="682"/>
                  </a:lnTo>
                  <a:cubicBezTo>
                    <a:pt x="1174" y="682"/>
                    <a:pt x="1173" y="682"/>
                    <a:pt x="1171" y="684"/>
                  </a:cubicBezTo>
                  <a:cubicBezTo>
                    <a:pt x="1188" y="650"/>
                    <a:pt x="1188" y="616"/>
                    <a:pt x="1205" y="594"/>
                  </a:cubicBezTo>
                  <a:cubicBezTo>
                    <a:pt x="1193" y="572"/>
                    <a:pt x="1227" y="538"/>
                    <a:pt x="1210" y="527"/>
                  </a:cubicBezTo>
                  <a:lnTo>
                    <a:pt x="1210" y="527"/>
                  </a:lnTo>
                  <a:cubicBezTo>
                    <a:pt x="1211" y="527"/>
                    <a:pt x="1212" y="527"/>
                    <a:pt x="1212" y="527"/>
                  </a:cubicBezTo>
                  <a:cubicBezTo>
                    <a:pt x="1228" y="527"/>
                    <a:pt x="1244" y="470"/>
                    <a:pt x="1244" y="443"/>
                  </a:cubicBezTo>
                  <a:cubicBezTo>
                    <a:pt x="1244" y="445"/>
                    <a:pt x="1244" y="445"/>
                    <a:pt x="1245" y="445"/>
                  </a:cubicBezTo>
                  <a:cubicBezTo>
                    <a:pt x="1247" y="445"/>
                    <a:pt x="1253" y="434"/>
                    <a:pt x="1257" y="434"/>
                  </a:cubicBezTo>
                  <a:cubicBezTo>
                    <a:pt x="1259" y="434"/>
                    <a:pt x="1260" y="435"/>
                    <a:pt x="1261" y="437"/>
                  </a:cubicBezTo>
                  <a:cubicBezTo>
                    <a:pt x="1266" y="415"/>
                    <a:pt x="1272" y="392"/>
                    <a:pt x="1261" y="392"/>
                  </a:cubicBezTo>
                  <a:cubicBezTo>
                    <a:pt x="1277" y="375"/>
                    <a:pt x="1283" y="347"/>
                    <a:pt x="1283" y="325"/>
                  </a:cubicBezTo>
                  <a:cubicBezTo>
                    <a:pt x="1283" y="319"/>
                    <a:pt x="1283" y="303"/>
                    <a:pt x="1289" y="303"/>
                  </a:cubicBezTo>
                  <a:cubicBezTo>
                    <a:pt x="1289" y="300"/>
                    <a:pt x="1290" y="298"/>
                    <a:pt x="1292" y="298"/>
                  </a:cubicBezTo>
                  <a:cubicBezTo>
                    <a:pt x="1294" y="298"/>
                    <a:pt x="1297" y="300"/>
                    <a:pt x="1300" y="303"/>
                  </a:cubicBezTo>
                  <a:cubicBezTo>
                    <a:pt x="1300" y="297"/>
                    <a:pt x="1300" y="297"/>
                    <a:pt x="1300" y="297"/>
                  </a:cubicBezTo>
                  <a:cubicBezTo>
                    <a:pt x="1300" y="291"/>
                    <a:pt x="1305" y="291"/>
                    <a:pt x="1305" y="286"/>
                  </a:cubicBezTo>
                  <a:cubicBezTo>
                    <a:pt x="1322" y="286"/>
                    <a:pt x="1339" y="280"/>
                    <a:pt x="1356" y="280"/>
                  </a:cubicBezTo>
                  <a:cubicBezTo>
                    <a:pt x="1384" y="275"/>
                    <a:pt x="1417" y="269"/>
                    <a:pt x="1445" y="263"/>
                  </a:cubicBezTo>
                  <a:lnTo>
                    <a:pt x="1445" y="263"/>
                  </a:lnTo>
                  <a:cubicBezTo>
                    <a:pt x="1445" y="286"/>
                    <a:pt x="1373" y="269"/>
                    <a:pt x="1378" y="291"/>
                  </a:cubicBezTo>
                  <a:cubicBezTo>
                    <a:pt x="1440" y="280"/>
                    <a:pt x="1473" y="258"/>
                    <a:pt x="1541" y="258"/>
                  </a:cubicBezTo>
                  <a:lnTo>
                    <a:pt x="1541" y="258"/>
                  </a:lnTo>
                  <a:cubicBezTo>
                    <a:pt x="1557" y="258"/>
                    <a:pt x="1529" y="269"/>
                    <a:pt x="1529" y="269"/>
                  </a:cubicBezTo>
                  <a:cubicBezTo>
                    <a:pt x="1591" y="258"/>
                    <a:pt x="1653" y="263"/>
                    <a:pt x="1709" y="247"/>
                  </a:cubicBezTo>
                  <a:lnTo>
                    <a:pt x="1709" y="247"/>
                  </a:lnTo>
                  <a:cubicBezTo>
                    <a:pt x="1709" y="247"/>
                    <a:pt x="1703" y="252"/>
                    <a:pt x="1697" y="252"/>
                  </a:cubicBezTo>
                  <a:cubicBezTo>
                    <a:pt x="1709" y="252"/>
                    <a:pt x="1725" y="252"/>
                    <a:pt x="1720" y="247"/>
                  </a:cubicBezTo>
                  <a:lnTo>
                    <a:pt x="1709" y="247"/>
                  </a:lnTo>
                  <a:cubicBezTo>
                    <a:pt x="1692" y="236"/>
                    <a:pt x="1749" y="215"/>
                    <a:pt x="1753" y="208"/>
                  </a:cubicBezTo>
                  <a:lnTo>
                    <a:pt x="1753" y="208"/>
                  </a:lnTo>
                  <a:cubicBezTo>
                    <a:pt x="1748" y="224"/>
                    <a:pt x="1759" y="224"/>
                    <a:pt x="1770" y="224"/>
                  </a:cubicBezTo>
                  <a:cubicBezTo>
                    <a:pt x="1781" y="224"/>
                    <a:pt x="1787" y="230"/>
                    <a:pt x="1776" y="247"/>
                  </a:cubicBezTo>
                  <a:cubicBezTo>
                    <a:pt x="1781" y="247"/>
                    <a:pt x="1787" y="241"/>
                    <a:pt x="1787" y="235"/>
                  </a:cubicBezTo>
                  <a:cubicBezTo>
                    <a:pt x="1793" y="235"/>
                    <a:pt x="1793" y="241"/>
                    <a:pt x="1787" y="247"/>
                  </a:cubicBezTo>
                  <a:lnTo>
                    <a:pt x="1787" y="247"/>
                  </a:lnTo>
                  <a:cubicBezTo>
                    <a:pt x="1787" y="247"/>
                    <a:pt x="1793" y="241"/>
                    <a:pt x="1798" y="241"/>
                  </a:cubicBezTo>
                  <a:cubicBezTo>
                    <a:pt x="1798" y="241"/>
                    <a:pt x="1800" y="240"/>
                    <a:pt x="1802" y="240"/>
                  </a:cubicBezTo>
                  <a:cubicBezTo>
                    <a:pt x="1804" y="240"/>
                    <a:pt x="1807" y="241"/>
                    <a:pt x="1809" y="247"/>
                  </a:cubicBezTo>
                  <a:cubicBezTo>
                    <a:pt x="1807" y="249"/>
                    <a:pt x="1805" y="249"/>
                    <a:pt x="1804" y="249"/>
                  </a:cubicBezTo>
                  <a:cubicBezTo>
                    <a:pt x="1802" y="249"/>
                    <a:pt x="1801" y="249"/>
                    <a:pt x="1798" y="252"/>
                  </a:cubicBezTo>
                  <a:cubicBezTo>
                    <a:pt x="1804" y="252"/>
                    <a:pt x="1809" y="252"/>
                    <a:pt x="1815" y="258"/>
                  </a:cubicBezTo>
                  <a:cubicBezTo>
                    <a:pt x="1821" y="269"/>
                    <a:pt x="1826" y="275"/>
                    <a:pt x="1832" y="291"/>
                  </a:cubicBezTo>
                  <a:cubicBezTo>
                    <a:pt x="1832" y="291"/>
                    <a:pt x="1831" y="293"/>
                    <a:pt x="1830" y="293"/>
                  </a:cubicBezTo>
                  <a:lnTo>
                    <a:pt x="1830" y="293"/>
                  </a:lnTo>
                  <a:cubicBezTo>
                    <a:pt x="1828" y="291"/>
                    <a:pt x="1827" y="288"/>
                    <a:pt x="1826" y="286"/>
                  </a:cubicBezTo>
                  <a:lnTo>
                    <a:pt x="1826" y="286"/>
                  </a:lnTo>
                  <a:cubicBezTo>
                    <a:pt x="1826" y="291"/>
                    <a:pt x="1828" y="293"/>
                    <a:pt x="1829" y="293"/>
                  </a:cubicBezTo>
                  <a:cubicBezTo>
                    <a:pt x="1829" y="293"/>
                    <a:pt x="1829" y="293"/>
                    <a:pt x="1830" y="293"/>
                  </a:cubicBezTo>
                  <a:lnTo>
                    <a:pt x="1830" y="293"/>
                  </a:lnTo>
                  <a:cubicBezTo>
                    <a:pt x="1852" y="338"/>
                    <a:pt x="1889" y="361"/>
                    <a:pt x="1905" y="415"/>
                  </a:cubicBezTo>
                  <a:cubicBezTo>
                    <a:pt x="1902" y="414"/>
                    <a:pt x="1900" y="414"/>
                    <a:pt x="1898" y="414"/>
                  </a:cubicBezTo>
                  <a:cubicBezTo>
                    <a:pt x="1881" y="414"/>
                    <a:pt x="1904" y="438"/>
                    <a:pt x="1893" y="448"/>
                  </a:cubicBezTo>
                  <a:lnTo>
                    <a:pt x="1910" y="476"/>
                  </a:lnTo>
                  <a:lnTo>
                    <a:pt x="1910" y="460"/>
                  </a:lnTo>
                  <a:cubicBezTo>
                    <a:pt x="1921" y="482"/>
                    <a:pt x="1944" y="499"/>
                    <a:pt x="1949" y="527"/>
                  </a:cubicBezTo>
                  <a:lnTo>
                    <a:pt x="1933" y="510"/>
                  </a:lnTo>
                  <a:lnTo>
                    <a:pt x="1961" y="555"/>
                  </a:lnTo>
                  <a:lnTo>
                    <a:pt x="1955" y="527"/>
                  </a:lnTo>
                  <a:lnTo>
                    <a:pt x="1955" y="527"/>
                  </a:lnTo>
                  <a:cubicBezTo>
                    <a:pt x="1960" y="533"/>
                    <a:pt x="1964" y="535"/>
                    <a:pt x="1966" y="535"/>
                  </a:cubicBezTo>
                  <a:cubicBezTo>
                    <a:pt x="1969" y="535"/>
                    <a:pt x="1971" y="533"/>
                    <a:pt x="1973" y="533"/>
                  </a:cubicBezTo>
                  <a:cubicBezTo>
                    <a:pt x="1976" y="533"/>
                    <a:pt x="1979" y="536"/>
                    <a:pt x="1983" y="549"/>
                  </a:cubicBezTo>
                  <a:cubicBezTo>
                    <a:pt x="1983" y="549"/>
                    <a:pt x="1982" y="548"/>
                    <a:pt x="1982" y="548"/>
                  </a:cubicBezTo>
                  <a:lnTo>
                    <a:pt x="1982" y="548"/>
                  </a:lnTo>
                  <a:cubicBezTo>
                    <a:pt x="1980" y="548"/>
                    <a:pt x="1994" y="573"/>
                    <a:pt x="1989" y="594"/>
                  </a:cubicBezTo>
                  <a:cubicBezTo>
                    <a:pt x="2000" y="600"/>
                    <a:pt x="2011" y="611"/>
                    <a:pt x="2017" y="633"/>
                  </a:cubicBezTo>
                  <a:cubicBezTo>
                    <a:pt x="2017" y="639"/>
                    <a:pt x="2000" y="639"/>
                    <a:pt x="1994" y="639"/>
                  </a:cubicBezTo>
                  <a:cubicBezTo>
                    <a:pt x="2017" y="650"/>
                    <a:pt x="2028" y="700"/>
                    <a:pt x="2045" y="706"/>
                  </a:cubicBezTo>
                  <a:cubicBezTo>
                    <a:pt x="2039" y="706"/>
                    <a:pt x="2033" y="706"/>
                    <a:pt x="2033" y="712"/>
                  </a:cubicBezTo>
                  <a:lnTo>
                    <a:pt x="2045" y="717"/>
                  </a:lnTo>
                  <a:cubicBezTo>
                    <a:pt x="2050" y="728"/>
                    <a:pt x="2050" y="728"/>
                    <a:pt x="2039" y="734"/>
                  </a:cubicBezTo>
                  <a:cubicBezTo>
                    <a:pt x="2043" y="743"/>
                    <a:pt x="2047" y="745"/>
                    <a:pt x="2049" y="745"/>
                  </a:cubicBezTo>
                  <a:cubicBezTo>
                    <a:pt x="2053" y="745"/>
                    <a:pt x="2056" y="738"/>
                    <a:pt x="2059" y="738"/>
                  </a:cubicBezTo>
                  <a:cubicBezTo>
                    <a:pt x="2061" y="738"/>
                    <a:pt x="2064" y="742"/>
                    <a:pt x="2067" y="756"/>
                  </a:cubicBezTo>
                  <a:cubicBezTo>
                    <a:pt x="2061" y="756"/>
                    <a:pt x="2061" y="756"/>
                    <a:pt x="2056" y="751"/>
                  </a:cubicBezTo>
                  <a:lnTo>
                    <a:pt x="2056" y="751"/>
                  </a:lnTo>
                  <a:cubicBezTo>
                    <a:pt x="2073" y="796"/>
                    <a:pt x="2101" y="829"/>
                    <a:pt x="2112" y="868"/>
                  </a:cubicBezTo>
                  <a:cubicBezTo>
                    <a:pt x="2110" y="873"/>
                    <a:pt x="2108" y="874"/>
                    <a:pt x="2106" y="874"/>
                  </a:cubicBezTo>
                  <a:cubicBezTo>
                    <a:pt x="2100" y="874"/>
                    <a:pt x="2095" y="854"/>
                    <a:pt x="2089" y="854"/>
                  </a:cubicBezTo>
                  <a:cubicBezTo>
                    <a:pt x="2087" y="854"/>
                    <a:pt x="2086" y="855"/>
                    <a:pt x="2084" y="857"/>
                  </a:cubicBezTo>
                  <a:cubicBezTo>
                    <a:pt x="2110" y="909"/>
                    <a:pt x="2146" y="957"/>
                    <a:pt x="2169" y="1008"/>
                  </a:cubicBezTo>
                  <a:lnTo>
                    <a:pt x="2169" y="1008"/>
                  </a:lnTo>
                  <a:cubicBezTo>
                    <a:pt x="2195" y="1009"/>
                    <a:pt x="2175" y="1051"/>
                    <a:pt x="2194" y="1073"/>
                  </a:cubicBezTo>
                  <a:lnTo>
                    <a:pt x="2194" y="1073"/>
                  </a:lnTo>
                  <a:cubicBezTo>
                    <a:pt x="2193" y="1073"/>
                    <a:pt x="2193" y="1073"/>
                    <a:pt x="2192" y="1073"/>
                  </a:cubicBezTo>
                  <a:cubicBezTo>
                    <a:pt x="2187" y="1073"/>
                    <a:pt x="2181" y="1076"/>
                    <a:pt x="2185" y="1076"/>
                  </a:cubicBezTo>
                  <a:cubicBezTo>
                    <a:pt x="2196" y="1115"/>
                    <a:pt x="2224" y="1148"/>
                    <a:pt x="2252" y="1204"/>
                  </a:cubicBezTo>
                  <a:lnTo>
                    <a:pt x="2241" y="1199"/>
                  </a:lnTo>
                  <a:lnTo>
                    <a:pt x="2241" y="1199"/>
                  </a:lnTo>
                  <a:cubicBezTo>
                    <a:pt x="2246" y="1221"/>
                    <a:pt x="2263" y="1255"/>
                    <a:pt x="2269" y="1283"/>
                  </a:cubicBezTo>
                  <a:cubicBezTo>
                    <a:pt x="2273" y="1287"/>
                    <a:pt x="2276" y="1293"/>
                    <a:pt x="2280" y="1293"/>
                  </a:cubicBezTo>
                  <a:cubicBezTo>
                    <a:pt x="2282" y="1293"/>
                    <a:pt x="2284" y="1292"/>
                    <a:pt x="2286" y="1288"/>
                  </a:cubicBezTo>
                  <a:lnTo>
                    <a:pt x="2286" y="1288"/>
                  </a:lnTo>
                  <a:cubicBezTo>
                    <a:pt x="2280" y="1378"/>
                    <a:pt x="2358" y="1423"/>
                    <a:pt x="2353" y="1501"/>
                  </a:cubicBezTo>
                  <a:cubicBezTo>
                    <a:pt x="2353" y="1493"/>
                    <a:pt x="2347" y="1488"/>
                    <a:pt x="2344" y="1488"/>
                  </a:cubicBezTo>
                  <a:cubicBezTo>
                    <a:pt x="2342" y="1488"/>
                    <a:pt x="2342" y="1489"/>
                    <a:pt x="2342" y="1490"/>
                  </a:cubicBezTo>
                  <a:lnTo>
                    <a:pt x="2370" y="1540"/>
                  </a:lnTo>
                  <a:cubicBezTo>
                    <a:pt x="2381" y="1535"/>
                    <a:pt x="2375" y="1535"/>
                    <a:pt x="2375" y="1518"/>
                  </a:cubicBezTo>
                  <a:lnTo>
                    <a:pt x="2375" y="1518"/>
                  </a:lnTo>
                  <a:cubicBezTo>
                    <a:pt x="2386" y="1524"/>
                    <a:pt x="2398" y="1540"/>
                    <a:pt x="2403" y="1552"/>
                  </a:cubicBezTo>
                  <a:cubicBezTo>
                    <a:pt x="2399" y="1546"/>
                    <a:pt x="2395" y="1543"/>
                    <a:pt x="2393" y="1543"/>
                  </a:cubicBezTo>
                  <a:cubicBezTo>
                    <a:pt x="2386" y="1543"/>
                    <a:pt x="2385" y="1560"/>
                    <a:pt x="2381" y="1568"/>
                  </a:cubicBezTo>
                  <a:lnTo>
                    <a:pt x="2392" y="1568"/>
                  </a:lnTo>
                  <a:cubicBezTo>
                    <a:pt x="2386" y="1602"/>
                    <a:pt x="2414" y="1568"/>
                    <a:pt x="2414" y="1613"/>
                  </a:cubicBezTo>
                  <a:lnTo>
                    <a:pt x="2409" y="1613"/>
                  </a:lnTo>
                  <a:cubicBezTo>
                    <a:pt x="2420" y="1624"/>
                    <a:pt x="2431" y="1636"/>
                    <a:pt x="2437" y="1652"/>
                  </a:cubicBezTo>
                  <a:cubicBezTo>
                    <a:pt x="2434" y="1655"/>
                    <a:pt x="2433" y="1656"/>
                    <a:pt x="2431" y="1656"/>
                  </a:cubicBezTo>
                  <a:cubicBezTo>
                    <a:pt x="2425" y="1656"/>
                    <a:pt x="2423" y="1641"/>
                    <a:pt x="2414" y="1641"/>
                  </a:cubicBezTo>
                  <a:lnTo>
                    <a:pt x="2414" y="1641"/>
                  </a:lnTo>
                  <a:cubicBezTo>
                    <a:pt x="2420" y="1664"/>
                    <a:pt x="2448" y="1680"/>
                    <a:pt x="2448" y="1703"/>
                  </a:cubicBezTo>
                  <a:cubicBezTo>
                    <a:pt x="2437" y="1697"/>
                    <a:pt x="2437" y="1680"/>
                    <a:pt x="2426" y="1675"/>
                  </a:cubicBezTo>
                  <a:lnTo>
                    <a:pt x="2426" y="1675"/>
                  </a:lnTo>
                  <a:cubicBezTo>
                    <a:pt x="2420" y="1697"/>
                    <a:pt x="2426" y="1703"/>
                    <a:pt x="2431" y="1720"/>
                  </a:cubicBezTo>
                  <a:lnTo>
                    <a:pt x="2431" y="1714"/>
                  </a:lnTo>
                  <a:lnTo>
                    <a:pt x="2437" y="1759"/>
                  </a:lnTo>
                  <a:lnTo>
                    <a:pt x="2437" y="1748"/>
                  </a:lnTo>
                  <a:cubicBezTo>
                    <a:pt x="2472" y="1763"/>
                    <a:pt x="2462" y="1797"/>
                    <a:pt x="2485" y="1828"/>
                  </a:cubicBezTo>
                  <a:lnTo>
                    <a:pt x="2485" y="1828"/>
                  </a:lnTo>
                  <a:cubicBezTo>
                    <a:pt x="2480" y="1823"/>
                    <a:pt x="2477" y="1821"/>
                    <a:pt x="2476" y="1821"/>
                  </a:cubicBezTo>
                  <a:cubicBezTo>
                    <a:pt x="2473" y="1821"/>
                    <a:pt x="2475" y="1832"/>
                    <a:pt x="2465" y="1832"/>
                  </a:cubicBezTo>
                  <a:cubicBezTo>
                    <a:pt x="2465" y="1843"/>
                    <a:pt x="2465" y="1860"/>
                    <a:pt x="2459" y="1860"/>
                  </a:cubicBezTo>
                  <a:cubicBezTo>
                    <a:pt x="2476" y="1871"/>
                    <a:pt x="2465" y="1893"/>
                    <a:pt x="2487" y="1910"/>
                  </a:cubicBezTo>
                  <a:cubicBezTo>
                    <a:pt x="2482" y="1916"/>
                    <a:pt x="2493" y="1932"/>
                    <a:pt x="2482" y="1932"/>
                  </a:cubicBezTo>
                  <a:cubicBezTo>
                    <a:pt x="2483" y="1938"/>
                    <a:pt x="2484" y="1940"/>
                    <a:pt x="2485" y="1940"/>
                  </a:cubicBezTo>
                  <a:cubicBezTo>
                    <a:pt x="2487" y="1940"/>
                    <a:pt x="2489" y="1921"/>
                    <a:pt x="2493" y="1921"/>
                  </a:cubicBezTo>
                  <a:cubicBezTo>
                    <a:pt x="2515" y="1955"/>
                    <a:pt x="2498" y="2016"/>
                    <a:pt x="2538" y="2061"/>
                  </a:cubicBezTo>
                  <a:cubicBezTo>
                    <a:pt x="2554" y="2106"/>
                    <a:pt x="2571" y="2112"/>
                    <a:pt x="2594" y="2151"/>
                  </a:cubicBezTo>
                  <a:cubicBezTo>
                    <a:pt x="2592" y="2155"/>
                    <a:pt x="2590" y="2157"/>
                    <a:pt x="2587" y="2157"/>
                  </a:cubicBezTo>
                  <a:cubicBezTo>
                    <a:pt x="2580" y="2157"/>
                    <a:pt x="2571" y="2145"/>
                    <a:pt x="2571" y="2145"/>
                  </a:cubicBezTo>
                  <a:lnTo>
                    <a:pt x="2571" y="2145"/>
                  </a:lnTo>
                  <a:cubicBezTo>
                    <a:pt x="2577" y="2168"/>
                    <a:pt x="2582" y="2184"/>
                    <a:pt x="2594" y="2207"/>
                  </a:cubicBezTo>
                  <a:cubicBezTo>
                    <a:pt x="2592" y="2205"/>
                    <a:pt x="2591" y="2205"/>
                    <a:pt x="2589" y="2205"/>
                  </a:cubicBezTo>
                  <a:cubicBezTo>
                    <a:pt x="2585" y="2205"/>
                    <a:pt x="2582" y="2210"/>
                    <a:pt x="2582" y="2218"/>
                  </a:cubicBezTo>
                  <a:cubicBezTo>
                    <a:pt x="2588" y="2235"/>
                    <a:pt x="2599" y="2224"/>
                    <a:pt x="2599" y="2252"/>
                  </a:cubicBezTo>
                  <a:cubicBezTo>
                    <a:pt x="2594" y="2246"/>
                    <a:pt x="2582" y="2246"/>
                    <a:pt x="2577" y="2235"/>
                  </a:cubicBezTo>
                  <a:lnTo>
                    <a:pt x="2577" y="2235"/>
                  </a:lnTo>
                  <a:cubicBezTo>
                    <a:pt x="2588" y="2257"/>
                    <a:pt x="2599" y="2274"/>
                    <a:pt x="2610" y="2296"/>
                  </a:cubicBezTo>
                  <a:lnTo>
                    <a:pt x="2622" y="2308"/>
                  </a:lnTo>
                  <a:cubicBezTo>
                    <a:pt x="2644" y="2285"/>
                    <a:pt x="2599" y="2252"/>
                    <a:pt x="2594" y="2218"/>
                  </a:cubicBezTo>
                  <a:lnTo>
                    <a:pt x="2594" y="2218"/>
                  </a:lnTo>
                  <a:lnTo>
                    <a:pt x="2616" y="2224"/>
                  </a:lnTo>
                  <a:lnTo>
                    <a:pt x="2594" y="2201"/>
                  </a:lnTo>
                  <a:cubicBezTo>
                    <a:pt x="2594" y="2194"/>
                    <a:pt x="2598" y="2190"/>
                    <a:pt x="2602" y="2190"/>
                  </a:cubicBezTo>
                  <a:cubicBezTo>
                    <a:pt x="2605" y="2190"/>
                    <a:pt x="2608" y="2191"/>
                    <a:pt x="2610" y="2196"/>
                  </a:cubicBezTo>
                  <a:cubicBezTo>
                    <a:pt x="2616" y="2173"/>
                    <a:pt x="2599" y="2179"/>
                    <a:pt x="2605" y="2156"/>
                  </a:cubicBezTo>
                  <a:lnTo>
                    <a:pt x="2594" y="2140"/>
                  </a:lnTo>
                  <a:cubicBezTo>
                    <a:pt x="2597" y="2140"/>
                    <a:pt x="2600" y="2136"/>
                    <a:pt x="2603" y="2136"/>
                  </a:cubicBezTo>
                  <a:cubicBezTo>
                    <a:pt x="2606" y="2136"/>
                    <a:pt x="2608" y="2138"/>
                    <a:pt x="2610" y="2145"/>
                  </a:cubicBezTo>
                  <a:cubicBezTo>
                    <a:pt x="2610" y="2103"/>
                    <a:pt x="2580" y="2085"/>
                    <a:pt x="2587" y="2069"/>
                  </a:cubicBezTo>
                  <a:lnTo>
                    <a:pt x="2587" y="2069"/>
                  </a:lnTo>
                  <a:cubicBezTo>
                    <a:pt x="2587" y="2070"/>
                    <a:pt x="2588" y="2071"/>
                    <a:pt x="2588" y="2072"/>
                  </a:cubicBezTo>
                  <a:lnTo>
                    <a:pt x="2588" y="2067"/>
                  </a:lnTo>
                  <a:lnTo>
                    <a:pt x="2588" y="2067"/>
                  </a:lnTo>
                  <a:cubicBezTo>
                    <a:pt x="2587" y="2068"/>
                    <a:pt x="2587" y="2068"/>
                    <a:pt x="2587" y="2069"/>
                  </a:cubicBezTo>
                  <a:lnTo>
                    <a:pt x="2587" y="2069"/>
                  </a:lnTo>
                  <a:cubicBezTo>
                    <a:pt x="2578" y="2048"/>
                    <a:pt x="2574" y="2044"/>
                    <a:pt x="2570" y="2044"/>
                  </a:cubicBezTo>
                  <a:cubicBezTo>
                    <a:pt x="2568" y="2044"/>
                    <a:pt x="2566" y="2046"/>
                    <a:pt x="2563" y="2046"/>
                  </a:cubicBezTo>
                  <a:cubicBezTo>
                    <a:pt x="2560" y="2046"/>
                    <a:pt x="2556" y="2044"/>
                    <a:pt x="2549" y="2033"/>
                  </a:cubicBezTo>
                  <a:lnTo>
                    <a:pt x="2571" y="1994"/>
                  </a:lnTo>
                  <a:lnTo>
                    <a:pt x="2554" y="1994"/>
                  </a:lnTo>
                  <a:cubicBezTo>
                    <a:pt x="2554" y="1988"/>
                    <a:pt x="2554" y="1977"/>
                    <a:pt x="2560" y="1977"/>
                  </a:cubicBezTo>
                  <a:cubicBezTo>
                    <a:pt x="2555" y="1973"/>
                    <a:pt x="2553" y="1971"/>
                    <a:pt x="2551" y="1971"/>
                  </a:cubicBezTo>
                  <a:cubicBezTo>
                    <a:pt x="2548" y="1971"/>
                    <a:pt x="2550" y="1978"/>
                    <a:pt x="2546" y="1978"/>
                  </a:cubicBezTo>
                  <a:cubicBezTo>
                    <a:pt x="2545" y="1978"/>
                    <a:pt x="2544" y="1978"/>
                    <a:pt x="2543" y="1977"/>
                  </a:cubicBezTo>
                  <a:cubicBezTo>
                    <a:pt x="2549" y="1944"/>
                    <a:pt x="2515" y="1904"/>
                    <a:pt x="2532" y="1893"/>
                  </a:cubicBezTo>
                  <a:cubicBezTo>
                    <a:pt x="2530" y="1892"/>
                    <a:pt x="2529" y="1891"/>
                    <a:pt x="2528" y="1891"/>
                  </a:cubicBezTo>
                  <a:cubicBezTo>
                    <a:pt x="2525" y="1891"/>
                    <a:pt x="2527" y="1901"/>
                    <a:pt x="2523" y="1901"/>
                  </a:cubicBezTo>
                  <a:cubicBezTo>
                    <a:pt x="2522" y="1901"/>
                    <a:pt x="2520" y="1899"/>
                    <a:pt x="2515" y="1893"/>
                  </a:cubicBezTo>
                  <a:cubicBezTo>
                    <a:pt x="2538" y="1876"/>
                    <a:pt x="2504" y="1860"/>
                    <a:pt x="2504" y="1832"/>
                  </a:cubicBezTo>
                  <a:lnTo>
                    <a:pt x="2504" y="1832"/>
                  </a:lnTo>
                  <a:cubicBezTo>
                    <a:pt x="2515" y="1835"/>
                    <a:pt x="2518" y="1845"/>
                    <a:pt x="2521" y="1845"/>
                  </a:cubicBezTo>
                  <a:cubicBezTo>
                    <a:pt x="2523" y="1845"/>
                    <a:pt x="2524" y="1842"/>
                    <a:pt x="2526" y="1832"/>
                  </a:cubicBezTo>
                  <a:cubicBezTo>
                    <a:pt x="2498" y="1826"/>
                    <a:pt x="2515" y="1787"/>
                    <a:pt x="2504" y="1764"/>
                  </a:cubicBezTo>
                  <a:lnTo>
                    <a:pt x="2504" y="1764"/>
                  </a:lnTo>
                  <a:cubicBezTo>
                    <a:pt x="2502" y="1766"/>
                    <a:pt x="2501" y="1767"/>
                    <a:pt x="2499" y="1767"/>
                  </a:cubicBezTo>
                  <a:cubicBezTo>
                    <a:pt x="2496" y="1767"/>
                    <a:pt x="2493" y="1763"/>
                    <a:pt x="2493" y="1759"/>
                  </a:cubicBezTo>
                  <a:lnTo>
                    <a:pt x="2493" y="1759"/>
                  </a:lnTo>
                  <a:cubicBezTo>
                    <a:pt x="2498" y="1759"/>
                    <a:pt x="2504" y="1764"/>
                    <a:pt x="2504" y="1764"/>
                  </a:cubicBezTo>
                  <a:cubicBezTo>
                    <a:pt x="2504" y="1764"/>
                    <a:pt x="2510" y="1764"/>
                    <a:pt x="2510" y="1759"/>
                  </a:cubicBezTo>
                  <a:cubicBezTo>
                    <a:pt x="2510" y="1757"/>
                    <a:pt x="2508" y="1756"/>
                    <a:pt x="2506" y="1756"/>
                  </a:cubicBezTo>
                  <a:cubicBezTo>
                    <a:pt x="2503" y="1756"/>
                    <a:pt x="2496" y="1759"/>
                    <a:pt x="2493" y="1759"/>
                  </a:cubicBezTo>
                  <a:cubicBezTo>
                    <a:pt x="2482" y="1742"/>
                    <a:pt x="2476" y="1714"/>
                    <a:pt x="2465" y="1692"/>
                  </a:cubicBezTo>
                  <a:cubicBezTo>
                    <a:pt x="2470" y="1692"/>
                    <a:pt x="2454" y="1624"/>
                    <a:pt x="2448" y="1591"/>
                  </a:cubicBezTo>
                  <a:lnTo>
                    <a:pt x="2454" y="1591"/>
                  </a:lnTo>
                  <a:cubicBezTo>
                    <a:pt x="2431" y="1591"/>
                    <a:pt x="2426" y="1557"/>
                    <a:pt x="2414" y="1535"/>
                  </a:cubicBezTo>
                  <a:cubicBezTo>
                    <a:pt x="2426" y="1535"/>
                    <a:pt x="2426" y="1535"/>
                    <a:pt x="2437" y="1546"/>
                  </a:cubicBezTo>
                  <a:lnTo>
                    <a:pt x="2431" y="1524"/>
                  </a:lnTo>
                  <a:cubicBezTo>
                    <a:pt x="2420" y="1524"/>
                    <a:pt x="2414" y="1512"/>
                    <a:pt x="2409" y="1501"/>
                  </a:cubicBezTo>
                  <a:lnTo>
                    <a:pt x="2426" y="1501"/>
                  </a:lnTo>
                  <a:cubicBezTo>
                    <a:pt x="2414" y="1473"/>
                    <a:pt x="2386" y="1445"/>
                    <a:pt x="2381" y="1406"/>
                  </a:cubicBezTo>
                  <a:cubicBezTo>
                    <a:pt x="2373" y="1410"/>
                    <a:pt x="2368" y="1429"/>
                    <a:pt x="2359" y="1429"/>
                  </a:cubicBezTo>
                  <a:cubicBezTo>
                    <a:pt x="2354" y="1429"/>
                    <a:pt x="2349" y="1424"/>
                    <a:pt x="2342" y="1412"/>
                  </a:cubicBezTo>
                  <a:cubicBezTo>
                    <a:pt x="2345" y="1408"/>
                    <a:pt x="2350" y="1405"/>
                    <a:pt x="2355" y="1405"/>
                  </a:cubicBezTo>
                  <a:cubicBezTo>
                    <a:pt x="2355" y="1405"/>
                    <a:pt x="2356" y="1405"/>
                    <a:pt x="2356" y="1405"/>
                  </a:cubicBezTo>
                  <a:lnTo>
                    <a:pt x="2356" y="1405"/>
                  </a:lnTo>
                  <a:cubicBezTo>
                    <a:pt x="2354" y="1402"/>
                    <a:pt x="2353" y="1398"/>
                    <a:pt x="2353" y="1395"/>
                  </a:cubicBezTo>
                  <a:lnTo>
                    <a:pt x="2353" y="1395"/>
                  </a:lnTo>
                  <a:lnTo>
                    <a:pt x="2370" y="1406"/>
                  </a:lnTo>
                  <a:cubicBezTo>
                    <a:pt x="2364" y="1389"/>
                    <a:pt x="2358" y="1400"/>
                    <a:pt x="2353" y="1384"/>
                  </a:cubicBezTo>
                  <a:cubicBezTo>
                    <a:pt x="2364" y="1384"/>
                    <a:pt x="2353" y="1372"/>
                    <a:pt x="2364" y="1372"/>
                  </a:cubicBezTo>
                  <a:cubicBezTo>
                    <a:pt x="2364" y="1378"/>
                    <a:pt x="2364" y="1384"/>
                    <a:pt x="2370" y="1389"/>
                  </a:cubicBezTo>
                  <a:cubicBezTo>
                    <a:pt x="2364" y="1372"/>
                    <a:pt x="2364" y="1356"/>
                    <a:pt x="2370" y="1344"/>
                  </a:cubicBezTo>
                  <a:lnTo>
                    <a:pt x="2370" y="1344"/>
                  </a:lnTo>
                  <a:cubicBezTo>
                    <a:pt x="2367" y="1347"/>
                    <a:pt x="2364" y="1348"/>
                    <a:pt x="2360" y="1348"/>
                  </a:cubicBezTo>
                  <a:cubicBezTo>
                    <a:pt x="2356" y="1348"/>
                    <a:pt x="2350" y="1345"/>
                    <a:pt x="2347" y="1339"/>
                  </a:cubicBezTo>
                  <a:cubicBezTo>
                    <a:pt x="2336" y="1311"/>
                    <a:pt x="2358" y="1322"/>
                    <a:pt x="2353" y="1305"/>
                  </a:cubicBezTo>
                  <a:cubicBezTo>
                    <a:pt x="2348" y="1300"/>
                    <a:pt x="2347" y="1282"/>
                    <a:pt x="2335" y="1282"/>
                  </a:cubicBezTo>
                  <a:cubicBezTo>
                    <a:pt x="2334" y="1282"/>
                    <a:pt x="2332" y="1282"/>
                    <a:pt x="2330" y="1283"/>
                  </a:cubicBezTo>
                  <a:cubicBezTo>
                    <a:pt x="2330" y="1277"/>
                    <a:pt x="2336" y="1272"/>
                    <a:pt x="2336" y="1266"/>
                  </a:cubicBezTo>
                  <a:cubicBezTo>
                    <a:pt x="2327" y="1257"/>
                    <a:pt x="2313" y="1216"/>
                    <a:pt x="2306" y="1216"/>
                  </a:cubicBezTo>
                  <a:cubicBezTo>
                    <a:pt x="2304" y="1216"/>
                    <a:pt x="2303" y="1218"/>
                    <a:pt x="2302" y="1221"/>
                  </a:cubicBezTo>
                  <a:lnTo>
                    <a:pt x="2297" y="1221"/>
                  </a:lnTo>
                  <a:cubicBezTo>
                    <a:pt x="2269" y="1176"/>
                    <a:pt x="2263" y="1115"/>
                    <a:pt x="2241" y="1070"/>
                  </a:cubicBezTo>
                  <a:lnTo>
                    <a:pt x="2246" y="1064"/>
                  </a:lnTo>
                  <a:cubicBezTo>
                    <a:pt x="2230" y="1042"/>
                    <a:pt x="2213" y="1003"/>
                    <a:pt x="2196" y="986"/>
                  </a:cubicBezTo>
                  <a:cubicBezTo>
                    <a:pt x="2196" y="975"/>
                    <a:pt x="2196" y="964"/>
                    <a:pt x="2202" y="964"/>
                  </a:cubicBezTo>
                  <a:cubicBezTo>
                    <a:pt x="2190" y="941"/>
                    <a:pt x="2185" y="941"/>
                    <a:pt x="2179" y="908"/>
                  </a:cubicBezTo>
                  <a:lnTo>
                    <a:pt x="2179" y="908"/>
                  </a:lnTo>
                  <a:cubicBezTo>
                    <a:pt x="2184" y="912"/>
                    <a:pt x="2186" y="913"/>
                    <a:pt x="2187" y="913"/>
                  </a:cubicBezTo>
                  <a:cubicBezTo>
                    <a:pt x="2188" y="913"/>
                    <a:pt x="2187" y="912"/>
                    <a:pt x="2188" y="912"/>
                  </a:cubicBezTo>
                  <a:lnTo>
                    <a:pt x="2188" y="912"/>
                  </a:lnTo>
                  <a:cubicBezTo>
                    <a:pt x="2188" y="912"/>
                    <a:pt x="2189" y="915"/>
                    <a:pt x="2196" y="930"/>
                  </a:cubicBezTo>
                  <a:cubicBezTo>
                    <a:pt x="2185" y="896"/>
                    <a:pt x="2190" y="891"/>
                    <a:pt x="2162" y="863"/>
                  </a:cubicBezTo>
                  <a:lnTo>
                    <a:pt x="2162" y="863"/>
                  </a:lnTo>
                  <a:cubicBezTo>
                    <a:pt x="2164" y="863"/>
                    <a:pt x="2165" y="863"/>
                    <a:pt x="2166" y="863"/>
                  </a:cubicBezTo>
                  <a:cubicBezTo>
                    <a:pt x="2177" y="863"/>
                    <a:pt x="2167" y="834"/>
                    <a:pt x="2157" y="824"/>
                  </a:cubicBezTo>
                  <a:lnTo>
                    <a:pt x="2157" y="824"/>
                  </a:lnTo>
                  <a:lnTo>
                    <a:pt x="2162" y="846"/>
                  </a:lnTo>
                  <a:cubicBezTo>
                    <a:pt x="2151" y="829"/>
                    <a:pt x="2146" y="818"/>
                    <a:pt x="2140" y="801"/>
                  </a:cubicBezTo>
                  <a:lnTo>
                    <a:pt x="2140" y="801"/>
                  </a:lnTo>
                  <a:lnTo>
                    <a:pt x="2157" y="807"/>
                  </a:lnTo>
                  <a:cubicBezTo>
                    <a:pt x="2151" y="740"/>
                    <a:pt x="2084" y="712"/>
                    <a:pt x="2095" y="656"/>
                  </a:cubicBezTo>
                  <a:cubicBezTo>
                    <a:pt x="2093" y="654"/>
                    <a:pt x="2092" y="654"/>
                    <a:pt x="2091" y="654"/>
                  </a:cubicBezTo>
                  <a:lnTo>
                    <a:pt x="2091" y="654"/>
                  </a:lnTo>
                  <a:cubicBezTo>
                    <a:pt x="2084" y="654"/>
                    <a:pt x="2095" y="680"/>
                    <a:pt x="2088" y="680"/>
                  </a:cubicBezTo>
                  <a:cubicBezTo>
                    <a:pt x="2087" y="680"/>
                    <a:pt x="2086" y="679"/>
                    <a:pt x="2084" y="678"/>
                  </a:cubicBezTo>
                  <a:cubicBezTo>
                    <a:pt x="2073" y="650"/>
                    <a:pt x="2078" y="616"/>
                    <a:pt x="2078" y="605"/>
                  </a:cubicBezTo>
                  <a:cubicBezTo>
                    <a:pt x="2067" y="566"/>
                    <a:pt x="2039" y="583"/>
                    <a:pt x="2028" y="538"/>
                  </a:cubicBezTo>
                  <a:cubicBezTo>
                    <a:pt x="2025" y="544"/>
                    <a:pt x="2020" y="550"/>
                    <a:pt x="2014" y="550"/>
                  </a:cubicBezTo>
                  <a:cubicBezTo>
                    <a:pt x="2009" y="550"/>
                    <a:pt x="2002" y="545"/>
                    <a:pt x="1994" y="532"/>
                  </a:cubicBezTo>
                  <a:cubicBezTo>
                    <a:pt x="1986" y="512"/>
                    <a:pt x="1993" y="498"/>
                    <a:pt x="2001" y="498"/>
                  </a:cubicBezTo>
                  <a:cubicBezTo>
                    <a:pt x="2005" y="498"/>
                    <a:pt x="2008" y="500"/>
                    <a:pt x="2011" y="504"/>
                  </a:cubicBezTo>
                  <a:cubicBezTo>
                    <a:pt x="2017" y="510"/>
                    <a:pt x="2017" y="516"/>
                    <a:pt x="2017" y="516"/>
                  </a:cubicBezTo>
                  <a:cubicBezTo>
                    <a:pt x="2021" y="519"/>
                    <a:pt x="2024" y="526"/>
                    <a:pt x="2026" y="526"/>
                  </a:cubicBezTo>
                  <a:cubicBezTo>
                    <a:pt x="2027" y="526"/>
                    <a:pt x="2028" y="525"/>
                    <a:pt x="2028" y="521"/>
                  </a:cubicBezTo>
                  <a:lnTo>
                    <a:pt x="2022" y="521"/>
                  </a:lnTo>
                  <a:cubicBezTo>
                    <a:pt x="2022" y="505"/>
                    <a:pt x="2008" y="470"/>
                    <a:pt x="2015" y="470"/>
                  </a:cubicBezTo>
                  <a:lnTo>
                    <a:pt x="2015" y="470"/>
                  </a:lnTo>
                  <a:cubicBezTo>
                    <a:pt x="2015" y="470"/>
                    <a:pt x="2016" y="470"/>
                    <a:pt x="2017" y="471"/>
                  </a:cubicBezTo>
                  <a:cubicBezTo>
                    <a:pt x="2011" y="465"/>
                    <a:pt x="2008" y="462"/>
                    <a:pt x="2006" y="462"/>
                  </a:cubicBezTo>
                  <a:cubicBezTo>
                    <a:pt x="2003" y="462"/>
                    <a:pt x="2005" y="471"/>
                    <a:pt x="2005" y="482"/>
                  </a:cubicBezTo>
                  <a:cubicBezTo>
                    <a:pt x="2000" y="443"/>
                    <a:pt x="1983" y="432"/>
                    <a:pt x="1972" y="392"/>
                  </a:cubicBezTo>
                  <a:cubicBezTo>
                    <a:pt x="1972" y="397"/>
                    <a:pt x="1968" y="405"/>
                    <a:pt x="1967" y="405"/>
                  </a:cubicBezTo>
                  <a:cubicBezTo>
                    <a:pt x="1966" y="405"/>
                    <a:pt x="1966" y="405"/>
                    <a:pt x="1966" y="404"/>
                  </a:cubicBezTo>
                  <a:cubicBezTo>
                    <a:pt x="1944" y="347"/>
                    <a:pt x="1944" y="381"/>
                    <a:pt x="1927" y="347"/>
                  </a:cubicBezTo>
                  <a:cubicBezTo>
                    <a:pt x="1921" y="325"/>
                    <a:pt x="1949" y="347"/>
                    <a:pt x="1921" y="314"/>
                  </a:cubicBezTo>
                  <a:cubicBezTo>
                    <a:pt x="1919" y="304"/>
                    <a:pt x="1921" y="300"/>
                    <a:pt x="1925" y="300"/>
                  </a:cubicBezTo>
                  <a:cubicBezTo>
                    <a:pt x="1930" y="300"/>
                    <a:pt x="1938" y="305"/>
                    <a:pt x="1944" y="308"/>
                  </a:cubicBezTo>
                  <a:cubicBezTo>
                    <a:pt x="1916" y="286"/>
                    <a:pt x="1921" y="247"/>
                    <a:pt x="1916" y="230"/>
                  </a:cubicBezTo>
                  <a:lnTo>
                    <a:pt x="1916" y="230"/>
                  </a:lnTo>
                  <a:lnTo>
                    <a:pt x="1917" y="231"/>
                  </a:lnTo>
                  <a:lnTo>
                    <a:pt x="1917" y="231"/>
                  </a:lnTo>
                  <a:cubicBezTo>
                    <a:pt x="1915" y="227"/>
                    <a:pt x="1913" y="222"/>
                    <a:pt x="1910" y="219"/>
                  </a:cubicBezTo>
                  <a:lnTo>
                    <a:pt x="1905" y="230"/>
                  </a:lnTo>
                  <a:cubicBezTo>
                    <a:pt x="1905" y="219"/>
                    <a:pt x="1899" y="213"/>
                    <a:pt x="1905" y="213"/>
                  </a:cubicBezTo>
                  <a:cubicBezTo>
                    <a:pt x="1901" y="209"/>
                    <a:pt x="1898" y="208"/>
                    <a:pt x="1896" y="208"/>
                  </a:cubicBezTo>
                  <a:cubicBezTo>
                    <a:pt x="1891" y="208"/>
                    <a:pt x="1889" y="215"/>
                    <a:pt x="1882" y="215"/>
                  </a:cubicBezTo>
                  <a:cubicBezTo>
                    <a:pt x="1878" y="215"/>
                    <a:pt x="1873" y="213"/>
                    <a:pt x="1865" y="207"/>
                  </a:cubicBezTo>
                  <a:cubicBezTo>
                    <a:pt x="1865" y="196"/>
                    <a:pt x="1860" y="179"/>
                    <a:pt x="1854" y="168"/>
                  </a:cubicBezTo>
                  <a:cubicBezTo>
                    <a:pt x="1860" y="168"/>
                    <a:pt x="1865" y="163"/>
                    <a:pt x="1871" y="157"/>
                  </a:cubicBezTo>
                  <a:cubicBezTo>
                    <a:pt x="1877" y="157"/>
                    <a:pt x="1877" y="157"/>
                    <a:pt x="1882" y="151"/>
                  </a:cubicBezTo>
                  <a:cubicBezTo>
                    <a:pt x="1877" y="140"/>
                    <a:pt x="1877" y="135"/>
                    <a:pt x="1871" y="129"/>
                  </a:cubicBezTo>
                  <a:cubicBezTo>
                    <a:pt x="1871" y="123"/>
                    <a:pt x="1877" y="123"/>
                    <a:pt x="1877" y="118"/>
                  </a:cubicBezTo>
                  <a:cubicBezTo>
                    <a:pt x="1882" y="123"/>
                    <a:pt x="1882" y="129"/>
                    <a:pt x="1882" y="140"/>
                  </a:cubicBezTo>
                  <a:cubicBezTo>
                    <a:pt x="1893" y="123"/>
                    <a:pt x="1882" y="118"/>
                    <a:pt x="1871" y="112"/>
                  </a:cubicBezTo>
                  <a:cubicBezTo>
                    <a:pt x="1877" y="107"/>
                    <a:pt x="1877" y="101"/>
                    <a:pt x="1877" y="95"/>
                  </a:cubicBezTo>
                  <a:cubicBezTo>
                    <a:pt x="1871" y="90"/>
                    <a:pt x="1860" y="90"/>
                    <a:pt x="1849" y="84"/>
                  </a:cubicBezTo>
                  <a:cubicBezTo>
                    <a:pt x="1854" y="79"/>
                    <a:pt x="1871" y="84"/>
                    <a:pt x="1865" y="67"/>
                  </a:cubicBezTo>
                  <a:lnTo>
                    <a:pt x="1865" y="67"/>
                  </a:lnTo>
                  <a:cubicBezTo>
                    <a:pt x="1852" y="67"/>
                    <a:pt x="1853" y="82"/>
                    <a:pt x="1845" y="82"/>
                  </a:cubicBezTo>
                  <a:cubicBezTo>
                    <a:pt x="1843" y="82"/>
                    <a:pt x="1841" y="81"/>
                    <a:pt x="1837" y="79"/>
                  </a:cubicBezTo>
                  <a:cubicBezTo>
                    <a:pt x="1837" y="67"/>
                    <a:pt x="1843" y="62"/>
                    <a:pt x="1832" y="56"/>
                  </a:cubicBezTo>
                  <a:cubicBezTo>
                    <a:pt x="1832" y="51"/>
                    <a:pt x="1837" y="51"/>
                    <a:pt x="1843" y="51"/>
                  </a:cubicBezTo>
                  <a:cubicBezTo>
                    <a:pt x="1830" y="51"/>
                    <a:pt x="1816" y="43"/>
                    <a:pt x="1806" y="43"/>
                  </a:cubicBezTo>
                  <a:cubicBezTo>
                    <a:pt x="1803" y="43"/>
                    <a:pt x="1801" y="44"/>
                    <a:pt x="1798" y="45"/>
                  </a:cubicBezTo>
                  <a:cubicBezTo>
                    <a:pt x="1793" y="34"/>
                    <a:pt x="1765" y="45"/>
                    <a:pt x="1770" y="23"/>
                  </a:cubicBezTo>
                  <a:lnTo>
                    <a:pt x="1770" y="23"/>
                  </a:lnTo>
                  <a:cubicBezTo>
                    <a:pt x="1765" y="28"/>
                    <a:pt x="1753" y="39"/>
                    <a:pt x="1748" y="39"/>
                  </a:cubicBezTo>
                  <a:cubicBezTo>
                    <a:pt x="1759" y="11"/>
                    <a:pt x="1720" y="34"/>
                    <a:pt x="1725" y="11"/>
                  </a:cubicBezTo>
                  <a:lnTo>
                    <a:pt x="1725" y="11"/>
                  </a:lnTo>
                  <a:cubicBezTo>
                    <a:pt x="1714" y="28"/>
                    <a:pt x="1686" y="17"/>
                    <a:pt x="1669" y="28"/>
                  </a:cubicBezTo>
                  <a:cubicBezTo>
                    <a:pt x="1669" y="28"/>
                    <a:pt x="1675" y="23"/>
                    <a:pt x="1675" y="23"/>
                  </a:cubicBezTo>
                  <a:cubicBezTo>
                    <a:pt x="1664" y="23"/>
                    <a:pt x="1664" y="17"/>
                    <a:pt x="1658" y="11"/>
                  </a:cubicBezTo>
                  <a:cubicBezTo>
                    <a:pt x="1658" y="28"/>
                    <a:pt x="1641" y="34"/>
                    <a:pt x="1630" y="45"/>
                  </a:cubicBezTo>
                  <a:cubicBezTo>
                    <a:pt x="1619" y="28"/>
                    <a:pt x="1641" y="23"/>
                    <a:pt x="1636" y="6"/>
                  </a:cubicBezTo>
                  <a:lnTo>
                    <a:pt x="1636" y="6"/>
                  </a:lnTo>
                  <a:cubicBezTo>
                    <a:pt x="1636" y="23"/>
                    <a:pt x="1619" y="23"/>
                    <a:pt x="1619" y="34"/>
                  </a:cubicBezTo>
                  <a:cubicBezTo>
                    <a:pt x="1613" y="23"/>
                    <a:pt x="1613" y="28"/>
                    <a:pt x="1608" y="11"/>
                  </a:cubicBezTo>
                  <a:cubicBezTo>
                    <a:pt x="1608" y="23"/>
                    <a:pt x="1606" y="24"/>
                    <a:pt x="1604" y="24"/>
                  </a:cubicBezTo>
                  <a:cubicBezTo>
                    <a:pt x="1603" y="24"/>
                    <a:pt x="1602" y="24"/>
                    <a:pt x="1600" y="24"/>
                  </a:cubicBezTo>
                  <a:cubicBezTo>
                    <a:pt x="1598" y="24"/>
                    <a:pt x="1595" y="25"/>
                    <a:pt x="1591" y="28"/>
                  </a:cubicBezTo>
                  <a:cubicBezTo>
                    <a:pt x="1583" y="20"/>
                    <a:pt x="1587" y="15"/>
                    <a:pt x="1583" y="15"/>
                  </a:cubicBezTo>
                  <a:cubicBezTo>
                    <a:pt x="1581" y="15"/>
                    <a:pt x="1579" y="16"/>
                    <a:pt x="1574" y="17"/>
                  </a:cubicBezTo>
                  <a:cubicBezTo>
                    <a:pt x="1569" y="11"/>
                    <a:pt x="1580" y="0"/>
                    <a:pt x="1580" y="0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288;p41">
              <a:extLst>
                <a:ext uri="{FF2B5EF4-FFF2-40B4-BE49-F238E27FC236}">
                  <a16:creationId xmlns:a16="http://schemas.microsoft.com/office/drawing/2014/main" id="{34B18F8B-6429-4CFA-A6FB-4473A714FBC2}"/>
                </a:ext>
              </a:extLst>
            </p:cNvPr>
            <p:cNvSpPr/>
            <p:nvPr/>
          </p:nvSpPr>
          <p:spPr>
            <a:xfrm>
              <a:off x="8956750" y="1046613"/>
              <a:ext cx="53775" cy="72700"/>
            </a:xfrm>
            <a:custGeom>
              <a:avLst/>
              <a:gdLst/>
              <a:ahLst/>
              <a:cxnLst/>
              <a:rect l="l" t="t" r="r" b="b"/>
              <a:pathLst>
                <a:path w="2151" h="2908" extrusionOk="0">
                  <a:moveTo>
                    <a:pt x="863" y="1"/>
                  </a:moveTo>
                  <a:lnTo>
                    <a:pt x="858" y="3"/>
                  </a:lnTo>
                  <a:lnTo>
                    <a:pt x="858" y="3"/>
                  </a:lnTo>
                  <a:cubicBezTo>
                    <a:pt x="860" y="3"/>
                    <a:pt x="861" y="2"/>
                    <a:pt x="863" y="1"/>
                  </a:cubicBezTo>
                  <a:close/>
                  <a:moveTo>
                    <a:pt x="723" y="45"/>
                  </a:moveTo>
                  <a:lnTo>
                    <a:pt x="723" y="45"/>
                  </a:lnTo>
                  <a:cubicBezTo>
                    <a:pt x="723" y="46"/>
                    <a:pt x="722" y="46"/>
                    <a:pt x="722" y="46"/>
                  </a:cubicBezTo>
                  <a:lnTo>
                    <a:pt x="722" y="46"/>
                  </a:lnTo>
                  <a:cubicBezTo>
                    <a:pt x="724" y="45"/>
                    <a:pt x="726" y="45"/>
                    <a:pt x="723" y="45"/>
                  </a:cubicBezTo>
                  <a:close/>
                  <a:moveTo>
                    <a:pt x="722" y="46"/>
                  </a:moveTo>
                  <a:cubicBezTo>
                    <a:pt x="721" y="47"/>
                    <a:pt x="720" y="47"/>
                    <a:pt x="719" y="48"/>
                  </a:cubicBezTo>
                  <a:lnTo>
                    <a:pt x="719" y="48"/>
                  </a:lnTo>
                  <a:cubicBezTo>
                    <a:pt x="720" y="47"/>
                    <a:pt x="721" y="47"/>
                    <a:pt x="722" y="46"/>
                  </a:cubicBezTo>
                  <a:close/>
                  <a:moveTo>
                    <a:pt x="784" y="124"/>
                  </a:moveTo>
                  <a:cubicBezTo>
                    <a:pt x="784" y="124"/>
                    <a:pt x="784" y="124"/>
                    <a:pt x="784" y="124"/>
                  </a:cubicBezTo>
                  <a:cubicBezTo>
                    <a:pt x="784" y="124"/>
                    <a:pt x="784" y="124"/>
                    <a:pt x="784" y="124"/>
                  </a:cubicBezTo>
                  <a:close/>
                  <a:moveTo>
                    <a:pt x="235" y="228"/>
                  </a:moveTo>
                  <a:cubicBezTo>
                    <a:pt x="233" y="229"/>
                    <a:pt x="232" y="229"/>
                    <a:pt x="230" y="230"/>
                  </a:cubicBezTo>
                  <a:cubicBezTo>
                    <a:pt x="234" y="230"/>
                    <a:pt x="235" y="230"/>
                    <a:pt x="235" y="228"/>
                  </a:cubicBezTo>
                  <a:close/>
                  <a:moveTo>
                    <a:pt x="81" y="260"/>
                  </a:moveTo>
                  <a:cubicBezTo>
                    <a:pt x="80" y="260"/>
                    <a:pt x="78" y="262"/>
                    <a:pt x="73" y="264"/>
                  </a:cubicBezTo>
                  <a:cubicBezTo>
                    <a:pt x="75" y="265"/>
                    <a:pt x="77" y="266"/>
                    <a:pt x="79" y="266"/>
                  </a:cubicBezTo>
                  <a:cubicBezTo>
                    <a:pt x="81" y="266"/>
                    <a:pt x="84" y="265"/>
                    <a:pt x="86" y="265"/>
                  </a:cubicBezTo>
                  <a:cubicBezTo>
                    <a:pt x="88" y="265"/>
                    <a:pt x="89" y="265"/>
                    <a:pt x="90" y="266"/>
                  </a:cubicBezTo>
                  <a:lnTo>
                    <a:pt x="90" y="266"/>
                  </a:lnTo>
                  <a:cubicBezTo>
                    <a:pt x="85" y="262"/>
                    <a:pt x="83" y="260"/>
                    <a:pt x="81" y="260"/>
                  </a:cubicBezTo>
                  <a:close/>
                  <a:moveTo>
                    <a:pt x="90" y="266"/>
                  </a:moveTo>
                  <a:lnTo>
                    <a:pt x="90" y="266"/>
                  </a:lnTo>
                  <a:cubicBezTo>
                    <a:pt x="91" y="266"/>
                    <a:pt x="93" y="267"/>
                    <a:pt x="94" y="268"/>
                  </a:cubicBezTo>
                  <a:lnTo>
                    <a:pt x="94" y="268"/>
                  </a:lnTo>
                  <a:cubicBezTo>
                    <a:pt x="93" y="267"/>
                    <a:pt x="92" y="266"/>
                    <a:pt x="90" y="266"/>
                  </a:cubicBezTo>
                  <a:close/>
                  <a:moveTo>
                    <a:pt x="219" y="325"/>
                  </a:moveTo>
                  <a:lnTo>
                    <a:pt x="219" y="325"/>
                  </a:lnTo>
                  <a:cubicBezTo>
                    <a:pt x="224" y="328"/>
                    <a:pt x="228" y="329"/>
                    <a:pt x="231" y="330"/>
                  </a:cubicBezTo>
                  <a:lnTo>
                    <a:pt x="231" y="330"/>
                  </a:lnTo>
                  <a:cubicBezTo>
                    <a:pt x="227" y="328"/>
                    <a:pt x="223" y="327"/>
                    <a:pt x="219" y="325"/>
                  </a:cubicBezTo>
                  <a:close/>
                  <a:moveTo>
                    <a:pt x="790" y="348"/>
                  </a:moveTo>
                  <a:cubicBezTo>
                    <a:pt x="790" y="348"/>
                    <a:pt x="791" y="348"/>
                    <a:pt x="791" y="348"/>
                  </a:cubicBezTo>
                  <a:lnTo>
                    <a:pt x="791" y="348"/>
                  </a:lnTo>
                  <a:cubicBezTo>
                    <a:pt x="794" y="348"/>
                    <a:pt x="798" y="348"/>
                    <a:pt x="801" y="348"/>
                  </a:cubicBezTo>
                  <a:close/>
                  <a:moveTo>
                    <a:pt x="1373" y="376"/>
                  </a:moveTo>
                  <a:cubicBezTo>
                    <a:pt x="1384" y="381"/>
                    <a:pt x="1384" y="381"/>
                    <a:pt x="1384" y="387"/>
                  </a:cubicBezTo>
                  <a:cubicBezTo>
                    <a:pt x="1378" y="387"/>
                    <a:pt x="1373" y="381"/>
                    <a:pt x="1367" y="381"/>
                  </a:cubicBezTo>
                  <a:cubicBezTo>
                    <a:pt x="1367" y="381"/>
                    <a:pt x="1367" y="381"/>
                    <a:pt x="1373" y="376"/>
                  </a:cubicBezTo>
                  <a:close/>
                  <a:moveTo>
                    <a:pt x="1669" y="449"/>
                  </a:moveTo>
                  <a:lnTo>
                    <a:pt x="1669" y="449"/>
                  </a:lnTo>
                  <a:cubicBezTo>
                    <a:pt x="1669" y="449"/>
                    <a:pt x="1658" y="454"/>
                    <a:pt x="1653" y="454"/>
                  </a:cubicBezTo>
                  <a:cubicBezTo>
                    <a:pt x="1658" y="454"/>
                    <a:pt x="1664" y="454"/>
                    <a:pt x="1664" y="460"/>
                  </a:cubicBezTo>
                  <a:cubicBezTo>
                    <a:pt x="1669" y="454"/>
                    <a:pt x="1669" y="454"/>
                    <a:pt x="1669" y="449"/>
                  </a:cubicBezTo>
                  <a:close/>
                  <a:moveTo>
                    <a:pt x="443" y="504"/>
                  </a:moveTo>
                  <a:cubicBezTo>
                    <a:pt x="443" y="505"/>
                    <a:pt x="443" y="505"/>
                    <a:pt x="443" y="505"/>
                  </a:cubicBezTo>
                  <a:cubicBezTo>
                    <a:pt x="443" y="505"/>
                    <a:pt x="443" y="505"/>
                    <a:pt x="443" y="505"/>
                  </a:cubicBezTo>
                  <a:lnTo>
                    <a:pt x="443" y="505"/>
                  </a:lnTo>
                  <a:cubicBezTo>
                    <a:pt x="443" y="505"/>
                    <a:pt x="443" y="505"/>
                    <a:pt x="443" y="504"/>
                  </a:cubicBezTo>
                  <a:close/>
                  <a:moveTo>
                    <a:pt x="1440" y="493"/>
                  </a:moveTo>
                  <a:cubicBezTo>
                    <a:pt x="1440" y="499"/>
                    <a:pt x="1451" y="505"/>
                    <a:pt x="1457" y="510"/>
                  </a:cubicBezTo>
                  <a:cubicBezTo>
                    <a:pt x="1451" y="510"/>
                    <a:pt x="1440" y="505"/>
                    <a:pt x="1434" y="499"/>
                  </a:cubicBezTo>
                  <a:cubicBezTo>
                    <a:pt x="1434" y="493"/>
                    <a:pt x="1434" y="493"/>
                    <a:pt x="1440" y="493"/>
                  </a:cubicBezTo>
                  <a:close/>
                  <a:moveTo>
                    <a:pt x="443" y="505"/>
                  </a:moveTo>
                  <a:lnTo>
                    <a:pt x="443" y="505"/>
                  </a:lnTo>
                  <a:cubicBezTo>
                    <a:pt x="445" y="508"/>
                    <a:pt x="447" y="512"/>
                    <a:pt x="448" y="516"/>
                  </a:cubicBezTo>
                  <a:lnTo>
                    <a:pt x="437" y="516"/>
                  </a:lnTo>
                  <a:cubicBezTo>
                    <a:pt x="442" y="524"/>
                    <a:pt x="452" y="536"/>
                    <a:pt x="462" y="536"/>
                  </a:cubicBezTo>
                  <a:cubicBezTo>
                    <a:pt x="465" y="536"/>
                    <a:pt x="468" y="535"/>
                    <a:pt x="471" y="533"/>
                  </a:cubicBezTo>
                  <a:cubicBezTo>
                    <a:pt x="454" y="522"/>
                    <a:pt x="465" y="516"/>
                    <a:pt x="443" y="505"/>
                  </a:cubicBezTo>
                  <a:close/>
                  <a:moveTo>
                    <a:pt x="448" y="549"/>
                  </a:moveTo>
                  <a:lnTo>
                    <a:pt x="448" y="566"/>
                  </a:lnTo>
                  <a:cubicBezTo>
                    <a:pt x="448" y="563"/>
                    <a:pt x="451" y="562"/>
                    <a:pt x="454" y="562"/>
                  </a:cubicBezTo>
                  <a:cubicBezTo>
                    <a:pt x="457" y="562"/>
                    <a:pt x="460" y="563"/>
                    <a:pt x="460" y="566"/>
                  </a:cubicBezTo>
                  <a:cubicBezTo>
                    <a:pt x="461" y="568"/>
                    <a:pt x="461" y="570"/>
                    <a:pt x="462" y="572"/>
                  </a:cubicBezTo>
                  <a:lnTo>
                    <a:pt x="462" y="572"/>
                  </a:lnTo>
                  <a:cubicBezTo>
                    <a:pt x="459" y="562"/>
                    <a:pt x="455" y="554"/>
                    <a:pt x="448" y="549"/>
                  </a:cubicBezTo>
                  <a:close/>
                  <a:moveTo>
                    <a:pt x="462" y="572"/>
                  </a:moveTo>
                  <a:cubicBezTo>
                    <a:pt x="462" y="573"/>
                    <a:pt x="463" y="574"/>
                    <a:pt x="463" y="575"/>
                  </a:cubicBezTo>
                  <a:lnTo>
                    <a:pt x="463" y="575"/>
                  </a:lnTo>
                  <a:cubicBezTo>
                    <a:pt x="463" y="574"/>
                    <a:pt x="462" y="573"/>
                    <a:pt x="462" y="572"/>
                  </a:cubicBezTo>
                  <a:close/>
                  <a:moveTo>
                    <a:pt x="773" y="79"/>
                  </a:moveTo>
                  <a:cubicBezTo>
                    <a:pt x="762" y="107"/>
                    <a:pt x="801" y="85"/>
                    <a:pt x="784" y="124"/>
                  </a:cubicBezTo>
                  <a:cubicBezTo>
                    <a:pt x="790" y="118"/>
                    <a:pt x="796" y="118"/>
                    <a:pt x="796" y="107"/>
                  </a:cubicBezTo>
                  <a:cubicBezTo>
                    <a:pt x="801" y="113"/>
                    <a:pt x="801" y="113"/>
                    <a:pt x="796" y="124"/>
                  </a:cubicBezTo>
                  <a:cubicBezTo>
                    <a:pt x="818" y="118"/>
                    <a:pt x="812" y="107"/>
                    <a:pt x="829" y="107"/>
                  </a:cubicBezTo>
                  <a:cubicBezTo>
                    <a:pt x="829" y="113"/>
                    <a:pt x="829" y="113"/>
                    <a:pt x="824" y="118"/>
                  </a:cubicBezTo>
                  <a:cubicBezTo>
                    <a:pt x="832" y="110"/>
                    <a:pt x="840" y="105"/>
                    <a:pt x="850" y="105"/>
                  </a:cubicBezTo>
                  <a:cubicBezTo>
                    <a:pt x="854" y="105"/>
                    <a:pt x="858" y="106"/>
                    <a:pt x="863" y="107"/>
                  </a:cubicBezTo>
                  <a:cubicBezTo>
                    <a:pt x="863" y="107"/>
                    <a:pt x="863" y="113"/>
                    <a:pt x="857" y="113"/>
                  </a:cubicBezTo>
                  <a:cubicBezTo>
                    <a:pt x="880" y="113"/>
                    <a:pt x="898" y="98"/>
                    <a:pt x="922" y="98"/>
                  </a:cubicBezTo>
                  <a:cubicBezTo>
                    <a:pt x="928" y="98"/>
                    <a:pt x="935" y="99"/>
                    <a:pt x="941" y="101"/>
                  </a:cubicBezTo>
                  <a:cubicBezTo>
                    <a:pt x="930" y="118"/>
                    <a:pt x="947" y="107"/>
                    <a:pt x="947" y="129"/>
                  </a:cubicBezTo>
                  <a:lnTo>
                    <a:pt x="964" y="124"/>
                  </a:lnTo>
                  <a:lnTo>
                    <a:pt x="958" y="113"/>
                  </a:lnTo>
                  <a:lnTo>
                    <a:pt x="958" y="113"/>
                  </a:lnTo>
                  <a:cubicBezTo>
                    <a:pt x="962" y="114"/>
                    <a:pt x="966" y="114"/>
                    <a:pt x="969" y="114"/>
                  </a:cubicBezTo>
                  <a:cubicBezTo>
                    <a:pt x="976" y="114"/>
                    <a:pt x="983" y="113"/>
                    <a:pt x="988" y="113"/>
                  </a:cubicBezTo>
                  <a:cubicBezTo>
                    <a:pt x="994" y="113"/>
                    <a:pt x="999" y="114"/>
                    <a:pt x="1003" y="118"/>
                  </a:cubicBezTo>
                  <a:lnTo>
                    <a:pt x="992" y="118"/>
                  </a:lnTo>
                  <a:lnTo>
                    <a:pt x="1020" y="124"/>
                  </a:lnTo>
                  <a:lnTo>
                    <a:pt x="1020" y="124"/>
                  </a:lnTo>
                  <a:lnTo>
                    <a:pt x="1003" y="113"/>
                  </a:lnTo>
                  <a:cubicBezTo>
                    <a:pt x="1016" y="108"/>
                    <a:pt x="1012" y="98"/>
                    <a:pt x="1017" y="98"/>
                  </a:cubicBezTo>
                  <a:cubicBezTo>
                    <a:pt x="1019" y="98"/>
                    <a:pt x="1021" y="99"/>
                    <a:pt x="1025" y="101"/>
                  </a:cubicBezTo>
                  <a:cubicBezTo>
                    <a:pt x="1020" y="101"/>
                    <a:pt x="1042" y="101"/>
                    <a:pt x="1048" y="113"/>
                  </a:cubicBezTo>
                  <a:cubicBezTo>
                    <a:pt x="1051" y="113"/>
                    <a:pt x="1058" y="110"/>
                    <a:pt x="1065" y="110"/>
                  </a:cubicBezTo>
                  <a:cubicBezTo>
                    <a:pt x="1068" y="110"/>
                    <a:pt x="1072" y="111"/>
                    <a:pt x="1076" y="113"/>
                  </a:cubicBezTo>
                  <a:cubicBezTo>
                    <a:pt x="1076" y="118"/>
                    <a:pt x="1064" y="135"/>
                    <a:pt x="1070" y="135"/>
                  </a:cubicBezTo>
                  <a:cubicBezTo>
                    <a:pt x="1072" y="132"/>
                    <a:pt x="1075" y="131"/>
                    <a:pt x="1079" y="131"/>
                  </a:cubicBezTo>
                  <a:cubicBezTo>
                    <a:pt x="1086" y="131"/>
                    <a:pt x="1095" y="133"/>
                    <a:pt x="1103" y="133"/>
                  </a:cubicBezTo>
                  <a:cubicBezTo>
                    <a:pt x="1106" y="133"/>
                    <a:pt x="1109" y="133"/>
                    <a:pt x="1111" y="132"/>
                  </a:cubicBezTo>
                  <a:lnTo>
                    <a:pt x="1111" y="132"/>
                  </a:lnTo>
                  <a:cubicBezTo>
                    <a:pt x="1109" y="135"/>
                    <a:pt x="1109" y="141"/>
                    <a:pt x="1109" y="141"/>
                  </a:cubicBezTo>
                  <a:lnTo>
                    <a:pt x="1120" y="135"/>
                  </a:lnTo>
                  <a:cubicBezTo>
                    <a:pt x="1126" y="141"/>
                    <a:pt x="1126" y="141"/>
                    <a:pt x="1120" y="146"/>
                  </a:cubicBezTo>
                  <a:cubicBezTo>
                    <a:pt x="1124" y="148"/>
                    <a:pt x="1126" y="149"/>
                    <a:pt x="1128" y="149"/>
                  </a:cubicBezTo>
                  <a:cubicBezTo>
                    <a:pt x="1135" y="149"/>
                    <a:pt x="1129" y="136"/>
                    <a:pt x="1134" y="136"/>
                  </a:cubicBezTo>
                  <a:lnTo>
                    <a:pt x="1134" y="136"/>
                  </a:lnTo>
                  <a:cubicBezTo>
                    <a:pt x="1136" y="136"/>
                    <a:pt x="1138" y="137"/>
                    <a:pt x="1143" y="141"/>
                  </a:cubicBezTo>
                  <a:cubicBezTo>
                    <a:pt x="1143" y="141"/>
                    <a:pt x="1143" y="141"/>
                    <a:pt x="1137" y="146"/>
                  </a:cubicBezTo>
                  <a:cubicBezTo>
                    <a:pt x="1160" y="157"/>
                    <a:pt x="1188" y="152"/>
                    <a:pt x="1205" y="169"/>
                  </a:cubicBezTo>
                  <a:cubicBezTo>
                    <a:pt x="1205" y="174"/>
                    <a:pt x="1203" y="175"/>
                    <a:pt x="1201" y="175"/>
                  </a:cubicBezTo>
                  <a:cubicBezTo>
                    <a:pt x="1198" y="175"/>
                    <a:pt x="1194" y="173"/>
                    <a:pt x="1192" y="173"/>
                  </a:cubicBezTo>
                  <a:cubicBezTo>
                    <a:pt x="1189" y="173"/>
                    <a:pt x="1188" y="175"/>
                    <a:pt x="1188" y="180"/>
                  </a:cubicBezTo>
                  <a:cubicBezTo>
                    <a:pt x="1221" y="185"/>
                    <a:pt x="1261" y="185"/>
                    <a:pt x="1289" y="202"/>
                  </a:cubicBezTo>
                  <a:lnTo>
                    <a:pt x="1283" y="197"/>
                  </a:lnTo>
                  <a:cubicBezTo>
                    <a:pt x="1285" y="194"/>
                    <a:pt x="1287" y="192"/>
                    <a:pt x="1288" y="192"/>
                  </a:cubicBezTo>
                  <a:cubicBezTo>
                    <a:pt x="1296" y="192"/>
                    <a:pt x="1303" y="219"/>
                    <a:pt x="1317" y="219"/>
                  </a:cubicBezTo>
                  <a:cubicBezTo>
                    <a:pt x="1312" y="219"/>
                    <a:pt x="1308" y="226"/>
                    <a:pt x="1309" y="226"/>
                  </a:cubicBezTo>
                  <a:cubicBezTo>
                    <a:pt x="1309" y="226"/>
                    <a:pt x="1310" y="226"/>
                    <a:pt x="1311" y="225"/>
                  </a:cubicBezTo>
                  <a:cubicBezTo>
                    <a:pt x="1328" y="241"/>
                    <a:pt x="1350" y="241"/>
                    <a:pt x="1384" y="253"/>
                  </a:cubicBezTo>
                  <a:lnTo>
                    <a:pt x="1378" y="258"/>
                  </a:lnTo>
                  <a:cubicBezTo>
                    <a:pt x="1384" y="269"/>
                    <a:pt x="1401" y="275"/>
                    <a:pt x="1412" y="286"/>
                  </a:cubicBezTo>
                  <a:cubicBezTo>
                    <a:pt x="1417" y="286"/>
                    <a:pt x="1422" y="288"/>
                    <a:pt x="1424" y="288"/>
                  </a:cubicBezTo>
                  <a:cubicBezTo>
                    <a:pt x="1427" y="288"/>
                    <a:pt x="1429" y="286"/>
                    <a:pt x="1429" y="281"/>
                  </a:cubicBezTo>
                  <a:cubicBezTo>
                    <a:pt x="1440" y="331"/>
                    <a:pt x="1506" y="314"/>
                    <a:pt x="1512" y="364"/>
                  </a:cubicBezTo>
                  <a:lnTo>
                    <a:pt x="1512" y="364"/>
                  </a:lnTo>
                  <a:cubicBezTo>
                    <a:pt x="1512" y="362"/>
                    <a:pt x="1509" y="360"/>
                    <a:pt x="1508" y="360"/>
                  </a:cubicBezTo>
                  <a:cubicBezTo>
                    <a:pt x="1506" y="360"/>
                    <a:pt x="1504" y="362"/>
                    <a:pt x="1507" y="365"/>
                  </a:cubicBezTo>
                  <a:lnTo>
                    <a:pt x="1529" y="381"/>
                  </a:lnTo>
                  <a:cubicBezTo>
                    <a:pt x="1535" y="370"/>
                    <a:pt x="1535" y="376"/>
                    <a:pt x="1535" y="365"/>
                  </a:cubicBezTo>
                  <a:cubicBezTo>
                    <a:pt x="1541" y="365"/>
                    <a:pt x="1552" y="365"/>
                    <a:pt x="1557" y="370"/>
                  </a:cubicBezTo>
                  <a:cubicBezTo>
                    <a:pt x="1555" y="370"/>
                    <a:pt x="1553" y="369"/>
                    <a:pt x="1552" y="369"/>
                  </a:cubicBezTo>
                  <a:cubicBezTo>
                    <a:pt x="1542" y="369"/>
                    <a:pt x="1546" y="383"/>
                    <a:pt x="1546" y="393"/>
                  </a:cubicBezTo>
                  <a:cubicBezTo>
                    <a:pt x="1546" y="387"/>
                    <a:pt x="1552" y="387"/>
                    <a:pt x="1552" y="387"/>
                  </a:cubicBezTo>
                  <a:cubicBezTo>
                    <a:pt x="1552" y="393"/>
                    <a:pt x="1553" y="394"/>
                    <a:pt x="1554" y="394"/>
                  </a:cubicBezTo>
                  <a:cubicBezTo>
                    <a:pt x="1558" y="394"/>
                    <a:pt x="1563" y="388"/>
                    <a:pt x="1569" y="388"/>
                  </a:cubicBezTo>
                  <a:cubicBezTo>
                    <a:pt x="1573" y="388"/>
                    <a:pt x="1577" y="390"/>
                    <a:pt x="1580" y="398"/>
                  </a:cubicBezTo>
                  <a:lnTo>
                    <a:pt x="1574" y="404"/>
                  </a:lnTo>
                  <a:cubicBezTo>
                    <a:pt x="1580" y="409"/>
                    <a:pt x="1591" y="409"/>
                    <a:pt x="1597" y="415"/>
                  </a:cubicBezTo>
                  <a:cubicBezTo>
                    <a:pt x="1594" y="419"/>
                    <a:pt x="1592" y="420"/>
                    <a:pt x="1590" y="420"/>
                  </a:cubicBezTo>
                  <a:cubicBezTo>
                    <a:pt x="1588" y="420"/>
                    <a:pt x="1586" y="419"/>
                    <a:pt x="1584" y="419"/>
                  </a:cubicBezTo>
                  <a:cubicBezTo>
                    <a:pt x="1582" y="419"/>
                    <a:pt x="1581" y="419"/>
                    <a:pt x="1580" y="421"/>
                  </a:cubicBezTo>
                  <a:cubicBezTo>
                    <a:pt x="1585" y="426"/>
                    <a:pt x="1613" y="426"/>
                    <a:pt x="1608" y="443"/>
                  </a:cubicBezTo>
                  <a:cubicBezTo>
                    <a:pt x="1602" y="437"/>
                    <a:pt x="1597" y="432"/>
                    <a:pt x="1591" y="432"/>
                  </a:cubicBezTo>
                  <a:lnTo>
                    <a:pt x="1591" y="432"/>
                  </a:lnTo>
                  <a:cubicBezTo>
                    <a:pt x="1591" y="449"/>
                    <a:pt x="1591" y="449"/>
                    <a:pt x="1597" y="460"/>
                  </a:cubicBezTo>
                  <a:cubicBezTo>
                    <a:pt x="1602" y="465"/>
                    <a:pt x="1602" y="471"/>
                    <a:pt x="1602" y="477"/>
                  </a:cubicBezTo>
                  <a:lnTo>
                    <a:pt x="1602" y="471"/>
                  </a:lnTo>
                  <a:cubicBezTo>
                    <a:pt x="1606" y="471"/>
                    <a:pt x="1609" y="470"/>
                    <a:pt x="1612" y="470"/>
                  </a:cubicBezTo>
                  <a:cubicBezTo>
                    <a:pt x="1640" y="470"/>
                    <a:pt x="1633" y="494"/>
                    <a:pt x="1658" y="505"/>
                  </a:cubicBezTo>
                  <a:cubicBezTo>
                    <a:pt x="1649" y="501"/>
                    <a:pt x="1645" y="500"/>
                    <a:pt x="1643" y="500"/>
                  </a:cubicBezTo>
                  <a:lnTo>
                    <a:pt x="1643" y="500"/>
                  </a:lnTo>
                  <a:cubicBezTo>
                    <a:pt x="1638" y="500"/>
                    <a:pt x="1643" y="506"/>
                    <a:pt x="1636" y="510"/>
                  </a:cubicBezTo>
                  <a:cubicBezTo>
                    <a:pt x="1630" y="521"/>
                    <a:pt x="1630" y="527"/>
                    <a:pt x="1630" y="527"/>
                  </a:cubicBezTo>
                  <a:cubicBezTo>
                    <a:pt x="1641" y="533"/>
                    <a:pt x="1630" y="549"/>
                    <a:pt x="1653" y="555"/>
                  </a:cubicBezTo>
                  <a:cubicBezTo>
                    <a:pt x="1647" y="555"/>
                    <a:pt x="1653" y="561"/>
                    <a:pt x="1647" y="566"/>
                  </a:cubicBezTo>
                  <a:cubicBezTo>
                    <a:pt x="1653" y="566"/>
                    <a:pt x="1653" y="561"/>
                    <a:pt x="1653" y="561"/>
                  </a:cubicBezTo>
                  <a:cubicBezTo>
                    <a:pt x="1669" y="566"/>
                    <a:pt x="1669" y="577"/>
                    <a:pt x="1669" y="594"/>
                  </a:cubicBezTo>
                  <a:cubicBezTo>
                    <a:pt x="1658" y="583"/>
                    <a:pt x="1653" y="589"/>
                    <a:pt x="1636" y="566"/>
                  </a:cubicBezTo>
                  <a:lnTo>
                    <a:pt x="1636" y="566"/>
                  </a:lnTo>
                  <a:lnTo>
                    <a:pt x="1653" y="572"/>
                  </a:lnTo>
                  <a:cubicBezTo>
                    <a:pt x="1653" y="572"/>
                    <a:pt x="1653" y="572"/>
                    <a:pt x="1647" y="566"/>
                  </a:cubicBezTo>
                  <a:cubicBezTo>
                    <a:pt x="1630" y="555"/>
                    <a:pt x="1630" y="555"/>
                    <a:pt x="1613" y="549"/>
                  </a:cubicBezTo>
                  <a:cubicBezTo>
                    <a:pt x="1597" y="544"/>
                    <a:pt x="1574" y="516"/>
                    <a:pt x="1580" y="505"/>
                  </a:cubicBezTo>
                  <a:cubicBezTo>
                    <a:pt x="1569" y="505"/>
                    <a:pt x="1552" y="505"/>
                    <a:pt x="1541" y="493"/>
                  </a:cubicBezTo>
                  <a:cubicBezTo>
                    <a:pt x="1541" y="488"/>
                    <a:pt x="1546" y="488"/>
                    <a:pt x="1552" y="488"/>
                  </a:cubicBezTo>
                  <a:cubicBezTo>
                    <a:pt x="1513" y="454"/>
                    <a:pt x="1485" y="465"/>
                    <a:pt x="1462" y="443"/>
                  </a:cubicBezTo>
                  <a:cubicBezTo>
                    <a:pt x="1462" y="440"/>
                    <a:pt x="1462" y="436"/>
                    <a:pt x="1461" y="434"/>
                  </a:cubicBezTo>
                  <a:lnTo>
                    <a:pt x="1461" y="434"/>
                  </a:lnTo>
                  <a:cubicBezTo>
                    <a:pt x="1492" y="450"/>
                    <a:pt x="1518" y="465"/>
                    <a:pt x="1518" y="465"/>
                  </a:cubicBezTo>
                  <a:cubicBezTo>
                    <a:pt x="1524" y="454"/>
                    <a:pt x="1496" y="437"/>
                    <a:pt x="1524" y="432"/>
                  </a:cubicBezTo>
                  <a:cubicBezTo>
                    <a:pt x="1501" y="426"/>
                    <a:pt x="1451" y="426"/>
                    <a:pt x="1429" y="409"/>
                  </a:cubicBezTo>
                  <a:cubicBezTo>
                    <a:pt x="1429" y="409"/>
                    <a:pt x="1423" y="409"/>
                    <a:pt x="1423" y="404"/>
                  </a:cubicBezTo>
                  <a:lnTo>
                    <a:pt x="1429" y="404"/>
                  </a:lnTo>
                  <a:cubicBezTo>
                    <a:pt x="1423" y="404"/>
                    <a:pt x="1417" y="398"/>
                    <a:pt x="1412" y="398"/>
                  </a:cubicBezTo>
                  <a:cubicBezTo>
                    <a:pt x="1401" y="393"/>
                    <a:pt x="1395" y="393"/>
                    <a:pt x="1389" y="387"/>
                  </a:cubicBezTo>
                  <a:cubicBezTo>
                    <a:pt x="1389" y="376"/>
                    <a:pt x="1356" y="370"/>
                    <a:pt x="1345" y="365"/>
                  </a:cubicBezTo>
                  <a:cubicBezTo>
                    <a:pt x="1339" y="381"/>
                    <a:pt x="1322" y="370"/>
                    <a:pt x="1333" y="387"/>
                  </a:cubicBezTo>
                  <a:lnTo>
                    <a:pt x="1356" y="387"/>
                  </a:lnTo>
                  <a:lnTo>
                    <a:pt x="1356" y="393"/>
                  </a:lnTo>
                  <a:cubicBezTo>
                    <a:pt x="1361" y="393"/>
                    <a:pt x="1378" y="398"/>
                    <a:pt x="1389" y="404"/>
                  </a:cubicBezTo>
                  <a:cubicBezTo>
                    <a:pt x="1378" y="404"/>
                    <a:pt x="1361" y="404"/>
                    <a:pt x="1350" y="393"/>
                  </a:cubicBezTo>
                  <a:cubicBezTo>
                    <a:pt x="1339" y="398"/>
                    <a:pt x="1328" y="404"/>
                    <a:pt x="1322" y="409"/>
                  </a:cubicBezTo>
                  <a:cubicBezTo>
                    <a:pt x="1311" y="381"/>
                    <a:pt x="1272" y="365"/>
                    <a:pt x="1272" y="353"/>
                  </a:cubicBezTo>
                  <a:cubicBezTo>
                    <a:pt x="1244" y="350"/>
                    <a:pt x="1213" y="346"/>
                    <a:pt x="1186" y="346"/>
                  </a:cubicBezTo>
                  <a:cubicBezTo>
                    <a:pt x="1164" y="346"/>
                    <a:pt x="1144" y="349"/>
                    <a:pt x="1132" y="359"/>
                  </a:cubicBezTo>
                  <a:cubicBezTo>
                    <a:pt x="1120" y="359"/>
                    <a:pt x="1115" y="348"/>
                    <a:pt x="1115" y="342"/>
                  </a:cubicBezTo>
                  <a:lnTo>
                    <a:pt x="1132" y="342"/>
                  </a:lnTo>
                  <a:cubicBezTo>
                    <a:pt x="1123" y="342"/>
                    <a:pt x="1109" y="341"/>
                    <a:pt x="1096" y="341"/>
                  </a:cubicBezTo>
                  <a:cubicBezTo>
                    <a:pt x="1075" y="341"/>
                    <a:pt x="1054" y="343"/>
                    <a:pt x="1048" y="353"/>
                  </a:cubicBezTo>
                  <a:cubicBezTo>
                    <a:pt x="1020" y="342"/>
                    <a:pt x="1070" y="337"/>
                    <a:pt x="1025" y="337"/>
                  </a:cubicBezTo>
                  <a:lnTo>
                    <a:pt x="1031" y="331"/>
                  </a:lnTo>
                  <a:cubicBezTo>
                    <a:pt x="1015" y="326"/>
                    <a:pt x="1000" y="324"/>
                    <a:pt x="986" y="324"/>
                  </a:cubicBezTo>
                  <a:cubicBezTo>
                    <a:pt x="933" y="324"/>
                    <a:pt x="891" y="353"/>
                    <a:pt x="832" y="353"/>
                  </a:cubicBezTo>
                  <a:cubicBezTo>
                    <a:pt x="819" y="353"/>
                    <a:pt x="805" y="351"/>
                    <a:pt x="791" y="348"/>
                  </a:cubicBezTo>
                  <a:lnTo>
                    <a:pt x="791" y="348"/>
                  </a:lnTo>
                  <a:cubicBezTo>
                    <a:pt x="697" y="351"/>
                    <a:pt x="595" y="394"/>
                    <a:pt x="509" y="394"/>
                  </a:cubicBezTo>
                  <a:cubicBezTo>
                    <a:pt x="500" y="394"/>
                    <a:pt x="491" y="394"/>
                    <a:pt x="482" y="393"/>
                  </a:cubicBezTo>
                  <a:cubicBezTo>
                    <a:pt x="465" y="393"/>
                    <a:pt x="465" y="398"/>
                    <a:pt x="448" y="398"/>
                  </a:cubicBezTo>
                  <a:cubicBezTo>
                    <a:pt x="448" y="393"/>
                    <a:pt x="448" y="387"/>
                    <a:pt x="448" y="381"/>
                  </a:cubicBezTo>
                  <a:lnTo>
                    <a:pt x="415" y="376"/>
                  </a:lnTo>
                  <a:cubicBezTo>
                    <a:pt x="370" y="359"/>
                    <a:pt x="376" y="303"/>
                    <a:pt x="314" y="286"/>
                  </a:cubicBezTo>
                  <a:lnTo>
                    <a:pt x="314" y="297"/>
                  </a:lnTo>
                  <a:cubicBezTo>
                    <a:pt x="297" y="286"/>
                    <a:pt x="258" y="264"/>
                    <a:pt x="264" y="258"/>
                  </a:cubicBezTo>
                  <a:lnTo>
                    <a:pt x="264" y="258"/>
                  </a:lnTo>
                  <a:cubicBezTo>
                    <a:pt x="264" y="258"/>
                    <a:pt x="261" y="260"/>
                    <a:pt x="258" y="260"/>
                  </a:cubicBezTo>
                  <a:cubicBezTo>
                    <a:pt x="255" y="260"/>
                    <a:pt x="252" y="258"/>
                    <a:pt x="252" y="253"/>
                  </a:cubicBezTo>
                  <a:lnTo>
                    <a:pt x="252" y="247"/>
                  </a:lnTo>
                  <a:lnTo>
                    <a:pt x="213" y="236"/>
                  </a:lnTo>
                  <a:cubicBezTo>
                    <a:pt x="222" y="231"/>
                    <a:pt x="228" y="223"/>
                    <a:pt x="232" y="223"/>
                  </a:cubicBezTo>
                  <a:cubicBezTo>
                    <a:pt x="233" y="223"/>
                    <a:pt x="235" y="224"/>
                    <a:pt x="236" y="225"/>
                  </a:cubicBezTo>
                  <a:cubicBezTo>
                    <a:pt x="236" y="226"/>
                    <a:pt x="236" y="227"/>
                    <a:pt x="235" y="228"/>
                  </a:cubicBezTo>
                  <a:lnTo>
                    <a:pt x="235" y="228"/>
                  </a:lnTo>
                  <a:cubicBezTo>
                    <a:pt x="248" y="224"/>
                    <a:pt x="268" y="223"/>
                    <a:pt x="258" y="213"/>
                  </a:cubicBezTo>
                  <a:lnTo>
                    <a:pt x="258" y="213"/>
                  </a:lnTo>
                  <a:cubicBezTo>
                    <a:pt x="261" y="214"/>
                    <a:pt x="264" y="215"/>
                    <a:pt x="267" y="215"/>
                  </a:cubicBezTo>
                  <a:cubicBezTo>
                    <a:pt x="281" y="215"/>
                    <a:pt x="290" y="207"/>
                    <a:pt x="301" y="207"/>
                  </a:cubicBezTo>
                  <a:cubicBezTo>
                    <a:pt x="304" y="207"/>
                    <a:pt x="306" y="207"/>
                    <a:pt x="308" y="208"/>
                  </a:cubicBezTo>
                  <a:cubicBezTo>
                    <a:pt x="320" y="191"/>
                    <a:pt x="348" y="208"/>
                    <a:pt x="342" y="185"/>
                  </a:cubicBezTo>
                  <a:lnTo>
                    <a:pt x="342" y="185"/>
                  </a:lnTo>
                  <a:cubicBezTo>
                    <a:pt x="344" y="195"/>
                    <a:pt x="352" y="198"/>
                    <a:pt x="360" y="198"/>
                  </a:cubicBezTo>
                  <a:cubicBezTo>
                    <a:pt x="372" y="198"/>
                    <a:pt x="386" y="192"/>
                    <a:pt x="392" y="185"/>
                  </a:cubicBezTo>
                  <a:cubicBezTo>
                    <a:pt x="392" y="191"/>
                    <a:pt x="404" y="185"/>
                    <a:pt x="404" y="197"/>
                  </a:cubicBezTo>
                  <a:cubicBezTo>
                    <a:pt x="415" y="191"/>
                    <a:pt x="426" y="185"/>
                    <a:pt x="420" y="174"/>
                  </a:cubicBezTo>
                  <a:lnTo>
                    <a:pt x="420" y="174"/>
                  </a:lnTo>
                  <a:cubicBezTo>
                    <a:pt x="427" y="179"/>
                    <a:pt x="433" y="180"/>
                    <a:pt x="438" y="180"/>
                  </a:cubicBezTo>
                  <a:cubicBezTo>
                    <a:pt x="454" y="180"/>
                    <a:pt x="466" y="166"/>
                    <a:pt x="478" y="166"/>
                  </a:cubicBezTo>
                  <a:cubicBezTo>
                    <a:pt x="483" y="166"/>
                    <a:pt x="488" y="168"/>
                    <a:pt x="493" y="174"/>
                  </a:cubicBezTo>
                  <a:cubicBezTo>
                    <a:pt x="532" y="157"/>
                    <a:pt x="566" y="141"/>
                    <a:pt x="605" y="129"/>
                  </a:cubicBezTo>
                  <a:lnTo>
                    <a:pt x="605" y="129"/>
                  </a:lnTo>
                  <a:cubicBezTo>
                    <a:pt x="605" y="152"/>
                    <a:pt x="560" y="141"/>
                    <a:pt x="566" y="157"/>
                  </a:cubicBezTo>
                  <a:cubicBezTo>
                    <a:pt x="600" y="146"/>
                    <a:pt x="616" y="124"/>
                    <a:pt x="656" y="124"/>
                  </a:cubicBezTo>
                  <a:cubicBezTo>
                    <a:pt x="667" y="124"/>
                    <a:pt x="650" y="135"/>
                    <a:pt x="650" y="141"/>
                  </a:cubicBezTo>
                  <a:cubicBezTo>
                    <a:pt x="684" y="124"/>
                    <a:pt x="717" y="129"/>
                    <a:pt x="745" y="118"/>
                  </a:cubicBezTo>
                  <a:lnTo>
                    <a:pt x="745" y="118"/>
                  </a:lnTo>
                  <a:cubicBezTo>
                    <a:pt x="745" y="118"/>
                    <a:pt x="745" y="124"/>
                    <a:pt x="740" y="124"/>
                  </a:cubicBezTo>
                  <a:cubicBezTo>
                    <a:pt x="745" y="124"/>
                    <a:pt x="756" y="124"/>
                    <a:pt x="751" y="118"/>
                  </a:cubicBezTo>
                  <a:lnTo>
                    <a:pt x="745" y="118"/>
                  </a:lnTo>
                  <a:cubicBezTo>
                    <a:pt x="734" y="107"/>
                    <a:pt x="768" y="90"/>
                    <a:pt x="773" y="79"/>
                  </a:cubicBezTo>
                  <a:close/>
                  <a:moveTo>
                    <a:pt x="1669" y="600"/>
                  </a:moveTo>
                  <a:cubicBezTo>
                    <a:pt x="1669" y="605"/>
                    <a:pt x="1675" y="605"/>
                    <a:pt x="1675" y="605"/>
                  </a:cubicBezTo>
                  <a:lnTo>
                    <a:pt x="1669" y="605"/>
                  </a:lnTo>
                  <a:cubicBezTo>
                    <a:pt x="1669" y="605"/>
                    <a:pt x="1669" y="600"/>
                    <a:pt x="1669" y="600"/>
                  </a:cubicBezTo>
                  <a:close/>
                  <a:moveTo>
                    <a:pt x="1748" y="664"/>
                  </a:moveTo>
                  <a:lnTo>
                    <a:pt x="1748" y="664"/>
                  </a:lnTo>
                  <a:cubicBezTo>
                    <a:pt x="1748" y="665"/>
                    <a:pt x="1748" y="666"/>
                    <a:pt x="1748" y="667"/>
                  </a:cubicBezTo>
                  <a:cubicBezTo>
                    <a:pt x="1750" y="665"/>
                    <a:pt x="1750" y="664"/>
                    <a:pt x="1748" y="664"/>
                  </a:cubicBezTo>
                  <a:close/>
                  <a:moveTo>
                    <a:pt x="1814" y="793"/>
                  </a:moveTo>
                  <a:cubicBezTo>
                    <a:pt x="1814" y="794"/>
                    <a:pt x="1815" y="795"/>
                    <a:pt x="1815" y="796"/>
                  </a:cubicBezTo>
                  <a:cubicBezTo>
                    <a:pt x="1815" y="795"/>
                    <a:pt x="1815" y="794"/>
                    <a:pt x="1814" y="793"/>
                  </a:cubicBezTo>
                  <a:close/>
                  <a:moveTo>
                    <a:pt x="142" y="1282"/>
                  </a:moveTo>
                  <a:cubicBezTo>
                    <a:pt x="139" y="1282"/>
                    <a:pt x="138" y="1285"/>
                    <a:pt x="137" y="1286"/>
                  </a:cubicBezTo>
                  <a:lnTo>
                    <a:pt x="137" y="1286"/>
                  </a:lnTo>
                  <a:lnTo>
                    <a:pt x="146" y="1283"/>
                  </a:lnTo>
                  <a:cubicBezTo>
                    <a:pt x="144" y="1282"/>
                    <a:pt x="143" y="1282"/>
                    <a:pt x="142" y="1282"/>
                  </a:cubicBezTo>
                  <a:close/>
                  <a:moveTo>
                    <a:pt x="409" y="1457"/>
                  </a:moveTo>
                  <a:cubicBezTo>
                    <a:pt x="409" y="1459"/>
                    <a:pt x="410" y="1461"/>
                    <a:pt x="410" y="1462"/>
                  </a:cubicBezTo>
                  <a:lnTo>
                    <a:pt x="410" y="1462"/>
                  </a:lnTo>
                  <a:cubicBezTo>
                    <a:pt x="410" y="1460"/>
                    <a:pt x="409" y="1459"/>
                    <a:pt x="409" y="1457"/>
                  </a:cubicBezTo>
                  <a:close/>
                  <a:moveTo>
                    <a:pt x="1448" y="1482"/>
                  </a:moveTo>
                  <a:cubicBezTo>
                    <a:pt x="1439" y="1483"/>
                    <a:pt x="1441" y="1484"/>
                    <a:pt x="1444" y="1486"/>
                  </a:cubicBezTo>
                  <a:lnTo>
                    <a:pt x="1444" y="1486"/>
                  </a:lnTo>
                  <a:cubicBezTo>
                    <a:pt x="1445" y="1485"/>
                    <a:pt x="1447" y="1483"/>
                    <a:pt x="1448" y="1482"/>
                  </a:cubicBezTo>
                  <a:close/>
                  <a:moveTo>
                    <a:pt x="1444" y="1486"/>
                  </a:moveTo>
                  <a:lnTo>
                    <a:pt x="1444" y="1486"/>
                  </a:lnTo>
                  <a:cubicBezTo>
                    <a:pt x="1441" y="1489"/>
                    <a:pt x="1437" y="1493"/>
                    <a:pt x="1434" y="1496"/>
                  </a:cubicBezTo>
                  <a:cubicBezTo>
                    <a:pt x="1452" y="1491"/>
                    <a:pt x="1448" y="1488"/>
                    <a:pt x="1444" y="1486"/>
                  </a:cubicBezTo>
                  <a:close/>
                  <a:moveTo>
                    <a:pt x="101" y="2067"/>
                  </a:moveTo>
                  <a:cubicBezTo>
                    <a:pt x="101" y="2067"/>
                    <a:pt x="101" y="2073"/>
                    <a:pt x="101" y="2078"/>
                  </a:cubicBezTo>
                  <a:cubicBezTo>
                    <a:pt x="99" y="2080"/>
                    <a:pt x="97" y="2081"/>
                    <a:pt x="96" y="2081"/>
                  </a:cubicBezTo>
                  <a:cubicBezTo>
                    <a:pt x="92" y="2081"/>
                    <a:pt x="90" y="2078"/>
                    <a:pt x="90" y="2078"/>
                  </a:cubicBezTo>
                  <a:cubicBezTo>
                    <a:pt x="96" y="2078"/>
                    <a:pt x="96" y="2073"/>
                    <a:pt x="101" y="2067"/>
                  </a:cubicBezTo>
                  <a:close/>
                  <a:moveTo>
                    <a:pt x="12" y="2134"/>
                  </a:moveTo>
                  <a:cubicBezTo>
                    <a:pt x="12" y="2134"/>
                    <a:pt x="12" y="2140"/>
                    <a:pt x="17" y="2146"/>
                  </a:cubicBezTo>
                  <a:cubicBezTo>
                    <a:pt x="12" y="2146"/>
                    <a:pt x="12" y="2140"/>
                    <a:pt x="12" y="2140"/>
                  </a:cubicBezTo>
                  <a:cubicBezTo>
                    <a:pt x="6" y="2134"/>
                    <a:pt x="12" y="2134"/>
                    <a:pt x="12" y="2134"/>
                  </a:cubicBezTo>
                  <a:close/>
                  <a:moveTo>
                    <a:pt x="370" y="2474"/>
                  </a:moveTo>
                  <a:cubicBezTo>
                    <a:pt x="370" y="2474"/>
                    <a:pt x="370" y="2475"/>
                    <a:pt x="370" y="2476"/>
                  </a:cubicBezTo>
                  <a:cubicBezTo>
                    <a:pt x="370" y="2475"/>
                    <a:pt x="370" y="2475"/>
                    <a:pt x="370" y="2474"/>
                  </a:cubicBezTo>
                  <a:close/>
                  <a:moveTo>
                    <a:pt x="72" y="2484"/>
                  </a:moveTo>
                  <a:lnTo>
                    <a:pt x="72" y="2484"/>
                  </a:lnTo>
                  <a:cubicBezTo>
                    <a:pt x="69" y="2487"/>
                    <a:pt x="72" y="2488"/>
                    <a:pt x="73" y="2491"/>
                  </a:cubicBezTo>
                  <a:lnTo>
                    <a:pt x="73" y="2491"/>
                  </a:lnTo>
                  <a:cubicBezTo>
                    <a:pt x="72" y="2488"/>
                    <a:pt x="72" y="2486"/>
                    <a:pt x="72" y="2484"/>
                  </a:cubicBezTo>
                  <a:close/>
                  <a:moveTo>
                    <a:pt x="73" y="2491"/>
                  </a:moveTo>
                  <a:cubicBezTo>
                    <a:pt x="73" y="2491"/>
                    <a:pt x="73" y="2492"/>
                    <a:pt x="73" y="2493"/>
                  </a:cubicBezTo>
                  <a:cubicBezTo>
                    <a:pt x="73" y="2492"/>
                    <a:pt x="73" y="2491"/>
                    <a:pt x="73" y="2491"/>
                  </a:cubicBezTo>
                  <a:close/>
                  <a:moveTo>
                    <a:pt x="465" y="2611"/>
                  </a:moveTo>
                  <a:cubicBezTo>
                    <a:pt x="465" y="2613"/>
                    <a:pt x="465" y="2614"/>
                    <a:pt x="465" y="2616"/>
                  </a:cubicBezTo>
                  <a:cubicBezTo>
                    <a:pt x="465" y="2614"/>
                    <a:pt x="465" y="2612"/>
                    <a:pt x="465" y="2611"/>
                  </a:cubicBezTo>
                  <a:close/>
                  <a:moveTo>
                    <a:pt x="370" y="2638"/>
                  </a:moveTo>
                  <a:cubicBezTo>
                    <a:pt x="370" y="2650"/>
                    <a:pt x="370" y="2655"/>
                    <a:pt x="370" y="2655"/>
                  </a:cubicBezTo>
                  <a:cubicBezTo>
                    <a:pt x="370" y="2655"/>
                    <a:pt x="364" y="2650"/>
                    <a:pt x="364" y="2650"/>
                  </a:cubicBezTo>
                  <a:lnTo>
                    <a:pt x="370" y="2638"/>
                  </a:lnTo>
                  <a:close/>
                  <a:moveTo>
                    <a:pt x="392" y="2666"/>
                  </a:moveTo>
                  <a:cubicBezTo>
                    <a:pt x="392" y="2666"/>
                    <a:pt x="398" y="2666"/>
                    <a:pt x="398" y="2672"/>
                  </a:cubicBezTo>
                  <a:lnTo>
                    <a:pt x="392" y="2672"/>
                  </a:lnTo>
                  <a:cubicBezTo>
                    <a:pt x="392" y="2666"/>
                    <a:pt x="392" y="2666"/>
                    <a:pt x="392" y="2666"/>
                  </a:cubicBezTo>
                  <a:close/>
                  <a:moveTo>
                    <a:pt x="1328" y="2728"/>
                  </a:moveTo>
                  <a:cubicBezTo>
                    <a:pt x="1328" y="2728"/>
                    <a:pt x="1322" y="2731"/>
                    <a:pt x="1321" y="2733"/>
                  </a:cubicBezTo>
                  <a:lnTo>
                    <a:pt x="1321" y="2733"/>
                  </a:lnTo>
                  <a:cubicBezTo>
                    <a:pt x="1324" y="2731"/>
                    <a:pt x="1326" y="2730"/>
                    <a:pt x="1328" y="2728"/>
                  </a:cubicBezTo>
                  <a:close/>
                  <a:moveTo>
                    <a:pt x="398" y="2790"/>
                  </a:moveTo>
                  <a:cubicBezTo>
                    <a:pt x="398" y="2796"/>
                    <a:pt x="398" y="2801"/>
                    <a:pt x="404" y="2807"/>
                  </a:cubicBezTo>
                  <a:cubicBezTo>
                    <a:pt x="398" y="2796"/>
                    <a:pt x="398" y="2795"/>
                    <a:pt x="398" y="2790"/>
                  </a:cubicBezTo>
                  <a:close/>
                  <a:moveTo>
                    <a:pt x="196" y="292"/>
                  </a:moveTo>
                  <a:cubicBezTo>
                    <a:pt x="196" y="303"/>
                    <a:pt x="180" y="297"/>
                    <a:pt x="191" y="314"/>
                  </a:cubicBezTo>
                  <a:cubicBezTo>
                    <a:pt x="211" y="314"/>
                    <a:pt x="195" y="297"/>
                    <a:pt x="207" y="297"/>
                  </a:cubicBezTo>
                  <a:cubicBezTo>
                    <a:pt x="209" y="297"/>
                    <a:pt x="211" y="297"/>
                    <a:pt x="213" y="297"/>
                  </a:cubicBezTo>
                  <a:cubicBezTo>
                    <a:pt x="224" y="314"/>
                    <a:pt x="213" y="320"/>
                    <a:pt x="236" y="325"/>
                  </a:cubicBezTo>
                  <a:cubicBezTo>
                    <a:pt x="236" y="328"/>
                    <a:pt x="234" y="330"/>
                    <a:pt x="231" y="330"/>
                  </a:cubicBezTo>
                  <a:cubicBezTo>
                    <a:pt x="231" y="330"/>
                    <a:pt x="231" y="330"/>
                    <a:pt x="231" y="330"/>
                  </a:cubicBezTo>
                  <a:lnTo>
                    <a:pt x="231" y="330"/>
                  </a:lnTo>
                  <a:cubicBezTo>
                    <a:pt x="247" y="337"/>
                    <a:pt x="260" y="348"/>
                    <a:pt x="269" y="348"/>
                  </a:cubicBezTo>
                  <a:cubicBezTo>
                    <a:pt x="280" y="365"/>
                    <a:pt x="320" y="376"/>
                    <a:pt x="303" y="393"/>
                  </a:cubicBezTo>
                  <a:cubicBezTo>
                    <a:pt x="306" y="391"/>
                    <a:pt x="310" y="390"/>
                    <a:pt x="314" y="390"/>
                  </a:cubicBezTo>
                  <a:cubicBezTo>
                    <a:pt x="325" y="390"/>
                    <a:pt x="339" y="396"/>
                    <a:pt x="348" y="404"/>
                  </a:cubicBezTo>
                  <a:cubicBezTo>
                    <a:pt x="314" y="404"/>
                    <a:pt x="392" y="437"/>
                    <a:pt x="370" y="454"/>
                  </a:cubicBezTo>
                  <a:cubicBezTo>
                    <a:pt x="381" y="454"/>
                    <a:pt x="387" y="454"/>
                    <a:pt x="392" y="460"/>
                  </a:cubicBezTo>
                  <a:cubicBezTo>
                    <a:pt x="409" y="465"/>
                    <a:pt x="420" y="477"/>
                    <a:pt x="437" y="488"/>
                  </a:cubicBezTo>
                  <a:cubicBezTo>
                    <a:pt x="437" y="492"/>
                    <a:pt x="440" y="498"/>
                    <a:pt x="443" y="504"/>
                  </a:cubicBezTo>
                  <a:lnTo>
                    <a:pt x="443" y="504"/>
                  </a:lnTo>
                  <a:cubicBezTo>
                    <a:pt x="443" y="499"/>
                    <a:pt x="443" y="493"/>
                    <a:pt x="448" y="488"/>
                  </a:cubicBezTo>
                  <a:lnTo>
                    <a:pt x="460" y="488"/>
                  </a:lnTo>
                  <a:lnTo>
                    <a:pt x="488" y="482"/>
                  </a:lnTo>
                  <a:cubicBezTo>
                    <a:pt x="510" y="477"/>
                    <a:pt x="510" y="477"/>
                    <a:pt x="521" y="471"/>
                  </a:cubicBezTo>
                  <a:lnTo>
                    <a:pt x="521" y="471"/>
                  </a:lnTo>
                  <a:cubicBezTo>
                    <a:pt x="521" y="471"/>
                    <a:pt x="516" y="477"/>
                    <a:pt x="510" y="477"/>
                  </a:cubicBezTo>
                  <a:cubicBezTo>
                    <a:pt x="532" y="477"/>
                    <a:pt x="538" y="482"/>
                    <a:pt x="555" y="482"/>
                  </a:cubicBezTo>
                  <a:cubicBezTo>
                    <a:pt x="555" y="465"/>
                    <a:pt x="583" y="454"/>
                    <a:pt x="600" y="437"/>
                  </a:cubicBezTo>
                  <a:lnTo>
                    <a:pt x="600" y="437"/>
                  </a:lnTo>
                  <a:cubicBezTo>
                    <a:pt x="628" y="454"/>
                    <a:pt x="588" y="460"/>
                    <a:pt x="600" y="477"/>
                  </a:cubicBezTo>
                  <a:cubicBezTo>
                    <a:pt x="594" y="465"/>
                    <a:pt x="639" y="454"/>
                    <a:pt x="628" y="443"/>
                  </a:cubicBezTo>
                  <a:lnTo>
                    <a:pt x="628" y="443"/>
                  </a:lnTo>
                  <a:cubicBezTo>
                    <a:pt x="650" y="454"/>
                    <a:pt x="644" y="449"/>
                    <a:pt x="656" y="460"/>
                  </a:cubicBezTo>
                  <a:cubicBezTo>
                    <a:pt x="656" y="437"/>
                    <a:pt x="672" y="454"/>
                    <a:pt x="689" y="437"/>
                  </a:cubicBezTo>
                  <a:cubicBezTo>
                    <a:pt x="709" y="441"/>
                    <a:pt x="707" y="448"/>
                    <a:pt x="713" y="448"/>
                  </a:cubicBezTo>
                  <a:cubicBezTo>
                    <a:pt x="715" y="448"/>
                    <a:pt x="720" y="447"/>
                    <a:pt x="728" y="443"/>
                  </a:cubicBezTo>
                  <a:lnTo>
                    <a:pt x="728" y="443"/>
                  </a:lnTo>
                  <a:cubicBezTo>
                    <a:pt x="740" y="449"/>
                    <a:pt x="717" y="460"/>
                    <a:pt x="717" y="460"/>
                  </a:cubicBezTo>
                  <a:cubicBezTo>
                    <a:pt x="745" y="460"/>
                    <a:pt x="728" y="443"/>
                    <a:pt x="734" y="432"/>
                  </a:cubicBezTo>
                  <a:cubicBezTo>
                    <a:pt x="741" y="430"/>
                    <a:pt x="745" y="429"/>
                    <a:pt x="749" y="429"/>
                  </a:cubicBezTo>
                  <a:cubicBezTo>
                    <a:pt x="762" y="429"/>
                    <a:pt x="753" y="444"/>
                    <a:pt x="762" y="449"/>
                  </a:cubicBezTo>
                  <a:cubicBezTo>
                    <a:pt x="784" y="443"/>
                    <a:pt x="801" y="426"/>
                    <a:pt x="818" y="421"/>
                  </a:cubicBezTo>
                  <a:cubicBezTo>
                    <a:pt x="818" y="426"/>
                    <a:pt x="824" y="426"/>
                    <a:pt x="818" y="432"/>
                  </a:cubicBezTo>
                  <a:cubicBezTo>
                    <a:pt x="840" y="415"/>
                    <a:pt x="885" y="426"/>
                    <a:pt x="913" y="409"/>
                  </a:cubicBezTo>
                  <a:lnTo>
                    <a:pt x="919" y="409"/>
                  </a:lnTo>
                  <a:cubicBezTo>
                    <a:pt x="913" y="404"/>
                    <a:pt x="913" y="393"/>
                    <a:pt x="913" y="387"/>
                  </a:cubicBezTo>
                  <a:cubicBezTo>
                    <a:pt x="921" y="387"/>
                    <a:pt x="931" y="382"/>
                    <a:pt x="937" y="382"/>
                  </a:cubicBezTo>
                  <a:cubicBezTo>
                    <a:pt x="939" y="382"/>
                    <a:pt x="941" y="383"/>
                    <a:pt x="941" y="387"/>
                  </a:cubicBezTo>
                  <a:cubicBezTo>
                    <a:pt x="936" y="387"/>
                    <a:pt x="936" y="393"/>
                    <a:pt x="930" y="398"/>
                  </a:cubicBezTo>
                  <a:lnTo>
                    <a:pt x="947" y="393"/>
                  </a:lnTo>
                  <a:lnTo>
                    <a:pt x="947" y="393"/>
                  </a:lnTo>
                  <a:cubicBezTo>
                    <a:pt x="958" y="409"/>
                    <a:pt x="924" y="398"/>
                    <a:pt x="924" y="409"/>
                  </a:cubicBezTo>
                  <a:cubicBezTo>
                    <a:pt x="947" y="405"/>
                    <a:pt x="973" y="397"/>
                    <a:pt x="995" y="397"/>
                  </a:cubicBezTo>
                  <a:cubicBezTo>
                    <a:pt x="1000" y="397"/>
                    <a:pt x="1004" y="397"/>
                    <a:pt x="1008" y="398"/>
                  </a:cubicBezTo>
                  <a:cubicBezTo>
                    <a:pt x="1008" y="407"/>
                    <a:pt x="996" y="407"/>
                    <a:pt x="987" y="407"/>
                  </a:cubicBezTo>
                  <a:cubicBezTo>
                    <a:pt x="978" y="407"/>
                    <a:pt x="972" y="407"/>
                    <a:pt x="986" y="415"/>
                  </a:cubicBezTo>
                  <a:lnTo>
                    <a:pt x="952" y="409"/>
                  </a:lnTo>
                  <a:lnTo>
                    <a:pt x="952" y="409"/>
                  </a:lnTo>
                  <a:cubicBezTo>
                    <a:pt x="960" y="417"/>
                    <a:pt x="960" y="419"/>
                    <a:pt x="957" y="419"/>
                  </a:cubicBezTo>
                  <a:cubicBezTo>
                    <a:pt x="955" y="419"/>
                    <a:pt x="952" y="418"/>
                    <a:pt x="950" y="418"/>
                  </a:cubicBezTo>
                  <a:cubicBezTo>
                    <a:pt x="945" y="418"/>
                    <a:pt x="943" y="420"/>
                    <a:pt x="952" y="432"/>
                  </a:cubicBezTo>
                  <a:cubicBezTo>
                    <a:pt x="962" y="433"/>
                    <a:pt x="970" y="433"/>
                    <a:pt x="976" y="433"/>
                  </a:cubicBezTo>
                  <a:cubicBezTo>
                    <a:pt x="995" y="433"/>
                    <a:pt x="1005" y="430"/>
                    <a:pt x="1024" y="430"/>
                  </a:cubicBezTo>
                  <a:cubicBezTo>
                    <a:pt x="1030" y="430"/>
                    <a:pt x="1038" y="431"/>
                    <a:pt x="1048" y="432"/>
                  </a:cubicBezTo>
                  <a:cubicBezTo>
                    <a:pt x="1059" y="426"/>
                    <a:pt x="1042" y="421"/>
                    <a:pt x="1053" y="415"/>
                  </a:cubicBezTo>
                  <a:cubicBezTo>
                    <a:pt x="1059" y="414"/>
                    <a:pt x="1064" y="414"/>
                    <a:pt x="1068" y="414"/>
                  </a:cubicBezTo>
                  <a:cubicBezTo>
                    <a:pt x="1106" y="414"/>
                    <a:pt x="1104" y="446"/>
                    <a:pt x="1128" y="446"/>
                  </a:cubicBezTo>
                  <a:cubicBezTo>
                    <a:pt x="1132" y="446"/>
                    <a:pt x="1137" y="445"/>
                    <a:pt x="1143" y="443"/>
                  </a:cubicBezTo>
                  <a:cubicBezTo>
                    <a:pt x="1151" y="435"/>
                    <a:pt x="1158" y="425"/>
                    <a:pt x="1172" y="425"/>
                  </a:cubicBezTo>
                  <a:cubicBezTo>
                    <a:pt x="1178" y="425"/>
                    <a:pt x="1185" y="427"/>
                    <a:pt x="1193" y="432"/>
                  </a:cubicBezTo>
                  <a:lnTo>
                    <a:pt x="1182" y="443"/>
                  </a:lnTo>
                  <a:cubicBezTo>
                    <a:pt x="1189" y="445"/>
                    <a:pt x="1194" y="446"/>
                    <a:pt x="1199" y="446"/>
                  </a:cubicBezTo>
                  <a:cubicBezTo>
                    <a:pt x="1213" y="446"/>
                    <a:pt x="1216" y="438"/>
                    <a:pt x="1228" y="438"/>
                  </a:cubicBezTo>
                  <a:cubicBezTo>
                    <a:pt x="1233" y="438"/>
                    <a:pt x="1240" y="439"/>
                    <a:pt x="1249" y="443"/>
                  </a:cubicBezTo>
                  <a:cubicBezTo>
                    <a:pt x="1244" y="446"/>
                    <a:pt x="1235" y="446"/>
                    <a:pt x="1229" y="446"/>
                  </a:cubicBezTo>
                  <a:cubicBezTo>
                    <a:pt x="1223" y="446"/>
                    <a:pt x="1219" y="446"/>
                    <a:pt x="1221" y="449"/>
                  </a:cubicBezTo>
                  <a:cubicBezTo>
                    <a:pt x="1228" y="453"/>
                    <a:pt x="1232" y="455"/>
                    <a:pt x="1236" y="455"/>
                  </a:cubicBezTo>
                  <a:cubicBezTo>
                    <a:pt x="1244" y="455"/>
                    <a:pt x="1248" y="448"/>
                    <a:pt x="1259" y="448"/>
                  </a:cubicBezTo>
                  <a:cubicBezTo>
                    <a:pt x="1261" y="448"/>
                    <a:pt x="1264" y="448"/>
                    <a:pt x="1266" y="449"/>
                  </a:cubicBezTo>
                  <a:lnTo>
                    <a:pt x="1266" y="465"/>
                  </a:lnTo>
                  <a:cubicBezTo>
                    <a:pt x="1305" y="471"/>
                    <a:pt x="1356" y="477"/>
                    <a:pt x="1401" y="493"/>
                  </a:cubicBezTo>
                  <a:cubicBezTo>
                    <a:pt x="1395" y="493"/>
                    <a:pt x="1389" y="499"/>
                    <a:pt x="1395" y="505"/>
                  </a:cubicBezTo>
                  <a:cubicBezTo>
                    <a:pt x="1451" y="521"/>
                    <a:pt x="1507" y="566"/>
                    <a:pt x="1541" y="611"/>
                  </a:cubicBezTo>
                  <a:lnTo>
                    <a:pt x="1569" y="611"/>
                  </a:lnTo>
                  <a:cubicBezTo>
                    <a:pt x="1569" y="617"/>
                    <a:pt x="1569" y="622"/>
                    <a:pt x="1563" y="622"/>
                  </a:cubicBezTo>
                  <a:cubicBezTo>
                    <a:pt x="1566" y="627"/>
                    <a:pt x="1568" y="629"/>
                    <a:pt x="1569" y="629"/>
                  </a:cubicBezTo>
                  <a:cubicBezTo>
                    <a:pt x="1572" y="629"/>
                    <a:pt x="1572" y="617"/>
                    <a:pt x="1580" y="617"/>
                  </a:cubicBezTo>
                  <a:cubicBezTo>
                    <a:pt x="1589" y="626"/>
                    <a:pt x="1591" y="635"/>
                    <a:pt x="1585" y="635"/>
                  </a:cubicBezTo>
                  <a:cubicBezTo>
                    <a:pt x="1583" y="635"/>
                    <a:pt x="1582" y="635"/>
                    <a:pt x="1580" y="634"/>
                  </a:cubicBezTo>
                  <a:lnTo>
                    <a:pt x="1580" y="634"/>
                  </a:lnTo>
                  <a:cubicBezTo>
                    <a:pt x="1613" y="650"/>
                    <a:pt x="1675" y="701"/>
                    <a:pt x="1681" y="746"/>
                  </a:cubicBezTo>
                  <a:lnTo>
                    <a:pt x="1669" y="746"/>
                  </a:lnTo>
                  <a:cubicBezTo>
                    <a:pt x="1681" y="774"/>
                    <a:pt x="1709" y="762"/>
                    <a:pt x="1714" y="790"/>
                  </a:cubicBezTo>
                  <a:cubicBezTo>
                    <a:pt x="1714" y="796"/>
                    <a:pt x="1714" y="796"/>
                    <a:pt x="1714" y="796"/>
                  </a:cubicBezTo>
                  <a:lnTo>
                    <a:pt x="1709" y="790"/>
                  </a:lnTo>
                  <a:lnTo>
                    <a:pt x="1709" y="790"/>
                  </a:lnTo>
                  <a:cubicBezTo>
                    <a:pt x="1714" y="807"/>
                    <a:pt x="1720" y="824"/>
                    <a:pt x="1725" y="841"/>
                  </a:cubicBezTo>
                  <a:lnTo>
                    <a:pt x="1714" y="835"/>
                  </a:lnTo>
                  <a:lnTo>
                    <a:pt x="1714" y="846"/>
                  </a:lnTo>
                  <a:cubicBezTo>
                    <a:pt x="1716" y="848"/>
                    <a:pt x="1718" y="849"/>
                    <a:pt x="1720" y="849"/>
                  </a:cubicBezTo>
                  <a:cubicBezTo>
                    <a:pt x="1723" y="849"/>
                    <a:pt x="1725" y="846"/>
                    <a:pt x="1725" y="846"/>
                  </a:cubicBezTo>
                  <a:cubicBezTo>
                    <a:pt x="1742" y="897"/>
                    <a:pt x="1748" y="947"/>
                    <a:pt x="1731" y="981"/>
                  </a:cubicBezTo>
                  <a:cubicBezTo>
                    <a:pt x="1748" y="998"/>
                    <a:pt x="1709" y="1042"/>
                    <a:pt x="1737" y="1054"/>
                  </a:cubicBezTo>
                  <a:cubicBezTo>
                    <a:pt x="1709" y="1087"/>
                    <a:pt x="1709" y="1076"/>
                    <a:pt x="1675" y="1121"/>
                  </a:cubicBezTo>
                  <a:cubicBezTo>
                    <a:pt x="1669" y="1132"/>
                    <a:pt x="1681" y="1143"/>
                    <a:pt x="1675" y="1166"/>
                  </a:cubicBezTo>
                  <a:lnTo>
                    <a:pt x="1664" y="1154"/>
                  </a:lnTo>
                  <a:lnTo>
                    <a:pt x="1658" y="1182"/>
                  </a:lnTo>
                  <a:lnTo>
                    <a:pt x="1636" y="1182"/>
                  </a:lnTo>
                  <a:lnTo>
                    <a:pt x="1630" y="1199"/>
                  </a:lnTo>
                  <a:cubicBezTo>
                    <a:pt x="1636" y="1194"/>
                    <a:pt x="1647" y="1194"/>
                    <a:pt x="1647" y="1194"/>
                  </a:cubicBezTo>
                  <a:lnTo>
                    <a:pt x="1647" y="1194"/>
                  </a:lnTo>
                  <a:cubicBezTo>
                    <a:pt x="1637" y="1218"/>
                    <a:pt x="1606" y="1234"/>
                    <a:pt x="1595" y="1234"/>
                  </a:cubicBezTo>
                  <a:cubicBezTo>
                    <a:pt x="1593" y="1234"/>
                    <a:pt x="1592" y="1233"/>
                    <a:pt x="1591" y="1233"/>
                  </a:cubicBezTo>
                  <a:cubicBezTo>
                    <a:pt x="1580" y="1255"/>
                    <a:pt x="1563" y="1272"/>
                    <a:pt x="1552" y="1289"/>
                  </a:cubicBezTo>
                  <a:cubicBezTo>
                    <a:pt x="1546" y="1283"/>
                    <a:pt x="1557" y="1272"/>
                    <a:pt x="1557" y="1266"/>
                  </a:cubicBezTo>
                  <a:lnTo>
                    <a:pt x="1557" y="1266"/>
                  </a:lnTo>
                  <a:cubicBezTo>
                    <a:pt x="1554" y="1277"/>
                    <a:pt x="1550" y="1281"/>
                    <a:pt x="1548" y="1281"/>
                  </a:cubicBezTo>
                  <a:cubicBezTo>
                    <a:pt x="1547" y="1281"/>
                    <a:pt x="1546" y="1280"/>
                    <a:pt x="1546" y="1278"/>
                  </a:cubicBezTo>
                  <a:cubicBezTo>
                    <a:pt x="1545" y="1278"/>
                    <a:pt x="1543" y="1277"/>
                    <a:pt x="1542" y="1277"/>
                  </a:cubicBezTo>
                  <a:cubicBezTo>
                    <a:pt x="1539" y="1277"/>
                    <a:pt x="1534" y="1280"/>
                    <a:pt x="1518" y="1300"/>
                  </a:cubicBezTo>
                  <a:cubicBezTo>
                    <a:pt x="1520" y="1299"/>
                    <a:pt x="1522" y="1298"/>
                    <a:pt x="1523" y="1298"/>
                  </a:cubicBezTo>
                  <a:cubicBezTo>
                    <a:pt x="1527" y="1298"/>
                    <a:pt x="1524" y="1307"/>
                    <a:pt x="1524" y="1311"/>
                  </a:cubicBezTo>
                  <a:cubicBezTo>
                    <a:pt x="1496" y="1322"/>
                    <a:pt x="1434" y="1367"/>
                    <a:pt x="1401" y="1401"/>
                  </a:cubicBezTo>
                  <a:cubicBezTo>
                    <a:pt x="1395" y="1395"/>
                    <a:pt x="1395" y="1395"/>
                    <a:pt x="1389" y="1395"/>
                  </a:cubicBezTo>
                  <a:cubicBezTo>
                    <a:pt x="1361" y="1412"/>
                    <a:pt x="1339" y="1434"/>
                    <a:pt x="1311" y="1451"/>
                  </a:cubicBezTo>
                  <a:cubicBezTo>
                    <a:pt x="1289" y="1468"/>
                    <a:pt x="1261" y="1490"/>
                    <a:pt x="1244" y="1507"/>
                  </a:cubicBezTo>
                  <a:cubicBezTo>
                    <a:pt x="1300" y="1502"/>
                    <a:pt x="1345" y="1502"/>
                    <a:pt x="1401" y="1502"/>
                  </a:cubicBezTo>
                  <a:cubicBezTo>
                    <a:pt x="1356" y="1496"/>
                    <a:pt x="1417" y="1479"/>
                    <a:pt x="1451" y="1479"/>
                  </a:cubicBezTo>
                  <a:cubicBezTo>
                    <a:pt x="1450" y="1480"/>
                    <a:pt x="1449" y="1481"/>
                    <a:pt x="1448" y="1482"/>
                  </a:cubicBezTo>
                  <a:lnTo>
                    <a:pt x="1448" y="1482"/>
                  </a:lnTo>
                  <a:cubicBezTo>
                    <a:pt x="1453" y="1481"/>
                    <a:pt x="1461" y="1480"/>
                    <a:pt x="1473" y="1479"/>
                  </a:cubicBezTo>
                  <a:cubicBezTo>
                    <a:pt x="1513" y="1479"/>
                    <a:pt x="1479" y="1490"/>
                    <a:pt x="1440" y="1496"/>
                  </a:cubicBezTo>
                  <a:lnTo>
                    <a:pt x="1507" y="1490"/>
                  </a:lnTo>
                  <a:lnTo>
                    <a:pt x="1507" y="1490"/>
                  </a:lnTo>
                  <a:cubicBezTo>
                    <a:pt x="1507" y="1496"/>
                    <a:pt x="1490" y="1502"/>
                    <a:pt x="1479" y="1507"/>
                  </a:cubicBezTo>
                  <a:cubicBezTo>
                    <a:pt x="1485" y="1506"/>
                    <a:pt x="1491" y="1505"/>
                    <a:pt x="1496" y="1505"/>
                  </a:cubicBezTo>
                  <a:cubicBezTo>
                    <a:pt x="1509" y="1505"/>
                    <a:pt x="1519" y="1509"/>
                    <a:pt x="1535" y="1513"/>
                  </a:cubicBezTo>
                  <a:cubicBezTo>
                    <a:pt x="1547" y="1517"/>
                    <a:pt x="1561" y="1521"/>
                    <a:pt x="1575" y="1521"/>
                  </a:cubicBezTo>
                  <a:cubicBezTo>
                    <a:pt x="1581" y="1521"/>
                    <a:pt x="1586" y="1520"/>
                    <a:pt x="1591" y="1518"/>
                  </a:cubicBezTo>
                  <a:lnTo>
                    <a:pt x="1591" y="1524"/>
                  </a:lnTo>
                  <a:cubicBezTo>
                    <a:pt x="1647" y="1541"/>
                    <a:pt x="1664" y="1546"/>
                    <a:pt x="1703" y="1563"/>
                  </a:cubicBezTo>
                  <a:cubicBezTo>
                    <a:pt x="1705" y="1562"/>
                    <a:pt x="1708" y="1562"/>
                    <a:pt x="1710" y="1562"/>
                  </a:cubicBezTo>
                  <a:cubicBezTo>
                    <a:pt x="1717" y="1562"/>
                    <a:pt x="1724" y="1565"/>
                    <a:pt x="1732" y="1565"/>
                  </a:cubicBezTo>
                  <a:cubicBezTo>
                    <a:pt x="1735" y="1565"/>
                    <a:pt x="1739" y="1564"/>
                    <a:pt x="1742" y="1563"/>
                  </a:cubicBezTo>
                  <a:cubicBezTo>
                    <a:pt x="1765" y="1586"/>
                    <a:pt x="1787" y="1614"/>
                    <a:pt x="1815" y="1642"/>
                  </a:cubicBezTo>
                  <a:cubicBezTo>
                    <a:pt x="1822" y="1647"/>
                    <a:pt x="1826" y="1649"/>
                    <a:pt x="1828" y="1649"/>
                  </a:cubicBezTo>
                  <a:cubicBezTo>
                    <a:pt x="1833" y="1649"/>
                    <a:pt x="1832" y="1642"/>
                    <a:pt x="1843" y="1642"/>
                  </a:cubicBezTo>
                  <a:lnTo>
                    <a:pt x="1843" y="1642"/>
                  </a:lnTo>
                  <a:cubicBezTo>
                    <a:pt x="1838" y="1651"/>
                    <a:pt x="1853" y="1672"/>
                    <a:pt x="1848" y="1672"/>
                  </a:cubicBezTo>
                  <a:cubicBezTo>
                    <a:pt x="1847" y="1672"/>
                    <a:pt x="1846" y="1671"/>
                    <a:pt x="1843" y="1670"/>
                  </a:cubicBezTo>
                  <a:lnTo>
                    <a:pt x="1843" y="1670"/>
                  </a:lnTo>
                  <a:cubicBezTo>
                    <a:pt x="1877" y="1703"/>
                    <a:pt x="1882" y="1714"/>
                    <a:pt x="1921" y="1759"/>
                  </a:cubicBezTo>
                  <a:cubicBezTo>
                    <a:pt x="1927" y="1748"/>
                    <a:pt x="1921" y="1742"/>
                    <a:pt x="1927" y="1742"/>
                  </a:cubicBezTo>
                  <a:cubicBezTo>
                    <a:pt x="1938" y="1754"/>
                    <a:pt x="1938" y="1765"/>
                    <a:pt x="1933" y="1770"/>
                  </a:cubicBezTo>
                  <a:lnTo>
                    <a:pt x="1933" y="1770"/>
                  </a:lnTo>
                  <a:cubicBezTo>
                    <a:pt x="1931" y="1768"/>
                    <a:pt x="1929" y="1767"/>
                    <a:pt x="1927" y="1765"/>
                  </a:cubicBezTo>
                  <a:lnTo>
                    <a:pt x="1927" y="1765"/>
                  </a:lnTo>
                  <a:lnTo>
                    <a:pt x="1933" y="1770"/>
                  </a:lnTo>
                  <a:cubicBezTo>
                    <a:pt x="1933" y="1770"/>
                    <a:pt x="1933" y="1770"/>
                    <a:pt x="1933" y="1770"/>
                  </a:cubicBezTo>
                  <a:lnTo>
                    <a:pt x="1933" y="1770"/>
                  </a:lnTo>
                  <a:cubicBezTo>
                    <a:pt x="1982" y="1822"/>
                    <a:pt x="1967" y="1918"/>
                    <a:pt x="2000" y="1961"/>
                  </a:cubicBezTo>
                  <a:lnTo>
                    <a:pt x="2000" y="1955"/>
                  </a:lnTo>
                  <a:cubicBezTo>
                    <a:pt x="2011" y="1972"/>
                    <a:pt x="2017" y="1989"/>
                    <a:pt x="2022" y="2006"/>
                  </a:cubicBezTo>
                  <a:cubicBezTo>
                    <a:pt x="2024" y="2013"/>
                    <a:pt x="2024" y="2016"/>
                    <a:pt x="2022" y="2016"/>
                  </a:cubicBezTo>
                  <a:cubicBezTo>
                    <a:pt x="2020" y="2016"/>
                    <a:pt x="2015" y="2007"/>
                    <a:pt x="2013" y="2007"/>
                  </a:cubicBezTo>
                  <a:cubicBezTo>
                    <a:pt x="2012" y="2007"/>
                    <a:pt x="2011" y="2008"/>
                    <a:pt x="2011" y="2011"/>
                  </a:cubicBezTo>
                  <a:cubicBezTo>
                    <a:pt x="2039" y="2067"/>
                    <a:pt x="2017" y="2106"/>
                    <a:pt x="2028" y="2151"/>
                  </a:cubicBezTo>
                  <a:cubicBezTo>
                    <a:pt x="2011" y="2168"/>
                    <a:pt x="2011" y="2202"/>
                    <a:pt x="2005" y="2235"/>
                  </a:cubicBezTo>
                  <a:cubicBezTo>
                    <a:pt x="2000" y="2263"/>
                    <a:pt x="1994" y="2297"/>
                    <a:pt x="1972" y="2314"/>
                  </a:cubicBezTo>
                  <a:lnTo>
                    <a:pt x="1983" y="2314"/>
                  </a:lnTo>
                  <a:cubicBezTo>
                    <a:pt x="1983" y="2330"/>
                    <a:pt x="1972" y="2325"/>
                    <a:pt x="1966" y="2330"/>
                  </a:cubicBezTo>
                  <a:cubicBezTo>
                    <a:pt x="1967" y="2332"/>
                    <a:pt x="1969" y="2332"/>
                    <a:pt x="1970" y="2332"/>
                  </a:cubicBezTo>
                  <a:cubicBezTo>
                    <a:pt x="1973" y="2332"/>
                    <a:pt x="1975" y="2329"/>
                    <a:pt x="1977" y="2329"/>
                  </a:cubicBezTo>
                  <a:cubicBezTo>
                    <a:pt x="1977" y="2329"/>
                    <a:pt x="1977" y="2329"/>
                    <a:pt x="1977" y="2330"/>
                  </a:cubicBezTo>
                  <a:cubicBezTo>
                    <a:pt x="1938" y="2426"/>
                    <a:pt x="1815" y="2487"/>
                    <a:pt x="1720" y="2543"/>
                  </a:cubicBezTo>
                  <a:cubicBezTo>
                    <a:pt x="1681" y="2560"/>
                    <a:pt x="1720" y="2594"/>
                    <a:pt x="1664" y="2605"/>
                  </a:cubicBezTo>
                  <a:lnTo>
                    <a:pt x="1669" y="2582"/>
                  </a:lnTo>
                  <a:lnTo>
                    <a:pt x="1669" y="2582"/>
                  </a:lnTo>
                  <a:cubicBezTo>
                    <a:pt x="1602" y="2644"/>
                    <a:pt x="1513" y="2661"/>
                    <a:pt x="1440" y="2706"/>
                  </a:cubicBezTo>
                  <a:cubicBezTo>
                    <a:pt x="1440" y="2700"/>
                    <a:pt x="1440" y="2700"/>
                    <a:pt x="1445" y="2694"/>
                  </a:cubicBezTo>
                  <a:cubicBezTo>
                    <a:pt x="1444" y="2694"/>
                    <a:pt x="1442" y="2694"/>
                    <a:pt x="1440" y="2694"/>
                  </a:cubicBezTo>
                  <a:cubicBezTo>
                    <a:pt x="1421" y="2694"/>
                    <a:pt x="1384" y="2717"/>
                    <a:pt x="1389" y="2722"/>
                  </a:cubicBezTo>
                  <a:cubicBezTo>
                    <a:pt x="1386" y="2724"/>
                    <a:pt x="1384" y="2724"/>
                    <a:pt x="1382" y="2724"/>
                  </a:cubicBezTo>
                  <a:cubicBezTo>
                    <a:pt x="1376" y="2724"/>
                    <a:pt x="1381" y="2717"/>
                    <a:pt x="1373" y="2717"/>
                  </a:cubicBezTo>
                  <a:cubicBezTo>
                    <a:pt x="1359" y="2717"/>
                    <a:pt x="1341" y="2736"/>
                    <a:pt x="1329" y="2736"/>
                  </a:cubicBezTo>
                  <a:cubicBezTo>
                    <a:pt x="1326" y="2736"/>
                    <a:pt x="1324" y="2736"/>
                    <a:pt x="1322" y="2734"/>
                  </a:cubicBezTo>
                  <a:cubicBezTo>
                    <a:pt x="1321" y="2734"/>
                    <a:pt x="1320" y="2733"/>
                    <a:pt x="1321" y="2733"/>
                  </a:cubicBezTo>
                  <a:lnTo>
                    <a:pt x="1321" y="2733"/>
                  </a:lnTo>
                  <a:cubicBezTo>
                    <a:pt x="1306" y="2740"/>
                    <a:pt x="1279" y="2741"/>
                    <a:pt x="1289" y="2750"/>
                  </a:cubicBezTo>
                  <a:cubicBezTo>
                    <a:pt x="1260" y="2755"/>
                    <a:pt x="1239" y="2768"/>
                    <a:pt x="1216" y="2768"/>
                  </a:cubicBezTo>
                  <a:cubicBezTo>
                    <a:pt x="1212" y="2768"/>
                    <a:pt x="1208" y="2768"/>
                    <a:pt x="1205" y="2767"/>
                  </a:cubicBezTo>
                  <a:cubicBezTo>
                    <a:pt x="1193" y="2790"/>
                    <a:pt x="1148" y="2773"/>
                    <a:pt x="1148" y="2795"/>
                  </a:cubicBezTo>
                  <a:cubicBezTo>
                    <a:pt x="1148" y="2786"/>
                    <a:pt x="1138" y="2782"/>
                    <a:pt x="1125" y="2782"/>
                  </a:cubicBezTo>
                  <a:cubicBezTo>
                    <a:pt x="1107" y="2782"/>
                    <a:pt x="1083" y="2789"/>
                    <a:pt x="1070" y="2795"/>
                  </a:cubicBezTo>
                  <a:cubicBezTo>
                    <a:pt x="1076" y="2790"/>
                    <a:pt x="1053" y="2790"/>
                    <a:pt x="1059" y="2784"/>
                  </a:cubicBezTo>
                  <a:cubicBezTo>
                    <a:pt x="1036" y="2784"/>
                    <a:pt x="1014" y="2790"/>
                    <a:pt x="1020" y="2801"/>
                  </a:cubicBezTo>
                  <a:cubicBezTo>
                    <a:pt x="1011" y="2797"/>
                    <a:pt x="1002" y="2795"/>
                    <a:pt x="994" y="2795"/>
                  </a:cubicBezTo>
                  <a:cubicBezTo>
                    <a:pt x="971" y="2795"/>
                    <a:pt x="951" y="2807"/>
                    <a:pt x="935" y="2807"/>
                  </a:cubicBezTo>
                  <a:cubicBezTo>
                    <a:pt x="926" y="2807"/>
                    <a:pt x="919" y="2804"/>
                    <a:pt x="913" y="2795"/>
                  </a:cubicBezTo>
                  <a:cubicBezTo>
                    <a:pt x="846" y="2807"/>
                    <a:pt x="779" y="2812"/>
                    <a:pt x="717" y="2812"/>
                  </a:cubicBezTo>
                  <a:cubicBezTo>
                    <a:pt x="719" y="2804"/>
                    <a:pt x="728" y="2803"/>
                    <a:pt x="739" y="2803"/>
                  </a:cubicBezTo>
                  <a:cubicBezTo>
                    <a:pt x="746" y="2803"/>
                    <a:pt x="754" y="2803"/>
                    <a:pt x="762" y="2803"/>
                  </a:cubicBezTo>
                  <a:cubicBezTo>
                    <a:pt x="774" y="2803"/>
                    <a:pt x="784" y="2801"/>
                    <a:pt x="784" y="2790"/>
                  </a:cubicBezTo>
                  <a:lnTo>
                    <a:pt x="784" y="2790"/>
                  </a:lnTo>
                  <a:cubicBezTo>
                    <a:pt x="746" y="2794"/>
                    <a:pt x="716" y="2803"/>
                    <a:pt x="683" y="2803"/>
                  </a:cubicBezTo>
                  <a:cubicBezTo>
                    <a:pt x="667" y="2803"/>
                    <a:pt x="651" y="2801"/>
                    <a:pt x="633" y="2795"/>
                  </a:cubicBezTo>
                  <a:cubicBezTo>
                    <a:pt x="616" y="2790"/>
                    <a:pt x="644" y="2790"/>
                    <a:pt x="650" y="2784"/>
                  </a:cubicBezTo>
                  <a:cubicBezTo>
                    <a:pt x="622" y="2784"/>
                    <a:pt x="594" y="2779"/>
                    <a:pt x="572" y="2779"/>
                  </a:cubicBezTo>
                  <a:cubicBezTo>
                    <a:pt x="560" y="2773"/>
                    <a:pt x="549" y="2773"/>
                    <a:pt x="538" y="2767"/>
                  </a:cubicBezTo>
                  <a:cubicBezTo>
                    <a:pt x="527" y="2767"/>
                    <a:pt x="510" y="2762"/>
                    <a:pt x="510" y="2762"/>
                  </a:cubicBezTo>
                  <a:cubicBezTo>
                    <a:pt x="506" y="2762"/>
                    <a:pt x="505" y="2759"/>
                    <a:pt x="503" y="2759"/>
                  </a:cubicBezTo>
                  <a:cubicBezTo>
                    <a:pt x="502" y="2759"/>
                    <a:pt x="501" y="2760"/>
                    <a:pt x="499" y="2762"/>
                  </a:cubicBezTo>
                  <a:lnTo>
                    <a:pt x="504" y="2762"/>
                  </a:lnTo>
                  <a:cubicBezTo>
                    <a:pt x="504" y="2762"/>
                    <a:pt x="504" y="2762"/>
                    <a:pt x="504" y="2763"/>
                  </a:cubicBezTo>
                  <a:lnTo>
                    <a:pt x="504" y="2763"/>
                  </a:lnTo>
                  <a:cubicBezTo>
                    <a:pt x="506" y="2762"/>
                    <a:pt x="507" y="2762"/>
                    <a:pt x="510" y="2762"/>
                  </a:cubicBezTo>
                  <a:lnTo>
                    <a:pt x="510" y="2762"/>
                  </a:lnTo>
                  <a:cubicBezTo>
                    <a:pt x="506" y="2762"/>
                    <a:pt x="505" y="2765"/>
                    <a:pt x="502" y="2767"/>
                  </a:cubicBezTo>
                  <a:lnTo>
                    <a:pt x="502" y="2767"/>
                  </a:lnTo>
                  <a:cubicBezTo>
                    <a:pt x="502" y="2765"/>
                    <a:pt x="503" y="2764"/>
                    <a:pt x="504" y="2763"/>
                  </a:cubicBezTo>
                  <a:lnTo>
                    <a:pt x="504" y="2763"/>
                  </a:lnTo>
                  <a:cubicBezTo>
                    <a:pt x="503" y="2763"/>
                    <a:pt x="501" y="2765"/>
                    <a:pt x="499" y="2767"/>
                  </a:cubicBezTo>
                  <a:cubicBezTo>
                    <a:pt x="500" y="2767"/>
                    <a:pt x="501" y="2767"/>
                    <a:pt x="502" y="2767"/>
                  </a:cubicBezTo>
                  <a:lnTo>
                    <a:pt x="502" y="2767"/>
                  </a:lnTo>
                  <a:cubicBezTo>
                    <a:pt x="498" y="2772"/>
                    <a:pt x="495" y="2775"/>
                    <a:pt x="490" y="2775"/>
                  </a:cubicBezTo>
                  <a:cubicBezTo>
                    <a:pt x="488" y="2775"/>
                    <a:pt x="485" y="2774"/>
                    <a:pt x="482" y="2773"/>
                  </a:cubicBezTo>
                  <a:cubicBezTo>
                    <a:pt x="472" y="2773"/>
                    <a:pt x="466" y="2764"/>
                    <a:pt x="461" y="2762"/>
                  </a:cubicBezTo>
                  <a:lnTo>
                    <a:pt x="461" y="2762"/>
                  </a:lnTo>
                  <a:cubicBezTo>
                    <a:pt x="462" y="2762"/>
                    <a:pt x="463" y="2762"/>
                    <a:pt x="463" y="2762"/>
                  </a:cubicBezTo>
                  <a:cubicBezTo>
                    <a:pt x="482" y="2762"/>
                    <a:pt x="463" y="2725"/>
                    <a:pt x="481" y="2725"/>
                  </a:cubicBezTo>
                  <a:cubicBezTo>
                    <a:pt x="484" y="2725"/>
                    <a:pt x="488" y="2726"/>
                    <a:pt x="493" y="2728"/>
                  </a:cubicBezTo>
                  <a:cubicBezTo>
                    <a:pt x="493" y="2722"/>
                    <a:pt x="482" y="2717"/>
                    <a:pt x="476" y="2717"/>
                  </a:cubicBezTo>
                  <a:cubicBezTo>
                    <a:pt x="476" y="2713"/>
                    <a:pt x="479" y="2709"/>
                    <a:pt x="485" y="2709"/>
                  </a:cubicBezTo>
                  <a:cubicBezTo>
                    <a:pt x="487" y="2709"/>
                    <a:pt x="490" y="2710"/>
                    <a:pt x="493" y="2711"/>
                  </a:cubicBezTo>
                  <a:cubicBezTo>
                    <a:pt x="476" y="2678"/>
                    <a:pt x="471" y="2694"/>
                    <a:pt x="465" y="2661"/>
                  </a:cubicBezTo>
                  <a:lnTo>
                    <a:pt x="465" y="2661"/>
                  </a:lnTo>
                  <a:cubicBezTo>
                    <a:pt x="471" y="2661"/>
                    <a:pt x="476" y="2666"/>
                    <a:pt x="482" y="2672"/>
                  </a:cubicBezTo>
                  <a:cubicBezTo>
                    <a:pt x="471" y="2655"/>
                    <a:pt x="460" y="2638"/>
                    <a:pt x="460" y="2610"/>
                  </a:cubicBezTo>
                  <a:cubicBezTo>
                    <a:pt x="460" y="2610"/>
                    <a:pt x="461" y="2609"/>
                    <a:pt x="462" y="2609"/>
                  </a:cubicBezTo>
                  <a:cubicBezTo>
                    <a:pt x="463" y="2609"/>
                    <a:pt x="464" y="2610"/>
                    <a:pt x="465" y="2611"/>
                  </a:cubicBezTo>
                  <a:lnTo>
                    <a:pt x="465" y="2611"/>
                  </a:lnTo>
                  <a:cubicBezTo>
                    <a:pt x="458" y="2563"/>
                    <a:pt x="437" y="2530"/>
                    <a:pt x="443" y="2476"/>
                  </a:cubicBezTo>
                  <a:lnTo>
                    <a:pt x="443" y="2476"/>
                  </a:lnTo>
                  <a:cubicBezTo>
                    <a:pt x="446" y="2479"/>
                    <a:pt x="448" y="2481"/>
                    <a:pt x="450" y="2481"/>
                  </a:cubicBezTo>
                  <a:cubicBezTo>
                    <a:pt x="456" y="2481"/>
                    <a:pt x="452" y="2458"/>
                    <a:pt x="465" y="2454"/>
                  </a:cubicBezTo>
                  <a:lnTo>
                    <a:pt x="460" y="2426"/>
                  </a:lnTo>
                  <a:lnTo>
                    <a:pt x="448" y="2437"/>
                  </a:lnTo>
                  <a:cubicBezTo>
                    <a:pt x="448" y="2414"/>
                    <a:pt x="437" y="2392"/>
                    <a:pt x="443" y="2370"/>
                  </a:cubicBezTo>
                  <a:lnTo>
                    <a:pt x="443" y="2370"/>
                  </a:lnTo>
                  <a:lnTo>
                    <a:pt x="448" y="2386"/>
                  </a:lnTo>
                  <a:lnTo>
                    <a:pt x="443" y="2342"/>
                  </a:lnTo>
                  <a:lnTo>
                    <a:pt x="437" y="2370"/>
                  </a:lnTo>
                  <a:cubicBezTo>
                    <a:pt x="426" y="2342"/>
                    <a:pt x="415" y="2370"/>
                    <a:pt x="420" y="2336"/>
                  </a:cubicBezTo>
                  <a:lnTo>
                    <a:pt x="420" y="2336"/>
                  </a:lnTo>
                  <a:cubicBezTo>
                    <a:pt x="420" y="2336"/>
                    <a:pt x="420" y="2337"/>
                    <a:pt x="420" y="2337"/>
                  </a:cubicBezTo>
                  <a:cubicBezTo>
                    <a:pt x="420" y="2337"/>
                    <a:pt x="421" y="2307"/>
                    <a:pt x="432" y="2297"/>
                  </a:cubicBezTo>
                  <a:cubicBezTo>
                    <a:pt x="426" y="2286"/>
                    <a:pt x="420" y="2269"/>
                    <a:pt x="420" y="2252"/>
                  </a:cubicBezTo>
                  <a:cubicBezTo>
                    <a:pt x="422" y="2251"/>
                    <a:pt x="423" y="2250"/>
                    <a:pt x="425" y="2250"/>
                  </a:cubicBezTo>
                  <a:cubicBezTo>
                    <a:pt x="430" y="2250"/>
                    <a:pt x="437" y="2254"/>
                    <a:pt x="441" y="2254"/>
                  </a:cubicBezTo>
                  <a:cubicBezTo>
                    <a:pt x="442" y="2254"/>
                    <a:pt x="443" y="2253"/>
                    <a:pt x="443" y="2252"/>
                  </a:cubicBezTo>
                  <a:cubicBezTo>
                    <a:pt x="432" y="2241"/>
                    <a:pt x="437" y="2190"/>
                    <a:pt x="426" y="2179"/>
                  </a:cubicBezTo>
                  <a:lnTo>
                    <a:pt x="426" y="2179"/>
                  </a:lnTo>
                  <a:cubicBezTo>
                    <a:pt x="426" y="2179"/>
                    <a:pt x="431" y="2182"/>
                    <a:pt x="434" y="2182"/>
                  </a:cubicBezTo>
                  <a:cubicBezTo>
                    <a:pt x="436" y="2182"/>
                    <a:pt x="437" y="2181"/>
                    <a:pt x="437" y="2179"/>
                  </a:cubicBezTo>
                  <a:lnTo>
                    <a:pt x="426" y="2168"/>
                  </a:lnTo>
                  <a:cubicBezTo>
                    <a:pt x="432" y="2157"/>
                    <a:pt x="432" y="2157"/>
                    <a:pt x="437" y="2157"/>
                  </a:cubicBezTo>
                  <a:cubicBezTo>
                    <a:pt x="439" y="2146"/>
                    <a:pt x="438" y="2143"/>
                    <a:pt x="436" y="2143"/>
                  </a:cubicBezTo>
                  <a:cubicBezTo>
                    <a:pt x="434" y="2143"/>
                    <a:pt x="430" y="2146"/>
                    <a:pt x="428" y="2146"/>
                  </a:cubicBezTo>
                  <a:cubicBezTo>
                    <a:pt x="426" y="2146"/>
                    <a:pt x="424" y="2143"/>
                    <a:pt x="426" y="2129"/>
                  </a:cubicBezTo>
                  <a:lnTo>
                    <a:pt x="426" y="2129"/>
                  </a:lnTo>
                  <a:cubicBezTo>
                    <a:pt x="426" y="2129"/>
                    <a:pt x="432" y="2129"/>
                    <a:pt x="432" y="2134"/>
                  </a:cubicBezTo>
                  <a:cubicBezTo>
                    <a:pt x="437" y="2095"/>
                    <a:pt x="426" y="2050"/>
                    <a:pt x="432" y="2011"/>
                  </a:cubicBezTo>
                  <a:cubicBezTo>
                    <a:pt x="433" y="2010"/>
                    <a:pt x="435" y="2010"/>
                    <a:pt x="436" y="2010"/>
                  </a:cubicBezTo>
                  <a:cubicBezTo>
                    <a:pt x="445" y="2010"/>
                    <a:pt x="440" y="2037"/>
                    <a:pt x="445" y="2037"/>
                  </a:cubicBezTo>
                  <a:cubicBezTo>
                    <a:pt x="446" y="2037"/>
                    <a:pt x="447" y="2036"/>
                    <a:pt x="448" y="2034"/>
                  </a:cubicBezTo>
                  <a:cubicBezTo>
                    <a:pt x="448" y="1978"/>
                    <a:pt x="432" y="1916"/>
                    <a:pt x="432" y="1860"/>
                  </a:cubicBezTo>
                  <a:lnTo>
                    <a:pt x="432" y="1871"/>
                  </a:lnTo>
                  <a:cubicBezTo>
                    <a:pt x="409" y="1866"/>
                    <a:pt x="443" y="1832"/>
                    <a:pt x="432" y="1804"/>
                  </a:cubicBezTo>
                  <a:lnTo>
                    <a:pt x="432" y="1804"/>
                  </a:lnTo>
                  <a:cubicBezTo>
                    <a:pt x="436" y="1808"/>
                    <a:pt x="442" y="1812"/>
                    <a:pt x="444" y="1812"/>
                  </a:cubicBezTo>
                  <a:cubicBezTo>
                    <a:pt x="445" y="1812"/>
                    <a:pt x="444" y="1811"/>
                    <a:pt x="443" y="1810"/>
                  </a:cubicBezTo>
                  <a:cubicBezTo>
                    <a:pt x="448" y="1776"/>
                    <a:pt x="437" y="1731"/>
                    <a:pt x="432" y="1675"/>
                  </a:cubicBezTo>
                  <a:lnTo>
                    <a:pt x="432" y="1675"/>
                  </a:lnTo>
                  <a:lnTo>
                    <a:pt x="437" y="1686"/>
                  </a:lnTo>
                  <a:cubicBezTo>
                    <a:pt x="443" y="1664"/>
                    <a:pt x="443" y="1625"/>
                    <a:pt x="448" y="1602"/>
                  </a:cubicBezTo>
                  <a:cubicBezTo>
                    <a:pt x="444" y="1598"/>
                    <a:pt x="443" y="1587"/>
                    <a:pt x="438" y="1587"/>
                  </a:cubicBezTo>
                  <a:cubicBezTo>
                    <a:pt x="436" y="1587"/>
                    <a:pt x="434" y="1588"/>
                    <a:pt x="432" y="1591"/>
                  </a:cubicBezTo>
                  <a:cubicBezTo>
                    <a:pt x="471" y="1518"/>
                    <a:pt x="415" y="1446"/>
                    <a:pt x="448" y="1384"/>
                  </a:cubicBezTo>
                  <a:lnTo>
                    <a:pt x="448" y="1384"/>
                  </a:lnTo>
                  <a:cubicBezTo>
                    <a:pt x="448" y="1388"/>
                    <a:pt x="452" y="1397"/>
                    <a:pt x="453" y="1397"/>
                  </a:cubicBezTo>
                  <a:cubicBezTo>
                    <a:pt x="454" y="1397"/>
                    <a:pt x="454" y="1396"/>
                    <a:pt x="454" y="1395"/>
                  </a:cubicBezTo>
                  <a:lnTo>
                    <a:pt x="448" y="1339"/>
                  </a:lnTo>
                  <a:cubicBezTo>
                    <a:pt x="437" y="1345"/>
                    <a:pt x="443" y="1345"/>
                    <a:pt x="432" y="1356"/>
                  </a:cubicBezTo>
                  <a:cubicBezTo>
                    <a:pt x="426" y="1350"/>
                    <a:pt x="420" y="1334"/>
                    <a:pt x="420" y="1322"/>
                  </a:cubicBezTo>
                  <a:lnTo>
                    <a:pt x="420" y="1322"/>
                  </a:lnTo>
                  <a:cubicBezTo>
                    <a:pt x="424" y="1329"/>
                    <a:pt x="427" y="1332"/>
                    <a:pt x="430" y="1332"/>
                  </a:cubicBezTo>
                  <a:cubicBezTo>
                    <a:pt x="436" y="1332"/>
                    <a:pt x="441" y="1319"/>
                    <a:pt x="448" y="1311"/>
                  </a:cubicBezTo>
                  <a:lnTo>
                    <a:pt x="437" y="1311"/>
                  </a:lnTo>
                  <a:cubicBezTo>
                    <a:pt x="454" y="1283"/>
                    <a:pt x="415" y="1306"/>
                    <a:pt x="426" y="1266"/>
                  </a:cubicBezTo>
                  <a:lnTo>
                    <a:pt x="432" y="1266"/>
                  </a:lnTo>
                  <a:cubicBezTo>
                    <a:pt x="432" y="1250"/>
                    <a:pt x="426" y="1238"/>
                    <a:pt x="426" y="1222"/>
                  </a:cubicBezTo>
                  <a:cubicBezTo>
                    <a:pt x="427" y="1221"/>
                    <a:pt x="428" y="1221"/>
                    <a:pt x="429" y="1221"/>
                  </a:cubicBezTo>
                  <a:cubicBezTo>
                    <a:pt x="436" y="1221"/>
                    <a:pt x="433" y="1238"/>
                    <a:pt x="443" y="1238"/>
                  </a:cubicBezTo>
                  <a:cubicBezTo>
                    <a:pt x="443" y="1216"/>
                    <a:pt x="420" y="1194"/>
                    <a:pt x="432" y="1171"/>
                  </a:cubicBezTo>
                  <a:lnTo>
                    <a:pt x="432" y="1171"/>
                  </a:lnTo>
                  <a:cubicBezTo>
                    <a:pt x="437" y="1182"/>
                    <a:pt x="437" y="1199"/>
                    <a:pt x="437" y="1205"/>
                  </a:cubicBezTo>
                  <a:cubicBezTo>
                    <a:pt x="454" y="1182"/>
                    <a:pt x="448" y="1182"/>
                    <a:pt x="454" y="1166"/>
                  </a:cubicBezTo>
                  <a:lnTo>
                    <a:pt x="460" y="1132"/>
                  </a:lnTo>
                  <a:lnTo>
                    <a:pt x="454" y="1138"/>
                  </a:lnTo>
                  <a:cubicBezTo>
                    <a:pt x="426" y="1110"/>
                    <a:pt x="448" y="1082"/>
                    <a:pt x="432" y="1042"/>
                  </a:cubicBezTo>
                  <a:lnTo>
                    <a:pt x="432" y="1042"/>
                  </a:lnTo>
                  <a:cubicBezTo>
                    <a:pt x="438" y="1057"/>
                    <a:pt x="441" y="1062"/>
                    <a:pt x="443" y="1062"/>
                  </a:cubicBezTo>
                  <a:cubicBezTo>
                    <a:pt x="446" y="1062"/>
                    <a:pt x="447" y="1053"/>
                    <a:pt x="452" y="1053"/>
                  </a:cubicBezTo>
                  <a:cubicBezTo>
                    <a:pt x="452" y="1053"/>
                    <a:pt x="453" y="1053"/>
                    <a:pt x="454" y="1054"/>
                  </a:cubicBezTo>
                  <a:cubicBezTo>
                    <a:pt x="459" y="1044"/>
                    <a:pt x="464" y="1030"/>
                    <a:pt x="469" y="1030"/>
                  </a:cubicBezTo>
                  <a:cubicBezTo>
                    <a:pt x="469" y="1030"/>
                    <a:pt x="470" y="1030"/>
                    <a:pt x="471" y="1031"/>
                  </a:cubicBezTo>
                  <a:cubicBezTo>
                    <a:pt x="460" y="1014"/>
                    <a:pt x="476" y="1003"/>
                    <a:pt x="465" y="975"/>
                  </a:cubicBezTo>
                  <a:cubicBezTo>
                    <a:pt x="465" y="975"/>
                    <a:pt x="465" y="963"/>
                    <a:pt x="472" y="963"/>
                  </a:cubicBezTo>
                  <a:cubicBezTo>
                    <a:pt x="473" y="963"/>
                    <a:pt x="475" y="963"/>
                    <a:pt x="476" y="964"/>
                  </a:cubicBezTo>
                  <a:cubicBezTo>
                    <a:pt x="475" y="955"/>
                    <a:pt x="473" y="953"/>
                    <a:pt x="471" y="953"/>
                  </a:cubicBezTo>
                  <a:cubicBezTo>
                    <a:pt x="468" y="953"/>
                    <a:pt x="464" y="965"/>
                    <a:pt x="461" y="965"/>
                  </a:cubicBezTo>
                  <a:cubicBezTo>
                    <a:pt x="461" y="965"/>
                    <a:pt x="460" y="964"/>
                    <a:pt x="460" y="964"/>
                  </a:cubicBezTo>
                  <a:cubicBezTo>
                    <a:pt x="448" y="930"/>
                    <a:pt x="482" y="880"/>
                    <a:pt x="460" y="830"/>
                  </a:cubicBezTo>
                  <a:cubicBezTo>
                    <a:pt x="454" y="785"/>
                    <a:pt x="437" y="774"/>
                    <a:pt x="432" y="734"/>
                  </a:cubicBezTo>
                  <a:cubicBezTo>
                    <a:pt x="433" y="730"/>
                    <a:pt x="435" y="729"/>
                    <a:pt x="436" y="729"/>
                  </a:cubicBezTo>
                  <a:cubicBezTo>
                    <a:pt x="442" y="729"/>
                    <a:pt x="448" y="746"/>
                    <a:pt x="448" y="746"/>
                  </a:cubicBezTo>
                  <a:cubicBezTo>
                    <a:pt x="454" y="723"/>
                    <a:pt x="454" y="706"/>
                    <a:pt x="448" y="684"/>
                  </a:cubicBezTo>
                  <a:lnTo>
                    <a:pt x="448" y="684"/>
                  </a:lnTo>
                  <a:cubicBezTo>
                    <a:pt x="450" y="686"/>
                    <a:pt x="451" y="686"/>
                    <a:pt x="452" y="686"/>
                  </a:cubicBezTo>
                  <a:cubicBezTo>
                    <a:pt x="455" y="686"/>
                    <a:pt x="456" y="682"/>
                    <a:pt x="460" y="678"/>
                  </a:cubicBezTo>
                  <a:cubicBezTo>
                    <a:pt x="460" y="661"/>
                    <a:pt x="443" y="667"/>
                    <a:pt x="454" y="645"/>
                  </a:cubicBezTo>
                  <a:lnTo>
                    <a:pt x="454" y="645"/>
                  </a:lnTo>
                  <a:cubicBezTo>
                    <a:pt x="460" y="645"/>
                    <a:pt x="465" y="650"/>
                    <a:pt x="471" y="661"/>
                  </a:cubicBezTo>
                  <a:cubicBezTo>
                    <a:pt x="465" y="639"/>
                    <a:pt x="460" y="622"/>
                    <a:pt x="454" y="600"/>
                  </a:cubicBezTo>
                  <a:cubicBezTo>
                    <a:pt x="455" y="599"/>
                    <a:pt x="456" y="599"/>
                    <a:pt x="456" y="599"/>
                  </a:cubicBezTo>
                  <a:cubicBezTo>
                    <a:pt x="461" y="599"/>
                    <a:pt x="466" y="613"/>
                    <a:pt x="471" y="622"/>
                  </a:cubicBezTo>
                  <a:cubicBezTo>
                    <a:pt x="468" y="607"/>
                    <a:pt x="466" y="589"/>
                    <a:pt x="463" y="575"/>
                  </a:cubicBezTo>
                  <a:lnTo>
                    <a:pt x="463" y="575"/>
                  </a:lnTo>
                  <a:cubicBezTo>
                    <a:pt x="466" y="592"/>
                    <a:pt x="453" y="600"/>
                    <a:pt x="448" y="600"/>
                  </a:cubicBezTo>
                  <a:lnTo>
                    <a:pt x="448" y="583"/>
                  </a:lnTo>
                  <a:lnTo>
                    <a:pt x="448" y="583"/>
                  </a:lnTo>
                  <a:cubicBezTo>
                    <a:pt x="420" y="600"/>
                    <a:pt x="454" y="645"/>
                    <a:pt x="448" y="673"/>
                  </a:cubicBezTo>
                  <a:lnTo>
                    <a:pt x="432" y="661"/>
                  </a:lnTo>
                  <a:lnTo>
                    <a:pt x="448" y="689"/>
                  </a:lnTo>
                  <a:cubicBezTo>
                    <a:pt x="446" y="695"/>
                    <a:pt x="441" y="698"/>
                    <a:pt x="437" y="698"/>
                  </a:cubicBezTo>
                  <a:cubicBezTo>
                    <a:pt x="433" y="698"/>
                    <a:pt x="429" y="695"/>
                    <a:pt x="426" y="689"/>
                  </a:cubicBezTo>
                  <a:lnTo>
                    <a:pt x="426" y="689"/>
                  </a:lnTo>
                  <a:cubicBezTo>
                    <a:pt x="420" y="706"/>
                    <a:pt x="437" y="706"/>
                    <a:pt x="426" y="723"/>
                  </a:cubicBezTo>
                  <a:cubicBezTo>
                    <a:pt x="424" y="726"/>
                    <a:pt x="422" y="727"/>
                    <a:pt x="421" y="727"/>
                  </a:cubicBezTo>
                  <a:lnTo>
                    <a:pt x="421" y="727"/>
                  </a:lnTo>
                  <a:lnTo>
                    <a:pt x="420" y="723"/>
                  </a:lnTo>
                  <a:lnTo>
                    <a:pt x="420" y="723"/>
                  </a:lnTo>
                  <a:cubicBezTo>
                    <a:pt x="420" y="726"/>
                    <a:pt x="420" y="727"/>
                    <a:pt x="421" y="727"/>
                  </a:cubicBezTo>
                  <a:cubicBezTo>
                    <a:pt x="421" y="727"/>
                    <a:pt x="421" y="727"/>
                    <a:pt x="421" y="727"/>
                  </a:cubicBezTo>
                  <a:lnTo>
                    <a:pt x="421" y="727"/>
                  </a:lnTo>
                  <a:lnTo>
                    <a:pt x="426" y="746"/>
                  </a:lnTo>
                  <a:cubicBezTo>
                    <a:pt x="425" y="744"/>
                    <a:pt x="423" y="744"/>
                    <a:pt x="422" y="744"/>
                  </a:cubicBezTo>
                  <a:cubicBezTo>
                    <a:pt x="421" y="744"/>
                    <a:pt x="419" y="744"/>
                    <a:pt x="418" y="744"/>
                  </a:cubicBezTo>
                  <a:cubicBezTo>
                    <a:pt x="416" y="744"/>
                    <a:pt x="415" y="743"/>
                    <a:pt x="415" y="734"/>
                  </a:cubicBezTo>
                  <a:lnTo>
                    <a:pt x="415" y="734"/>
                  </a:lnTo>
                  <a:cubicBezTo>
                    <a:pt x="404" y="773"/>
                    <a:pt x="425" y="795"/>
                    <a:pt x="415" y="812"/>
                  </a:cubicBezTo>
                  <a:lnTo>
                    <a:pt x="415" y="812"/>
                  </a:lnTo>
                  <a:cubicBezTo>
                    <a:pt x="415" y="810"/>
                    <a:pt x="415" y="809"/>
                    <a:pt x="415" y="807"/>
                  </a:cubicBezTo>
                  <a:lnTo>
                    <a:pt x="415" y="813"/>
                  </a:lnTo>
                  <a:cubicBezTo>
                    <a:pt x="415" y="812"/>
                    <a:pt x="415" y="812"/>
                    <a:pt x="415" y="812"/>
                  </a:cubicBezTo>
                  <a:lnTo>
                    <a:pt x="415" y="812"/>
                  </a:lnTo>
                  <a:cubicBezTo>
                    <a:pt x="418" y="832"/>
                    <a:pt x="421" y="834"/>
                    <a:pt x="425" y="834"/>
                  </a:cubicBezTo>
                  <a:cubicBezTo>
                    <a:pt x="425" y="834"/>
                    <a:pt x="426" y="834"/>
                    <a:pt x="426" y="834"/>
                  </a:cubicBezTo>
                  <a:cubicBezTo>
                    <a:pt x="430" y="834"/>
                    <a:pt x="435" y="835"/>
                    <a:pt x="443" y="852"/>
                  </a:cubicBezTo>
                  <a:lnTo>
                    <a:pt x="409" y="880"/>
                  </a:lnTo>
                  <a:lnTo>
                    <a:pt x="420" y="886"/>
                  </a:lnTo>
                  <a:cubicBezTo>
                    <a:pt x="420" y="886"/>
                    <a:pt x="420" y="897"/>
                    <a:pt x="415" y="897"/>
                  </a:cubicBezTo>
                  <a:cubicBezTo>
                    <a:pt x="417" y="904"/>
                    <a:pt x="418" y="906"/>
                    <a:pt x="419" y="906"/>
                  </a:cubicBezTo>
                  <a:cubicBezTo>
                    <a:pt x="420" y="906"/>
                    <a:pt x="421" y="902"/>
                    <a:pt x="423" y="902"/>
                  </a:cubicBezTo>
                  <a:cubicBezTo>
                    <a:pt x="424" y="902"/>
                    <a:pt x="425" y="904"/>
                    <a:pt x="426" y="908"/>
                  </a:cubicBezTo>
                  <a:cubicBezTo>
                    <a:pt x="415" y="930"/>
                    <a:pt x="432" y="975"/>
                    <a:pt x="409" y="981"/>
                  </a:cubicBezTo>
                  <a:cubicBezTo>
                    <a:pt x="411" y="982"/>
                    <a:pt x="412" y="983"/>
                    <a:pt x="414" y="983"/>
                  </a:cubicBezTo>
                  <a:cubicBezTo>
                    <a:pt x="418" y="983"/>
                    <a:pt x="420" y="975"/>
                    <a:pt x="422" y="975"/>
                  </a:cubicBezTo>
                  <a:cubicBezTo>
                    <a:pt x="423" y="975"/>
                    <a:pt x="424" y="978"/>
                    <a:pt x="426" y="986"/>
                  </a:cubicBezTo>
                  <a:cubicBezTo>
                    <a:pt x="404" y="992"/>
                    <a:pt x="432" y="1020"/>
                    <a:pt x="420" y="1042"/>
                  </a:cubicBezTo>
                  <a:cubicBezTo>
                    <a:pt x="410" y="1035"/>
                    <a:pt x="410" y="1023"/>
                    <a:pt x="408" y="1023"/>
                  </a:cubicBezTo>
                  <a:cubicBezTo>
                    <a:pt x="406" y="1023"/>
                    <a:pt x="404" y="1027"/>
                    <a:pt x="398" y="1037"/>
                  </a:cubicBezTo>
                  <a:cubicBezTo>
                    <a:pt x="420" y="1048"/>
                    <a:pt x="392" y="1082"/>
                    <a:pt x="398" y="1098"/>
                  </a:cubicBezTo>
                  <a:cubicBezTo>
                    <a:pt x="398" y="1098"/>
                    <a:pt x="392" y="1098"/>
                    <a:pt x="387" y="1104"/>
                  </a:cubicBezTo>
                  <a:cubicBezTo>
                    <a:pt x="387" y="1110"/>
                    <a:pt x="404" y="1110"/>
                    <a:pt x="409" y="1110"/>
                  </a:cubicBezTo>
                  <a:cubicBezTo>
                    <a:pt x="404" y="1110"/>
                    <a:pt x="398" y="1104"/>
                    <a:pt x="398" y="1098"/>
                  </a:cubicBezTo>
                  <a:lnTo>
                    <a:pt x="398" y="1098"/>
                  </a:lnTo>
                  <a:cubicBezTo>
                    <a:pt x="404" y="1098"/>
                    <a:pt x="404" y="1104"/>
                    <a:pt x="409" y="1110"/>
                  </a:cubicBezTo>
                  <a:cubicBezTo>
                    <a:pt x="409" y="1126"/>
                    <a:pt x="404" y="1154"/>
                    <a:pt x="409" y="1177"/>
                  </a:cubicBezTo>
                  <a:cubicBezTo>
                    <a:pt x="404" y="1177"/>
                    <a:pt x="398" y="1238"/>
                    <a:pt x="392" y="1272"/>
                  </a:cubicBezTo>
                  <a:lnTo>
                    <a:pt x="387" y="1272"/>
                  </a:lnTo>
                  <a:cubicBezTo>
                    <a:pt x="404" y="1278"/>
                    <a:pt x="404" y="1311"/>
                    <a:pt x="404" y="1334"/>
                  </a:cubicBezTo>
                  <a:cubicBezTo>
                    <a:pt x="392" y="1334"/>
                    <a:pt x="392" y="1328"/>
                    <a:pt x="387" y="1311"/>
                  </a:cubicBezTo>
                  <a:lnTo>
                    <a:pt x="387" y="1334"/>
                  </a:lnTo>
                  <a:cubicBezTo>
                    <a:pt x="392" y="1339"/>
                    <a:pt x="392" y="1350"/>
                    <a:pt x="398" y="1362"/>
                  </a:cubicBezTo>
                  <a:lnTo>
                    <a:pt x="381" y="1356"/>
                  </a:lnTo>
                  <a:lnTo>
                    <a:pt x="381" y="1356"/>
                  </a:lnTo>
                  <a:cubicBezTo>
                    <a:pt x="381" y="1384"/>
                    <a:pt x="398" y="1418"/>
                    <a:pt x="387" y="1451"/>
                  </a:cubicBezTo>
                  <a:cubicBezTo>
                    <a:pt x="388" y="1452"/>
                    <a:pt x="389" y="1452"/>
                    <a:pt x="390" y="1452"/>
                  </a:cubicBezTo>
                  <a:cubicBezTo>
                    <a:pt x="397" y="1452"/>
                    <a:pt x="406" y="1443"/>
                    <a:pt x="414" y="1443"/>
                  </a:cubicBezTo>
                  <a:cubicBezTo>
                    <a:pt x="419" y="1443"/>
                    <a:pt x="424" y="1447"/>
                    <a:pt x="426" y="1462"/>
                  </a:cubicBezTo>
                  <a:cubicBezTo>
                    <a:pt x="424" y="1465"/>
                    <a:pt x="420" y="1466"/>
                    <a:pt x="417" y="1466"/>
                  </a:cubicBezTo>
                  <a:cubicBezTo>
                    <a:pt x="414" y="1466"/>
                    <a:pt x="412" y="1465"/>
                    <a:pt x="410" y="1462"/>
                  </a:cubicBezTo>
                  <a:lnTo>
                    <a:pt x="410" y="1462"/>
                  </a:lnTo>
                  <a:cubicBezTo>
                    <a:pt x="412" y="1466"/>
                    <a:pt x="413" y="1470"/>
                    <a:pt x="409" y="1474"/>
                  </a:cubicBezTo>
                  <a:lnTo>
                    <a:pt x="398" y="1457"/>
                  </a:lnTo>
                  <a:lnTo>
                    <a:pt x="398" y="1457"/>
                  </a:lnTo>
                  <a:cubicBezTo>
                    <a:pt x="392" y="1474"/>
                    <a:pt x="409" y="1468"/>
                    <a:pt x="409" y="1485"/>
                  </a:cubicBezTo>
                  <a:cubicBezTo>
                    <a:pt x="407" y="1484"/>
                    <a:pt x="405" y="1483"/>
                    <a:pt x="404" y="1483"/>
                  </a:cubicBezTo>
                  <a:cubicBezTo>
                    <a:pt x="398" y="1483"/>
                    <a:pt x="397" y="1490"/>
                    <a:pt x="392" y="1490"/>
                  </a:cubicBezTo>
                  <a:cubicBezTo>
                    <a:pt x="392" y="1485"/>
                    <a:pt x="398" y="1479"/>
                    <a:pt x="392" y="1474"/>
                  </a:cubicBezTo>
                  <a:cubicBezTo>
                    <a:pt x="392" y="1490"/>
                    <a:pt x="387" y="1507"/>
                    <a:pt x="381" y="1513"/>
                  </a:cubicBezTo>
                  <a:cubicBezTo>
                    <a:pt x="381" y="1513"/>
                    <a:pt x="392" y="1513"/>
                    <a:pt x="392" y="1524"/>
                  </a:cubicBezTo>
                  <a:cubicBezTo>
                    <a:pt x="392" y="1552"/>
                    <a:pt x="381" y="1535"/>
                    <a:pt x="376" y="1552"/>
                  </a:cubicBezTo>
                  <a:cubicBezTo>
                    <a:pt x="381" y="1558"/>
                    <a:pt x="376" y="1574"/>
                    <a:pt x="387" y="1580"/>
                  </a:cubicBezTo>
                  <a:cubicBezTo>
                    <a:pt x="387" y="1586"/>
                    <a:pt x="381" y="1586"/>
                    <a:pt x="376" y="1591"/>
                  </a:cubicBezTo>
                  <a:cubicBezTo>
                    <a:pt x="381" y="1606"/>
                    <a:pt x="381" y="1650"/>
                    <a:pt x="389" y="1650"/>
                  </a:cubicBezTo>
                  <a:cubicBezTo>
                    <a:pt x="390" y="1650"/>
                    <a:pt x="391" y="1649"/>
                    <a:pt x="392" y="1647"/>
                  </a:cubicBezTo>
                  <a:lnTo>
                    <a:pt x="392" y="1642"/>
                  </a:lnTo>
                  <a:lnTo>
                    <a:pt x="392" y="1642"/>
                  </a:lnTo>
                  <a:cubicBezTo>
                    <a:pt x="409" y="1692"/>
                    <a:pt x="387" y="1748"/>
                    <a:pt x="392" y="1798"/>
                  </a:cubicBezTo>
                  <a:lnTo>
                    <a:pt x="387" y="1798"/>
                  </a:lnTo>
                  <a:cubicBezTo>
                    <a:pt x="392" y="1826"/>
                    <a:pt x="387" y="1860"/>
                    <a:pt x="398" y="1882"/>
                  </a:cubicBezTo>
                  <a:cubicBezTo>
                    <a:pt x="398" y="1892"/>
                    <a:pt x="391" y="1901"/>
                    <a:pt x="385" y="1901"/>
                  </a:cubicBezTo>
                  <a:cubicBezTo>
                    <a:pt x="383" y="1901"/>
                    <a:pt x="382" y="1900"/>
                    <a:pt x="381" y="1899"/>
                  </a:cubicBezTo>
                  <a:lnTo>
                    <a:pt x="381" y="1899"/>
                  </a:lnTo>
                  <a:cubicBezTo>
                    <a:pt x="387" y="1922"/>
                    <a:pt x="392" y="1922"/>
                    <a:pt x="387" y="1955"/>
                  </a:cubicBezTo>
                  <a:cubicBezTo>
                    <a:pt x="383" y="1949"/>
                    <a:pt x="381" y="1947"/>
                    <a:pt x="380" y="1947"/>
                  </a:cubicBezTo>
                  <a:cubicBezTo>
                    <a:pt x="379" y="1947"/>
                    <a:pt x="378" y="1947"/>
                    <a:pt x="378" y="1948"/>
                  </a:cubicBezTo>
                  <a:lnTo>
                    <a:pt x="378" y="1948"/>
                  </a:lnTo>
                  <a:cubicBezTo>
                    <a:pt x="379" y="1946"/>
                    <a:pt x="380" y="1942"/>
                    <a:pt x="381" y="1933"/>
                  </a:cubicBezTo>
                  <a:lnTo>
                    <a:pt x="381" y="1933"/>
                  </a:lnTo>
                  <a:cubicBezTo>
                    <a:pt x="376" y="1961"/>
                    <a:pt x="364" y="1966"/>
                    <a:pt x="381" y="2000"/>
                  </a:cubicBezTo>
                  <a:cubicBezTo>
                    <a:pt x="380" y="1998"/>
                    <a:pt x="378" y="1998"/>
                    <a:pt x="377" y="1998"/>
                  </a:cubicBezTo>
                  <a:cubicBezTo>
                    <a:pt x="369" y="1998"/>
                    <a:pt x="365" y="2025"/>
                    <a:pt x="370" y="2039"/>
                  </a:cubicBezTo>
                  <a:lnTo>
                    <a:pt x="376" y="2017"/>
                  </a:lnTo>
                  <a:cubicBezTo>
                    <a:pt x="376" y="2034"/>
                    <a:pt x="376" y="2045"/>
                    <a:pt x="376" y="2062"/>
                  </a:cubicBezTo>
                  <a:lnTo>
                    <a:pt x="359" y="2050"/>
                  </a:lnTo>
                  <a:lnTo>
                    <a:pt x="359" y="2050"/>
                  </a:lnTo>
                  <a:cubicBezTo>
                    <a:pt x="342" y="2112"/>
                    <a:pt x="392" y="2162"/>
                    <a:pt x="359" y="2207"/>
                  </a:cubicBezTo>
                  <a:cubicBezTo>
                    <a:pt x="360" y="2210"/>
                    <a:pt x="362" y="2211"/>
                    <a:pt x="363" y="2211"/>
                  </a:cubicBezTo>
                  <a:cubicBezTo>
                    <a:pt x="369" y="2211"/>
                    <a:pt x="371" y="2183"/>
                    <a:pt x="378" y="2183"/>
                  </a:cubicBezTo>
                  <a:cubicBezTo>
                    <a:pt x="379" y="2183"/>
                    <a:pt x="380" y="2184"/>
                    <a:pt x="381" y="2185"/>
                  </a:cubicBezTo>
                  <a:cubicBezTo>
                    <a:pt x="381" y="2213"/>
                    <a:pt x="359" y="2241"/>
                    <a:pt x="359" y="2252"/>
                  </a:cubicBezTo>
                  <a:cubicBezTo>
                    <a:pt x="348" y="2291"/>
                    <a:pt x="381" y="2286"/>
                    <a:pt x="376" y="2325"/>
                  </a:cubicBezTo>
                  <a:cubicBezTo>
                    <a:pt x="377" y="2323"/>
                    <a:pt x="380" y="2322"/>
                    <a:pt x="383" y="2322"/>
                  </a:cubicBezTo>
                  <a:cubicBezTo>
                    <a:pt x="391" y="2322"/>
                    <a:pt x="400" y="2328"/>
                    <a:pt x="404" y="2347"/>
                  </a:cubicBezTo>
                  <a:cubicBezTo>
                    <a:pt x="400" y="2365"/>
                    <a:pt x="392" y="2374"/>
                    <a:pt x="385" y="2374"/>
                  </a:cubicBezTo>
                  <a:cubicBezTo>
                    <a:pt x="381" y="2374"/>
                    <a:pt x="378" y="2370"/>
                    <a:pt x="376" y="2364"/>
                  </a:cubicBezTo>
                  <a:cubicBezTo>
                    <a:pt x="376" y="2358"/>
                    <a:pt x="376" y="2353"/>
                    <a:pt x="376" y="2353"/>
                  </a:cubicBezTo>
                  <a:cubicBezTo>
                    <a:pt x="376" y="2349"/>
                    <a:pt x="372" y="2338"/>
                    <a:pt x="368" y="2338"/>
                  </a:cubicBezTo>
                  <a:cubicBezTo>
                    <a:pt x="367" y="2338"/>
                    <a:pt x="366" y="2339"/>
                    <a:pt x="364" y="2342"/>
                  </a:cubicBezTo>
                  <a:lnTo>
                    <a:pt x="370" y="2347"/>
                  </a:lnTo>
                  <a:cubicBezTo>
                    <a:pt x="365" y="2363"/>
                    <a:pt x="369" y="2393"/>
                    <a:pt x="361" y="2393"/>
                  </a:cubicBezTo>
                  <a:cubicBezTo>
                    <a:pt x="360" y="2393"/>
                    <a:pt x="360" y="2392"/>
                    <a:pt x="359" y="2392"/>
                  </a:cubicBezTo>
                  <a:lnTo>
                    <a:pt x="359" y="2392"/>
                  </a:lnTo>
                  <a:cubicBezTo>
                    <a:pt x="361" y="2398"/>
                    <a:pt x="363" y="2401"/>
                    <a:pt x="365" y="2401"/>
                  </a:cubicBezTo>
                  <a:cubicBezTo>
                    <a:pt x="366" y="2401"/>
                    <a:pt x="368" y="2398"/>
                    <a:pt x="369" y="2395"/>
                  </a:cubicBezTo>
                  <a:lnTo>
                    <a:pt x="369" y="2395"/>
                  </a:lnTo>
                  <a:cubicBezTo>
                    <a:pt x="366" y="2423"/>
                    <a:pt x="375" y="2440"/>
                    <a:pt x="370" y="2474"/>
                  </a:cubicBezTo>
                  <a:lnTo>
                    <a:pt x="370" y="2474"/>
                  </a:lnTo>
                  <a:cubicBezTo>
                    <a:pt x="371" y="2471"/>
                    <a:pt x="374" y="2468"/>
                    <a:pt x="376" y="2468"/>
                  </a:cubicBezTo>
                  <a:cubicBezTo>
                    <a:pt x="378" y="2468"/>
                    <a:pt x="380" y="2469"/>
                    <a:pt x="381" y="2470"/>
                  </a:cubicBezTo>
                  <a:cubicBezTo>
                    <a:pt x="376" y="2526"/>
                    <a:pt x="392" y="2493"/>
                    <a:pt x="392" y="2532"/>
                  </a:cubicBezTo>
                  <a:cubicBezTo>
                    <a:pt x="391" y="2537"/>
                    <a:pt x="389" y="2538"/>
                    <a:pt x="386" y="2538"/>
                  </a:cubicBezTo>
                  <a:cubicBezTo>
                    <a:pt x="385" y="2538"/>
                    <a:pt x="384" y="2538"/>
                    <a:pt x="383" y="2538"/>
                  </a:cubicBezTo>
                  <a:cubicBezTo>
                    <a:pt x="380" y="2538"/>
                    <a:pt x="378" y="2540"/>
                    <a:pt x="381" y="2560"/>
                  </a:cubicBezTo>
                  <a:cubicBezTo>
                    <a:pt x="381" y="2568"/>
                    <a:pt x="380" y="2571"/>
                    <a:pt x="378" y="2571"/>
                  </a:cubicBezTo>
                  <a:cubicBezTo>
                    <a:pt x="374" y="2571"/>
                    <a:pt x="368" y="2562"/>
                    <a:pt x="364" y="2554"/>
                  </a:cubicBezTo>
                  <a:lnTo>
                    <a:pt x="364" y="2554"/>
                  </a:lnTo>
                  <a:cubicBezTo>
                    <a:pt x="376" y="2588"/>
                    <a:pt x="364" y="2622"/>
                    <a:pt x="364" y="2638"/>
                  </a:cubicBezTo>
                  <a:lnTo>
                    <a:pt x="353" y="2622"/>
                  </a:lnTo>
                  <a:lnTo>
                    <a:pt x="353" y="2622"/>
                  </a:lnTo>
                  <a:cubicBezTo>
                    <a:pt x="359" y="2633"/>
                    <a:pt x="359" y="2638"/>
                    <a:pt x="359" y="2644"/>
                  </a:cubicBezTo>
                  <a:cubicBezTo>
                    <a:pt x="353" y="2638"/>
                    <a:pt x="348" y="2633"/>
                    <a:pt x="353" y="2622"/>
                  </a:cubicBezTo>
                  <a:lnTo>
                    <a:pt x="353" y="2622"/>
                  </a:lnTo>
                  <a:cubicBezTo>
                    <a:pt x="350" y="2624"/>
                    <a:pt x="345" y="2626"/>
                    <a:pt x="339" y="2626"/>
                  </a:cubicBezTo>
                  <a:cubicBezTo>
                    <a:pt x="332" y="2626"/>
                    <a:pt x="325" y="2624"/>
                    <a:pt x="320" y="2622"/>
                  </a:cubicBezTo>
                  <a:cubicBezTo>
                    <a:pt x="353" y="2610"/>
                    <a:pt x="297" y="2599"/>
                    <a:pt x="314" y="2577"/>
                  </a:cubicBezTo>
                  <a:lnTo>
                    <a:pt x="314" y="2577"/>
                  </a:lnTo>
                  <a:cubicBezTo>
                    <a:pt x="310" y="2579"/>
                    <a:pt x="307" y="2580"/>
                    <a:pt x="303" y="2580"/>
                  </a:cubicBezTo>
                  <a:cubicBezTo>
                    <a:pt x="286" y="2580"/>
                    <a:pt x="271" y="2559"/>
                    <a:pt x="252" y="2554"/>
                  </a:cubicBezTo>
                  <a:lnTo>
                    <a:pt x="258" y="2554"/>
                  </a:lnTo>
                  <a:cubicBezTo>
                    <a:pt x="247" y="2549"/>
                    <a:pt x="252" y="2538"/>
                    <a:pt x="247" y="2532"/>
                  </a:cubicBezTo>
                  <a:cubicBezTo>
                    <a:pt x="241" y="2538"/>
                    <a:pt x="234" y="2539"/>
                    <a:pt x="227" y="2539"/>
                  </a:cubicBezTo>
                  <a:cubicBezTo>
                    <a:pt x="219" y="2539"/>
                    <a:pt x="210" y="2538"/>
                    <a:pt x="202" y="2538"/>
                  </a:cubicBezTo>
                  <a:cubicBezTo>
                    <a:pt x="202" y="2515"/>
                    <a:pt x="224" y="2526"/>
                    <a:pt x="230" y="2510"/>
                  </a:cubicBezTo>
                  <a:lnTo>
                    <a:pt x="230" y="2510"/>
                  </a:lnTo>
                  <a:cubicBezTo>
                    <a:pt x="227" y="2513"/>
                    <a:pt x="223" y="2514"/>
                    <a:pt x="219" y="2514"/>
                  </a:cubicBezTo>
                  <a:cubicBezTo>
                    <a:pt x="215" y="2514"/>
                    <a:pt x="211" y="2513"/>
                    <a:pt x="207" y="2513"/>
                  </a:cubicBezTo>
                  <a:cubicBezTo>
                    <a:pt x="202" y="2513"/>
                    <a:pt x="199" y="2514"/>
                    <a:pt x="196" y="2521"/>
                  </a:cubicBezTo>
                  <a:cubicBezTo>
                    <a:pt x="196" y="2504"/>
                    <a:pt x="191" y="2510"/>
                    <a:pt x="196" y="2493"/>
                  </a:cubicBezTo>
                  <a:lnTo>
                    <a:pt x="196" y="2493"/>
                  </a:lnTo>
                  <a:cubicBezTo>
                    <a:pt x="192" y="2498"/>
                    <a:pt x="189" y="2499"/>
                    <a:pt x="188" y="2499"/>
                  </a:cubicBezTo>
                  <a:cubicBezTo>
                    <a:pt x="184" y="2499"/>
                    <a:pt x="185" y="2492"/>
                    <a:pt x="179" y="2492"/>
                  </a:cubicBezTo>
                  <a:cubicBezTo>
                    <a:pt x="178" y="2492"/>
                    <a:pt x="176" y="2492"/>
                    <a:pt x="174" y="2493"/>
                  </a:cubicBezTo>
                  <a:cubicBezTo>
                    <a:pt x="168" y="2476"/>
                    <a:pt x="185" y="2476"/>
                    <a:pt x="168" y="2470"/>
                  </a:cubicBezTo>
                  <a:cubicBezTo>
                    <a:pt x="168" y="2465"/>
                    <a:pt x="173" y="2463"/>
                    <a:pt x="177" y="2463"/>
                  </a:cubicBezTo>
                  <a:cubicBezTo>
                    <a:pt x="181" y="2463"/>
                    <a:pt x="185" y="2465"/>
                    <a:pt x="185" y="2465"/>
                  </a:cubicBezTo>
                  <a:cubicBezTo>
                    <a:pt x="183" y="2462"/>
                    <a:pt x="180" y="2461"/>
                    <a:pt x="178" y="2461"/>
                  </a:cubicBezTo>
                  <a:cubicBezTo>
                    <a:pt x="171" y="2461"/>
                    <a:pt x="166" y="2472"/>
                    <a:pt x="157" y="2476"/>
                  </a:cubicBezTo>
                  <a:cubicBezTo>
                    <a:pt x="140" y="2465"/>
                    <a:pt x="163" y="2459"/>
                    <a:pt x="163" y="2448"/>
                  </a:cubicBezTo>
                  <a:cubicBezTo>
                    <a:pt x="157" y="2448"/>
                    <a:pt x="135" y="2448"/>
                    <a:pt x="135" y="2442"/>
                  </a:cubicBezTo>
                  <a:cubicBezTo>
                    <a:pt x="135" y="2437"/>
                    <a:pt x="135" y="2437"/>
                    <a:pt x="140" y="2437"/>
                  </a:cubicBezTo>
                  <a:cubicBezTo>
                    <a:pt x="124" y="2431"/>
                    <a:pt x="129" y="2409"/>
                    <a:pt x="107" y="2403"/>
                  </a:cubicBezTo>
                  <a:cubicBezTo>
                    <a:pt x="107" y="2403"/>
                    <a:pt x="112" y="2398"/>
                    <a:pt x="112" y="2398"/>
                  </a:cubicBezTo>
                  <a:lnTo>
                    <a:pt x="112" y="2398"/>
                  </a:lnTo>
                  <a:cubicBezTo>
                    <a:pt x="101" y="2403"/>
                    <a:pt x="96" y="2403"/>
                    <a:pt x="90" y="2403"/>
                  </a:cubicBezTo>
                  <a:cubicBezTo>
                    <a:pt x="84" y="2398"/>
                    <a:pt x="73" y="2392"/>
                    <a:pt x="84" y="2386"/>
                  </a:cubicBezTo>
                  <a:lnTo>
                    <a:pt x="84" y="2386"/>
                  </a:lnTo>
                  <a:cubicBezTo>
                    <a:pt x="84" y="2392"/>
                    <a:pt x="90" y="2392"/>
                    <a:pt x="96" y="2398"/>
                  </a:cubicBezTo>
                  <a:lnTo>
                    <a:pt x="90" y="2386"/>
                  </a:lnTo>
                  <a:cubicBezTo>
                    <a:pt x="92" y="2386"/>
                    <a:pt x="94" y="2385"/>
                    <a:pt x="96" y="2385"/>
                  </a:cubicBezTo>
                  <a:cubicBezTo>
                    <a:pt x="104" y="2385"/>
                    <a:pt x="97" y="2398"/>
                    <a:pt x="107" y="2398"/>
                  </a:cubicBezTo>
                  <a:cubicBezTo>
                    <a:pt x="101" y="2381"/>
                    <a:pt x="84" y="2364"/>
                    <a:pt x="90" y="2353"/>
                  </a:cubicBezTo>
                  <a:cubicBezTo>
                    <a:pt x="91" y="2352"/>
                    <a:pt x="92" y="2352"/>
                    <a:pt x="93" y="2352"/>
                  </a:cubicBezTo>
                  <a:cubicBezTo>
                    <a:pt x="103" y="2352"/>
                    <a:pt x="100" y="2369"/>
                    <a:pt x="105" y="2369"/>
                  </a:cubicBezTo>
                  <a:cubicBezTo>
                    <a:pt x="107" y="2369"/>
                    <a:pt x="109" y="2367"/>
                    <a:pt x="112" y="2364"/>
                  </a:cubicBezTo>
                  <a:lnTo>
                    <a:pt x="112" y="2364"/>
                  </a:lnTo>
                  <a:lnTo>
                    <a:pt x="107" y="2381"/>
                  </a:lnTo>
                  <a:cubicBezTo>
                    <a:pt x="112" y="2377"/>
                    <a:pt x="115" y="2375"/>
                    <a:pt x="116" y="2375"/>
                  </a:cubicBezTo>
                  <a:lnTo>
                    <a:pt x="116" y="2375"/>
                  </a:lnTo>
                  <a:cubicBezTo>
                    <a:pt x="120" y="2375"/>
                    <a:pt x="116" y="2384"/>
                    <a:pt x="121" y="2384"/>
                  </a:cubicBezTo>
                  <a:cubicBezTo>
                    <a:pt x="123" y="2384"/>
                    <a:pt x="125" y="2383"/>
                    <a:pt x="129" y="2381"/>
                  </a:cubicBezTo>
                  <a:cubicBezTo>
                    <a:pt x="135" y="2358"/>
                    <a:pt x="124" y="2353"/>
                    <a:pt x="124" y="2330"/>
                  </a:cubicBezTo>
                  <a:cubicBezTo>
                    <a:pt x="122" y="2326"/>
                    <a:pt x="119" y="2325"/>
                    <a:pt x="117" y="2325"/>
                  </a:cubicBezTo>
                  <a:cubicBezTo>
                    <a:pt x="115" y="2325"/>
                    <a:pt x="112" y="2327"/>
                    <a:pt x="108" y="2327"/>
                  </a:cubicBezTo>
                  <a:cubicBezTo>
                    <a:pt x="106" y="2327"/>
                    <a:pt x="104" y="2326"/>
                    <a:pt x="101" y="2325"/>
                  </a:cubicBezTo>
                  <a:cubicBezTo>
                    <a:pt x="90" y="2286"/>
                    <a:pt x="146" y="2297"/>
                    <a:pt x="124" y="2269"/>
                  </a:cubicBezTo>
                  <a:cubicBezTo>
                    <a:pt x="112" y="2258"/>
                    <a:pt x="90" y="2258"/>
                    <a:pt x="101" y="2235"/>
                  </a:cubicBezTo>
                  <a:lnTo>
                    <a:pt x="101" y="2235"/>
                  </a:lnTo>
                  <a:lnTo>
                    <a:pt x="118" y="2241"/>
                  </a:lnTo>
                  <a:cubicBezTo>
                    <a:pt x="124" y="2218"/>
                    <a:pt x="96" y="2230"/>
                    <a:pt x="107" y="2202"/>
                  </a:cubicBezTo>
                  <a:lnTo>
                    <a:pt x="107" y="2202"/>
                  </a:lnTo>
                  <a:cubicBezTo>
                    <a:pt x="112" y="2206"/>
                    <a:pt x="112" y="2220"/>
                    <a:pt x="116" y="2220"/>
                  </a:cubicBezTo>
                  <a:cubicBezTo>
                    <a:pt x="117" y="2220"/>
                    <a:pt x="117" y="2219"/>
                    <a:pt x="118" y="2218"/>
                  </a:cubicBezTo>
                  <a:cubicBezTo>
                    <a:pt x="129" y="2202"/>
                    <a:pt x="107" y="2207"/>
                    <a:pt x="107" y="2190"/>
                  </a:cubicBezTo>
                  <a:lnTo>
                    <a:pt x="124" y="2190"/>
                  </a:lnTo>
                  <a:cubicBezTo>
                    <a:pt x="118" y="2162"/>
                    <a:pt x="107" y="2134"/>
                    <a:pt x="107" y="2101"/>
                  </a:cubicBezTo>
                  <a:lnTo>
                    <a:pt x="107" y="2101"/>
                  </a:lnTo>
                  <a:cubicBezTo>
                    <a:pt x="111" y="2101"/>
                    <a:pt x="114" y="2103"/>
                    <a:pt x="116" y="2103"/>
                  </a:cubicBezTo>
                  <a:cubicBezTo>
                    <a:pt x="117" y="2103"/>
                    <a:pt x="118" y="2103"/>
                    <a:pt x="118" y="2101"/>
                  </a:cubicBezTo>
                  <a:cubicBezTo>
                    <a:pt x="112" y="2062"/>
                    <a:pt x="124" y="2022"/>
                    <a:pt x="135" y="1983"/>
                  </a:cubicBezTo>
                  <a:lnTo>
                    <a:pt x="118" y="1972"/>
                  </a:lnTo>
                  <a:cubicBezTo>
                    <a:pt x="118" y="1968"/>
                    <a:pt x="124" y="1964"/>
                    <a:pt x="127" y="1964"/>
                  </a:cubicBezTo>
                  <a:cubicBezTo>
                    <a:pt x="128" y="1964"/>
                    <a:pt x="129" y="1965"/>
                    <a:pt x="129" y="1966"/>
                  </a:cubicBezTo>
                  <a:cubicBezTo>
                    <a:pt x="131" y="1962"/>
                    <a:pt x="130" y="1961"/>
                    <a:pt x="128" y="1961"/>
                  </a:cubicBezTo>
                  <a:cubicBezTo>
                    <a:pt x="126" y="1961"/>
                    <a:pt x="122" y="1962"/>
                    <a:pt x="120" y="1962"/>
                  </a:cubicBezTo>
                  <a:cubicBezTo>
                    <a:pt x="119" y="1962"/>
                    <a:pt x="118" y="1962"/>
                    <a:pt x="118" y="1961"/>
                  </a:cubicBezTo>
                  <a:cubicBezTo>
                    <a:pt x="115" y="1954"/>
                    <a:pt x="117" y="1952"/>
                    <a:pt x="121" y="1952"/>
                  </a:cubicBezTo>
                  <a:cubicBezTo>
                    <a:pt x="124" y="1952"/>
                    <a:pt x="127" y="1953"/>
                    <a:pt x="129" y="1955"/>
                  </a:cubicBezTo>
                  <a:cubicBezTo>
                    <a:pt x="118" y="1927"/>
                    <a:pt x="107" y="1882"/>
                    <a:pt x="118" y="1854"/>
                  </a:cubicBezTo>
                  <a:lnTo>
                    <a:pt x="118" y="1854"/>
                  </a:lnTo>
                  <a:lnTo>
                    <a:pt x="124" y="1860"/>
                  </a:lnTo>
                  <a:cubicBezTo>
                    <a:pt x="129" y="1838"/>
                    <a:pt x="96" y="1838"/>
                    <a:pt x="107" y="1815"/>
                  </a:cubicBezTo>
                  <a:lnTo>
                    <a:pt x="107" y="1815"/>
                  </a:lnTo>
                  <a:lnTo>
                    <a:pt x="112" y="1821"/>
                  </a:lnTo>
                  <a:cubicBezTo>
                    <a:pt x="118" y="1776"/>
                    <a:pt x="107" y="1726"/>
                    <a:pt x="129" y="1692"/>
                  </a:cubicBezTo>
                  <a:cubicBezTo>
                    <a:pt x="112" y="1686"/>
                    <a:pt x="140" y="1647"/>
                    <a:pt x="112" y="1642"/>
                  </a:cubicBezTo>
                  <a:cubicBezTo>
                    <a:pt x="129" y="1619"/>
                    <a:pt x="129" y="1625"/>
                    <a:pt x="140" y="1591"/>
                  </a:cubicBezTo>
                  <a:cubicBezTo>
                    <a:pt x="146" y="1580"/>
                    <a:pt x="124" y="1574"/>
                    <a:pt x="124" y="1563"/>
                  </a:cubicBezTo>
                  <a:lnTo>
                    <a:pt x="135" y="1563"/>
                  </a:lnTo>
                  <a:lnTo>
                    <a:pt x="124" y="1546"/>
                  </a:lnTo>
                  <a:lnTo>
                    <a:pt x="140" y="1535"/>
                  </a:lnTo>
                  <a:lnTo>
                    <a:pt x="135" y="1524"/>
                  </a:lnTo>
                  <a:cubicBezTo>
                    <a:pt x="135" y="1530"/>
                    <a:pt x="129" y="1535"/>
                    <a:pt x="124" y="1535"/>
                  </a:cubicBezTo>
                  <a:cubicBezTo>
                    <a:pt x="118" y="1518"/>
                    <a:pt x="140" y="1490"/>
                    <a:pt x="146" y="1490"/>
                  </a:cubicBezTo>
                  <a:lnTo>
                    <a:pt x="135" y="1451"/>
                  </a:lnTo>
                  <a:lnTo>
                    <a:pt x="135" y="1451"/>
                  </a:lnTo>
                  <a:cubicBezTo>
                    <a:pt x="140" y="1451"/>
                    <a:pt x="140" y="1457"/>
                    <a:pt x="146" y="1462"/>
                  </a:cubicBezTo>
                  <a:cubicBezTo>
                    <a:pt x="138" y="1451"/>
                    <a:pt x="142" y="1451"/>
                    <a:pt x="146" y="1451"/>
                  </a:cubicBezTo>
                  <a:cubicBezTo>
                    <a:pt x="150" y="1451"/>
                    <a:pt x="154" y="1451"/>
                    <a:pt x="146" y="1440"/>
                  </a:cubicBezTo>
                  <a:cubicBezTo>
                    <a:pt x="146" y="1440"/>
                    <a:pt x="140" y="1434"/>
                    <a:pt x="135" y="1434"/>
                  </a:cubicBezTo>
                  <a:cubicBezTo>
                    <a:pt x="146" y="1429"/>
                    <a:pt x="146" y="1406"/>
                    <a:pt x="146" y="1384"/>
                  </a:cubicBezTo>
                  <a:lnTo>
                    <a:pt x="152" y="1390"/>
                  </a:lnTo>
                  <a:cubicBezTo>
                    <a:pt x="157" y="1362"/>
                    <a:pt x="152" y="1322"/>
                    <a:pt x="152" y="1289"/>
                  </a:cubicBezTo>
                  <a:cubicBezTo>
                    <a:pt x="149" y="1294"/>
                    <a:pt x="143" y="1297"/>
                    <a:pt x="138" y="1297"/>
                  </a:cubicBezTo>
                  <a:cubicBezTo>
                    <a:pt x="133" y="1297"/>
                    <a:pt x="129" y="1294"/>
                    <a:pt x="129" y="1289"/>
                  </a:cubicBezTo>
                  <a:lnTo>
                    <a:pt x="134" y="1287"/>
                  </a:lnTo>
                  <a:lnTo>
                    <a:pt x="134" y="1287"/>
                  </a:lnTo>
                  <a:cubicBezTo>
                    <a:pt x="135" y="1287"/>
                    <a:pt x="135" y="1287"/>
                    <a:pt x="135" y="1287"/>
                  </a:cubicBezTo>
                  <a:cubicBezTo>
                    <a:pt x="136" y="1287"/>
                    <a:pt x="136" y="1287"/>
                    <a:pt x="137" y="1286"/>
                  </a:cubicBezTo>
                  <a:lnTo>
                    <a:pt x="137" y="1286"/>
                  </a:lnTo>
                  <a:lnTo>
                    <a:pt x="134" y="1287"/>
                  </a:lnTo>
                  <a:lnTo>
                    <a:pt x="134" y="1287"/>
                  </a:lnTo>
                  <a:cubicBezTo>
                    <a:pt x="133" y="1287"/>
                    <a:pt x="132" y="1286"/>
                    <a:pt x="129" y="1283"/>
                  </a:cubicBezTo>
                  <a:cubicBezTo>
                    <a:pt x="129" y="1276"/>
                    <a:pt x="133" y="1273"/>
                    <a:pt x="137" y="1273"/>
                  </a:cubicBezTo>
                  <a:cubicBezTo>
                    <a:pt x="142" y="1273"/>
                    <a:pt x="149" y="1277"/>
                    <a:pt x="152" y="1283"/>
                  </a:cubicBezTo>
                  <a:lnTo>
                    <a:pt x="146" y="1266"/>
                  </a:lnTo>
                  <a:cubicBezTo>
                    <a:pt x="152" y="1266"/>
                    <a:pt x="152" y="1266"/>
                    <a:pt x="157" y="1272"/>
                  </a:cubicBezTo>
                  <a:cubicBezTo>
                    <a:pt x="146" y="1261"/>
                    <a:pt x="174" y="1244"/>
                    <a:pt x="157" y="1233"/>
                  </a:cubicBezTo>
                  <a:lnTo>
                    <a:pt x="163" y="1233"/>
                  </a:lnTo>
                  <a:cubicBezTo>
                    <a:pt x="163" y="1199"/>
                    <a:pt x="157" y="1182"/>
                    <a:pt x="157" y="1154"/>
                  </a:cubicBezTo>
                  <a:cubicBezTo>
                    <a:pt x="146" y="1154"/>
                    <a:pt x="152" y="1143"/>
                    <a:pt x="140" y="1132"/>
                  </a:cubicBezTo>
                  <a:cubicBezTo>
                    <a:pt x="146" y="1110"/>
                    <a:pt x="157" y="1087"/>
                    <a:pt x="157" y="1065"/>
                  </a:cubicBezTo>
                  <a:cubicBezTo>
                    <a:pt x="146" y="1048"/>
                    <a:pt x="146" y="1059"/>
                    <a:pt x="135" y="1048"/>
                  </a:cubicBezTo>
                  <a:cubicBezTo>
                    <a:pt x="144" y="1048"/>
                    <a:pt x="146" y="1034"/>
                    <a:pt x="152" y="1034"/>
                  </a:cubicBezTo>
                  <a:cubicBezTo>
                    <a:pt x="153" y="1034"/>
                    <a:pt x="155" y="1034"/>
                    <a:pt x="157" y="1037"/>
                  </a:cubicBezTo>
                  <a:cubicBezTo>
                    <a:pt x="157" y="1009"/>
                    <a:pt x="157" y="998"/>
                    <a:pt x="146" y="958"/>
                  </a:cubicBezTo>
                  <a:cubicBezTo>
                    <a:pt x="140" y="964"/>
                    <a:pt x="140" y="970"/>
                    <a:pt x="135" y="970"/>
                  </a:cubicBezTo>
                  <a:cubicBezTo>
                    <a:pt x="135" y="958"/>
                    <a:pt x="140" y="953"/>
                    <a:pt x="146" y="953"/>
                  </a:cubicBezTo>
                  <a:cubicBezTo>
                    <a:pt x="129" y="914"/>
                    <a:pt x="185" y="858"/>
                    <a:pt x="163" y="824"/>
                  </a:cubicBezTo>
                  <a:lnTo>
                    <a:pt x="152" y="790"/>
                  </a:lnTo>
                  <a:cubicBezTo>
                    <a:pt x="152" y="785"/>
                    <a:pt x="152" y="784"/>
                    <a:pt x="153" y="784"/>
                  </a:cubicBezTo>
                  <a:cubicBezTo>
                    <a:pt x="155" y="784"/>
                    <a:pt x="158" y="788"/>
                    <a:pt x="162" y="788"/>
                  </a:cubicBezTo>
                  <a:cubicBezTo>
                    <a:pt x="164" y="788"/>
                    <a:pt x="166" y="787"/>
                    <a:pt x="168" y="785"/>
                  </a:cubicBezTo>
                  <a:cubicBezTo>
                    <a:pt x="146" y="746"/>
                    <a:pt x="168" y="729"/>
                    <a:pt x="157" y="695"/>
                  </a:cubicBezTo>
                  <a:cubicBezTo>
                    <a:pt x="191" y="673"/>
                    <a:pt x="157" y="611"/>
                    <a:pt x="180" y="577"/>
                  </a:cubicBezTo>
                  <a:lnTo>
                    <a:pt x="168" y="577"/>
                  </a:lnTo>
                  <a:cubicBezTo>
                    <a:pt x="163" y="572"/>
                    <a:pt x="174" y="566"/>
                    <a:pt x="180" y="561"/>
                  </a:cubicBezTo>
                  <a:lnTo>
                    <a:pt x="180" y="561"/>
                  </a:lnTo>
                  <a:cubicBezTo>
                    <a:pt x="171" y="561"/>
                    <a:pt x="169" y="568"/>
                    <a:pt x="166" y="568"/>
                  </a:cubicBezTo>
                  <a:cubicBezTo>
                    <a:pt x="165" y="568"/>
                    <a:pt x="164" y="567"/>
                    <a:pt x="163" y="566"/>
                  </a:cubicBezTo>
                  <a:cubicBezTo>
                    <a:pt x="157" y="493"/>
                    <a:pt x="180" y="415"/>
                    <a:pt x="185" y="342"/>
                  </a:cubicBezTo>
                  <a:cubicBezTo>
                    <a:pt x="185" y="314"/>
                    <a:pt x="140" y="331"/>
                    <a:pt x="163" y="292"/>
                  </a:cubicBezTo>
                  <a:lnTo>
                    <a:pt x="163" y="292"/>
                  </a:lnTo>
                  <a:lnTo>
                    <a:pt x="174" y="303"/>
                  </a:lnTo>
                  <a:cubicBezTo>
                    <a:pt x="174" y="297"/>
                    <a:pt x="174" y="297"/>
                    <a:pt x="174" y="292"/>
                  </a:cubicBezTo>
                  <a:close/>
                  <a:moveTo>
                    <a:pt x="1358" y="2823"/>
                  </a:moveTo>
                  <a:cubicBezTo>
                    <a:pt x="1357" y="2823"/>
                    <a:pt x="1356" y="2823"/>
                    <a:pt x="1356" y="2823"/>
                  </a:cubicBezTo>
                  <a:cubicBezTo>
                    <a:pt x="1357" y="2823"/>
                    <a:pt x="1357" y="2823"/>
                    <a:pt x="1358" y="2823"/>
                  </a:cubicBezTo>
                  <a:close/>
                  <a:moveTo>
                    <a:pt x="500" y="2839"/>
                  </a:moveTo>
                  <a:cubicBezTo>
                    <a:pt x="498" y="2839"/>
                    <a:pt x="495" y="2840"/>
                    <a:pt x="493" y="2840"/>
                  </a:cubicBezTo>
                  <a:cubicBezTo>
                    <a:pt x="489" y="2840"/>
                    <a:pt x="498" y="2843"/>
                    <a:pt x="503" y="2843"/>
                  </a:cubicBezTo>
                  <a:cubicBezTo>
                    <a:pt x="505" y="2843"/>
                    <a:pt x="506" y="2842"/>
                    <a:pt x="504" y="2840"/>
                  </a:cubicBezTo>
                  <a:cubicBezTo>
                    <a:pt x="504" y="2840"/>
                    <a:pt x="504" y="2840"/>
                    <a:pt x="504" y="2840"/>
                  </a:cubicBezTo>
                  <a:lnTo>
                    <a:pt x="504" y="2840"/>
                  </a:lnTo>
                  <a:cubicBezTo>
                    <a:pt x="502" y="2840"/>
                    <a:pt x="501" y="2839"/>
                    <a:pt x="500" y="2839"/>
                  </a:cubicBezTo>
                  <a:close/>
                  <a:moveTo>
                    <a:pt x="1100" y="2871"/>
                  </a:moveTo>
                  <a:lnTo>
                    <a:pt x="1100" y="2871"/>
                  </a:lnTo>
                  <a:cubicBezTo>
                    <a:pt x="1099" y="2872"/>
                    <a:pt x="1098" y="2873"/>
                    <a:pt x="1098" y="2874"/>
                  </a:cubicBezTo>
                  <a:cubicBezTo>
                    <a:pt x="1098" y="2874"/>
                    <a:pt x="1100" y="2872"/>
                    <a:pt x="1100" y="2871"/>
                  </a:cubicBezTo>
                  <a:close/>
                  <a:moveTo>
                    <a:pt x="846" y="1"/>
                  </a:moveTo>
                  <a:lnTo>
                    <a:pt x="852" y="12"/>
                  </a:lnTo>
                  <a:cubicBezTo>
                    <a:pt x="846" y="12"/>
                    <a:pt x="840" y="12"/>
                    <a:pt x="840" y="6"/>
                  </a:cubicBezTo>
                  <a:lnTo>
                    <a:pt x="840" y="6"/>
                  </a:lnTo>
                  <a:cubicBezTo>
                    <a:pt x="835" y="17"/>
                    <a:pt x="846" y="29"/>
                    <a:pt x="829" y="34"/>
                  </a:cubicBezTo>
                  <a:cubicBezTo>
                    <a:pt x="828" y="33"/>
                    <a:pt x="826" y="33"/>
                    <a:pt x="824" y="33"/>
                  </a:cubicBezTo>
                  <a:cubicBezTo>
                    <a:pt x="820" y="33"/>
                    <a:pt x="815" y="34"/>
                    <a:pt x="811" y="34"/>
                  </a:cubicBezTo>
                  <a:cubicBezTo>
                    <a:pt x="807" y="34"/>
                    <a:pt x="803" y="33"/>
                    <a:pt x="801" y="29"/>
                  </a:cubicBezTo>
                  <a:lnTo>
                    <a:pt x="801" y="29"/>
                  </a:lnTo>
                  <a:cubicBezTo>
                    <a:pt x="804" y="29"/>
                    <a:pt x="807" y="30"/>
                    <a:pt x="809" y="30"/>
                  </a:cubicBezTo>
                  <a:cubicBezTo>
                    <a:pt x="824" y="30"/>
                    <a:pt x="804" y="12"/>
                    <a:pt x="824" y="12"/>
                  </a:cubicBezTo>
                  <a:lnTo>
                    <a:pt x="807" y="12"/>
                  </a:lnTo>
                  <a:cubicBezTo>
                    <a:pt x="807" y="6"/>
                    <a:pt x="807" y="6"/>
                    <a:pt x="807" y="6"/>
                  </a:cubicBezTo>
                  <a:cubicBezTo>
                    <a:pt x="802" y="4"/>
                    <a:pt x="799" y="4"/>
                    <a:pt x="796" y="4"/>
                  </a:cubicBezTo>
                  <a:cubicBezTo>
                    <a:pt x="783" y="4"/>
                    <a:pt x="791" y="23"/>
                    <a:pt x="768" y="23"/>
                  </a:cubicBezTo>
                  <a:cubicBezTo>
                    <a:pt x="772" y="19"/>
                    <a:pt x="766" y="10"/>
                    <a:pt x="760" y="10"/>
                  </a:cubicBezTo>
                  <a:cubicBezTo>
                    <a:pt x="759" y="10"/>
                    <a:pt x="758" y="11"/>
                    <a:pt x="756" y="12"/>
                  </a:cubicBezTo>
                  <a:cubicBezTo>
                    <a:pt x="768" y="12"/>
                    <a:pt x="762" y="23"/>
                    <a:pt x="756" y="29"/>
                  </a:cubicBezTo>
                  <a:cubicBezTo>
                    <a:pt x="753" y="28"/>
                    <a:pt x="750" y="27"/>
                    <a:pt x="748" y="27"/>
                  </a:cubicBezTo>
                  <a:cubicBezTo>
                    <a:pt x="739" y="27"/>
                    <a:pt x="737" y="34"/>
                    <a:pt x="728" y="34"/>
                  </a:cubicBezTo>
                  <a:lnTo>
                    <a:pt x="740" y="40"/>
                  </a:lnTo>
                  <a:cubicBezTo>
                    <a:pt x="734" y="45"/>
                    <a:pt x="728" y="45"/>
                    <a:pt x="717" y="51"/>
                  </a:cubicBezTo>
                  <a:cubicBezTo>
                    <a:pt x="717" y="50"/>
                    <a:pt x="718" y="49"/>
                    <a:pt x="719" y="48"/>
                  </a:cubicBezTo>
                  <a:lnTo>
                    <a:pt x="719" y="48"/>
                  </a:lnTo>
                  <a:cubicBezTo>
                    <a:pt x="718" y="48"/>
                    <a:pt x="717" y="48"/>
                    <a:pt x="716" y="48"/>
                  </a:cubicBezTo>
                  <a:cubicBezTo>
                    <a:pt x="707" y="48"/>
                    <a:pt x="696" y="40"/>
                    <a:pt x="685" y="40"/>
                  </a:cubicBezTo>
                  <a:cubicBezTo>
                    <a:pt x="681" y="40"/>
                    <a:pt x="677" y="41"/>
                    <a:pt x="672" y="45"/>
                  </a:cubicBezTo>
                  <a:cubicBezTo>
                    <a:pt x="667" y="40"/>
                    <a:pt x="672" y="29"/>
                    <a:pt x="661" y="23"/>
                  </a:cubicBezTo>
                  <a:cubicBezTo>
                    <a:pt x="656" y="28"/>
                    <a:pt x="652" y="30"/>
                    <a:pt x="649" y="30"/>
                  </a:cubicBezTo>
                  <a:cubicBezTo>
                    <a:pt x="643" y="30"/>
                    <a:pt x="638" y="25"/>
                    <a:pt x="632" y="25"/>
                  </a:cubicBezTo>
                  <a:cubicBezTo>
                    <a:pt x="629" y="25"/>
                    <a:pt x="626" y="26"/>
                    <a:pt x="622" y="29"/>
                  </a:cubicBezTo>
                  <a:cubicBezTo>
                    <a:pt x="628" y="40"/>
                    <a:pt x="628" y="34"/>
                    <a:pt x="616" y="45"/>
                  </a:cubicBezTo>
                  <a:lnTo>
                    <a:pt x="650" y="34"/>
                  </a:lnTo>
                  <a:lnTo>
                    <a:pt x="628" y="57"/>
                  </a:lnTo>
                  <a:cubicBezTo>
                    <a:pt x="639" y="51"/>
                    <a:pt x="650" y="45"/>
                    <a:pt x="656" y="45"/>
                  </a:cubicBezTo>
                  <a:lnTo>
                    <a:pt x="656" y="45"/>
                  </a:lnTo>
                  <a:cubicBezTo>
                    <a:pt x="644" y="57"/>
                    <a:pt x="650" y="51"/>
                    <a:pt x="656" y="62"/>
                  </a:cubicBezTo>
                  <a:cubicBezTo>
                    <a:pt x="652" y="58"/>
                    <a:pt x="648" y="57"/>
                    <a:pt x="645" y="57"/>
                  </a:cubicBezTo>
                  <a:cubicBezTo>
                    <a:pt x="635" y="57"/>
                    <a:pt x="626" y="69"/>
                    <a:pt x="615" y="69"/>
                  </a:cubicBezTo>
                  <a:cubicBezTo>
                    <a:pt x="614" y="69"/>
                    <a:pt x="612" y="68"/>
                    <a:pt x="611" y="68"/>
                  </a:cubicBezTo>
                  <a:lnTo>
                    <a:pt x="605" y="40"/>
                  </a:lnTo>
                  <a:cubicBezTo>
                    <a:pt x="601" y="38"/>
                    <a:pt x="597" y="38"/>
                    <a:pt x="594" y="38"/>
                  </a:cubicBezTo>
                  <a:cubicBezTo>
                    <a:pt x="575" y="38"/>
                    <a:pt x="563" y="57"/>
                    <a:pt x="540" y="57"/>
                  </a:cubicBezTo>
                  <a:cubicBezTo>
                    <a:pt x="538" y="57"/>
                    <a:pt x="535" y="57"/>
                    <a:pt x="532" y="57"/>
                  </a:cubicBezTo>
                  <a:lnTo>
                    <a:pt x="532" y="57"/>
                  </a:lnTo>
                  <a:lnTo>
                    <a:pt x="544" y="62"/>
                  </a:lnTo>
                  <a:cubicBezTo>
                    <a:pt x="538" y="73"/>
                    <a:pt x="521" y="68"/>
                    <a:pt x="516" y="73"/>
                  </a:cubicBezTo>
                  <a:cubicBezTo>
                    <a:pt x="510" y="62"/>
                    <a:pt x="504" y="62"/>
                    <a:pt x="499" y="57"/>
                  </a:cubicBezTo>
                  <a:cubicBezTo>
                    <a:pt x="499" y="62"/>
                    <a:pt x="476" y="62"/>
                    <a:pt x="476" y="79"/>
                  </a:cubicBezTo>
                  <a:lnTo>
                    <a:pt x="460" y="73"/>
                  </a:lnTo>
                  <a:cubicBezTo>
                    <a:pt x="432" y="73"/>
                    <a:pt x="437" y="101"/>
                    <a:pt x="415" y="107"/>
                  </a:cubicBezTo>
                  <a:cubicBezTo>
                    <a:pt x="415" y="96"/>
                    <a:pt x="404" y="90"/>
                    <a:pt x="420" y="79"/>
                  </a:cubicBezTo>
                  <a:cubicBezTo>
                    <a:pt x="409" y="79"/>
                    <a:pt x="404" y="79"/>
                    <a:pt x="404" y="85"/>
                  </a:cubicBezTo>
                  <a:cubicBezTo>
                    <a:pt x="399" y="85"/>
                    <a:pt x="390" y="97"/>
                    <a:pt x="380" y="97"/>
                  </a:cubicBezTo>
                  <a:cubicBezTo>
                    <a:pt x="379" y="97"/>
                    <a:pt x="377" y="97"/>
                    <a:pt x="376" y="96"/>
                  </a:cubicBezTo>
                  <a:cubicBezTo>
                    <a:pt x="376" y="101"/>
                    <a:pt x="376" y="113"/>
                    <a:pt x="364" y="113"/>
                  </a:cubicBezTo>
                  <a:cubicBezTo>
                    <a:pt x="364" y="113"/>
                    <a:pt x="364" y="107"/>
                    <a:pt x="364" y="107"/>
                  </a:cubicBezTo>
                  <a:cubicBezTo>
                    <a:pt x="364" y="113"/>
                    <a:pt x="353" y="118"/>
                    <a:pt x="359" y="124"/>
                  </a:cubicBezTo>
                  <a:cubicBezTo>
                    <a:pt x="352" y="119"/>
                    <a:pt x="345" y="117"/>
                    <a:pt x="338" y="117"/>
                  </a:cubicBezTo>
                  <a:cubicBezTo>
                    <a:pt x="319" y="117"/>
                    <a:pt x="298" y="128"/>
                    <a:pt x="280" y="128"/>
                  </a:cubicBezTo>
                  <a:cubicBezTo>
                    <a:pt x="274" y="128"/>
                    <a:pt x="269" y="127"/>
                    <a:pt x="264" y="124"/>
                  </a:cubicBezTo>
                  <a:cubicBezTo>
                    <a:pt x="247" y="129"/>
                    <a:pt x="230" y="135"/>
                    <a:pt x="213" y="141"/>
                  </a:cubicBezTo>
                  <a:cubicBezTo>
                    <a:pt x="213" y="135"/>
                    <a:pt x="213" y="135"/>
                    <a:pt x="213" y="135"/>
                  </a:cubicBezTo>
                  <a:cubicBezTo>
                    <a:pt x="211" y="135"/>
                    <a:pt x="210" y="134"/>
                    <a:pt x="209" y="134"/>
                  </a:cubicBezTo>
                  <a:cubicBezTo>
                    <a:pt x="194" y="134"/>
                    <a:pt x="204" y="158"/>
                    <a:pt x="185" y="158"/>
                  </a:cubicBezTo>
                  <a:cubicBezTo>
                    <a:pt x="184" y="158"/>
                    <a:pt x="182" y="158"/>
                    <a:pt x="180" y="157"/>
                  </a:cubicBezTo>
                  <a:cubicBezTo>
                    <a:pt x="163" y="146"/>
                    <a:pt x="191" y="152"/>
                    <a:pt x="180" y="146"/>
                  </a:cubicBezTo>
                  <a:cubicBezTo>
                    <a:pt x="180" y="136"/>
                    <a:pt x="176" y="134"/>
                    <a:pt x="171" y="134"/>
                  </a:cubicBezTo>
                  <a:cubicBezTo>
                    <a:pt x="168" y="134"/>
                    <a:pt x="165" y="135"/>
                    <a:pt x="163" y="135"/>
                  </a:cubicBezTo>
                  <a:cubicBezTo>
                    <a:pt x="151" y="139"/>
                    <a:pt x="142" y="145"/>
                    <a:pt x="131" y="145"/>
                  </a:cubicBezTo>
                  <a:cubicBezTo>
                    <a:pt x="125" y="145"/>
                    <a:pt x="119" y="144"/>
                    <a:pt x="112" y="141"/>
                  </a:cubicBezTo>
                  <a:lnTo>
                    <a:pt x="118" y="141"/>
                  </a:lnTo>
                  <a:cubicBezTo>
                    <a:pt x="115" y="139"/>
                    <a:pt x="111" y="138"/>
                    <a:pt x="108" y="138"/>
                  </a:cubicBezTo>
                  <a:cubicBezTo>
                    <a:pt x="100" y="138"/>
                    <a:pt x="92" y="142"/>
                    <a:pt x="84" y="146"/>
                  </a:cubicBezTo>
                  <a:cubicBezTo>
                    <a:pt x="79" y="152"/>
                    <a:pt x="73" y="152"/>
                    <a:pt x="68" y="157"/>
                  </a:cubicBezTo>
                  <a:cubicBezTo>
                    <a:pt x="73" y="169"/>
                    <a:pt x="73" y="174"/>
                    <a:pt x="73" y="180"/>
                  </a:cubicBezTo>
                  <a:lnTo>
                    <a:pt x="68" y="180"/>
                  </a:lnTo>
                  <a:cubicBezTo>
                    <a:pt x="84" y="208"/>
                    <a:pt x="90" y="247"/>
                    <a:pt x="96" y="269"/>
                  </a:cubicBezTo>
                  <a:cubicBezTo>
                    <a:pt x="95" y="269"/>
                    <a:pt x="95" y="269"/>
                    <a:pt x="94" y="268"/>
                  </a:cubicBezTo>
                  <a:lnTo>
                    <a:pt x="94" y="268"/>
                  </a:lnTo>
                  <a:cubicBezTo>
                    <a:pt x="95" y="270"/>
                    <a:pt x="96" y="272"/>
                    <a:pt x="96" y="275"/>
                  </a:cubicBezTo>
                  <a:cubicBezTo>
                    <a:pt x="90" y="286"/>
                    <a:pt x="84" y="297"/>
                    <a:pt x="73" y="297"/>
                  </a:cubicBezTo>
                  <a:lnTo>
                    <a:pt x="73" y="281"/>
                  </a:lnTo>
                  <a:cubicBezTo>
                    <a:pt x="56" y="292"/>
                    <a:pt x="73" y="303"/>
                    <a:pt x="73" y="314"/>
                  </a:cubicBezTo>
                  <a:lnTo>
                    <a:pt x="62" y="314"/>
                  </a:lnTo>
                  <a:cubicBezTo>
                    <a:pt x="68" y="337"/>
                    <a:pt x="84" y="337"/>
                    <a:pt x="84" y="370"/>
                  </a:cubicBezTo>
                  <a:lnTo>
                    <a:pt x="90" y="365"/>
                  </a:lnTo>
                  <a:lnTo>
                    <a:pt x="90" y="365"/>
                  </a:lnTo>
                  <a:cubicBezTo>
                    <a:pt x="107" y="381"/>
                    <a:pt x="79" y="376"/>
                    <a:pt x="90" y="393"/>
                  </a:cubicBezTo>
                  <a:lnTo>
                    <a:pt x="73" y="398"/>
                  </a:lnTo>
                  <a:cubicBezTo>
                    <a:pt x="79" y="409"/>
                    <a:pt x="90" y="437"/>
                    <a:pt x="96" y="454"/>
                  </a:cubicBezTo>
                  <a:cubicBezTo>
                    <a:pt x="84" y="443"/>
                    <a:pt x="73" y="421"/>
                    <a:pt x="68" y="409"/>
                  </a:cubicBezTo>
                  <a:lnTo>
                    <a:pt x="68" y="409"/>
                  </a:lnTo>
                  <a:cubicBezTo>
                    <a:pt x="68" y="421"/>
                    <a:pt x="68" y="443"/>
                    <a:pt x="79" y="449"/>
                  </a:cubicBezTo>
                  <a:cubicBezTo>
                    <a:pt x="73" y="443"/>
                    <a:pt x="73" y="437"/>
                    <a:pt x="73" y="437"/>
                  </a:cubicBezTo>
                  <a:lnTo>
                    <a:pt x="73" y="437"/>
                  </a:lnTo>
                  <a:cubicBezTo>
                    <a:pt x="90" y="449"/>
                    <a:pt x="96" y="465"/>
                    <a:pt x="96" y="482"/>
                  </a:cubicBezTo>
                  <a:cubicBezTo>
                    <a:pt x="56" y="482"/>
                    <a:pt x="84" y="538"/>
                    <a:pt x="56" y="555"/>
                  </a:cubicBezTo>
                  <a:cubicBezTo>
                    <a:pt x="73" y="589"/>
                    <a:pt x="51" y="628"/>
                    <a:pt x="51" y="667"/>
                  </a:cubicBezTo>
                  <a:cubicBezTo>
                    <a:pt x="56" y="665"/>
                    <a:pt x="60" y="664"/>
                    <a:pt x="62" y="664"/>
                  </a:cubicBezTo>
                  <a:cubicBezTo>
                    <a:pt x="72" y="664"/>
                    <a:pt x="62" y="678"/>
                    <a:pt x="84" y="678"/>
                  </a:cubicBezTo>
                  <a:cubicBezTo>
                    <a:pt x="84" y="689"/>
                    <a:pt x="84" y="689"/>
                    <a:pt x="79" y="689"/>
                  </a:cubicBezTo>
                  <a:lnTo>
                    <a:pt x="79" y="695"/>
                  </a:lnTo>
                  <a:lnTo>
                    <a:pt x="62" y="723"/>
                  </a:lnTo>
                  <a:cubicBezTo>
                    <a:pt x="61" y="724"/>
                    <a:pt x="61" y="724"/>
                    <a:pt x="60" y="724"/>
                  </a:cubicBezTo>
                  <a:cubicBezTo>
                    <a:pt x="56" y="724"/>
                    <a:pt x="56" y="712"/>
                    <a:pt x="51" y="712"/>
                  </a:cubicBezTo>
                  <a:cubicBezTo>
                    <a:pt x="51" y="734"/>
                    <a:pt x="40" y="723"/>
                    <a:pt x="34" y="734"/>
                  </a:cubicBezTo>
                  <a:cubicBezTo>
                    <a:pt x="40" y="734"/>
                    <a:pt x="45" y="746"/>
                    <a:pt x="40" y="757"/>
                  </a:cubicBezTo>
                  <a:lnTo>
                    <a:pt x="56" y="740"/>
                  </a:lnTo>
                  <a:lnTo>
                    <a:pt x="56" y="740"/>
                  </a:lnTo>
                  <a:cubicBezTo>
                    <a:pt x="68" y="768"/>
                    <a:pt x="28" y="762"/>
                    <a:pt x="45" y="796"/>
                  </a:cubicBezTo>
                  <a:lnTo>
                    <a:pt x="34" y="785"/>
                  </a:lnTo>
                  <a:lnTo>
                    <a:pt x="34" y="785"/>
                  </a:lnTo>
                  <a:cubicBezTo>
                    <a:pt x="40" y="802"/>
                    <a:pt x="34" y="841"/>
                    <a:pt x="56" y="858"/>
                  </a:cubicBezTo>
                  <a:cubicBezTo>
                    <a:pt x="56" y="860"/>
                    <a:pt x="54" y="862"/>
                    <a:pt x="51" y="862"/>
                  </a:cubicBezTo>
                  <a:cubicBezTo>
                    <a:pt x="48" y="862"/>
                    <a:pt x="45" y="860"/>
                    <a:pt x="45" y="858"/>
                  </a:cubicBezTo>
                  <a:lnTo>
                    <a:pt x="45" y="858"/>
                  </a:lnTo>
                  <a:cubicBezTo>
                    <a:pt x="40" y="897"/>
                    <a:pt x="68" y="942"/>
                    <a:pt x="51" y="970"/>
                  </a:cubicBezTo>
                  <a:lnTo>
                    <a:pt x="45" y="970"/>
                  </a:lnTo>
                  <a:cubicBezTo>
                    <a:pt x="45" y="975"/>
                    <a:pt x="56" y="981"/>
                    <a:pt x="51" y="986"/>
                  </a:cubicBezTo>
                  <a:lnTo>
                    <a:pt x="45" y="986"/>
                  </a:lnTo>
                  <a:cubicBezTo>
                    <a:pt x="45" y="992"/>
                    <a:pt x="56" y="1009"/>
                    <a:pt x="51" y="1014"/>
                  </a:cubicBezTo>
                  <a:lnTo>
                    <a:pt x="45" y="1009"/>
                  </a:lnTo>
                  <a:lnTo>
                    <a:pt x="45" y="1009"/>
                  </a:lnTo>
                  <a:cubicBezTo>
                    <a:pt x="34" y="1042"/>
                    <a:pt x="62" y="1065"/>
                    <a:pt x="62" y="1098"/>
                  </a:cubicBezTo>
                  <a:cubicBezTo>
                    <a:pt x="61" y="1098"/>
                    <a:pt x="59" y="1098"/>
                    <a:pt x="58" y="1098"/>
                  </a:cubicBezTo>
                  <a:cubicBezTo>
                    <a:pt x="44" y="1098"/>
                    <a:pt x="34" y="1127"/>
                    <a:pt x="34" y="1138"/>
                  </a:cubicBezTo>
                  <a:lnTo>
                    <a:pt x="28" y="1138"/>
                  </a:lnTo>
                  <a:cubicBezTo>
                    <a:pt x="23" y="1177"/>
                    <a:pt x="45" y="1210"/>
                    <a:pt x="51" y="1250"/>
                  </a:cubicBezTo>
                  <a:cubicBezTo>
                    <a:pt x="28" y="1272"/>
                    <a:pt x="40" y="1334"/>
                    <a:pt x="23" y="1373"/>
                  </a:cubicBezTo>
                  <a:cubicBezTo>
                    <a:pt x="24" y="1371"/>
                    <a:pt x="27" y="1370"/>
                    <a:pt x="29" y="1370"/>
                  </a:cubicBezTo>
                  <a:cubicBezTo>
                    <a:pt x="34" y="1370"/>
                    <a:pt x="40" y="1374"/>
                    <a:pt x="40" y="1378"/>
                  </a:cubicBezTo>
                  <a:cubicBezTo>
                    <a:pt x="40" y="1388"/>
                    <a:pt x="52" y="1402"/>
                    <a:pt x="41" y="1402"/>
                  </a:cubicBezTo>
                  <a:cubicBezTo>
                    <a:pt x="39" y="1402"/>
                    <a:pt x="37" y="1402"/>
                    <a:pt x="34" y="1401"/>
                  </a:cubicBezTo>
                  <a:cubicBezTo>
                    <a:pt x="17" y="1406"/>
                    <a:pt x="23" y="1423"/>
                    <a:pt x="23" y="1440"/>
                  </a:cubicBezTo>
                  <a:lnTo>
                    <a:pt x="45" y="1446"/>
                  </a:lnTo>
                  <a:cubicBezTo>
                    <a:pt x="6" y="1479"/>
                    <a:pt x="56" y="1546"/>
                    <a:pt x="23" y="1563"/>
                  </a:cubicBezTo>
                  <a:cubicBezTo>
                    <a:pt x="28" y="1574"/>
                    <a:pt x="28" y="1586"/>
                    <a:pt x="34" y="1597"/>
                  </a:cubicBezTo>
                  <a:lnTo>
                    <a:pt x="23" y="1597"/>
                  </a:lnTo>
                  <a:cubicBezTo>
                    <a:pt x="17" y="1619"/>
                    <a:pt x="12" y="1630"/>
                    <a:pt x="17" y="1664"/>
                  </a:cubicBezTo>
                  <a:lnTo>
                    <a:pt x="6" y="1658"/>
                  </a:lnTo>
                  <a:lnTo>
                    <a:pt x="6" y="1658"/>
                  </a:lnTo>
                  <a:cubicBezTo>
                    <a:pt x="6" y="1675"/>
                    <a:pt x="45" y="1681"/>
                    <a:pt x="45" y="1698"/>
                  </a:cubicBezTo>
                  <a:lnTo>
                    <a:pt x="23" y="1703"/>
                  </a:lnTo>
                  <a:cubicBezTo>
                    <a:pt x="23" y="1737"/>
                    <a:pt x="6" y="1765"/>
                    <a:pt x="23" y="1798"/>
                  </a:cubicBezTo>
                  <a:cubicBezTo>
                    <a:pt x="17" y="1798"/>
                    <a:pt x="12" y="1798"/>
                    <a:pt x="12" y="1793"/>
                  </a:cubicBezTo>
                  <a:lnTo>
                    <a:pt x="12" y="1793"/>
                  </a:lnTo>
                  <a:cubicBezTo>
                    <a:pt x="12" y="1803"/>
                    <a:pt x="2" y="1844"/>
                    <a:pt x="24" y="1844"/>
                  </a:cubicBezTo>
                  <a:cubicBezTo>
                    <a:pt x="24" y="1844"/>
                    <a:pt x="24" y="1844"/>
                    <a:pt x="24" y="1844"/>
                  </a:cubicBezTo>
                  <a:lnTo>
                    <a:pt x="24" y="1844"/>
                  </a:lnTo>
                  <a:cubicBezTo>
                    <a:pt x="8" y="1848"/>
                    <a:pt x="23" y="1878"/>
                    <a:pt x="28" y="1894"/>
                  </a:cubicBezTo>
                  <a:lnTo>
                    <a:pt x="17" y="1888"/>
                  </a:lnTo>
                  <a:lnTo>
                    <a:pt x="17" y="1888"/>
                  </a:lnTo>
                  <a:cubicBezTo>
                    <a:pt x="34" y="1905"/>
                    <a:pt x="40" y="1905"/>
                    <a:pt x="40" y="1927"/>
                  </a:cubicBezTo>
                  <a:cubicBezTo>
                    <a:pt x="40" y="1929"/>
                    <a:pt x="39" y="1930"/>
                    <a:pt x="38" y="1930"/>
                  </a:cubicBezTo>
                  <a:cubicBezTo>
                    <a:pt x="37" y="1930"/>
                    <a:pt x="34" y="1926"/>
                    <a:pt x="34" y="1922"/>
                  </a:cubicBezTo>
                  <a:lnTo>
                    <a:pt x="34" y="1922"/>
                  </a:lnTo>
                  <a:cubicBezTo>
                    <a:pt x="28" y="1938"/>
                    <a:pt x="45" y="1938"/>
                    <a:pt x="40" y="1955"/>
                  </a:cubicBezTo>
                  <a:lnTo>
                    <a:pt x="34" y="1950"/>
                  </a:lnTo>
                  <a:lnTo>
                    <a:pt x="34" y="1950"/>
                  </a:lnTo>
                  <a:cubicBezTo>
                    <a:pt x="28" y="1966"/>
                    <a:pt x="34" y="1961"/>
                    <a:pt x="45" y="1972"/>
                  </a:cubicBezTo>
                  <a:cubicBezTo>
                    <a:pt x="51" y="1983"/>
                    <a:pt x="40" y="2000"/>
                    <a:pt x="28" y="2006"/>
                  </a:cubicBezTo>
                  <a:cubicBezTo>
                    <a:pt x="34" y="2006"/>
                    <a:pt x="45" y="2017"/>
                    <a:pt x="40" y="2028"/>
                  </a:cubicBezTo>
                  <a:cubicBezTo>
                    <a:pt x="40" y="2028"/>
                    <a:pt x="34" y="2022"/>
                    <a:pt x="34" y="2022"/>
                  </a:cubicBezTo>
                  <a:lnTo>
                    <a:pt x="34" y="2022"/>
                  </a:lnTo>
                  <a:cubicBezTo>
                    <a:pt x="23" y="2050"/>
                    <a:pt x="45" y="2062"/>
                    <a:pt x="34" y="2078"/>
                  </a:cubicBezTo>
                  <a:cubicBezTo>
                    <a:pt x="28" y="2078"/>
                    <a:pt x="28" y="2084"/>
                    <a:pt x="28" y="2084"/>
                  </a:cubicBezTo>
                  <a:cubicBezTo>
                    <a:pt x="28" y="2062"/>
                    <a:pt x="28" y="2045"/>
                    <a:pt x="28" y="2045"/>
                  </a:cubicBezTo>
                  <a:cubicBezTo>
                    <a:pt x="20" y="2045"/>
                    <a:pt x="18" y="2054"/>
                    <a:pt x="10" y="2054"/>
                  </a:cubicBezTo>
                  <a:cubicBezTo>
                    <a:pt x="8" y="2054"/>
                    <a:pt x="5" y="2053"/>
                    <a:pt x="0" y="2050"/>
                  </a:cubicBezTo>
                  <a:lnTo>
                    <a:pt x="0" y="2050"/>
                  </a:lnTo>
                  <a:cubicBezTo>
                    <a:pt x="6" y="2062"/>
                    <a:pt x="28" y="2090"/>
                    <a:pt x="23" y="2106"/>
                  </a:cubicBezTo>
                  <a:lnTo>
                    <a:pt x="17" y="2106"/>
                  </a:lnTo>
                  <a:cubicBezTo>
                    <a:pt x="12" y="2112"/>
                    <a:pt x="17" y="2112"/>
                    <a:pt x="17" y="2118"/>
                  </a:cubicBezTo>
                  <a:cubicBezTo>
                    <a:pt x="17" y="2123"/>
                    <a:pt x="12" y="2123"/>
                    <a:pt x="12" y="2129"/>
                  </a:cubicBezTo>
                  <a:cubicBezTo>
                    <a:pt x="0" y="2134"/>
                    <a:pt x="6" y="2151"/>
                    <a:pt x="6" y="2157"/>
                  </a:cubicBezTo>
                  <a:cubicBezTo>
                    <a:pt x="13" y="2157"/>
                    <a:pt x="16" y="2162"/>
                    <a:pt x="20" y="2162"/>
                  </a:cubicBezTo>
                  <a:cubicBezTo>
                    <a:pt x="22" y="2162"/>
                    <a:pt x="25" y="2161"/>
                    <a:pt x="28" y="2157"/>
                  </a:cubicBezTo>
                  <a:cubicBezTo>
                    <a:pt x="28" y="2155"/>
                    <a:pt x="28" y="2153"/>
                    <a:pt x="28" y="2151"/>
                  </a:cubicBezTo>
                  <a:cubicBezTo>
                    <a:pt x="28" y="2146"/>
                    <a:pt x="28" y="2134"/>
                    <a:pt x="28" y="2129"/>
                  </a:cubicBezTo>
                  <a:cubicBezTo>
                    <a:pt x="34" y="2134"/>
                    <a:pt x="40" y="2140"/>
                    <a:pt x="28" y="2151"/>
                  </a:cubicBezTo>
                  <a:cubicBezTo>
                    <a:pt x="40" y="2157"/>
                    <a:pt x="45" y="2162"/>
                    <a:pt x="51" y="2162"/>
                  </a:cubicBezTo>
                  <a:cubicBezTo>
                    <a:pt x="34" y="2174"/>
                    <a:pt x="23" y="2196"/>
                    <a:pt x="12" y="2202"/>
                  </a:cubicBezTo>
                  <a:cubicBezTo>
                    <a:pt x="17" y="2230"/>
                    <a:pt x="17" y="2263"/>
                    <a:pt x="40" y="2280"/>
                  </a:cubicBezTo>
                  <a:cubicBezTo>
                    <a:pt x="45" y="2286"/>
                    <a:pt x="34" y="2291"/>
                    <a:pt x="28" y="2291"/>
                  </a:cubicBezTo>
                  <a:cubicBezTo>
                    <a:pt x="28" y="2286"/>
                    <a:pt x="28" y="2280"/>
                    <a:pt x="23" y="2280"/>
                  </a:cubicBezTo>
                  <a:lnTo>
                    <a:pt x="23" y="2280"/>
                  </a:lnTo>
                  <a:cubicBezTo>
                    <a:pt x="28" y="2297"/>
                    <a:pt x="28" y="2325"/>
                    <a:pt x="45" y="2330"/>
                  </a:cubicBezTo>
                  <a:cubicBezTo>
                    <a:pt x="42" y="2335"/>
                    <a:pt x="40" y="2336"/>
                    <a:pt x="38" y="2336"/>
                  </a:cubicBezTo>
                  <a:cubicBezTo>
                    <a:pt x="34" y="2336"/>
                    <a:pt x="32" y="2333"/>
                    <a:pt x="30" y="2333"/>
                  </a:cubicBezTo>
                  <a:cubicBezTo>
                    <a:pt x="29" y="2333"/>
                    <a:pt x="28" y="2335"/>
                    <a:pt x="28" y="2342"/>
                  </a:cubicBezTo>
                  <a:lnTo>
                    <a:pt x="23" y="2342"/>
                  </a:lnTo>
                  <a:cubicBezTo>
                    <a:pt x="12" y="2370"/>
                    <a:pt x="23" y="2392"/>
                    <a:pt x="40" y="2414"/>
                  </a:cubicBezTo>
                  <a:cubicBezTo>
                    <a:pt x="50" y="2435"/>
                    <a:pt x="65" y="2451"/>
                    <a:pt x="72" y="2484"/>
                  </a:cubicBezTo>
                  <a:lnTo>
                    <a:pt x="72" y="2484"/>
                  </a:lnTo>
                  <a:cubicBezTo>
                    <a:pt x="72" y="2483"/>
                    <a:pt x="72" y="2482"/>
                    <a:pt x="73" y="2482"/>
                  </a:cubicBezTo>
                  <a:cubicBezTo>
                    <a:pt x="101" y="2554"/>
                    <a:pt x="185" y="2571"/>
                    <a:pt x="213" y="2633"/>
                  </a:cubicBezTo>
                  <a:cubicBezTo>
                    <a:pt x="218" y="2640"/>
                    <a:pt x="223" y="2642"/>
                    <a:pt x="228" y="2642"/>
                  </a:cubicBezTo>
                  <a:cubicBezTo>
                    <a:pt x="234" y="2642"/>
                    <a:pt x="240" y="2638"/>
                    <a:pt x="247" y="2638"/>
                  </a:cubicBezTo>
                  <a:lnTo>
                    <a:pt x="247" y="2638"/>
                  </a:lnTo>
                  <a:lnTo>
                    <a:pt x="241" y="2655"/>
                  </a:lnTo>
                  <a:lnTo>
                    <a:pt x="269" y="2655"/>
                  </a:lnTo>
                  <a:cubicBezTo>
                    <a:pt x="297" y="2661"/>
                    <a:pt x="280" y="2711"/>
                    <a:pt x="325" y="2711"/>
                  </a:cubicBezTo>
                  <a:lnTo>
                    <a:pt x="325" y="2706"/>
                  </a:lnTo>
                  <a:cubicBezTo>
                    <a:pt x="336" y="2711"/>
                    <a:pt x="359" y="2722"/>
                    <a:pt x="353" y="2728"/>
                  </a:cubicBezTo>
                  <a:cubicBezTo>
                    <a:pt x="353" y="2728"/>
                    <a:pt x="355" y="2727"/>
                    <a:pt x="356" y="2727"/>
                  </a:cubicBezTo>
                  <a:cubicBezTo>
                    <a:pt x="357" y="2727"/>
                    <a:pt x="359" y="2728"/>
                    <a:pt x="359" y="2734"/>
                  </a:cubicBezTo>
                  <a:lnTo>
                    <a:pt x="359" y="2739"/>
                  </a:lnTo>
                  <a:lnTo>
                    <a:pt x="387" y="2745"/>
                  </a:lnTo>
                  <a:cubicBezTo>
                    <a:pt x="404" y="2767"/>
                    <a:pt x="364" y="2767"/>
                    <a:pt x="392" y="2790"/>
                  </a:cubicBezTo>
                  <a:lnTo>
                    <a:pt x="398" y="2790"/>
                  </a:lnTo>
                  <a:cubicBezTo>
                    <a:pt x="398" y="2790"/>
                    <a:pt x="398" y="2790"/>
                    <a:pt x="398" y="2790"/>
                  </a:cubicBezTo>
                  <a:lnTo>
                    <a:pt x="398" y="2790"/>
                  </a:lnTo>
                  <a:cubicBezTo>
                    <a:pt x="404" y="2795"/>
                    <a:pt x="404" y="2795"/>
                    <a:pt x="409" y="2795"/>
                  </a:cubicBezTo>
                  <a:cubicBezTo>
                    <a:pt x="415" y="2795"/>
                    <a:pt x="420" y="2801"/>
                    <a:pt x="426" y="2807"/>
                  </a:cubicBezTo>
                  <a:cubicBezTo>
                    <a:pt x="443" y="2846"/>
                    <a:pt x="460" y="2835"/>
                    <a:pt x="476" y="2846"/>
                  </a:cubicBezTo>
                  <a:lnTo>
                    <a:pt x="476" y="2840"/>
                  </a:lnTo>
                  <a:cubicBezTo>
                    <a:pt x="465" y="2840"/>
                    <a:pt x="460" y="2840"/>
                    <a:pt x="454" y="2835"/>
                  </a:cubicBezTo>
                  <a:cubicBezTo>
                    <a:pt x="456" y="2833"/>
                    <a:pt x="458" y="2832"/>
                    <a:pt x="461" y="2832"/>
                  </a:cubicBezTo>
                  <a:cubicBezTo>
                    <a:pt x="466" y="2832"/>
                    <a:pt x="473" y="2835"/>
                    <a:pt x="476" y="2835"/>
                  </a:cubicBezTo>
                  <a:cubicBezTo>
                    <a:pt x="487" y="2835"/>
                    <a:pt x="493" y="2835"/>
                    <a:pt x="504" y="2840"/>
                  </a:cubicBezTo>
                  <a:lnTo>
                    <a:pt x="504" y="2840"/>
                  </a:lnTo>
                  <a:cubicBezTo>
                    <a:pt x="524" y="2842"/>
                    <a:pt x="539" y="2863"/>
                    <a:pt x="564" y="2863"/>
                  </a:cubicBezTo>
                  <a:cubicBezTo>
                    <a:pt x="567" y="2863"/>
                    <a:pt x="569" y="2863"/>
                    <a:pt x="572" y="2863"/>
                  </a:cubicBezTo>
                  <a:lnTo>
                    <a:pt x="572" y="2863"/>
                  </a:lnTo>
                  <a:cubicBezTo>
                    <a:pt x="583" y="2874"/>
                    <a:pt x="566" y="2879"/>
                    <a:pt x="577" y="2885"/>
                  </a:cubicBezTo>
                  <a:cubicBezTo>
                    <a:pt x="582" y="2884"/>
                    <a:pt x="585" y="2884"/>
                    <a:pt x="589" y="2884"/>
                  </a:cubicBezTo>
                  <a:cubicBezTo>
                    <a:pt x="617" y="2884"/>
                    <a:pt x="620" y="2902"/>
                    <a:pt x="650" y="2902"/>
                  </a:cubicBezTo>
                  <a:cubicBezTo>
                    <a:pt x="644" y="2891"/>
                    <a:pt x="639" y="2891"/>
                    <a:pt x="667" y="2885"/>
                  </a:cubicBezTo>
                  <a:lnTo>
                    <a:pt x="605" y="2885"/>
                  </a:lnTo>
                  <a:lnTo>
                    <a:pt x="650" y="2874"/>
                  </a:lnTo>
                  <a:cubicBezTo>
                    <a:pt x="639" y="2871"/>
                    <a:pt x="629" y="2871"/>
                    <a:pt x="621" y="2871"/>
                  </a:cubicBezTo>
                  <a:cubicBezTo>
                    <a:pt x="612" y="2871"/>
                    <a:pt x="605" y="2871"/>
                    <a:pt x="600" y="2868"/>
                  </a:cubicBezTo>
                  <a:cubicBezTo>
                    <a:pt x="616" y="2863"/>
                    <a:pt x="616" y="2868"/>
                    <a:pt x="611" y="2857"/>
                  </a:cubicBezTo>
                  <a:lnTo>
                    <a:pt x="611" y="2857"/>
                  </a:lnTo>
                  <a:cubicBezTo>
                    <a:pt x="620" y="2863"/>
                    <a:pt x="628" y="2865"/>
                    <a:pt x="637" y="2865"/>
                  </a:cubicBezTo>
                  <a:cubicBezTo>
                    <a:pt x="645" y="2865"/>
                    <a:pt x="652" y="2864"/>
                    <a:pt x="660" y="2864"/>
                  </a:cubicBezTo>
                  <a:cubicBezTo>
                    <a:pt x="668" y="2864"/>
                    <a:pt x="675" y="2865"/>
                    <a:pt x="684" y="2868"/>
                  </a:cubicBezTo>
                  <a:lnTo>
                    <a:pt x="678" y="2896"/>
                  </a:lnTo>
                  <a:cubicBezTo>
                    <a:pt x="691" y="2901"/>
                    <a:pt x="704" y="2903"/>
                    <a:pt x="716" y="2903"/>
                  </a:cubicBezTo>
                  <a:cubicBezTo>
                    <a:pt x="735" y="2903"/>
                    <a:pt x="754" y="2898"/>
                    <a:pt x="776" y="2898"/>
                  </a:cubicBezTo>
                  <a:cubicBezTo>
                    <a:pt x="786" y="2898"/>
                    <a:pt x="796" y="2899"/>
                    <a:pt x="807" y="2902"/>
                  </a:cubicBezTo>
                  <a:lnTo>
                    <a:pt x="790" y="2896"/>
                  </a:lnTo>
                  <a:cubicBezTo>
                    <a:pt x="794" y="2892"/>
                    <a:pt x="800" y="2891"/>
                    <a:pt x="806" y="2891"/>
                  </a:cubicBezTo>
                  <a:cubicBezTo>
                    <a:pt x="813" y="2891"/>
                    <a:pt x="821" y="2892"/>
                    <a:pt x="828" y="2892"/>
                  </a:cubicBezTo>
                  <a:cubicBezTo>
                    <a:pt x="833" y="2892"/>
                    <a:pt x="837" y="2892"/>
                    <a:pt x="840" y="2891"/>
                  </a:cubicBezTo>
                  <a:cubicBezTo>
                    <a:pt x="840" y="2902"/>
                    <a:pt x="852" y="2902"/>
                    <a:pt x="857" y="2907"/>
                  </a:cubicBezTo>
                  <a:cubicBezTo>
                    <a:pt x="857" y="2902"/>
                    <a:pt x="902" y="2907"/>
                    <a:pt x="902" y="2891"/>
                  </a:cubicBezTo>
                  <a:lnTo>
                    <a:pt x="930" y="2902"/>
                  </a:lnTo>
                  <a:cubicBezTo>
                    <a:pt x="934" y="2902"/>
                    <a:pt x="937" y="2902"/>
                    <a:pt x="940" y="2902"/>
                  </a:cubicBezTo>
                  <a:cubicBezTo>
                    <a:pt x="976" y="2902"/>
                    <a:pt x="983" y="2874"/>
                    <a:pt x="1020" y="2874"/>
                  </a:cubicBezTo>
                  <a:cubicBezTo>
                    <a:pt x="1008" y="2885"/>
                    <a:pt x="1025" y="2891"/>
                    <a:pt x="997" y="2902"/>
                  </a:cubicBezTo>
                  <a:cubicBezTo>
                    <a:pt x="1014" y="2902"/>
                    <a:pt x="1025" y="2902"/>
                    <a:pt x="1025" y="2896"/>
                  </a:cubicBezTo>
                  <a:cubicBezTo>
                    <a:pt x="1035" y="2896"/>
                    <a:pt x="1057" y="2884"/>
                    <a:pt x="1070" y="2884"/>
                  </a:cubicBezTo>
                  <a:cubicBezTo>
                    <a:pt x="1072" y="2884"/>
                    <a:pt x="1074" y="2884"/>
                    <a:pt x="1076" y="2885"/>
                  </a:cubicBezTo>
                  <a:cubicBezTo>
                    <a:pt x="1081" y="2879"/>
                    <a:pt x="1087" y="2868"/>
                    <a:pt x="1098" y="2868"/>
                  </a:cubicBezTo>
                  <a:cubicBezTo>
                    <a:pt x="1101" y="2868"/>
                    <a:pt x="1101" y="2869"/>
                    <a:pt x="1100" y="2871"/>
                  </a:cubicBezTo>
                  <a:lnTo>
                    <a:pt x="1100" y="2871"/>
                  </a:lnTo>
                  <a:cubicBezTo>
                    <a:pt x="1106" y="2867"/>
                    <a:pt x="1119" y="2863"/>
                    <a:pt x="1113" y="2859"/>
                  </a:cubicBezTo>
                  <a:lnTo>
                    <a:pt x="1113" y="2859"/>
                  </a:lnTo>
                  <a:cubicBezTo>
                    <a:pt x="1121" y="2862"/>
                    <a:pt x="1131" y="2863"/>
                    <a:pt x="1140" y="2863"/>
                  </a:cubicBezTo>
                  <a:cubicBezTo>
                    <a:pt x="1174" y="2863"/>
                    <a:pt x="1214" y="2847"/>
                    <a:pt x="1244" y="2847"/>
                  </a:cubicBezTo>
                  <a:cubicBezTo>
                    <a:pt x="1252" y="2847"/>
                    <a:pt x="1260" y="2849"/>
                    <a:pt x="1266" y="2851"/>
                  </a:cubicBezTo>
                  <a:cubicBezTo>
                    <a:pt x="1300" y="2840"/>
                    <a:pt x="1333" y="2829"/>
                    <a:pt x="1361" y="2818"/>
                  </a:cubicBezTo>
                  <a:lnTo>
                    <a:pt x="1361" y="2818"/>
                  </a:lnTo>
                  <a:cubicBezTo>
                    <a:pt x="1357" y="2822"/>
                    <a:pt x="1360" y="2823"/>
                    <a:pt x="1358" y="2823"/>
                  </a:cubicBezTo>
                  <a:lnTo>
                    <a:pt x="1358" y="2823"/>
                  </a:lnTo>
                  <a:cubicBezTo>
                    <a:pt x="1394" y="2822"/>
                    <a:pt x="1368" y="2790"/>
                    <a:pt x="1412" y="2790"/>
                  </a:cubicBezTo>
                  <a:cubicBezTo>
                    <a:pt x="1440" y="2795"/>
                    <a:pt x="1395" y="2801"/>
                    <a:pt x="1406" y="2801"/>
                  </a:cubicBezTo>
                  <a:cubicBezTo>
                    <a:pt x="1410" y="2808"/>
                    <a:pt x="1415" y="2810"/>
                    <a:pt x="1421" y="2810"/>
                  </a:cubicBezTo>
                  <a:cubicBezTo>
                    <a:pt x="1438" y="2810"/>
                    <a:pt x="1461" y="2789"/>
                    <a:pt x="1484" y="2789"/>
                  </a:cubicBezTo>
                  <a:cubicBezTo>
                    <a:pt x="1486" y="2789"/>
                    <a:pt x="1488" y="2789"/>
                    <a:pt x="1490" y="2790"/>
                  </a:cubicBezTo>
                  <a:lnTo>
                    <a:pt x="1485" y="2795"/>
                  </a:lnTo>
                  <a:cubicBezTo>
                    <a:pt x="1513" y="2795"/>
                    <a:pt x="1529" y="2762"/>
                    <a:pt x="1569" y="2750"/>
                  </a:cubicBezTo>
                  <a:cubicBezTo>
                    <a:pt x="1585" y="2728"/>
                    <a:pt x="1625" y="2706"/>
                    <a:pt x="1653" y="2683"/>
                  </a:cubicBezTo>
                  <a:lnTo>
                    <a:pt x="1653" y="2683"/>
                  </a:lnTo>
                  <a:cubicBezTo>
                    <a:pt x="1653" y="2700"/>
                    <a:pt x="1641" y="2694"/>
                    <a:pt x="1653" y="2706"/>
                  </a:cubicBezTo>
                  <a:cubicBezTo>
                    <a:pt x="1669" y="2694"/>
                    <a:pt x="1641" y="2689"/>
                    <a:pt x="1669" y="2672"/>
                  </a:cubicBezTo>
                  <a:cubicBezTo>
                    <a:pt x="1675" y="2672"/>
                    <a:pt x="1683" y="2671"/>
                    <a:pt x="1691" y="2671"/>
                  </a:cubicBezTo>
                  <a:cubicBezTo>
                    <a:pt x="1699" y="2671"/>
                    <a:pt x="1706" y="2672"/>
                    <a:pt x="1709" y="2678"/>
                  </a:cubicBezTo>
                  <a:lnTo>
                    <a:pt x="1686" y="2689"/>
                  </a:lnTo>
                  <a:cubicBezTo>
                    <a:pt x="1690" y="2691"/>
                    <a:pt x="1693" y="2692"/>
                    <a:pt x="1696" y="2692"/>
                  </a:cubicBezTo>
                  <a:cubicBezTo>
                    <a:pt x="1712" y="2692"/>
                    <a:pt x="1722" y="2671"/>
                    <a:pt x="1731" y="2666"/>
                  </a:cubicBezTo>
                  <a:lnTo>
                    <a:pt x="1737" y="2672"/>
                  </a:lnTo>
                  <a:cubicBezTo>
                    <a:pt x="1776" y="2644"/>
                    <a:pt x="1765" y="2633"/>
                    <a:pt x="1804" y="2605"/>
                  </a:cubicBezTo>
                  <a:lnTo>
                    <a:pt x="1798" y="2605"/>
                  </a:lnTo>
                  <a:cubicBezTo>
                    <a:pt x="1809" y="2571"/>
                    <a:pt x="1821" y="2599"/>
                    <a:pt x="1837" y="2571"/>
                  </a:cubicBezTo>
                  <a:lnTo>
                    <a:pt x="1854" y="2582"/>
                  </a:lnTo>
                  <a:cubicBezTo>
                    <a:pt x="1865" y="2571"/>
                    <a:pt x="1893" y="2532"/>
                    <a:pt x="1916" y="2510"/>
                  </a:cubicBezTo>
                  <a:lnTo>
                    <a:pt x="1916" y="2510"/>
                  </a:lnTo>
                  <a:cubicBezTo>
                    <a:pt x="1910" y="2532"/>
                    <a:pt x="1888" y="2560"/>
                    <a:pt x="1871" y="2582"/>
                  </a:cubicBezTo>
                  <a:cubicBezTo>
                    <a:pt x="1888" y="2571"/>
                    <a:pt x="1921" y="2543"/>
                    <a:pt x="1921" y="2532"/>
                  </a:cubicBezTo>
                  <a:lnTo>
                    <a:pt x="1921" y="2532"/>
                  </a:lnTo>
                  <a:cubicBezTo>
                    <a:pt x="1916" y="2538"/>
                    <a:pt x="1910" y="2543"/>
                    <a:pt x="1905" y="2549"/>
                  </a:cubicBezTo>
                  <a:cubicBezTo>
                    <a:pt x="1910" y="2521"/>
                    <a:pt x="1927" y="2498"/>
                    <a:pt x="1955" y="2476"/>
                  </a:cubicBezTo>
                  <a:cubicBezTo>
                    <a:pt x="1958" y="2480"/>
                    <a:pt x="1961" y="2481"/>
                    <a:pt x="1965" y="2481"/>
                  </a:cubicBezTo>
                  <a:cubicBezTo>
                    <a:pt x="1991" y="2481"/>
                    <a:pt x="2032" y="2413"/>
                    <a:pt x="2061" y="2403"/>
                  </a:cubicBezTo>
                  <a:cubicBezTo>
                    <a:pt x="2084" y="2336"/>
                    <a:pt x="2123" y="2280"/>
                    <a:pt x="2129" y="2202"/>
                  </a:cubicBezTo>
                  <a:lnTo>
                    <a:pt x="2129" y="2202"/>
                  </a:lnTo>
                  <a:cubicBezTo>
                    <a:pt x="2123" y="2206"/>
                    <a:pt x="2120" y="2208"/>
                    <a:pt x="2118" y="2208"/>
                  </a:cubicBezTo>
                  <a:cubicBezTo>
                    <a:pt x="2111" y="2208"/>
                    <a:pt x="2127" y="2179"/>
                    <a:pt x="2101" y="2179"/>
                  </a:cubicBezTo>
                  <a:cubicBezTo>
                    <a:pt x="2101" y="2168"/>
                    <a:pt x="2101" y="2157"/>
                    <a:pt x="2106" y="2157"/>
                  </a:cubicBezTo>
                  <a:cubicBezTo>
                    <a:pt x="2112" y="2140"/>
                    <a:pt x="2117" y="2123"/>
                    <a:pt x="2123" y="2106"/>
                  </a:cubicBezTo>
                  <a:cubicBezTo>
                    <a:pt x="2124" y="2103"/>
                    <a:pt x="2125" y="2102"/>
                    <a:pt x="2126" y="2102"/>
                  </a:cubicBezTo>
                  <a:cubicBezTo>
                    <a:pt x="2129" y="2102"/>
                    <a:pt x="2130" y="2118"/>
                    <a:pt x="2133" y="2118"/>
                  </a:cubicBezTo>
                  <a:cubicBezTo>
                    <a:pt x="2133" y="2118"/>
                    <a:pt x="2134" y="2118"/>
                    <a:pt x="2134" y="2118"/>
                  </a:cubicBezTo>
                  <a:cubicBezTo>
                    <a:pt x="2134" y="2078"/>
                    <a:pt x="2145" y="2101"/>
                    <a:pt x="2151" y="2078"/>
                  </a:cubicBezTo>
                  <a:lnTo>
                    <a:pt x="2151" y="2078"/>
                  </a:lnTo>
                  <a:cubicBezTo>
                    <a:pt x="2150" y="2079"/>
                    <a:pt x="2150" y="2079"/>
                    <a:pt x="2149" y="2079"/>
                  </a:cubicBezTo>
                  <a:cubicBezTo>
                    <a:pt x="2143" y="2079"/>
                    <a:pt x="2135" y="2059"/>
                    <a:pt x="2140" y="2039"/>
                  </a:cubicBezTo>
                  <a:lnTo>
                    <a:pt x="2140" y="2039"/>
                  </a:lnTo>
                  <a:lnTo>
                    <a:pt x="2129" y="2073"/>
                  </a:lnTo>
                  <a:cubicBezTo>
                    <a:pt x="2106" y="2022"/>
                    <a:pt x="2151" y="2022"/>
                    <a:pt x="2123" y="1972"/>
                  </a:cubicBezTo>
                  <a:lnTo>
                    <a:pt x="2123" y="1972"/>
                  </a:lnTo>
                  <a:lnTo>
                    <a:pt x="2134" y="1989"/>
                  </a:lnTo>
                  <a:cubicBezTo>
                    <a:pt x="2129" y="1961"/>
                    <a:pt x="2112" y="1882"/>
                    <a:pt x="2078" y="1866"/>
                  </a:cubicBezTo>
                  <a:cubicBezTo>
                    <a:pt x="2078" y="1862"/>
                    <a:pt x="2081" y="1855"/>
                    <a:pt x="2084" y="1855"/>
                  </a:cubicBezTo>
                  <a:cubicBezTo>
                    <a:pt x="2086" y="1855"/>
                    <a:pt x="2088" y="1857"/>
                    <a:pt x="2089" y="1860"/>
                  </a:cubicBezTo>
                  <a:cubicBezTo>
                    <a:pt x="2073" y="1793"/>
                    <a:pt x="2005" y="1737"/>
                    <a:pt x="1989" y="1686"/>
                  </a:cubicBezTo>
                  <a:lnTo>
                    <a:pt x="2000" y="1686"/>
                  </a:lnTo>
                  <a:cubicBezTo>
                    <a:pt x="1989" y="1681"/>
                    <a:pt x="1977" y="1681"/>
                    <a:pt x="1972" y="1664"/>
                  </a:cubicBezTo>
                  <a:cubicBezTo>
                    <a:pt x="1975" y="1661"/>
                    <a:pt x="1977" y="1661"/>
                    <a:pt x="1979" y="1661"/>
                  </a:cubicBezTo>
                  <a:cubicBezTo>
                    <a:pt x="1980" y="1661"/>
                    <a:pt x="1980" y="1661"/>
                    <a:pt x="1977" y="1658"/>
                  </a:cubicBezTo>
                  <a:cubicBezTo>
                    <a:pt x="1972" y="1653"/>
                    <a:pt x="1949" y="1636"/>
                    <a:pt x="1944" y="1625"/>
                  </a:cubicBezTo>
                  <a:lnTo>
                    <a:pt x="1944" y="1625"/>
                  </a:lnTo>
                  <a:lnTo>
                    <a:pt x="1955" y="1630"/>
                  </a:lnTo>
                  <a:cubicBezTo>
                    <a:pt x="1921" y="1574"/>
                    <a:pt x="1877" y="1569"/>
                    <a:pt x="1832" y="1535"/>
                  </a:cubicBezTo>
                  <a:cubicBezTo>
                    <a:pt x="1843" y="1518"/>
                    <a:pt x="1809" y="1485"/>
                    <a:pt x="1787" y="1468"/>
                  </a:cubicBezTo>
                  <a:lnTo>
                    <a:pt x="1787" y="1462"/>
                  </a:lnTo>
                  <a:cubicBezTo>
                    <a:pt x="1759" y="1440"/>
                    <a:pt x="1725" y="1434"/>
                    <a:pt x="1692" y="1423"/>
                  </a:cubicBezTo>
                  <a:cubicBezTo>
                    <a:pt x="1675" y="1418"/>
                    <a:pt x="1658" y="1418"/>
                    <a:pt x="1647" y="1412"/>
                  </a:cubicBezTo>
                  <a:cubicBezTo>
                    <a:pt x="1636" y="1412"/>
                    <a:pt x="1630" y="1414"/>
                    <a:pt x="1623" y="1414"/>
                  </a:cubicBezTo>
                  <a:cubicBezTo>
                    <a:pt x="1620" y="1414"/>
                    <a:pt x="1617" y="1414"/>
                    <a:pt x="1613" y="1412"/>
                  </a:cubicBezTo>
                  <a:cubicBezTo>
                    <a:pt x="1608" y="1395"/>
                    <a:pt x="1602" y="1395"/>
                    <a:pt x="1591" y="1395"/>
                  </a:cubicBezTo>
                  <a:lnTo>
                    <a:pt x="1597" y="1395"/>
                  </a:lnTo>
                  <a:cubicBezTo>
                    <a:pt x="1597" y="1390"/>
                    <a:pt x="1602" y="1390"/>
                    <a:pt x="1608" y="1390"/>
                  </a:cubicBezTo>
                  <a:lnTo>
                    <a:pt x="1580" y="1390"/>
                  </a:lnTo>
                  <a:cubicBezTo>
                    <a:pt x="1591" y="1384"/>
                    <a:pt x="1574" y="1378"/>
                    <a:pt x="1597" y="1378"/>
                  </a:cubicBezTo>
                  <a:lnTo>
                    <a:pt x="1625" y="1378"/>
                  </a:lnTo>
                  <a:cubicBezTo>
                    <a:pt x="1619" y="1373"/>
                    <a:pt x="1613" y="1362"/>
                    <a:pt x="1608" y="1356"/>
                  </a:cubicBezTo>
                  <a:cubicBezTo>
                    <a:pt x="1641" y="1350"/>
                    <a:pt x="1675" y="1317"/>
                    <a:pt x="1697" y="1283"/>
                  </a:cubicBezTo>
                  <a:cubicBezTo>
                    <a:pt x="1725" y="1250"/>
                    <a:pt x="1742" y="1216"/>
                    <a:pt x="1765" y="1210"/>
                  </a:cubicBezTo>
                  <a:cubicBezTo>
                    <a:pt x="1770" y="1194"/>
                    <a:pt x="1781" y="1171"/>
                    <a:pt x="1781" y="1154"/>
                  </a:cubicBezTo>
                  <a:lnTo>
                    <a:pt x="1793" y="1160"/>
                  </a:lnTo>
                  <a:cubicBezTo>
                    <a:pt x="1815" y="1121"/>
                    <a:pt x="1826" y="1093"/>
                    <a:pt x="1837" y="1031"/>
                  </a:cubicBezTo>
                  <a:lnTo>
                    <a:pt x="1843" y="1048"/>
                  </a:lnTo>
                  <a:cubicBezTo>
                    <a:pt x="1849" y="1014"/>
                    <a:pt x="1815" y="998"/>
                    <a:pt x="1815" y="970"/>
                  </a:cubicBezTo>
                  <a:lnTo>
                    <a:pt x="1832" y="958"/>
                  </a:lnTo>
                  <a:cubicBezTo>
                    <a:pt x="1837" y="902"/>
                    <a:pt x="1843" y="841"/>
                    <a:pt x="1804" y="790"/>
                  </a:cubicBezTo>
                  <a:cubicBezTo>
                    <a:pt x="1808" y="790"/>
                    <a:pt x="1813" y="790"/>
                    <a:pt x="1814" y="793"/>
                  </a:cubicBezTo>
                  <a:lnTo>
                    <a:pt x="1814" y="793"/>
                  </a:lnTo>
                  <a:cubicBezTo>
                    <a:pt x="1808" y="771"/>
                    <a:pt x="1791" y="714"/>
                    <a:pt x="1777" y="714"/>
                  </a:cubicBezTo>
                  <a:cubicBezTo>
                    <a:pt x="1775" y="714"/>
                    <a:pt x="1774" y="714"/>
                    <a:pt x="1773" y="715"/>
                  </a:cubicBezTo>
                  <a:lnTo>
                    <a:pt x="1773" y="715"/>
                  </a:lnTo>
                  <a:cubicBezTo>
                    <a:pt x="1776" y="706"/>
                    <a:pt x="1759" y="683"/>
                    <a:pt x="1744" y="664"/>
                  </a:cubicBezTo>
                  <a:lnTo>
                    <a:pt x="1744" y="664"/>
                  </a:lnTo>
                  <a:cubicBezTo>
                    <a:pt x="1745" y="664"/>
                    <a:pt x="1746" y="664"/>
                    <a:pt x="1747" y="664"/>
                  </a:cubicBezTo>
                  <a:cubicBezTo>
                    <a:pt x="1747" y="664"/>
                    <a:pt x="1748" y="664"/>
                    <a:pt x="1748" y="664"/>
                  </a:cubicBezTo>
                  <a:lnTo>
                    <a:pt x="1748" y="664"/>
                  </a:lnTo>
                  <a:cubicBezTo>
                    <a:pt x="1751" y="639"/>
                    <a:pt x="1726" y="633"/>
                    <a:pt x="1737" y="622"/>
                  </a:cubicBezTo>
                  <a:cubicBezTo>
                    <a:pt x="1731" y="613"/>
                    <a:pt x="1728" y="611"/>
                    <a:pt x="1726" y="611"/>
                  </a:cubicBezTo>
                  <a:cubicBezTo>
                    <a:pt x="1722" y="611"/>
                    <a:pt x="1720" y="616"/>
                    <a:pt x="1714" y="616"/>
                  </a:cubicBezTo>
                  <a:cubicBezTo>
                    <a:pt x="1711" y="616"/>
                    <a:pt x="1708" y="615"/>
                    <a:pt x="1703" y="611"/>
                  </a:cubicBezTo>
                  <a:lnTo>
                    <a:pt x="1725" y="583"/>
                  </a:lnTo>
                  <a:lnTo>
                    <a:pt x="1714" y="583"/>
                  </a:lnTo>
                  <a:cubicBezTo>
                    <a:pt x="1714" y="583"/>
                    <a:pt x="1709" y="572"/>
                    <a:pt x="1714" y="572"/>
                  </a:cubicBezTo>
                  <a:cubicBezTo>
                    <a:pt x="1712" y="571"/>
                    <a:pt x="1711" y="570"/>
                    <a:pt x="1710" y="570"/>
                  </a:cubicBezTo>
                  <a:lnTo>
                    <a:pt x="1710" y="570"/>
                  </a:lnTo>
                  <a:cubicBezTo>
                    <a:pt x="1707" y="570"/>
                    <a:pt x="1712" y="577"/>
                    <a:pt x="1703" y="577"/>
                  </a:cubicBezTo>
                  <a:cubicBezTo>
                    <a:pt x="1709" y="555"/>
                    <a:pt x="1675" y="538"/>
                    <a:pt x="1697" y="527"/>
                  </a:cubicBezTo>
                  <a:lnTo>
                    <a:pt x="1697" y="527"/>
                  </a:lnTo>
                  <a:cubicBezTo>
                    <a:pt x="1685" y="527"/>
                    <a:pt x="1691" y="537"/>
                    <a:pt x="1688" y="537"/>
                  </a:cubicBezTo>
                  <a:cubicBezTo>
                    <a:pt x="1687" y="537"/>
                    <a:pt x="1685" y="535"/>
                    <a:pt x="1681" y="533"/>
                  </a:cubicBezTo>
                  <a:cubicBezTo>
                    <a:pt x="1697" y="516"/>
                    <a:pt x="1669" y="516"/>
                    <a:pt x="1669" y="499"/>
                  </a:cubicBezTo>
                  <a:cubicBezTo>
                    <a:pt x="1671" y="498"/>
                    <a:pt x="1673" y="498"/>
                    <a:pt x="1674" y="498"/>
                  </a:cubicBezTo>
                  <a:cubicBezTo>
                    <a:pt x="1679" y="498"/>
                    <a:pt x="1682" y="501"/>
                    <a:pt x="1684" y="501"/>
                  </a:cubicBezTo>
                  <a:cubicBezTo>
                    <a:pt x="1685" y="501"/>
                    <a:pt x="1686" y="499"/>
                    <a:pt x="1686" y="493"/>
                  </a:cubicBezTo>
                  <a:cubicBezTo>
                    <a:pt x="1664" y="493"/>
                    <a:pt x="1675" y="465"/>
                    <a:pt x="1664" y="460"/>
                  </a:cubicBezTo>
                  <a:cubicBezTo>
                    <a:pt x="1658" y="460"/>
                    <a:pt x="1658" y="460"/>
                    <a:pt x="1653" y="454"/>
                  </a:cubicBezTo>
                  <a:cubicBezTo>
                    <a:pt x="1647" y="449"/>
                    <a:pt x="1641" y="437"/>
                    <a:pt x="1625" y="426"/>
                  </a:cubicBezTo>
                  <a:cubicBezTo>
                    <a:pt x="1630" y="426"/>
                    <a:pt x="1613" y="387"/>
                    <a:pt x="1602" y="370"/>
                  </a:cubicBezTo>
                  <a:cubicBezTo>
                    <a:pt x="1600" y="373"/>
                    <a:pt x="1597" y="374"/>
                    <a:pt x="1594" y="374"/>
                  </a:cubicBezTo>
                  <a:cubicBezTo>
                    <a:pt x="1586" y="374"/>
                    <a:pt x="1577" y="362"/>
                    <a:pt x="1569" y="353"/>
                  </a:cubicBezTo>
                  <a:cubicBezTo>
                    <a:pt x="1574" y="348"/>
                    <a:pt x="1580" y="348"/>
                    <a:pt x="1585" y="348"/>
                  </a:cubicBezTo>
                  <a:cubicBezTo>
                    <a:pt x="1585" y="348"/>
                    <a:pt x="1580" y="342"/>
                    <a:pt x="1580" y="337"/>
                  </a:cubicBezTo>
                  <a:cubicBezTo>
                    <a:pt x="1574" y="339"/>
                    <a:pt x="1571" y="341"/>
                    <a:pt x="1569" y="341"/>
                  </a:cubicBezTo>
                  <a:cubicBezTo>
                    <a:pt x="1566" y="341"/>
                    <a:pt x="1563" y="339"/>
                    <a:pt x="1557" y="337"/>
                  </a:cubicBezTo>
                  <a:lnTo>
                    <a:pt x="1569" y="331"/>
                  </a:lnTo>
                  <a:cubicBezTo>
                    <a:pt x="1557" y="314"/>
                    <a:pt x="1535" y="314"/>
                    <a:pt x="1524" y="292"/>
                  </a:cubicBezTo>
                  <a:cubicBezTo>
                    <a:pt x="1514" y="301"/>
                    <a:pt x="1513" y="322"/>
                    <a:pt x="1499" y="322"/>
                  </a:cubicBezTo>
                  <a:cubicBezTo>
                    <a:pt x="1497" y="322"/>
                    <a:pt x="1494" y="322"/>
                    <a:pt x="1490" y="320"/>
                  </a:cubicBezTo>
                  <a:cubicBezTo>
                    <a:pt x="1494" y="316"/>
                    <a:pt x="1497" y="311"/>
                    <a:pt x="1501" y="308"/>
                  </a:cubicBezTo>
                  <a:lnTo>
                    <a:pt x="1501" y="308"/>
                  </a:lnTo>
                  <a:cubicBezTo>
                    <a:pt x="1502" y="309"/>
                    <a:pt x="1505" y="309"/>
                    <a:pt x="1507" y="309"/>
                  </a:cubicBezTo>
                  <a:cubicBezTo>
                    <a:pt x="1506" y="308"/>
                    <a:pt x="1505" y="307"/>
                    <a:pt x="1504" y="307"/>
                  </a:cubicBezTo>
                  <a:cubicBezTo>
                    <a:pt x="1503" y="307"/>
                    <a:pt x="1502" y="308"/>
                    <a:pt x="1501" y="308"/>
                  </a:cubicBezTo>
                  <a:lnTo>
                    <a:pt x="1501" y="308"/>
                  </a:lnTo>
                  <a:cubicBezTo>
                    <a:pt x="1498" y="308"/>
                    <a:pt x="1496" y="306"/>
                    <a:pt x="1496" y="303"/>
                  </a:cubicBezTo>
                  <a:lnTo>
                    <a:pt x="1513" y="297"/>
                  </a:lnTo>
                  <a:cubicBezTo>
                    <a:pt x="1511" y="296"/>
                    <a:pt x="1510" y="296"/>
                    <a:pt x="1509" y="296"/>
                  </a:cubicBezTo>
                  <a:cubicBezTo>
                    <a:pt x="1506" y="296"/>
                    <a:pt x="1503" y="299"/>
                    <a:pt x="1499" y="299"/>
                  </a:cubicBezTo>
                  <a:cubicBezTo>
                    <a:pt x="1498" y="299"/>
                    <a:pt x="1497" y="299"/>
                    <a:pt x="1496" y="297"/>
                  </a:cubicBezTo>
                  <a:cubicBezTo>
                    <a:pt x="1501" y="292"/>
                    <a:pt x="1496" y="286"/>
                    <a:pt x="1501" y="281"/>
                  </a:cubicBezTo>
                  <a:cubicBezTo>
                    <a:pt x="1501" y="286"/>
                    <a:pt x="1501" y="292"/>
                    <a:pt x="1507" y="292"/>
                  </a:cubicBezTo>
                  <a:cubicBezTo>
                    <a:pt x="1501" y="281"/>
                    <a:pt x="1496" y="269"/>
                    <a:pt x="1496" y="264"/>
                  </a:cubicBezTo>
                  <a:cubicBezTo>
                    <a:pt x="1496" y="268"/>
                    <a:pt x="1493" y="272"/>
                    <a:pt x="1489" y="272"/>
                  </a:cubicBezTo>
                  <a:cubicBezTo>
                    <a:pt x="1488" y="272"/>
                    <a:pt x="1486" y="271"/>
                    <a:pt x="1485" y="269"/>
                  </a:cubicBezTo>
                  <a:cubicBezTo>
                    <a:pt x="1468" y="258"/>
                    <a:pt x="1485" y="258"/>
                    <a:pt x="1479" y="247"/>
                  </a:cubicBezTo>
                  <a:cubicBezTo>
                    <a:pt x="1475" y="247"/>
                    <a:pt x="1471" y="242"/>
                    <a:pt x="1466" y="242"/>
                  </a:cubicBezTo>
                  <a:cubicBezTo>
                    <a:pt x="1463" y="242"/>
                    <a:pt x="1460" y="243"/>
                    <a:pt x="1457" y="247"/>
                  </a:cubicBezTo>
                  <a:cubicBezTo>
                    <a:pt x="1457" y="247"/>
                    <a:pt x="1457" y="241"/>
                    <a:pt x="1457" y="236"/>
                  </a:cubicBezTo>
                  <a:cubicBezTo>
                    <a:pt x="1448" y="236"/>
                    <a:pt x="1431" y="224"/>
                    <a:pt x="1425" y="224"/>
                  </a:cubicBezTo>
                  <a:cubicBezTo>
                    <a:pt x="1422" y="224"/>
                    <a:pt x="1421" y="226"/>
                    <a:pt x="1423" y="230"/>
                  </a:cubicBezTo>
                  <a:cubicBezTo>
                    <a:pt x="1389" y="225"/>
                    <a:pt x="1373" y="191"/>
                    <a:pt x="1339" y="180"/>
                  </a:cubicBezTo>
                  <a:lnTo>
                    <a:pt x="1345" y="180"/>
                  </a:lnTo>
                  <a:cubicBezTo>
                    <a:pt x="1326" y="175"/>
                    <a:pt x="1312" y="167"/>
                    <a:pt x="1298" y="167"/>
                  </a:cubicBezTo>
                  <a:cubicBezTo>
                    <a:pt x="1295" y="167"/>
                    <a:pt x="1292" y="168"/>
                    <a:pt x="1289" y="169"/>
                  </a:cubicBezTo>
                  <a:cubicBezTo>
                    <a:pt x="1283" y="163"/>
                    <a:pt x="1283" y="152"/>
                    <a:pt x="1289" y="152"/>
                  </a:cubicBezTo>
                  <a:cubicBezTo>
                    <a:pt x="1272" y="146"/>
                    <a:pt x="1272" y="152"/>
                    <a:pt x="1255" y="135"/>
                  </a:cubicBezTo>
                  <a:cubicBezTo>
                    <a:pt x="1266" y="135"/>
                    <a:pt x="1262" y="133"/>
                    <a:pt x="1264" y="133"/>
                  </a:cubicBezTo>
                  <a:lnTo>
                    <a:pt x="1264" y="133"/>
                  </a:lnTo>
                  <a:cubicBezTo>
                    <a:pt x="1264" y="133"/>
                    <a:pt x="1266" y="133"/>
                    <a:pt x="1272" y="135"/>
                  </a:cubicBezTo>
                  <a:cubicBezTo>
                    <a:pt x="1259" y="127"/>
                    <a:pt x="1256" y="122"/>
                    <a:pt x="1246" y="122"/>
                  </a:cubicBezTo>
                  <a:cubicBezTo>
                    <a:pt x="1243" y="122"/>
                    <a:pt x="1239" y="122"/>
                    <a:pt x="1233" y="124"/>
                  </a:cubicBezTo>
                  <a:cubicBezTo>
                    <a:pt x="1244" y="113"/>
                    <a:pt x="1221" y="101"/>
                    <a:pt x="1216" y="101"/>
                  </a:cubicBezTo>
                  <a:lnTo>
                    <a:pt x="1216" y="101"/>
                  </a:lnTo>
                  <a:lnTo>
                    <a:pt x="1221" y="113"/>
                  </a:lnTo>
                  <a:cubicBezTo>
                    <a:pt x="1216" y="113"/>
                    <a:pt x="1205" y="107"/>
                    <a:pt x="1199" y="107"/>
                  </a:cubicBezTo>
                  <a:lnTo>
                    <a:pt x="1210" y="90"/>
                  </a:lnTo>
                  <a:cubicBezTo>
                    <a:pt x="1199" y="81"/>
                    <a:pt x="1188" y="79"/>
                    <a:pt x="1177" y="79"/>
                  </a:cubicBezTo>
                  <a:cubicBezTo>
                    <a:pt x="1167" y="79"/>
                    <a:pt x="1157" y="81"/>
                    <a:pt x="1148" y="81"/>
                  </a:cubicBezTo>
                  <a:cubicBezTo>
                    <a:pt x="1135" y="81"/>
                    <a:pt x="1124" y="78"/>
                    <a:pt x="1115" y="62"/>
                  </a:cubicBezTo>
                  <a:lnTo>
                    <a:pt x="1115" y="62"/>
                  </a:lnTo>
                  <a:cubicBezTo>
                    <a:pt x="1104" y="73"/>
                    <a:pt x="1132" y="79"/>
                    <a:pt x="1120" y="85"/>
                  </a:cubicBezTo>
                  <a:cubicBezTo>
                    <a:pt x="1104" y="79"/>
                    <a:pt x="1092" y="51"/>
                    <a:pt x="1087" y="51"/>
                  </a:cubicBezTo>
                  <a:cubicBezTo>
                    <a:pt x="1084" y="49"/>
                    <a:pt x="1081" y="48"/>
                    <a:pt x="1079" y="48"/>
                  </a:cubicBezTo>
                  <a:cubicBezTo>
                    <a:pt x="1070" y="48"/>
                    <a:pt x="1064" y="59"/>
                    <a:pt x="1052" y="59"/>
                  </a:cubicBezTo>
                  <a:cubicBezTo>
                    <a:pt x="1049" y="59"/>
                    <a:pt x="1046" y="59"/>
                    <a:pt x="1042" y="57"/>
                  </a:cubicBezTo>
                  <a:cubicBezTo>
                    <a:pt x="1042" y="62"/>
                    <a:pt x="1042" y="79"/>
                    <a:pt x="1025" y="79"/>
                  </a:cubicBezTo>
                  <a:cubicBezTo>
                    <a:pt x="1008" y="73"/>
                    <a:pt x="1008" y="57"/>
                    <a:pt x="1020" y="51"/>
                  </a:cubicBezTo>
                  <a:lnTo>
                    <a:pt x="1020" y="51"/>
                  </a:lnTo>
                  <a:cubicBezTo>
                    <a:pt x="1025" y="51"/>
                    <a:pt x="1025" y="57"/>
                    <a:pt x="1025" y="57"/>
                  </a:cubicBezTo>
                  <a:cubicBezTo>
                    <a:pt x="1031" y="57"/>
                    <a:pt x="1036" y="57"/>
                    <a:pt x="1031" y="45"/>
                  </a:cubicBezTo>
                  <a:lnTo>
                    <a:pt x="1031" y="45"/>
                  </a:lnTo>
                  <a:lnTo>
                    <a:pt x="1031" y="51"/>
                  </a:lnTo>
                  <a:cubicBezTo>
                    <a:pt x="1020" y="45"/>
                    <a:pt x="997" y="40"/>
                    <a:pt x="1003" y="34"/>
                  </a:cubicBezTo>
                  <a:cubicBezTo>
                    <a:pt x="992" y="34"/>
                    <a:pt x="997" y="40"/>
                    <a:pt x="1008" y="45"/>
                  </a:cubicBezTo>
                  <a:cubicBezTo>
                    <a:pt x="986" y="34"/>
                    <a:pt x="975" y="40"/>
                    <a:pt x="952" y="29"/>
                  </a:cubicBezTo>
                  <a:lnTo>
                    <a:pt x="952" y="29"/>
                  </a:lnTo>
                  <a:cubicBezTo>
                    <a:pt x="952" y="34"/>
                    <a:pt x="958" y="40"/>
                    <a:pt x="952" y="40"/>
                  </a:cubicBezTo>
                  <a:cubicBezTo>
                    <a:pt x="946" y="38"/>
                    <a:pt x="941" y="37"/>
                    <a:pt x="938" y="37"/>
                  </a:cubicBezTo>
                  <a:cubicBezTo>
                    <a:pt x="924" y="37"/>
                    <a:pt x="931" y="51"/>
                    <a:pt x="913" y="51"/>
                  </a:cubicBezTo>
                  <a:cubicBezTo>
                    <a:pt x="904" y="42"/>
                    <a:pt x="917" y="33"/>
                    <a:pt x="907" y="33"/>
                  </a:cubicBezTo>
                  <a:cubicBezTo>
                    <a:pt x="905" y="33"/>
                    <a:pt x="902" y="33"/>
                    <a:pt x="896" y="34"/>
                  </a:cubicBezTo>
                  <a:cubicBezTo>
                    <a:pt x="885" y="29"/>
                    <a:pt x="896" y="23"/>
                    <a:pt x="902" y="17"/>
                  </a:cubicBezTo>
                  <a:lnTo>
                    <a:pt x="902" y="17"/>
                  </a:lnTo>
                  <a:cubicBezTo>
                    <a:pt x="899" y="18"/>
                    <a:pt x="896" y="19"/>
                    <a:pt x="893" y="19"/>
                  </a:cubicBezTo>
                  <a:cubicBezTo>
                    <a:pt x="875" y="19"/>
                    <a:pt x="861" y="6"/>
                    <a:pt x="852" y="6"/>
                  </a:cubicBezTo>
                  <a:lnTo>
                    <a:pt x="858" y="3"/>
                  </a:lnTo>
                  <a:lnTo>
                    <a:pt x="858" y="3"/>
                  </a:lnTo>
                  <a:cubicBezTo>
                    <a:pt x="858" y="3"/>
                    <a:pt x="857" y="3"/>
                    <a:pt x="857" y="3"/>
                  </a:cubicBezTo>
                  <a:cubicBezTo>
                    <a:pt x="854" y="3"/>
                    <a:pt x="850" y="1"/>
                    <a:pt x="846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289;p41">
              <a:extLst>
                <a:ext uri="{FF2B5EF4-FFF2-40B4-BE49-F238E27FC236}">
                  <a16:creationId xmlns:a16="http://schemas.microsoft.com/office/drawing/2014/main" id="{419FBE2B-0CF6-4626-B443-ACF3133BA499}"/>
                </a:ext>
              </a:extLst>
            </p:cNvPr>
            <p:cNvSpPr/>
            <p:nvPr/>
          </p:nvSpPr>
          <p:spPr>
            <a:xfrm>
              <a:off x="8977050" y="1062713"/>
              <a:ext cx="13050" cy="14175"/>
            </a:xfrm>
            <a:custGeom>
              <a:avLst/>
              <a:gdLst/>
              <a:ahLst/>
              <a:cxnLst/>
              <a:rect l="l" t="t" r="r" b="b"/>
              <a:pathLst>
                <a:path w="522" h="567" extrusionOk="0">
                  <a:moveTo>
                    <a:pt x="34" y="34"/>
                  </a:moveTo>
                  <a:lnTo>
                    <a:pt x="34" y="34"/>
                  </a:lnTo>
                  <a:cubicBezTo>
                    <a:pt x="36" y="35"/>
                    <a:pt x="37" y="35"/>
                    <a:pt x="38" y="35"/>
                  </a:cubicBezTo>
                  <a:lnTo>
                    <a:pt x="38" y="35"/>
                  </a:lnTo>
                  <a:cubicBezTo>
                    <a:pt x="37" y="35"/>
                    <a:pt x="36" y="34"/>
                    <a:pt x="34" y="34"/>
                  </a:cubicBezTo>
                  <a:close/>
                  <a:moveTo>
                    <a:pt x="432" y="118"/>
                  </a:moveTo>
                  <a:cubicBezTo>
                    <a:pt x="432" y="118"/>
                    <a:pt x="427" y="125"/>
                    <a:pt x="423" y="129"/>
                  </a:cubicBezTo>
                  <a:lnTo>
                    <a:pt x="423" y="129"/>
                  </a:lnTo>
                  <a:cubicBezTo>
                    <a:pt x="431" y="125"/>
                    <a:pt x="426" y="129"/>
                    <a:pt x="432" y="118"/>
                  </a:cubicBezTo>
                  <a:close/>
                  <a:moveTo>
                    <a:pt x="423" y="129"/>
                  </a:moveTo>
                  <a:lnTo>
                    <a:pt x="423" y="129"/>
                  </a:lnTo>
                  <a:cubicBezTo>
                    <a:pt x="422" y="129"/>
                    <a:pt x="421" y="129"/>
                    <a:pt x="421" y="130"/>
                  </a:cubicBezTo>
                  <a:cubicBezTo>
                    <a:pt x="421" y="130"/>
                    <a:pt x="421" y="130"/>
                    <a:pt x="421" y="130"/>
                  </a:cubicBezTo>
                  <a:lnTo>
                    <a:pt x="421" y="130"/>
                  </a:lnTo>
                  <a:cubicBezTo>
                    <a:pt x="422" y="129"/>
                    <a:pt x="422" y="129"/>
                    <a:pt x="423" y="129"/>
                  </a:cubicBezTo>
                  <a:close/>
                  <a:moveTo>
                    <a:pt x="152" y="141"/>
                  </a:moveTo>
                  <a:cubicBezTo>
                    <a:pt x="148" y="141"/>
                    <a:pt x="149" y="143"/>
                    <a:pt x="150" y="143"/>
                  </a:cubicBezTo>
                  <a:cubicBezTo>
                    <a:pt x="151" y="143"/>
                    <a:pt x="152" y="143"/>
                    <a:pt x="152" y="141"/>
                  </a:cubicBezTo>
                  <a:close/>
                  <a:moveTo>
                    <a:pt x="140" y="141"/>
                  </a:moveTo>
                  <a:cubicBezTo>
                    <a:pt x="143" y="143"/>
                    <a:pt x="146" y="146"/>
                    <a:pt x="146" y="146"/>
                  </a:cubicBezTo>
                  <a:cubicBezTo>
                    <a:pt x="146" y="146"/>
                    <a:pt x="146" y="141"/>
                    <a:pt x="140" y="141"/>
                  </a:cubicBezTo>
                  <a:close/>
                  <a:moveTo>
                    <a:pt x="382" y="212"/>
                  </a:moveTo>
                  <a:cubicBezTo>
                    <a:pt x="380" y="213"/>
                    <a:pt x="379" y="214"/>
                    <a:pt x="381" y="214"/>
                  </a:cubicBezTo>
                  <a:cubicBezTo>
                    <a:pt x="381" y="213"/>
                    <a:pt x="381" y="213"/>
                    <a:pt x="382" y="212"/>
                  </a:cubicBezTo>
                  <a:close/>
                  <a:moveTo>
                    <a:pt x="150" y="245"/>
                  </a:moveTo>
                  <a:cubicBezTo>
                    <a:pt x="151" y="245"/>
                    <a:pt x="152" y="245"/>
                    <a:pt x="152" y="247"/>
                  </a:cubicBezTo>
                  <a:lnTo>
                    <a:pt x="146" y="247"/>
                  </a:lnTo>
                  <a:cubicBezTo>
                    <a:pt x="146" y="247"/>
                    <a:pt x="149" y="245"/>
                    <a:pt x="150" y="245"/>
                  </a:cubicBezTo>
                  <a:close/>
                  <a:moveTo>
                    <a:pt x="56" y="247"/>
                  </a:moveTo>
                  <a:cubicBezTo>
                    <a:pt x="56" y="252"/>
                    <a:pt x="56" y="252"/>
                    <a:pt x="62" y="253"/>
                  </a:cubicBezTo>
                  <a:lnTo>
                    <a:pt x="62" y="253"/>
                  </a:lnTo>
                  <a:lnTo>
                    <a:pt x="56" y="247"/>
                  </a:lnTo>
                  <a:close/>
                  <a:moveTo>
                    <a:pt x="129" y="281"/>
                  </a:moveTo>
                  <a:cubicBezTo>
                    <a:pt x="126" y="284"/>
                    <a:pt x="125" y="285"/>
                    <a:pt x="124" y="285"/>
                  </a:cubicBezTo>
                  <a:cubicBezTo>
                    <a:pt x="124" y="285"/>
                    <a:pt x="124" y="284"/>
                    <a:pt x="124" y="281"/>
                  </a:cubicBezTo>
                  <a:close/>
                  <a:moveTo>
                    <a:pt x="398" y="331"/>
                  </a:moveTo>
                  <a:cubicBezTo>
                    <a:pt x="398" y="331"/>
                    <a:pt x="398" y="331"/>
                    <a:pt x="404" y="337"/>
                  </a:cubicBezTo>
                  <a:lnTo>
                    <a:pt x="404" y="331"/>
                  </a:lnTo>
                  <a:close/>
                  <a:moveTo>
                    <a:pt x="393" y="342"/>
                  </a:moveTo>
                  <a:cubicBezTo>
                    <a:pt x="393" y="342"/>
                    <a:pt x="393" y="342"/>
                    <a:pt x="393" y="342"/>
                  </a:cubicBezTo>
                  <a:lnTo>
                    <a:pt x="393" y="342"/>
                  </a:lnTo>
                  <a:cubicBezTo>
                    <a:pt x="397" y="344"/>
                    <a:pt x="400" y="346"/>
                    <a:pt x="403" y="347"/>
                  </a:cubicBezTo>
                  <a:lnTo>
                    <a:pt x="403" y="347"/>
                  </a:lnTo>
                  <a:cubicBezTo>
                    <a:pt x="398" y="342"/>
                    <a:pt x="398" y="342"/>
                    <a:pt x="393" y="342"/>
                  </a:cubicBezTo>
                  <a:close/>
                  <a:moveTo>
                    <a:pt x="474" y="349"/>
                  </a:moveTo>
                  <a:cubicBezTo>
                    <a:pt x="474" y="350"/>
                    <a:pt x="474" y="352"/>
                    <a:pt x="477" y="354"/>
                  </a:cubicBezTo>
                  <a:cubicBezTo>
                    <a:pt x="477" y="354"/>
                    <a:pt x="477" y="351"/>
                    <a:pt x="474" y="349"/>
                  </a:cubicBezTo>
                  <a:close/>
                  <a:moveTo>
                    <a:pt x="504" y="376"/>
                  </a:moveTo>
                  <a:cubicBezTo>
                    <a:pt x="504" y="376"/>
                    <a:pt x="504" y="376"/>
                    <a:pt x="505" y="376"/>
                  </a:cubicBezTo>
                  <a:cubicBezTo>
                    <a:pt x="505" y="376"/>
                    <a:pt x="504" y="376"/>
                    <a:pt x="504" y="376"/>
                  </a:cubicBezTo>
                  <a:close/>
                  <a:moveTo>
                    <a:pt x="381" y="393"/>
                  </a:moveTo>
                  <a:lnTo>
                    <a:pt x="381" y="404"/>
                  </a:lnTo>
                  <a:lnTo>
                    <a:pt x="387" y="404"/>
                  </a:lnTo>
                  <a:lnTo>
                    <a:pt x="381" y="393"/>
                  </a:lnTo>
                  <a:close/>
                  <a:moveTo>
                    <a:pt x="168" y="422"/>
                  </a:moveTo>
                  <a:lnTo>
                    <a:pt x="168" y="422"/>
                  </a:lnTo>
                  <a:cubicBezTo>
                    <a:pt x="171" y="424"/>
                    <a:pt x="174" y="426"/>
                    <a:pt x="174" y="426"/>
                  </a:cubicBezTo>
                  <a:cubicBezTo>
                    <a:pt x="174" y="424"/>
                    <a:pt x="172" y="423"/>
                    <a:pt x="168" y="422"/>
                  </a:cubicBezTo>
                  <a:close/>
                  <a:moveTo>
                    <a:pt x="437" y="443"/>
                  </a:moveTo>
                  <a:cubicBezTo>
                    <a:pt x="437" y="443"/>
                    <a:pt x="437" y="449"/>
                    <a:pt x="443" y="449"/>
                  </a:cubicBezTo>
                  <a:lnTo>
                    <a:pt x="437" y="443"/>
                  </a:lnTo>
                  <a:close/>
                  <a:moveTo>
                    <a:pt x="202" y="494"/>
                  </a:moveTo>
                  <a:cubicBezTo>
                    <a:pt x="202" y="494"/>
                    <a:pt x="202" y="494"/>
                    <a:pt x="202" y="494"/>
                  </a:cubicBezTo>
                  <a:cubicBezTo>
                    <a:pt x="202" y="494"/>
                    <a:pt x="202" y="494"/>
                    <a:pt x="202" y="494"/>
                  </a:cubicBezTo>
                  <a:close/>
                  <a:moveTo>
                    <a:pt x="387" y="494"/>
                  </a:moveTo>
                  <a:cubicBezTo>
                    <a:pt x="390" y="496"/>
                    <a:pt x="393" y="498"/>
                    <a:pt x="395" y="498"/>
                  </a:cubicBezTo>
                  <a:cubicBezTo>
                    <a:pt x="397" y="498"/>
                    <a:pt x="398" y="496"/>
                    <a:pt x="398" y="494"/>
                  </a:cubicBezTo>
                  <a:close/>
                  <a:moveTo>
                    <a:pt x="377" y="499"/>
                  </a:moveTo>
                  <a:cubicBezTo>
                    <a:pt x="377" y="500"/>
                    <a:pt x="377" y="501"/>
                    <a:pt x="378" y="501"/>
                  </a:cubicBezTo>
                  <a:cubicBezTo>
                    <a:pt x="378" y="501"/>
                    <a:pt x="378" y="499"/>
                    <a:pt x="377" y="499"/>
                  </a:cubicBezTo>
                  <a:close/>
                  <a:moveTo>
                    <a:pt x="185" y="494"/>
                  </a:moveTo>
                  <a:lnTo>
                    <a:pt x="185" y="494"/>
                  </a:lnTo>
                  <a:cubicBezTo>
                    <a:pt x="185" y="505"/>
                    <a:pt x="191" y="499"/>
                    <a:pt x="191" y="505"/>
                  </a:cubicBezTo>
                  <a:lnTo>
                    <a:pt x="191" y="505"/>
                  </a:lnTo>
                  <a:cubicBezTo>
                    <a:pt x="191" y="499"/>
                    <a:pt x="185" y="499"/>
                    <a:pt x="185" y="494"/>
                  </a:cubicBezTo>
                  <a:close/>
                  <a:moveTo>
                    <a:pt x="152" y="518"/>
                  </a:moveTo>
                  <a:cubicBezTo>
                    <a:pt x="153" y="519"/>
                    <a:pt x="155" y="520"/>
                    <a:pt x="157" y="522"/>
                  </a:cubicBezTo>
                  <a:cubicBezTo>
                    <a:pt x="155" y="520"/>
                    <a:pt x="154" y="518"/>
                    <a:pt x="152" y="518"/>
                  </a:cubicBezTo>
                  <a:close/>
                  <a:moveTo>
                    <a:pt x="236" y="516"/>
                  </a:moveTo>
                  <a:cubicBezTo>
                    <a:pt x="235" y="522"/>
                    <a:pt x="235" y="530"/>
                    <a:pt x="233" y="530"/>
                  </a:cubicBezTo>
                  <a:cubicBezTo>
                    <a:pt x="232" y="530"/>
                    <a:pt x="231" y="529"/>
                    <a:pt x="230" y="527"/>
                  </a:cubicBezTo>
                  <a:cubicBezTo>
                    <a:pt x="230" y="522"/>
                    <a:pt x="230" y="522"/>
                    <a:pt x="236" y="516"/>
                  </a:cubicBezTo>
                  <a:close/>
                  <a:moveTo>
                    <a:pt x="214" y="105"/>
                  </a:moveTo>
                  <a:cubicBezTo>
                    <a:pt x="216" y="105"/>
                    <a:pt x="219" y="109"/>
                    <a:pt x="219" y="113"/>
                  </a:cubicBezTo>
                  <a:lnTo>
                    <a:pt x="219" y="118"/>
                  </a:lnTo>
                  <a:cubicBezTo>
                    <a:pt x="221" y="116"/>
                    <a:pt x="222" y="115"/>
                    <a:pt x="224" y="115"/>
                  </a:cubicBezTo>
                  <a:cubicBezTo>
                    <a:pt x="231" y="115"/>
                    <a:pt x="239" y="135"/>
                    <a:pt x="246" y="135"/>
                  </a:cubicBezTo>
                  <a:cubicBezTo>
                    <a:pt x="248" y="135"/>
                    <a:pt x="250" y="134"/>
                    <a:pt x="252" y="130"/>
                  </a:cubicBezTo>
                  <a:lnTo>
                    <a:pt x="264" y="118"/>
                  </a:lnTo>
                  <a:lnTo>
                    <a:pt x="264" y="118"/>
                  </a:lnTo>
                  <a:cubicBezTo>
                    <a:pt x="264" y="118"/>
                    <a:pt x="258" y="124"/>
                    <a:pt x="258" y="135"/>
                  </a:cubicBezTo>
                  <a:cubicBezTo>
                    <a:pt x="263" y="128"/>
                    <a:pt x="267" y="126"/>
                    <a:pt x="270" y="126"/>
                  </a:cubicBezTo>
                  <a:cubicBezTo>
                    <a:pt x="274" y="126"/>
                    <a:pt x="277" y="132"/>
                    <a:pt x="281" y="132"/>
                  </a:cubicBezTo>
                  <a:cubicBezTo>
                    <a:pt x="282" y="132"/>
                    <a:pt x="284" y="132"/>
                    <a:pt x="286" y="130"/>
                  </a:cubicBezTo>
                  <a:lnTo>
                    <a:pt x="286" y="130"/>
                  </a:lnTo>
                  <a:cubicBezTo>
                    <a:pt x="284" y="143"/>
                    <a:pt x="287" y="146"/>
                    <a:pt x="292" y="146"/>
                  </a:cubicBezTo>
                  <a:cubicBezTo>
                    <a:pt x="295" y="146"/>
                    <a:pt x="297" y="145"/>
                    <a:pt x="300" y="145"/>
                  </a:cubicBezTo>
                  <a:cubicBezTo>
                    <a:pt x="305" y="145"/>
                    <a:pt x="308" y="147"/>
                    <a:pt x="308" y="158"/>
                  </a:cubicBezTo>
                  <a:lnTo>
                    <a:pt x="308" y="146"/>
                  </a:lnTo>
                  <a:cubicBezTo>
                    <a:pt x="310" y="145"/>
                    <a:pt x="310" y="145"/>
                    <a:pt x="311" y="145"/>
                  </a:cubicBezTo>
                  <a:lnTo>
                    <a:pt x="311" y="145"/>
                  </a:lnTo>
                  <a:cubicBezTo>
                    <a:pt x="312" y="145"/>
                    <a:pt x="308" y="153"/>
                    <a:pt x="308" y="158"/>
                  </a:cubicBezTo>
                  <a:cubicBezTo>
                    <a:pt x="314" y="146"/>
                    <a:pt x="308" y="146"/>
                    <a:pt x="314" y="141"/>
                  </a:cubicBezTo>
                  <a:cubicBezTo>
                    <a:pt x="331" y="141"/>
                    <a:pt x="342" y="169"/>
                    <a:pt x="342" y="186"/>
                  </a:cubicBezTo>
                  <a:cubicBezTo>
                    <a:pt x="346" y="186"/>
                    <a:pt x="363" y="167"/>
                    <a:pt x="367" y="167"/>
                  </a:cubicBezTo>
                  <a:lnTo>
                    <a:pt x="367" y="167"/>
                  </a:lnTo>
                  <a:cubicBezTo>
                    <a:pt x="368" y="167"/>
                    <a:pt x="367" y="169"/>
                    <a:pt x="364" y="174"/>
                  </a:cubicBezTo>
                  <a:lnTo>
                    <a:pt x="353" y="180"/>
                  </a:lnTo>
                  <a:cubicBezTo>
                    <a:pt x="356" y="179"/>
                    <a:pt x="358" y="179"/>
                    <a:pt x="360" y="179"/>
                  </a:cubicBezTo>
                  <a:cubicBezTo>
                    <a:pt x="375" y="179"/>
                    <a:pt x="372" y="197"/>
                    <a:pt x="387" y="197"/>
                  </a:cubicBezTo>
                  <a:cubicBezTo>
                    <a:pt x="381" y="197"/>
                    <a:pt x="381" y="202"/>
                    <a:pt x="381" y="202"/>
                  </a:cubicBezTo>
                  <a:cubicBezTo>
                    <a:pt x="376" y="205"/>
                    <a:pt x="376" y="207"/>
                    <a:pt x="378" y="207"/>
                  </a:cubicBezTo>
                  <a:cubicBezTo>
                    <a:pt x="381" y="207"/>
                    <a:pt x="387" y="205"/>
                    <a:pt x="393" y="202"/>
                  </a:cubicBezTo>
                  <a:lnTo>
                    <a:pt x="393" y="202"/>
                  </a:lnTo>
                  <a:cubicBezTo>
                    <a:pt x="393" y="207"/>
                    <a:pt x="383" y="208"/>
                    <a:pt x="382" y="212"/>
                  </a:cubicBezTo>
                  <a:lnTo>
                    <a:pt x="382" y="212"/>
                  </a:lnTo>
                  <a:cubicBezTo>
                    <a:pt x="383" y="212"/>
                    <a:pt x="385" y="211"/>
                    <a:pt x="387" y="211"/>
                  </a:cubicBezTo>
                  <a:cubicBezTo>
                    <a:pt x="388" y="211"/>
                    <a:pt x="389" y="212"/>
                    <a:pt x="387" y="214"/>
                  </a:cubicBezTo>
                  <a:cubicBezTo>
                    <a:pt x="381" y="219"/>
                    <a:pt x="381" y="219"/>
                    <a:pt x="381" y="219"/>
                  </a:cubicBezTo>
                  <a:lnTo>
                    <a:pt x="381" y="219"/>
                  </a:lnTo>
                  <a:cubicBezTo>
                    <a:pt x="382" y="218"/>
                    <a:pt x="383" y="217"/>
                    <a:pt x="384" y="217"/>
                  </a:cubicBezTo>
                  <a:cubicBezTo>
                    <a:pt x="385" y="217"/>
                    <a:pt x="384" y="221"/>
                    <a:pt x="387" y="221"/>
                  </a:cubicBezTo>
                  <a:cubicBezTo>
                    <a:pt x="389" y="221"/>
                    <a:pt x="390" y="220"/>
                    <a:pt x="393" y="219"/>
                  </a:cubicBezTo>
                  <a:lnTo>
                    <a:pt x="393" y="219"/>
                  </a:lnTo>
                  <a:cubicBezTo>
                    <a:pt x="387" y="225"/>
                    <a:pt x="404" y="225"/>
                    <a:pt x="398" y="230"/>
                  </a:cubicBezTo>
                  <a:cubicBezTo>
                    <a:pt x="409" y="230"/>
                    <a:pt x="393" y="236"/>
                    <a:pt x="409" y="236"/>
                  </a:cubicBezTo>
                  <a:cubicBezTo>
                    <a:pt x="393" y="242"/>
                    <a:pt x="398" y="247"/>
                    <a:pt x="409" y="247"/>
                  </a:cubicBezTo>
                  <a:cubicBezTo>
                    <a:pt x="398" y="247"/>
                    <a:pt x="398" y="247"/>
                    <a:pt x="393" y="253"/>
                  </a:cubicBezTo>
                  <a:lnTo>
                    <a:pt x="409" y="253"/>
                  </a:lnTo>
                  <a:cubicBezTo>
                    <a:pt x="381" y="264"/>
                    <a:pt x="426" y="264"/>
                    <a:pt x="398" y="270"/>
                  </a:cubicBezTo>
                  <a:cubicBezTo>
                    <a:pt x="409" y="275"/>
                    <a:pt x="415" y="286"/>
                    <a:pt x="421" y="298"/>
                  </a:cubicBezTo>
                  <a:cubicBezTo>
                    <a:pt x="398" y="298"/>
                    <a:pt x="421" y="286"/>
                    <a:pt x="398" y="286"/>
                  </a:cubicBezTo>
                  <a:cubicBezTo>
                    <a:pt x="404" y="292"/>
                    <a:pt x="421" y="303"/>
                    <a:pt x="415" y="309"/>
                  </a:cubicBezTo>
                  <a:cubicBezTo>
                    <a:pt x="413" y="311"/>
                    <a:pt x="411" y="311"/>
                    <a:pt x="410" y="311"/>
                  </a:cubicBezTo>
                  <a:cubicBezTo>
                    <a:pt x="406" y="311"/>
                    <a:pt x="404" y="309"/>
                    <a:pt x="404" y="309"/>
                  </a:cubicBezTo>
                  <a:lnTo>
                    <a:pt x="404" y="309"/>
                  </a:lnTo>
                  <a:cubicBezTo>
                    <a:pt x="409" y="314"/>
                    <a:pt x="398" y="320"/>
                    <a:pt x="404" y="331"/>
                  </a:cubicBezTo>
                  <a:cubicBezTo>
                    <a:pt x="413" y="336"/>
                    <a:pt x="423" y="345"/>
                    <a:pt x="432" y="351"/>
                  </a:cubicBezTo>
                  <a:lnTo>
                    <a:pt x="432" y="351"/>
                  </a:lnTo>
                  <a:cubicBezTo>
                    <a:pt x="427" y="348"/>
                    <a:pt x="424" y="347"/>
                    <a:pt x="421" y="347"/>
                  </a:cubicBezTo>
                  <a:cubicBezTo>
                    <a:pt x="418" y="347"/>
                    <a:pt x="416" y="349"/>
                    <a:pt x="412" y="349"/>
                  </a:cubicBezTo>
                  <a:cubicBezTo>
                    <a:pt x="410" y="349"/>
                    <a:pt x="407" y="348"/>
                    <a:pt x="403" y="347"/>
                  </a:cubicBezTo>
                  <a:lnTo>
                    <a:pt x="403" y="347"/>
                  </a:lnTo>
                  <a:cubicBezTo>
                    <a:pt x="403" y="347"/>
                    <a:pt x="403" y="348"/>
                    <a:pt x="404" y="348"/>
                  </a:cubicBezTo>
                  <a:cubicBezTo>
                    <a:pt x="404" y="348"/>
                    <a:pt x="398" y="348"/>
                    <a:pt x="393" y="342"/>
                  </a:cubicBezTo>
                  <a:lnTo>
                    <a:pt x="393" y="342"/>
                  </a:lnTo>
                  <a:cubicBezTo>
                    <a:pt x="398" y="348"/>
                    <a:pt x="404" y="354"/>
                    <a:pt x="404" y="359"/>
                  </a:cubicBezTo>
                  <a:cubicBezTo>
                    <a:pt x="398" y="354"/>
                    <a:pt x="398" y="354"/>
                    <a:pt x="393" y="348"/>
                  </a:cubicBezTo>
                  <a:lnTo>
                    <a:pt x="393" y="348"/>
                  </a:lnTo>
                  <a:cubicBezTo>
                    <a:pt x="398" y="359"/>
                    <a:pt x="409" y="365"/>
                    <a:pt x="404" y="365"/>
                  </a:cubicBezTo>
                  <a:cubicBezTo>
                    <a:pt x="398" y="365"/>
                    <a:pt x="398" y="365"/>
                    <a:pt x="398" y="359"/>
                  </a:cubicBezTo>
                  <a:lnTo>
                    <a:pt x="398" y="359"/>
                  </a:lnTo>
                  <a:cubicBezTo>
                    <a:pt x="393" y="370"/>
                    <a:pt x="409" y="387"/>
                    <a:pt x="398" y="387"/>
                  </a:cubicBezTo>
                  <a:cubicBezTo>
                    <a:pt x="392" y="383"/>
                    <a:pt x="390" y="382"/>
                    <a:pt x="388" y="382"/>
                  </a:cubicBezTo>
                  <a:cubicBezTo>
                    <a:pt x="387" y="382"/>
                    <a:pt x="386" y="383"/>
                    <a:pt x="383" y="383"/>
                  </a:cubicBezTo>
                  <a:cubicBezTo>
                    <a:pt x="382" y="383"/>
                    <a:pt x="380" y="383"/>
                    <a:pt x="376" y="382"/>
                  </a:cubicBezTo>
                  <a:lnTo>
                    <a:pt x="376" y="382"/>
                  </a:lnTo>
                  <a:lnTo>
                    <a:pt x="381" y="387"/>
                  </a:lnTo>
                  <a:lnTo>
                    <a:pt x="387" y="387"/>
                  </a:lnTo>
                  <a:cubicBezTo>
                    <a:pt x="387" y="393"/>
                    <a:pt x="393" y="404"/>
                    <a:pt x="387" y="404"/>
                  </a:cubicBezTo>
                  <a:cubicBezTo>
                    <a:pt x="393" y="415"/>
                    <a:pt x="409" y="415"/>
                    <a:pt x="398" y="421"/>
                  </a:cubicBezTo>
                  <a:cubicBezTo>
                    <a:pt x="398" y="418"/>
                    <a:pt x="398" y="418"/>
                    <a:pt x="397" y="418"/>
                  </a:cubicBezTo>
                  <a:cubicBezTo>
                    <a:pt x="395" y="418"/>
                    <a:pt x="393" y="418"/>
                    <a:pt x="387" y="415"/>
                  </a:cubicBezTo>
                  <a:lnTo>
                    <a:pt x="387" y="415"/>
                  </a:lnTo>
                  <a:cubicBezTo>
                    <a:pt x="387" y="421"/>
                    <a:pt x="393" y="426"/>
                    <a:pt x="387" y="426"/>
                  </a:cubicBezTo>
                  <a:cubicBezTo>
                    <a:pt x="381" y="426"/>
                    <a:pt x="370" y="415"/>
                    <a:pt x="370" y="415"/>
                  </a:cubicBezTo>
                  <a:lnTo>
                    <a:pt x="370" y="415"/>
                  </a:lnTo>
                  <a:cubicBezTo>
                    <a:pt x="378" y="423"/>
                    <a:pt x="372" y="425"/>
                    <a:pt x="372" y="430"/>
                  </a:cubicBezTo>
                  <a:lnTo>
                    <a:pt x="372" y="430"/>
                  </a:lnTo>
                  <a:lnTo>
                    <a:pt x="365" y="426"/>
                  </a:lnTo>
                  <a:lnTo>
                    <a:pt x="365" y="426"/>
                  </a:lnTo>
                  <a:cubicBezTo>
                    <a:pt x="365" y="426"/>
                    <a:pt x="369" y="428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0"/>
                    <a:pt x="372" y="430"/>
                  </a:cubicBezTo>
                  <a:lnTo>
                    <a:pt x="372" y="430"/>
                  </a:lnTo>
                  <a:lnTo>
                    <a:pt x="376" y="432"/>
                  </a:lnTo>
                  <a:cubicBezTo>
                    <a:pt x="374" y="432"/>
                    <a:pt x="373" y="432"/>
                    <a:pt x="373" y="432"/>
                  </a:cubicBezTo>
                  <a:lnTo>
                    <a:pt x="373" y="432"/>
                  </a:lnTo>
                  <a:cubicBezTo>
                    <a:pt x="372" y="432"/>
                    <a:pt x="372" y="431"/>
                    <a:pt x="372" y="431"/>
                  </a:cubicBezTo>
                  <a:lnTo>
                    <a:pt x="372" y="431"/>
                  </a:lnTo>
                  <a:cubicBezTo>
                    <a:pt x="372" y="431"/>
                    <a:pt x="372" y="432"/>
                    <a:pt x="372" y="432"/>
                  </a:cubicBezTo>
                  <a:lnTo>
                    <a:pt x="372" y="432"/>
                  </a:lnTo>
                  <a:cubicBezTo>
                    <a:pt x="370" y="431"/>
                    <a:pt x="368" y="430"/>
                    <a:pt x="364" y="426"/>
                  </a:cubicBezTo>
                  <a:lnTo>
                    <a:pt x="364" y="426"/>
                  </a:lnTo>
                  <a:cubicBezTo>
                    <a:pt x="364" y="426"/>
                    <a:pt x="364" y="426"/>
                    <a:pt x="364" y="426"/>
                  </a:cubicBezTo>
                  <a:lnTo>
                    <a:pt x="364" y="426"/>
                  </a:lnTo>
                  <a:cubicBezTo>
                    <a:pt x="360" y="431"/>
                    <a:pt x="374" y="439"/>
                    <a:pt x="373" y="439"/>
                  </a:cubicBezTo>
                  <a:cubicBezTo>
                    <a:pt x="373" y="439"/>
                    <a:pt x="372" y="439"/>
                    <a:pt x="370" y="438"/>
                  </a:cubicBezTo>
                  <a:lnTo>
                    <a:pt x="364" y="438"/>
                  </a:lnTo>
                  <a:cubicBezTo>
                    <a:pt x="359" y="438"/>
                    <a:pt x="359" y="449"/>
                    <a:pt x="353" y="449"/>
                  </a:cubicBezTo>
                  <a:cubicBezTo>
                    <a:pt x="336" y="438"/>
                    <a:pt x="353" y="443"/>
                    <a:pt x="342" y="438"/>
                  </a:cubicBezTo>
                  <a:lnTo>
                    <a:pt x="342" y="438"/>
                  </a:lnTo>
                  <a:cubicBezTo>
                    <a:pt x="336" y="443"/>
                    <a:pt x="342" y="466"/>
                    <a:pt x="331" y="466"/>
                  </a:cubicBezTo>
                  <a:lnTo>
                    <a:pt x="336" y="466"/>
                  </a:lnTo>
                  <a:cubicBezTo>
                    <a:pt x="340" y="472"/>
                    <a:pt x="340" y="475"/>
                    <a:pt x="338" y="475"/>
                  </a:cubicBezTo>
                  <a:cubicBezTo>
                    <a:pt x="335" y="475"/>
                    <a:pt x="327" y="468"/>
                    <a:pt x="325" y="468"/>
                  </a:cubicBezTo>
                  <a:lnTo>
                    <a:pt x="325" y="468"/>
                  </a:lnTo>
                  <a:cubicBezTo>
                    <a:pt x="324" y="468"/>
                    <a:pt x="324" y="469"/>
                    <a:pt x="325" y="471"/>
                  </a:cubicBezTo>
                  <a:cubicBezTo>
                    <a:pt x="325" y="471"/>
                    <a:pt x="322" y="464"/>
                    <a:pt x="320" y="464"/>
                  </a:cubicBezTo>
                  <a:cubicBezTo>
                    <a:pt x="320" y="464"/>
                    <a:pt x="320" y="464"/>
                    <a:pt x="320" y="466"/>
                  </a:cubicBezTo>
                  <a:cubicBezTo>
                    <a:pt x="314" y="466"/>
                    <a:pt x="314" y="477"/>
                    <a:pt x="308" y="488"/>
                  </a:cubicBezTo>
                  <a:lnTo>
                    <a:pt x="303" y="482"/>
                  </a:lnTo>
                  <a:cubicBezTo>
                    <a:pt x="301" y="480"/>
                    <a:pt x="300" y="480"/>
                    <a:pt x="299" y="480"/>
                  </a:cubicBezTo>
                  <a:cubicBezTo>
                    <a:pt x="297" y="480"/>
                    <a:pt x="295" y="482"/>
                    <a:pt x="292" y="482"/>
                  </a:cubicBezTo>
                  <a:cubicBezTo>
                    <a:pt x="292" y="488"/>
                    <a:pt x="292" y="488"/>
                    <a:pt x="297" y="494"/>
                  </a:cubicBezTo>
                  <a:cubicBezTo>
                    <a:pt x="291" y="488"/>
                    <a:pt x="287" y="486"/>
                    <a:pt x="284" y="486"/>
                  </a:cubicBezTo>
                  <a:cubicBezTo>
                    <a:pt x="275" y="486"/>
                    <a:pt x="275" y="505"/>
                    <a:pt x="267" y="505"/>
                  </a:cubicBezTo>
                  <a:cubicBezTo>
                    <a:pt x="265" y="505"/>
                    <a:pt x="262" y="503"/>
                    <a:pt x="258" y="499"/>
                  </a:cubicBezTo>
                  <a:cubicBezTo>
                    <a:pt x="258" y="499"/>
                    <a:pt x="258" y="494"/>
                    <a:pt x="258" y="494"/>
                  </a:cubicBezTo>
                  <a:lnTo>
                    <a:pt x="252" y="499"/>
                  </a:lnTo>
                  <a:cubicBezTo>
                    <a:pt x="258" y="510"/>
                    <a:pt x="258" y="505"/>
                    <a:pt x="258" y="510"/>
                  </a:cubicBezTo>
                  <a:cubicBezTo>
                    <a:pt x="258" y="522"/>
                    <a:pt x="258" y="527"/>
                    <a:pt x="258" y="527"/>
                  </a:cubicBezTo>
                  <a:cubicBezTo>
                    <a:pt x="258" y="516"/>
                    <a:pt x="252" y="510"/>
                    <a:pt x="247" y="505"/>
                  </a:cubicBezTo>
                  <a:lnTo>
                    <a:pt x="247" y="505"/>
                  </a:lnTo>
                  <a:lnTo>
                    <a:pt x="252" y="516"/>
                  </a:lnTo>
                  <a:lnTo>
                    <a:pt x="252" y="516"/>
                  </a:lnTo>
                  <a:cubicBezTo>
                    <a:pt x="250" y="511"/>
                    <a:pt x="249" y="509"/>
                    <a:pt x="249" y="509"/>
                  </a:cubicBezTo>
                  <a:lnTo>
                    <a:pt x="249" y="509"/>
                  </a:lnTo>
                  <a:cubicBezTo>
                    <a:pt x="248" y="509"/>
                    <a:pt x="253" y="524"/>
                    <a:pt x="250" y="524"/>
                  </a:cubicBezTo>
                  <a:cubicBezTo>
                    <a:pt x="249" y="524"/>
                    <a:pt x="248" y="523"/>
                    <a:pt x="247" y="522"/>
                  </a:cubicBezTo>
                  <a:lnTo>
                    <a:pt x="247" y="516"/>
                  </a:lnTo>
                  <a:cubicBezTo>
                    <a:pt x="241" y="522"/>
                    <a:pt x="241" y="527"/>
                    <a:pt x="241" y="527"/>
                  </a:cubicBezTo>
                  <a:cubicBezTo>
                    <a:pt x="236" y="516"/>
                    <a:pt x="241" y="522"/>
                    <a:pt x="236" y="510"/>
                  </a:cubicBezTo>
                  <a:cubicBezTo>
                    <a:pt x="236" y="512"/>
                    <a:pt x="236" y="514"/>
                    <a:pt x="236" y="516"/>
                  </a:cubicBezTo>
                  <a:lnTo>
                    <a:pt x="236" y="516"/>
                  </a:lnTo>
                  <a:cubicBezTo>
                    <a:pt x="225" y="505"/>
                    <a:pt x="230" y="505"/>
                    <a:pt x="224" y="505"/>
                  </a:cubicBezTo>
                  <a:lnTo>
                    <a:pt x="219" y="499"/>
                  </a:lnTo>
                  <a:lnTo>
                    <a:pt x="219" y="505"/>
                  </a:lnTo>
                  <a:cubicBezTo>
                    <a:pt x="219" y="522"/>
                    <a:pt x="217" y="523"/>
                    <a:pt x="215" y="523"/>
                  </a:cubicBezTo>
                  <a:cubicBezTo>
                    <a:pt x="215" y="523"/>
                    <a:pt x="215" y="523"/>
                    <a:pt x="214" y="523"/>
                  </a:cubicBezTo>
                  <a:cubicBezTo>
                    <a:pt x="212" y="523"/>
                    <a:pt x="210" y="524"/>
                    <a:pt x="208" y="533"/>
                  </a:cubicBezTo>
                  <a:cubicBezTo>
                    <a:pt x="213" y="510"/>
                    <a:pt x="208" y="522"/>
                    <a:pt x="208" y="510"/>
                  </a:cubicBezTo>
                  <a:cubicBezTo>
                    <a:pt x="202" y="505"/>
                    <a:pt x="202" y="499"/>
                    <a:pt x="202" y="494"/>
                  </a:cubicBezTo>
                  <a:cubicBezTo>
                    <a:pt x="200" y="499"/>
                    <a:pt x="199" y="500"/>
                    <a:pt x="198" y="500"/>
                  </a:cubicBezTo>
                  <a:cubicBezTo>
                    <a:pt x="197" y="500"/>
                    <a:pt x="196" y="498"/>
                    <a:pt x="195" y="498"/>
                  </a:cubicBezTo>
                  <a:cubicBezTo>
                    <a:pt x="194" y="498"/>
                    <a:pt x="193" y="500"/>
                    <a:pt x="191" y="505"/>
                  </a:cubicBezTo>
                  <a:cubicBezTo>
                    <a:pt x="190" y="508"/>
                    <a:pt x="188" y="510"/>
                    <a:pt x="187" y="510"/>
                  </a:cubicBezTo>
                  <a:cubicBezTo>
                    <a:pt x="183" y="510"/>
                    <a:pt x="177" y="502"/>
                    <a:pt x="172" y="502"/>
                  </a:cubicBezTo>
                  <a:cubicBezTo>
                    <a:pt x="169" y="502"/>
                    <a:pt x="166" y="504"/>
                    <a:pt x="163" y="510"/>
                  </a:cubicBezTo>
                  <a:cubicBezTo>
                    <a:pt x="163" y="516"/>
                    <a:pt x="157" y="527"/>
                    <a:pt x="157" y="533"/>
                  </a:cubicBezTo>
                  <a:cubicBezTo>
                    <a:pt x="157" y="533"/>
                    <a:pt x="157" y="538"/>
                    <a:pt x="152" y="538"/>
                  </a:cubicBezTo>
                  <a:cubicBezTo>
                    <a:pt x="152" y="538"/>
                    <a:pt x="152" y="533"/>
                    <a:pt x="152" y="533"/>
                  </a:cubicBezTo>
                  <a:cubicBezTo>
                    <a:pt x="152" y="527"/>
                    <a:pt x="152" y="527"/>
                    <a:pt x="152" y="527"/>
                  </a:cubicBezTo>
                  <a:lnTo>
                    <a:pt x="157" y="527"/>
                  </a:lnTo>
                  <a:cubicBezTo>
                    <a:pt x="157" y="524"/>
                    <a:pt x="156" y="523"/>
                    <a:pt x="154" y="523"/>
                  </a:cubicBezTo>
                  <a:cubicBezTo>
                    <a:pt x="152" y="523"/>
                    <a:pt x="149" y="524"/>
                    <a:pt x="146" y="527"/>
                  </a:cubicBezTo>
                  <a:cubicBezTo>
                    <a:pt x="146" y="527"/>
                    <a:pt x="146" y="522"/>
                    <a:pt x="146" y="522"/>
                  </a:cubicBezTo>
                  <a:cubicBezTo>
                    <a:pt x="144" y="523"/>
                    <a:pt x="143" y="524"/>
                    <a:pt x="142" y="524"/>
                  </a:cubicBezTo>
                  <a:cubicBezTo>
                    <a:pt x="140" y="524"/>
                    <a:pt x="140" y="522"/>
                    <a:pt x="140" y="522"/>
                  </a:cubicBezTo>
                  <a:cubicBezTo>
                    <a:pt x="146" y="522"/>
                    <a:pt x="152" y="522"/>
                    <a:pt x="140" y="516"/>
                  </a:cubicBezTo>
                  <a:cubicBezTo>
                    <a:pt x="144" y="516"/>
                    <a:pt x="148" y="516"/>
                    <a:pt x="152" y="518"/>
                  </a:cubicBezTo>
                  <a:lnTo>
                    <a:pt x="152" y="518"/>
                  </a:lnTo>
                  <a:cubicBezTo>
                    <a:pt x="148" y="514"/>
                    <a:pt x="149" y="510"/>
                    <a:pt x="140" y="510"/>
                  </a:cubicBezTo>
                  <a:cubicBezTo>
                    <a:pt x="146" y="505"/>
                    <a:pt x="146" y="505"/>
                    <a:pt x="146" y="505"/>
                  </a:cubicBezTo>
                  <a:cubicBezTo>
                    <a:pt x="150" y="505"/>
                    <a:pt x="151" y="507"/>
                    <a:pt x="151" y="507"/>
                  </a:cubicBezTo>
                  <a:cubicBezTo>
                    <a:pt x="152" y="507"/>
                    <a:pt x="152" y="507"/>
                    <a:pt x="152" y="505"/>
                  </a:cubicBezTo>
                  <a:cubicBezTo>
                    <a:pt x="152" y="505"/>
                    <a:pt x="152" y="505"/>
                    <a:pt x="146" y="499"/>
                  </a:cubicBezTo>
                  <a:lnTo>
                    <a:pt x="157" y="499"/>
                  </a:lnTo>
                  <a:cubicBezTo>
                    <a:pt x="152" y="499"/>
                    <a:pt x="140" y="494"/>
                    <a:pt x="140" y="488"/>
                  </a:cubicBezTo>
                  <a:lnTo>
                    <a:pt x="140" y="488"/>
                  </a:lnTo>
                  <a:cubicBezTo>
                    <a:pt x="147" y="491"/>
                    <a:pt x="151" y="492"/>
                    <a:pt x="154" y="492"/>
                  </a:cubicBezTo>
                  <a:cubicBezTo>
                    <a:pt x="160" y="492"/>
                    <a:pt x="152" y="482"/>
                    <a:pt x="168" y="482"/>
                  </a:cubicBezTo>
                  <a:cubicBezTo>
                    <a:pt x="146" y="477"/>
                    <a:pt x="163" y="466"/>
                    <a:pt x="146" y="460"/>
                  </a:cubicBezTo>
                  <a:lnTo>
                    <a:pt x="152" y="460"/>
                  </a:lnTo>
                  <a:cubicBezTo>
                    <a:pt x="157" y="460"/>
                    <a:pt x="163" y="460"/>
                    <a:pt x="163" y="454"/>
                  </a:cubicBezTo>
                  <a:cubicBezTo>
                    <a:pt x="146" y="454"/>
                    <a:pt x="140" y="449"/>
                    <a:pt x="129" y="443"/>
                  </a:cubicBezTo>
                  <a:cubicBezTo>
                    <a:pt x="152" y="443"/>
                    <a:pt x="152" y="449"/>
                    <a:pt x="168" y="449"/>
                  </a:cubicBezTo>
                  <a:cubicBezTo>
                    <a:pt x="157" y="449"/>
                    <a:pt x="157" y="438"/>
                    <a:pt x="146" y="438"/>
                  </a:cubicBezTo>
                  <a:lnTo>
                    <a:pt x="163" y="438"/>
                  </a:lnTo>
                  <a:cubicBezTo>
                    <a:pt x="140" y="432"/>
                    <a:pt x="157" y="432"/>
                    <a:pt x="146" y="426"/>
                  </a:cubicBezTo>
                  <a:cubicBezTo>
                    <a:pt x="157" y="426"/>
                    <a:pt x="168" y="426"/>
                    <a:pt x="163" y="421"/>
                  </a:cubicBezTo>
                  <a:lnTo>
                    <a:pt x="163" y="421"/>
                  </a:lnTo>
                  <a:cubicBezTo>
                    <a:pt x="165" y="422"/>
                    <a:pt x="167" y="422"/>
                    <a:pt x="168" y="422"/>
                  </a:cubicBezTo>
                  <a:lnTo>
                    <a:pt x="168" y="422"/>
                  </a:lnTo>
                  <a:cubicBezTo>
                    <a:pt x="166" y="421"/>
                    <a:pt x="165" y="421"/>
                    <a:pt x="163" y="421"/>
                  </a:cubicBezTo>
                  <a:lnTo>
                    <a:pt x="163" y="421"/>
                  </a:lnTo>
                  <a:cubicBezTo>
                    <a:pt x="163" y="421"/>
                    <a:pt x="163" y="421"/>
                    <a:pt x="163" y="421"/>
                  </a:cubicBezTo>
                  <a:lnTo>
                    <a:pt x="163" y="421"/>
                  </a:lnTo>
                  <a:cubicBezTo>
                    <a:pt x="158" y="421"/>
                    <a:pt x="151" y="421"/>
                    <a:pt x="146" y="421"/>
                  </a:cubicBezTo>
                  <a:cubicBezTo>
                    <a:pt x="146" y="415"/>
                    <a:pt x="163" y="415"/>
                    <a:pt x="168" y="415"/>
                  </a:cubicBezTo>
                  <a:cubicBezTo>
                    <a:pt x="163" y="410"/>
                    <a:pt x="152" y="410"/>
                    <a:pt x="152" y="404"/>
                  </a:cubicBezTo>
                  <a:lnTo>
                    <a:pt x="157" y="404"/>
                  </a:lnTo>
                  <a:cubicBezTo>
                    <a:pt x="146" y="398"/>
                    <a:pt x="157" y="387"/>
                    <a:pt x="140" y="387"/>
                  </a:cubicBezTo>
                  <a:lnTo>
                    <a:pt x="146" y="382"/>
                  </a:lnTo>
                  <a:lnTo>
                    <a:pt x="146" y="382"/>
                  </a:lnTo>
                  <a:cubicBezTo>
                    <a:pt x="135" y="387"/>
                    <a:pt x="129" y="387"/>
                    <a:pt x="118" y="387"/>
                  </a:cubicBezTo>
                  <a:cubicBezTo>
                    <a:pt x="118" y="382"/>
                    <a:pt x="107" y="382"/>
                    <a:pt x="118" y="382"/>
                  </a:cubicBezTo>
                  <a:lnTo>
                    <a:pt x="124" y="382"/>
                  </a:lnTo>
                  <a:cubicBezTo>
                    <a:pt x="129" y="380"/>
                    <a:pt x="132" y="379"/>
                    <a:pt x="133" y="379"/>
                  </a:cubicBezTo>
                  <a:cubicBezTo>
                    <a:pt x="135" y="379"/>
                    <a:pt x="133" y="382"/>
                    <a:pt x="140" y="382"/>
                  </a:cubicBezTo>
                  <a:cubicBezTo>
                    <a:pt x="135" y="376"/>
                    <a:pt x="124" y="370"/>
                    <a:pt x="129" y="365"/>
                  </a:cubicBezTo>
                  <a:lnTo>
                    <a:pt x="129" y="365"/>
                  </a:lnTo>
                  <a:cubicBezTo>
                    <a:pt x="138" y="365"/>
                    <a:pt x="136" y="372"/>
                    <a:pt x="141" y="372"/>
                  </a:cubicBezTo>
                  <a:cubicBezTo>
                    <a:pt x="142" y="372"/>
                    <a:pt x="144" y="371"/>
                    <a:pt x="146" y="370"/>
                  </a:cubicBezTo>
                  <a:lnTo>
                    <a:pt x="146" y="370"/>
                  </a:lnTo>
                  <a:lnTo>
                    <a:pt x="140" y="376"/>
                  </a:lnTo>
                  <a:cubicBezTo>
                    <a:pt x="145" y="375"/>
                    <a:pt x="148" y="374"/>
                    <a:pt x="150" y="374"/>
                  </a:cubicBezTo>
                  <a:cubicBezTo>
                    <a:pt x="154" y="374"/>
                    <a:pt x="150" y="378"/>
                    <a:pt x="154" y="378"/>
                  </a:cubicBezTo>
                  <a:cubicBezTo>
                    <a:pt x="155" y="378"/>
                    <a:pt x="158" y="377"/>
                    <a:pt x="163" y="376"/>
                  </a:cubicBezTo>
                  <a:cubicBezTo>
                    <a:pt x="168" y="370"/>
                    <a:pt x="157" y="365"/>
                    <a:pt x="163" y="359"/>
                  </a:cubicBezTo>
                  <a:lnTo>
                    <a:pt x="140" y="359"/>
                  </a:lnTo>
                  <a:cubicBezTo>
                    <a:pt x="124" y="348"/>
                    <a:pt x="180" y="348"/>
                    <a:pt x="157" y="337"/>
                  </a:cubicBezTo>
                  <a:cubicBezTo>
                    <a:pt x="146" y="337"/>
                    <a:pt x="129" y="337"/>
                    <a:pt x="135" y="331"/>
                  </a:cubicBezTo>
                  <a:lnTo>
                    <a:pt x="157" y="331"/>
                  </a:lnTo>
                  <a:cubicBezTo>
                    <a:pt x="157" y="326"/>
                    <a:pt x="129" y="331"/>
                    <a:pt x="140" y="320"/>
                  </a:cubicBezTo>
                  <a:lnTo>
                    <a:pt x="140" y="320"/>
                  </a:lnTo>
                  <a:cubicBezTo>
                    <a:pt x="146" y="320"/>
                    <a:pt x="146" y="326"/>
                    <a:pt x="152" y="326"/>
                  </a:cubicBezTo>
                  <a:cubicBezTo>
                    <a:pt x="163" y="320"/>
                    <a:pt x="140" y="320"/>
                    <a:pt x="140" y="314"/>
                  </a:cubicBezTo>
                  <a:lnTo>
                    <a:pt x="152" y="314"/>
                  </a:lnTo>
                  <a:cubicBezTo>
                    <a:pt x="152" y="309"/>
                    <a:pt x="140" y="298"/>
                    <a:pt x="135" y="286"/>
                  </a:cubicBezTo>
                  <a:lnTo>
                    <a:pt x="135" y="286"/>
                  </a:lnTo>
                  <a:cubicBezTo>
                    <a:pt x="138" y="289"/>
                    <a:pt x="140" y="291"/>
                    <a:pt x="143" y="291"/>
                  </a:cubicBezTo>
                  <a:cubicBezTo>
                    <a:pt x="146" y="291"/>
                    <a:pt x="149" y="289"/>
                    <a:pt x="152" y="286"/>
                  </a:cubicBezTo>
                  <a:cubicBezTo>
                    <a:pt x="140" y="275"/>
                    <a:pt x="152" y="264"/>
                    <a:pt x="157" y="247"/>
                  </a:cubicBezTo>
                  <a:lnTo>
                    <a:pt x="152" y="247"/>
                  </a:lnTo>
                  <a:cubicBezTo>
                    <a:pt x="154" y="244"/>
                    <a:pt x="153" y="244"/>
                    <a:pt x="150" y="244"/>
                  </a:cubicBezTo>
                  <a:cubicBezTo>
                    <a:pt x="147" y="244"/>
                    <a:pt x="143" y="244"/>
                    <a:pt x="140" y="242"/>
                  </a:cubicBezTo>
                  <a:lnTo>
                    <a:pt x="152" y="242"/>
                  </a:lnTo>
                  <a:cubicBezTo>
                    <a:pt x="140" y="236"/>
                    <a:pt x="124" y="219"/>
                    <a:pt x="135" y="214"/>
                  </a:cubicBezTo>
                  <a:lnTo>
                    <a:pt x="140" y="214"/>
                  </a:lnTo>
                  <a:cubicBezTo>
                    <a:pt x="146" y="208"/>
                    <a:pt x="112" y="208"/>
                    <a:pt x="124" y="202"/>
                  </a:cubicBezTo>
                  <a:lnTo>
                    <a:pt x="129" y="202"/>
                  </a:lnTo>
                  <a:cubicBezTo>
                    <a:pt x="129" y="186"/>
                    <a:pt x="118" y="174"/>
                    <a:pt x="135" y="158"/>
                  </a:cubicBezTo>
                  <a:cubicBezTo>
                    <a:pt x="118" y="158"/>
                    <a:pt x="146" y="152"/>
                    <a:pt x="118" y="152"/>
                  </a:cubicBezTo>
                  <a:cubicBezTo>
                    <a:pt x="129" y="146"/>
                    <a:pt x="135" y="146"/>
                    <a:pt x="146" y="146"/>
                  </a:cubicBezTo>
                  <a:cubicBezTo>
                    <a:pt x="146" y="146"/>
                    <a:pt x="143" y="145"/>
                    <a:pt x="139" y="144"/>
                  </a:cubicBezTo>
                  <a:lnTo>
                    <a:pt x="139" y="144"/>
                  </a:lnTo>
                  <a:lnTo>
                    <a:pt x="135" y="141"/>
                  </a:lnTo>
                  <a:lnTo>
                    <a:pt x="124" y="141"/>
                  </a:lnTo>
                  <a:cubicBezTo>
                    <a:pt x="121" y="138"/>
                    <a:pt x="124" y="137"/>
                    <a:pt x="128" y="137"/>
                  </a:cubicBezTo>
                  <a:cubicBezTo>
                    <a:pt x="132" y="137"/>
                    <a:pt x="138" y="138"/>
                    <a:pt x="140" y="141"/>
                  </a:cubicBezTo>
                  <a:cubicBezTo>
                    <a:pt x="140" y="141"/>
                    <a:pt x="135" y="135"/>
                    <a:pt x="130" y="130"/>
                  </a:cubicBezTo>
                  <a:lnTo>
                    <a:pt x="130" y="130"/>
                  </a:lnTo>
                  <a:cubicBezTo>
                    <a:pt x="136" y="136"/>
                    <a:pt x="139" y="139"/>
                    <a:pt x="140" y="139"/>
                  </a:cubicBezTo>
                  <a:cubicBezTo>
                    <a:pt x="140" y="139"/>
                    <a:pt x="140" y="137"/>
                    <a:pt x="140" y="135"/>
                  </a:cubicBezTo>
                  <a:lnTo>
                    <a:pt x="152" y="141"/>
                  </a:lnTo>
                  <a:cubicBezTo>
                    <a:pt x="146" y="135"/>
                    <a:pt x="135" y="118"/>
                    <a:pt x="135" y="118"/>
                  </a:cubicBezTo>
                  <a:lnTo>
                    <a:pt x="135" y="118"/>
                  </a:lnTo>
                  <a:lnTo>
                    <a:pt x="146" y="130"/>
                  </a:lnTo>
                  <a:cubicBezTo>
                    <a:pt x="140" y="124"/>
                    <a:pt x="140" y="124"/>
                    <a:pt x="135" y="113"/>
                  </a:cubicBezTo>
                  <a:lnTo>
                    <a:pt x="135" y="113"/>
                  </a:lnTo>
                  <a:cubicBezTo>
                    <a:pt x="140" y="118"/>
                    <a:pt x="146" y="130"/>
                    <a:pt x="152" y="135"/>
                  </a:cubicBezTo>
                  <a:lnTo>
                    <a:pt x="146" y="130"/>
                  </a:lnTo>
                  <a:lnTo>
                    <a:pt x="146" y="130"/>
                  </a:lnTo>
                  <a:cubicBezTo>
                    <a:pt x="152" y="135"/>
                    <a:pt x="152" y="135"/>
                    <a:pt x="152" y="141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2" y="140"/>
                    <a:pt x="153" y="141"/>
                    <a:pt x="153" y="142"/>
                  </a:cubicBezTo>
                  <a:lnTo>
                    <a:pt x="152" y="141"/>
                  </a:lnTo>
                  <a:lnTo>
                    <a:pt x="152" y="141"/>
                  </a:lnTo>
                  <a:cubicBezTo>
                    <a:pt x="153" y="145"/>
                    <a:pt x="154" y="147"/>
                    <a:pt x="154" y="147"/>
                  </a:cubicBezTo>
                  <a:cubicBezTo>
                    <a:pt x="154" y="147"/>
                    <a:pt x="154" y="144"/>
                    <a:pt x="153" y="142"/>
                  </a:cubicBezTo>
                  <a:lnTo>
                    <a:pt x="153" y="142"/>
                  </a:lnTo>
                  <a:lnTo>
                    <a:pt x="157" y="146"/>
                  </a:lnTo>
                  <a:cubicBezTo>
                    <a:pt x="157" y="146"/>
                    <a:pt x="157" y="146"/>
                    <a:pt x="157" y="141"/>
                  </a:cubicBezTo>
                  <a:cubicBezTo>
                    <a:pt x="157" y="141"/>
                    <a:pt x="163" y="141"/>
                    <a:pt x="163" y="135"/>
                  </a:cubicBezTo>
                  <a:cubicBezTo>
                    <a:pt x="163" y="124"/>
                    <a:pt x="168" y="130"/>
                    <a:pt x="168" y="118"/>
                  </a:cubicBezTo>
                  <a:cubicBezTo>
                    <a:pt x="174" y="118"/>
                    <a:pt x="180" y="130"/>
                    <a:pt x="185" y="130"/>
                  </a:cubicBezTo>
                  <a:cubicBezTo>
                    <a:pt x="191" y="124"/>
                    <a:pt x="191" y="118"/>
                    <a:pt x="191" y="107"/>
                  </a:cubicBezTo>
                  <a:cubicBezTo>
                    <a:pt x="191" y="118"/>
                    <a:pt x="196" y="118"/>
                    <a:pt x="196" y="130"/>
                  </a:cubicBezTo>
                  <a:cubicBezTo>
                    <a:pt x="202" y="124"/>
                    <a:pt x="208" y="124"/>
                    <a:pt x="213" y="118"/>
                  </a:cubicBezTo>
                  <a:cubicBezTo>
                    <a:pt x="213" y="113"/>
                    <a:pt x="213" y="107"/>
                    <a:pt x="213" y="107"/>
                  </a:cubicBezTo>
                  <a:cubicBezTo>
                    <a:pt x="213" y="105"/>
                    <a:pt x="214" y="105"/>
                    <a:pt x="214" y="105"/>
                  </a:cubicBezTo>
                  <a:close/>
                  <a:moveTo>
                    <a:pt x="152" y="561"/>
                  </a:moveTo>
                  <a:cubicBezTo>
                    <a:pt x="152" y="561"/>
                    <a:pt x="152" y="561"/>
                    <a:pt x="153" y="562"/>
                  </a:cubicBezTo>
                  <a:lnTo>
                    <a:pt x="153" y="562"/>
                  </a:lnTo>
                  <a:cubicBezTo>
                    <a:pt x="152" y="561"/>
                    <a:pt x="152" y="561"/>
                    <a:pt x="152" y="561"/>
                  </a:cubicBezTo>
                  <a:close/>
                  <a:moveTo>
                    <a:pt x="297" y="1"/>
                  </a:moveTo>
                  <a:cubicBezTo>
                    <a:pt x="297" y="9"/>
                    <a:pt x="294" y="14"/>
                    <a:pt x="290" y="14"/>
                  </a:cubicBezTo>
                  <a:cubicBezTo>
                    <a:pt x="289" y="14"/>
                    <a:pt x="288" y="13"/>
                    <a:pt x="286" y="12"/>
                  </a:cubicBezTo>
                  <a:lnTo>
                    <a:pt x="286" y="12"/>
                  </a:lnTo>
                  <a:lnTo>
                    <a:pt x="292" y="29"/>
                  </a:lnTo>
                  <a:cubicBezTo>
                    <a:pt x="290" y="30"/>
                    <a:pt x="289" y="31"/>
                    <a:pt x="288" y="31"/>
                  </a:cubicBezTo>
                  <a:cubicBezTo>
                    <a:pt x="283" y="31"/>
                    <a:pt x="284" y="10"/>
                    <a:pt x="278" y="10"/>
                  </a:cubicBezTo>
                  <a:cubicBezTo>
                    <a:pt x="277" y="10"/>
                    <a:pt x="276" y="10"/>
                    <a:pt x="275" y="12"/>
                  </a:cubicBezTo>
                  <a:lnTo>
                    <a:pt x="275" y="6"/>
                  </a:lnTo>
                  <a:cubicBezTo>
                    <a:pt x="269" y="12"/>
                    <a:pt x="258" y="1"/>
                    <a:pt x="247" y="23"/>
                  </a:cubicBezTo>
                  <a:cubicBezTo>
                    <a:pt x="247" y="23"/>
                    <a:pt x="247" y="12"/>
                    <a:pt x="252" y="12"/>
                  </a:cubicBezTo>
                  <a:cubicBezTo>
                    <a:pt x="251" y="11"/>
                    <a:pt x="249" y="11"/>
                    <a:pt x="248" y="11"/>
                  </a:cubicBezTo>
                  <a:cubicBezTo>
                    <a:pt x="236" y="11"/>
                    <a:pt x="224" y="26"/>
                    <a:pt x="217" y="26"/>
                  </a:cubicBezTo>
                  <a:cubicBezTo>
                    <a:pt x="216" y="26"/>
                    <a:pt x="214" y="25"/>
                    <a:pt x="213" y="23"/>
                  </a:cubicBezTo>
                  <a:lnTo>
                    <a:pt x="213" y="12"/>
                  </a:lnTo>
                  <a:cubicBezTo>
                    <a:pt x="209" y="16"/>
                    <a:pt x="208" y="25"/>
                    <a:pt x="208" y="25"/>
                  </a:cubicBezTo>
                  <a:cubicBezTo>
                    <a:pt x="208" y="25"/>
                    <a:pt x="208" y="24"/>
                    <a:pt x="208" y="23"/>
                  </a:cubicBezTo>
                  <a:cubicBezTo>
                    <a:pt x="208" y="17"/>
                    <a:pt x="208" y="12"/>
                    <a:pt x="208" y="12"/>
                  </a:cubicBezTo>
                  <a:cubicBezTo>
                    <a:pt x="202" y="17"/>
                    <a:pt x="196" y="23"/>
                    <a:pt x="196" y="23"/>
                  </a:cubicBezTo>
                  <a:lnTo>
                    <a:pt x="196" y="12"/>
                  </a:lnTo>
                  <a:cubicBezTo>
                    <a:pt x="195" y="11"/>
                    <a:pt x="195" y="11"/>
                    <a:pt x="194" y="11"/>
                  </a:cubicBezTo>
                  <a:cubicBezTo>
                    <a:pt x="184" y="11"/>
                    <a:pt x="179" y="35"/>
                    <a:pt x="168" y="40"/>
                  </a:cubicBezTo>
                  <a:cubicBezTo>
                    <a:pt x="168" y="17"/>
                    <a:pt x="157" y="12"/>
                    <a:pt x="152" y="12"/>
                  </a:cubicBezTo>
                  <a:lnTo>
                    <a:pt x="152" y="6"/>
                  </a:lnTo>
                  <a:cubicBezTo>
                    <a:pt x="140" y="6"/>
                    <a:pt x="124" y="29"/>
                    <a:pt x="112" y="40"/>
                  </a:cubicBezTo>
                  <a:cubicBezTo>
                    <a:pt x="105" y="34"/>
                    <a:pt x="97" y="32"/>
                    <a:pt x="88" y="32"/>
                  </a:cubicBezTo>
                  <a:cubicBezTo>
                    <a:pt x="76" y="32"/>
                    <a:pt x="64" y="35"/>
                    <a:pt x="49" y="35"/>
                  </a:cubicBezTo>
                  <a:cubicBezTo>
                    <a:pt x="46" y="35"/>
                    <a:pt x="42" y="35"/>
                    <a:pt x="38" y="35"/>
                  </a:cubicBezTo>
                  <a:lnTo>
                    <a:pt x="38" y="35"/>
                  </a:lnTo>
                  <a:cubicBezTo>
                    <a:pt x="47" y="37"/>
                    <a:pt x="51" y="46"/>
                    <a:pt x="51" y="51"/>
                  </a:cubicBezTo>
                  <a:cubicBezTo>
                    <a:pt x="49" y="50"/>
                    <a:pt x="48" y="50"/>
                    <a:pt x="47" y="50"/>
                  </a:cubicBezTo>
                  <a:cubicBezTo>
                    <a:pt x="44" y="50"/>
                    <a:pt x="46" y="55"/>
                    <a:pt x="42" y="55"/>
                  </a:cubicBezTo>
                  <a:cubicBezTo>
                    <a:pt x="41" y="55"/>
                    <a:pt x="38" y="54"/>
                    <a:pt x="34" y="51"/>
                  </a:cubicBezTo>
                  <a:cubicBezTo>
                    <a:pt x="23" y="43"/>
                    <a:pt x="16" y="40"/>
                    <a:pt x="11" y="40"/>
                  </a:cubicBezTo>
                  <a:cubicBezTo>
                    <a:pt x="6" y="40"/>
                    <a:pt x="3" y="43"/>
                    <a:pt x="0" y="45"/>
                  </a:cubicBezTo>
                  <a:lnTo>
                    <a:pt x="28" y="62"/>
                  </a:lnTo>
                  <a:cubicBezTo>
                    <a:pt x="25" y="62"/>
                    <a:pt x="23" y="61"/>
                    <a:pt x="21" y="61"/>
                  </a:cubicBezTo>
                  <a:cubicBezTo>
                    <a:pt x="8" y="61"/>
                    <a:pt x="13" y="76"/>
                    <a:pt x="23" y="90"/>
                  </a:cubicBezTo>
                  <a:cubicBezTo>
                    <a:pt x="28" y="102"/>
                    <a:pt x="34" y="113"/>
                    <a:pt x="17" y="113"/>
                  </a:cubicBezTo>
                  <a:cubicBezTo>
                    <a:pt x="23" y="118"/>
                    <a:pt x="23" y="124"/>
                    <a:pt x="34" y="130"/>
                  </a:cubicBezTo>
                  <a:lnTo>
                    <a:pt x="17" y="130"/>
                  </a:lnTo>
                  <a:cubicBezTo>
                    <a:pt x="17" y="141"/>
                    <a:pt x="17" y="152"/>
                    <a:pt x="23" y="169"/>
                  </a:cubicBezTo>
                  <a:lnTo>
                    <a:pt x="12" y="163"/>
                  </a:lnTo>
                  <a:lnTo>
                    <a:pt x="12" y="163"/>
                  </a:lnTo>
                  <a:cubicBezTo>
                    <a:pt x="12" y="174"/>
                    <a:pt x="51" y="169"/>
                    <a:pt x="51" y="174"/>
                  </a:cubicBezTo>
                  <a:lnTo>
                    <a:pt x="34" y="180"/>
                  </a:lnTo>
                  <a:cubicBezTo>
                    <a:pt x="34" y="186"/>
                    <a:pt x="17" y="197"/>
                    <a:pt x="40" y="208"/>
                  </a:cubicBezTo>
                  <a:lnTo>
                    <a:pt x="28" y="208"/>
                  </a:lnTo>
                  <a:cubicBezTo>
                    <a:pt x="28" y="208"/>
                    <a:pt x="20" y="220"/>
                    <a:pt x="36" y="220"/>
                  </a:cubicBezTo>
                  <a:cubicBezTo>
                    <a:pt x="37" y="220"/>
                    <a:pt x="38" y="220"/>
                    <a:pt x="39" y="220"/>
                  </a:cubicBezTo>
                  <a:lnTo>
                    <a:pt x="39" y="220"/>
                  </a:lnTo>
                  <a:cubicBezTo>
                    <a:pt x="34" y="223"/>
                    <a:pt x="46" y="230"/>
                    <a:pt x="51" y="230"/>
                  </a:cubicBezTo>
                  <a:lnTo>
                    <a:pt x="40" y="236"/>
                  </a:lnTo>
                  <a:cubicBezTo>
                    <a:pt x="56" y="236"/>
                    <a:pt x="62" y="236"/>
                    <a:pt x="62" y="242"/>
                  </a:cubicBezTo>
                  <a:lnTo>
                    <a:pt x="56" y="242"/>
                  </a:lnTo>
                  <a:cubicBezTo>
                    <a:pt x="51" y="247"/>
                    <a:pt x="68" y="242"/>
                    <a:pt x="62" y="253"/>
                  </a:cubicBez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lnTo>
                    <a:pt x="62" y="253"/>
                  </a:lnTo>
                  <a:cubicBezTo>
                    <a:pt x="62" y="253"/>
                    <a:pt x="62" y="253"/>
                    <a:pt x="62" y="253"/>
                  </a:cubicBezTo>
                  <a:lnTo>
                    <a:pt x="62" y="253"/>
                  </a:lnTo>
                  <a:cubicBezTo>
                    <a:pt x="64" y="253"/>
                    <a:pt x="65" y="253"/>
                    <a:pt x="68" y="253"/>
                  </a:cubicBezTo>
                  <a:cubicBezTo>
                    <a:pt x="73" y="258"/>
                    <a:pt x="68" y="264"/>
                    <a:pt x="56" y="264"/>
                  </a:cubicBezTo>
                  <a:cubicBezTo>
                    <a:pt x="62" y="264"/>
                    <a:pt x="73" y="270"/>
                    <a:pt x="68" y="270"/>
                  </a:cubicBezTo>
                  <a:lnTo>
                    <a:pt x="62" y="270"/>
                  </a:lnTo>
                  <a:cubicBezTo>
                    <a:pt x="51" y="281"/>
                    <a:pt x="79" y="281"/>
                    <a:pt x="62" y="286"/>
                  </a:cubicBezTo>
                  <a:cubicBezTo>
                    <a:pt x="62" y="286"/>
                    <a:pt x="56" y="286"/>
                    <a:pt x="56" y="292"/>
                  </a:cubicBezTo>
                  <a:cubicBezTo>
                    <a:pt x="56" y="287"/>
                    <a:pt x="56" y="283"/>
                    <a:pt x="56" y="281"/>
                  </a:cubicBezTo>
                  <a:cubicBezTo>
                    <a:pt x="49" y="281"/>
                    <a:pt x="47" y="283"/>
                    <a:pt x="41" y="283"/>
                  </a:cubicBezTo>
                  <a:cubicBezTo>
                    <a:pt x="38" y="283"/>
                    <a:pt x="34" y="283"/>
                    <a:pt x="28" y="281"/>
                  </a:cubicBezTo>
                  <a:lnTo>
                    <a:pt x="28" y="281"/>
                  </a:lnTo>
                  <a:cubicBezTo>
                    <a:pt x="34" y="286"/>
                    <a:pt x="56" y="292"/>
                    <a:pt x="51" y="298"/>
                  </a:cubicBezTo>
                  <a:lnTo>
                    <a:pt x="45" y="298"/>
                  </a:lnTo>
                  <a:cubicBezTo>
                    <a:pt x="45" y="303"/>
                    <a:pt x="45" y="303"/>
                    <a:pt x="45" y="303"/>
                  </a:cubicBezTo>
                  <a:cubicBezTo>
                    <a:pt x="45" y="303"/>
                    <a:pt x="45" y="309"/>
                    <a:pt x="45" y="309"/>
                  </a:cubicBezTo>
                  <a:lnTo>
                    <a:pt x="40" y="309"/>
                  </a:lnTo>
                  <a:cubicBezTo>
                    <a:pt x="40" y="309"/>
                    <a:pt x="40" y="303"/>
                    <a:pt x="45" y="303"/>
                  </a:cubicBezTo>
                  <a:lnTo>
                    <a:pt x="45" y="303"/>
                  </a:lnTo>
                  <a:cubicBezTo>
                    <a:pt x="34" y="303"/>
                    <a:pt x="40" y="309"/>
                    <a:pt x="40" y="314"/>
                  </a:cubicBezTo>
                  <a:lnTo>
                    <a:pt x="62" y="314"/>
                  </a:lnTo>
                  <a:cubicBezTo>
                    <a:pt x="62" y="314"/>
                    <a:pt x="62" y="309"/>
                    <a:pt x="56" y="309"/>
                  </a:cubicBezTo>
                  <a:cubicBezTo>
                    <a:pt x="56" y="309"/>
                    <a:pt x="56" y="303"/>
                    <a:pt x="56" y="303"/>
                  </a:cubicBezTo>
                  <a:cubicBezTo>
                    <a:pt x="62" y="303"/>
                    <a:pt x="68" y="303"/>
                    <a:pt x="62" y="309"/>
                  </a:cubicBezTo>
                  <a:lnTo>
                    <a:pt x="84" y="309"/>
                  </a:lnTo>
                  <a:cubicBezTo>
                    <a:pt x="68" y="314"/>
                    <a:pt x="56" y="326"/>
                    <a:pt x="45" y="326"/>
                  </a:cubicBezTo>
                  <a:cubicBezTo>
                    <a:pt x="51" y="331"/>
                    <a:pt x="51" y="342"/>
                    <a:pt x="73" y="348"/>
                  </a:cubicBezTo>
                  <a:cubicBezTo>
                    <a:pt x="79" y="348"/>
                    <a:pt x="68" y="348"/>
                    <a:pt x="68" y="354"/>
                  </a:cubicBezTo>
                  <a:cubicBezTo>
                    <a:pt x="62" y="348"/>
                    <a:pt x="62" y="348"/>
                    <a:pt x="56" y="348"/>
                  </a:cubicBezTo>
                  <a:cubicBezTo>
                    <a:pt x="68" y="354"/>
                    <a:pt x="62" y="359"/>
                    <a:pt x="79" y="359"/>
                  </a:cubicBezTo>
                  <a:cubicBezTo>
                    <a:pt x="76" y="362"/>
                    <a:pt x="72" y="362"/>
                    <a:pt x="69" y="362"/>
                  </a:cubicBezTo>
                  <a:cubicBezTo>
                    <a:pt x="66" y="362"/>
                    <a:pt x="65" y="362"/>
                    <a:pt x="68" y="365"/>
                  </a:cubicBezTo>
                  <a:lnTo>
                    <a:pt x="62" y="365"/>
                  </a:lnTo>
                  <a:cubicBezTo>
                    <a:pt x="35" y="381"/>
                    <a:pt x="101" y="387"/>
                    <a:pt x="77" y="407"/>
                  </a:cubicBezTo>
                  <a:lnTo>
                    <a:pt x="77" y="407"/>
                  </a:lnTo>
                  <a:cubicBezTo>
                    <a:pt x="77" y="406"/>
                    <a:pt x="78" y="405"/>
                    <a:pt x="79" y="404"/>
                  </a:cubicBezTo>
                  <a:cubicBezTo>
                    <a:pt x="73" y="404"/>
                    <a:pt x="73" y="404"/>
                    <a:pt x="73" y="410"/>
                  </a:cubicBezTo>
                  <a:cubicBezTo>
                    <a:pt x="75" y="409"/>
                    <a:pt x="76" y="408"/>
                    <a:pt x="77" y="407"/>
                  </a:cubicBezTo>
                  <a:lnTo>
                    <a:pt x="77" y="407"/>
                  </a:lnTo>
                  <a:cubicBezTo>
                    <a:pt x="64" y="428"/>
                    <a:pt x="89" y="444"/>
                    <a:pt x="68" y="466"/>
                  </a:cubicBezTo>
                  <a:cubicBezTo>
                    <a:pt x="62" y="471"/>
                    <a:pt x="73" y="471"/>
                    <a:pt x="79" y="477"/>
                  </a:cubicBezTo>
                  <a:lnTo>
                    <a:pt x="68" y="477"/>
                  </a:lnTo>
                  <a:lnTo>
                    <a:pt x="84" y="482"/>
                  </a:lnTo>
                  <a:cubicBezTo>
                    <a:pt x="96" y="488"/>
                    <a:pt x="45" y="494"/>
                    <a:pt x="68" y="505"/>
                  </a:cubicBezTo>
                  <a:lnTo>
                    <a:pt x="79" y="505"/>
                  </a:lnTo>
                  <a:cubicBezTo>
                    <a:pt x="79" y="510"/>
                    <a:pt x="84" y="516"/>
                    <a:pt x="73" y="516"/>
                  </a:cubicBezTo>
                  <a:lnTo>
                    <a:pt x="68" y="516"/>
                  </a:lnTo>
                  <a:lnTo>
                    <a:pt x="84" y="527"/>
                  </a:lnTo>
                  <a:cubicBezTo>
                    <a:pt x="82" y="530"/>
                    <a:pt x="73" y="530"/>
                    <a:pt x="66" y="530"/>
                  </a:cubicBezTo>
                  <a:cubicBezTo>
                    <a:pt x="58" y="530"/>
                    <a:pt x="51" y="530"/>
                    <a:pt x="51" y="533"/>
                  </a:cubicBezTo>
                  <a:cubicBezTo>
                    <a:pt x="51" y="537"/>
                    <a:pt x="66" y="545"/>
                    <a:pt x="74" y="545"/>
                  </a:cubicBezTo>
                  <a:cubicBezTo>
                    <a:pt x="76" y="545"/>
                    <a:pt x="78" y="545"/>
                    <a:pt x="79" y="544"/>
                  </a:cubicBezTo>
                  <a:lnTo>
                    <a:pt x="90" y="544"/>
                  </a:lnTo>
                  <a:cubicBezTo>
                    <a:pt x="101" y="547"/>
                    <a:pt x="111" y="548"/>
                    <a:pt x="120" y="548"/>
                  </a:cubicBezTo>
                  <a:cubicBezTo>
                    <a:pt x="129" y="548"/>
                    <a:pt x="138" y="547"/>
                    <a:pt x="146" y="544"/>
                  </a:cubicBezTo>
                  <a:lnTo>
                    <a:pt x="146" y="544"/>
                  </a:lnTo>
                  <a:cubicBezTo>
                    <a:pt x="146" y="550"/>
                    <a:pt x="146" y="550"/>
                    <a:pt x="140" y="550"/>
                  </a:cubicBezTo>
                  <a:cubicBezTo>
                    <a:pt x="142" y="553"/>
                    <a:pt x="143" y="554"/>
                    <a:pt x="144" y="554"/>
                  </a:cubicBezTo>
                  <a:cubicBezTo>
                    <a:pt x="146" y="554"/>
                    <a:pt x="147" y="551"/>
                    <a:pt x="148" y="551"/>
                  </a:cubicBezTo>
                  <a:cubicBezTo>
                    <a:pt x="149" y="551"/>
                    <a:pt x="150" y="552"/>
                    <a:pt x="152" y="555"/>
                  </a:cubicBezTo>
                  <a:lnTo>
                    <a:pt x="152" y="550"/>
                  </a:lnTo>
                  <a:cubicBezTo>
                    <a:pt x="152" y="554"/>
                    <a:pt x="155" y="562"/>
                    <a:pt x="154" y="562"/>
                  </a:cubicBezTo>
                  <a:cubicBezTo>
                    <a:pt x="154" y="562"/>
                    <a:pt x="153" y="562"/>
                    <a:pt x="153" y="562"/>
                  </a:cubicBezTo>
                  <a:lnTo>
                    <a:pt x="153" y="562"/>
                  </a:lnTo>
                  <a:cubicBezTo>
                    <a:pt x="154" y="563"/>
                    <a:pt x="156" y="563"/>
                    <a:pt x="157" y="563"/>
                  </a:cubicBezTo>
                  <a:cubicBezTo>
                    <a:pt x="161" y="563"/>
                    <a:pt x="163" y="555"/>
                    <a:pt x="165" y="555"/>
                  </a:cubicBezTo>
                  <a:cubicBezTo>
                    <a:pt x="166" y="555"/>
                    <a:pt x="167" y="557"/>
                    <a:pt x="168" y="561"/>
                  </a:cubicBezTo>
                  <a:cubicBezTo>
                    <a:pt x="174" y="555"/>
                    <a:pt x="168" y="550"/>
                    <a:pt x="174" y="527"/>
                  </a:cubicBezTo>
                  <a:lnTo>
                    <a:pt x="180" y="566"/>
                  </a:lnTo>
                  <a:lnTo>
                    <a:pt x="180" y="555"/>
                  </a:lnTo>
                  <a:cubicBezTo>
                    <a:pt x="185" y="550"/>
                    <a:pt x="180" y="550"/>
                    <a:pt x="180" y="544"/>
                  </a:cubicBezTo>
                  <a:lnTo>
                    <a:pt x="180" y="544"/>
                  </a:lnTo>
                  <a:cubicBezTo>
                    <a:pt x="182" y="546"/>
                    <a:pt x="184" y="547"/>
                    <a:pt x="186" y="547"/>
                  </a:cubicBezTo>
                  <a:cubicBezTo>
                    <a:pt x="190" y="547"/>
                    <a:pt x="192" y="545"/>
                    <a:pt x="194" y="545"/>
                  </a:cubicBezTo>
                  <a:lnTo>
                    <a:pt x="194" y="545"/>
                  </a:lnTo>
                  <a:cubicBezTo>
                    <a:pt x="194" y="548"/>
                    <a:pt x="196" y="547"/>
                    <a:pt x="196" y="555"/>
                  </a:cubicBezTo>
                  <a:cubicBezTo>
                    <a:pt x="196" y="547"/>
                    <a:pt x="196" y="545"/>
                    <a:pt x="194" y="545"/>
                  </a:cubicBezTo>
                  <a:cubicBezTo>
                    <a:pt x="194" y="545"/>
                    <a:pt x="194" y="545"/>
                    <a:pt x="194" y="545"/>
                  </a:cubicBezTo>
                  <a:lnTo>
                    <a:pt x="194" y="545"/>
                  </a:lnTo>
                  <a:cubicBezTo>
                    <a:pt x="194" y="543"/>
                    <a:pt x="195" y="542"/>
                    <a:pt x="196" y="538"/>
                  </a:cubicBezTo>
                  <a:cubicBezTo>
                    <a:pt x="198" y="548"/>
                    <a:pt x="200" y="551"/>
                    <a:pt x="201" y="551"/>
                  </a:cubicBezTo>
                  <a:cubicBezTo>
                    <a:pt x="202" y="551"/>
                    <a:pt x="204" y="543"/>
                    <a:pt x="206" y="543"/>
                  </a:cubicBezTo>
                  <a:cubicBezTo>
                    <a:pt x="207" y="543"/>
                    <a:pt x="207" y="543"/>
                    <a:pt x="208" y="544"/>
                  </a:cubicBezTo>
                  <a:cubicBezTo>
                    <a:pt x="208" y="561"/>
                    <a:pt x="202" y="555"/>
                    <a:pt x="208" y="566"/>
                  </a:cubicBezTo>
                  <a:cubicBezTo>
                    <a:pt x="208" y="559"/>
                    <a:pt x="209" y="556"/>
                    <a:pt x="211" y="556"/>
                  </a:cubicBezTo>
                  <a:cubicBezTo>
                    <a:pt x="214" y="556"/>
                    <a:pt x="219" y="562"/>
                    <a:pt x="222" y="562"/>
                  </a:cubicBezTo>
                  <a:cubicBezTo>
                    <a:pt x="223" y="562"/>
                    <a:pt x="224" y="561"/>
                    <a:pt x="224" y="561"/>
                  </a:cubicBezTo>
                  <a:cubicBezTo>
                    <a:pt x="224" y="559"/>
                    <a:pt x="224" y="557"/>
                    <a:pt x="224" y="555"/>
                  </a:cubicBezTo>
                  <a:cubicBezTo>
                    <a:pt x="224" y="550"/>
                    <a:pt x="230" y="550"/>
                    <a:pt x="236" y="550"/>
                  </a:cubicBezTo>
                  <a:cubicBezTo>
                    <a:pt x="236" y="555"/>
                    <a:pt x="247" y="555"/>
                    <a:pt x="252" y="561"/>
                  </a:cubicBezTo>
                  <a:lnTo>
                    <a:pt x="258" y="561"/>
                  </a:lnTo>
                  <a:cubicBezTo>
                    <a:pt x="252" y="544"/>
                    <a:pt x="258" y="544"/>
                    <a:pt x="264" y="544"/>
                  </a:cubicBezTo>
                  <a:cubicBezTo>
                    <a:pt x="264" y="550"/>
                    <a:pt x="264" y="555"/>
                    <a:pt x="264" y="561"/>
                  </a:cubicBezTo>
                  <a:lnTo>
                    <a:pt x="269" y="561"/>
                  </a:lnTo>
                  <a:cubicBezTo>
                    <a:pt x="269" y="555"/>
                    <a:pt x="269" y="550"/>
                    <a:pt x="269" y="550"/>
                  </a:cubicBezTo>
                  <a:lnTo>
                    <a:pt x="275" y="561"/>
                  </a:lnTo>
                  <a:cubicBezTo>
                    <a:pt x="280" y="561"/>
                    <a:pt x="280" y="548"/>
                    <a:pt x="288" y="548"/>
                  </a:cubicBezTo>
                  <a:cubicBezTo>
                    <a:pt x="289" y="548"/>
                    <a:pt x="290" y="549"/>
                    <a:pt x="292" y="550"/>
                  </a:cubicBezTo>
                  <a:cubicBezTo>
                    <a:pt x="286" y="538"/>
                    <a:pt x="275" y="522"/>
                    <a:pt x="280" y="510"/>
                  </a:cubicBezTo>
                  <a:lnTo>
                    <a:pt x="280" y="510"/>
                  </a:lnTo>
                  <a:cubicBezTo>
                    <a:pt x="280" y="516"/>
                    <a:pt x="286" y="527"/>
                    <a:pt x="286" y="527"/>
                  </a:cubicBezTo>
                  <a:lnTo>
                    <a:pt x="286" y="538"/>
                  </a:lnTo>
                  <a:cubicBezTo>
                    <a:pt x="292" y="538"/>
                    <a:pt x="286" y="527"/>
                    <a:pt x="286" y="527"/>
                  </a:cubicBezTo>
                  <a:lnTo>
                    <a:pt x="286" y="527"/>
                  </a:lnTo>
                  <a:cubicBezTo>
                    <a:pt x="292" y="538"/>
                    <a:pt x="292" y="533"/>
                    <a:pt x="297" y="538"/>
                  </a:cubicBezTo>
                  <a:lnTo>
                    <a:pt x="292" y="538"/>
                  </a:lnTo>
                  <a:cubicBezTo>
                    <a:pt x="297" y="544"/>
                    <a:pt x="303" y="544"/>
                    <a:pt x="303" y="550"/>
                  </a:cubicBezTo>
                  <a:lnTo>
                    <a:pt x="303" y="550"/>
                  </a:lnTo>
                  <a:cubicBezTo>
                    <a:pt x="303" y="544"/>
                    <a:pt x="297" y="538"/>
                    <a:pt x="303" y="538"/>
                  </a:cubicBezTo>
                  <a:cubicBezTo>
                    <a:pt x="304" y="538"/>
                    <a:pt x="304" y="537"/>
                    <a:pt x="305" y="537"/>
                  </a:cubicBezTo>
                  <a:cubicBezTo>
                    <a:pt x="309" y="537"/>
                    <a:pt x="309" y="550"/>
                    <a:pt x="314" y="550"/>
                  </a:cubicBezTo>
                  <a:cubicBezTo>
                    <a:pt x="314" y="545"/>
                    <a:pt x="318" y="548"/>
                    <a:pt x="316" y="539"/>
                  </a:cubicBezTo>
                  <a:lnTo>
                    <a:pt x="316" y="539"/>
                  </a:lnTo>
                  <a:cubicBezTo>
                    <a:pt x="317" y="540"/>
                    <a:pt x="318" y="542"/>
                    <a:pt x="320" y="544"/>
                  </a:cubicBezTo>
                  <a:cubicBezTo>
                    <a:pt x="320" y="538"/>
                    <a:pt x="331" y="533"/>
                    <a:pt x="320" y="522"/>
                  </a:cubicBezTo>
                  <a:cubicBezTo>
                    <a:pt x="320" y="515"/>
                    <a:pt x="323" y="514"/>
                    <a:pt x="328" y="514"/>
                  </a:cubicBezTo>
                  <a:cubicBezTo>
                    <a:pt x="331" y="514"/>
                    <a:pt x="335" y="515"/>
                    <a:pt x="339" y="515"/>
                  </a:cubicBezTo>
                  <a:cubicBezTo>
                    <a:pt x="343" y="515"/>
                    <a:pt x="346" y="514"/>
                    <a:pt x="348" y="510"/>
                  </a:cubicBezTo>
                  <a:cubicBezTo>
                    <a:pt x="353" y="505"/>
                    <a:pt x="359" y="505"/>
                    <a:pt x="353" y="494"/>
                  </a:cubicBezTo>
                  <a:lnTo>
                    <a:pt x="353" y="494"/>
                  </a:lnTo>
                  <a:cubicBezTo>
                    <a:pt x="359" y="494"/>
                    <a:pt x="364" y="499"/>
                    <a:pt x="364" y="499"/>
                  </a:cubicBezTo>
                  <a:cubicBezTo>
                    <a:pt x="370" y="494"/>
                    <a:pt x="364" y="494"/>
                    <a:pt x="376" y="494"/>
                  </a:cubicBezTo>
                  <a:cubicBezTo>
                    <a:pt x="376" y="496"/>
                    <a:pt x="376" y="498"/>
                    <a:pt x="377" y="499"/>
                  </a:cubicBezTo>
                  <a:lnTo>
                    <a:pt x="377" y="499"/>
                  </a:lnTo>
                  <a:cubicBezTo>
                    <a:pt x="376" y="499"/>
                    <a:pt x="376" y="499"/>
                    <a:pt x="376" y="499"/>
                  </a:cubicBezTo>
                  <a:lnTo>
                    <a:pt x="376" y="499"/>
                  </a:lnTo>
                  <a:cubicBezTo>
                    <a:pt x="376" y="499"/>
                    <a:pt x="376" y="499"/>
                    <a:pt x="377" y="499"/>
                  </a:cubicBezTo>
                  <a:lnTo>
                    <a:pt x="377" y="499"/>
                  </a:lnTo>
                  <a:cubicBezTo>
                    <a:pt x="377" y="499"/>
                    <a:pt x="377" y="499"/>
                    <a:pt x="377" y="499"/>
                  </a:cubicBezTo>
                  <a:lnTo>
                    <a:pt x="377" y="499"/>
                  </a:lnTo>
                  <a:cubicBezTo>
                    <a:pt x="379" y="499"/>
                    <a:pt x="382" y="501"/>
                    <a:pt x="383" y="501"/>
                  </a:cubicBezTo>
                  <a:cubicBezTo>
                    <a:pt x="385" y="501"/>
                    <a:pt x="387" y="499"/>
                    <a:pt x="387" y="494"/>
                  </a:cubicBezTo>
                  <a:cubicBezTo>
                    <a:pt x="393" y="488"/>
                    <a:pt x="393" y="488"/>
                    <a:pt x="398" y="482"/>
                  </a:cubicBezTo>
                  <a:lnTo>
                    <a:pt x="404" y="499"/>
                  </a:lnTo>
                  <a:cubicBezTo>
                    <a:pt x="423" y="499"/>
                    <a:pt x="404" y="469"/>
                    <a:pt x="418" y="469"/>
                  </a:cubicBezTo>
                  <a:cubicBezTo>
                    <a:pt x="420" y="469"/>
                    <a:pt x="423" y="470"/>
                    <a:pt x="426" y="471"/>
                  </a:cubicBezTo>
                  <a:cubicBezTo>
                    <a:pt x="423" y="468"/>
                    <a:pt x="421" y="468"/>
                    <a:pt x="418" y="468"/>
                  </a:cubicBezTo>
                  <a:cubicBezTo>
                    <a:pt x="415" y="468"/>
                    <a:pt x="412" y="468"/>
                    <a:pt x="409" y="466"/>
                  </a:cubicBezTo>
                  <a:cubicBezTo>
                    <a:pt x="410" y="464"/>
                    <a:pt x="412" y="464"/>
                    <a:pt x="414" y="464"/>
                  </a:cubicBezTo>
                  <a:cubicBezTo>
                    <a:pt x="423" y="464"/>
                    <a:pt x="437" y="471"/>
                    <a:pt x="437" y="471"/>
                  </a:cubicBezTo>
                  <a:cubicBezTo>
                    <a:pt x="449" y="466"/>
                    <a:pt x="426" y="449"/>
                    <a:pt x="432" y="449"/>
                  </a:cubicBezTo>
                  <a:cubicBezTo>
                    <a:pt x="426" y="443"/>
                    <a:pt x="415" y="438"/>
                    <a:pt x="415" y="426"/>
                  </a:cubicBezTo>
                  <a:lnTo>
                    <a:pt x="415" y="426"/>
                  </a:lnTo>
                  <a:cubicBezTo>
                    <a:pt x="421" y="426"/>
                    <a:pt x="437" y="438"/>
                    <a:pt x="437" y="443"/>
                  </a:cubicBezTo>
                  <a:cubicBezTo>
                    <a:pt x="441" y="443"/>
                    <a:pt x="445" y="441"/>
                    <a:pt x="449" y="441"/>
                  </a:cubicBezTo>
                  <a:cubicBezTo>
                    <a:pt x="450" y="441"/>
                    <a:pt x="452" y="441"/>
                    <a:pt x="454" y="443"/>
                  </a:cubicBezTo>
                  <a:cubicBezTo>
                    <a:pt x="454" y="438"/>
                    <a:pt x="449" y="438"/>
                    <a:pt x="443" y="438"/>
                  </a:cubicBezTo>
                  <a:cubicBezTo>
                    <a:pt x="454" y="438"/>
                    <a:pt x="449" y="432"/>
                    <a:pt x="460" y="426"/>
                  </a:cubicBezTo>
                  <a:cubicBezTo>
                    <a:pt x="454" y="426"/>
                    <a:pt x="449" y="426"/>
                    <a:pt x="449" y="421"/>
                  </a:cubicBezTo>
                  <a:cubicBezTo>
                    <a:pt x="465" y="415"/>
                    <a:pt x="443" y="415"/>
                    <a:pt x="449" y="404"/>
                  </a:cubicBezTo>
                  <a:lnTo>
                    <a:pt x="449" y="404"/>
                  </a:lnTo>
                  <a:cubicBezTo>
                    <a:pt x="453" y="404"/>
                    <a:pt x="461" y="411"/>
                    <a:pt x="461" y="411"/>
                  </a:cubicBezTo>
                  <a:cubicBezTo>
                    <a:pt x="461" y="411"/>
                    <a:pt x="461" y="411"/>
                    <a:pt x="460" y="410"/>
                  </a:cubicBezTo>
                  <a:cubicBezTo>
                    <a:pt x="461" y="408"/>
                    <a:pt x="462" y="408"/>
                    <a:pt x="464" y="408"/>
                  </a:cubicBezTo>
                  <a:cubicBezTo>
                    <a:pt x="469" y="408"/>
                    <a:pt x="477" y="415"/>
                    <a:pt x="477" y="415"/>
                  </a:cubicBezTo>
                  <a:cubicBezTo>
                    <a:pt x="471" y="404"/>
                    <a:pt x="488" y="410"/>
                    <a:pt x="493" y="404"/>
                  </a:cubicBezTo>
                  <a:lnTo>
                    <a:pt x="488" y="404"/>
                  </a:lnTo>
                  <a:cubicBezTo>
                    <a:pt x="488" y="398"/>
                    <a:pt x="488" y="398"/>
                    <a:pt x="493" y="398"/>
                  </a:cubicBezTo>
                  <a:cubicBezTo>
                    <a:pt x="488" y="393"/>
                    <a:pt x="477" y="393"/>
                    <a:pt x="465" y="387"/>
                  </a:cubicBezTo>
                  <a:cubicBezTo>
                    <a:pt x="474" y="387"/>
                    <a:pt x="469" y="380"/>
                    <a:pt x="475" y="380"/>
                  </a:cubicBezTo>
                  <a:cubicBezTo>
                    <a:pt x="477" y="380"/>
                    <a:pt x="479" y="380"/>
                    <a:pt x="482" y="382"/>
                  </a:cubicBezTo>
                  <a:cubicBezTo>
                    <a:pt x="471" y="387"/>
                    <a:pt x="493" y="387"/>
                    <a:pt x="493" y="393"/>
                  </a:cubicBezTo>
                  <a:cubicBezTo>
                    <a:pt x="493" y="393"/>
                    <a:pt x="493" y="393"/>
                    <a:pt x="493" y="387"/>
                  </a:cubicBezTo>
                  <a:cubicBezTo>
                    <a:pt x="499" y="387"/>
                    <a:pt x="499" y="393"/>
                    <a:pt x="499" y="393"/>
                  </a:cubicBezTo>
                  <a:cubicBezTo>
                    <a:pt x="516" y="387"/>
                    <a:pt x="482" y="382"/>
                    <a:pt x="488" y="370"/>
                  </a:cubicBezTo>
                  <a:lnTo>
                    <a:pt x="488" y="370"/>
                  </a:lnTo>
                  <a:cubicBezTo>
                    <a:pt x="493" y="375"/>
                    <a:pt x="502" y="376"/>
                    <a:pt x="504" y="376"/>
                  </a:cubicBezTo>
                  <a:lnTo>
                    <a:pt x="504" y="376"/>
                  </a:lnTo>
                  <a:cubicBezTo>
                    <a:pt x="499" y="376"/>
                    <a:pt x="488" y="370"/>
                    <a:pt x="482" y="365"/>
                  </a:cubicBezTo>
                  <a:cubicBezTo>
                    <a:pt x="493" y="365"/>
                    <a:pt x="482" y="359"/>
                    <a:pt x="482" y="354"/>
                  </a:cubicBezTo>
                  <a:lnTo>
                    <a:pt x="482" y="359"/>
                  </a:lnTo>
                  <a:cubicBezTo>
                    <a:pt x="471" y="354"/>
                    <a:pt x="477" y="354"/>
                    <a:pt x="471" y="348"/>
                  </a:cubicBezTo>
                  <a:lnTo>
                    <a:pt x="471" y="348"/>
                  </a:lnTo>
                  <a:cubicBezTo>
                    <a:pt x="472" y="348"/>
                    <a:pt x="473" y="348"/>
                    <a:pt x="474" y="349"/>
                  </a:cubicBezTo>
                  <a:lnTo>
                    <a:pt x="474" y="349"/>
                  </a:lnTo>
                  <a:cubicBezTo>
                    <a:pt x="476" y="344"/>
                    <a:pt x="497" y="346"/>
                    <a:pt x="488" y="337"/>
                  </a:cubicBezTo>
                  <a:lnTo>
                    <a:pt x="488" y="337"/>
                  </a:lnTo>
                  <a:cubicBezTo>
                    <a:pt x="491" y="337"/>
                    <a:pt x="498" y="339"/>
                    <a:pt x="503" y="339"/>
                  </a:cubicBezTo>
                  <a:cubicBezTo>
                    <a:pt x="506" y="339"/>
                    <a:pt x="508" y="339"/>
                    <a:pt x="510" y="337"/>
                  </a:cubicBezTo>
                  <a:cubicBezTo>
                    <a:pt x="499" y="331"/>
                    <a:pt x="521" y="331"/>
                    <a:pt x="516" y="326"/>
                  </a:cubicBezTo>
                  <a:cubicBezTo>
                    <a:pt x="505" y="326"/>
                    <a:pt x="505" y="326"/>
                    <a:pt x="493" y="320"/>
                  </a:cubicBezTo>
                  <a:lnTo>
                    <a:pt x="493" y="320"/>
                  </a:lnTo>
                  <a:lnTo>
                    <a:pt x="499" y="331"/>
                  </a:lnTo>
                  <a:lnTo>
                    <a:pt x="488" y="320"/>
                  </a:lnTo>
                  <a:lnTo>
                    <a:pt x="488" y="320"/>
                  </a:lnTo>
                  <a:cubicBezTo>
                    <a:pt x="488" y="326"/>
                    <a:pt x="493" y="331"/>
                    <a:pt x="488" y="331"/>
                  </a:cubicBezTo>
                  <a:cubicBezTo>
                    <a:pt x="482" y="326"/>
                    <a:pt x="482" y="326"/>
                    <a:pt x="477" y="326"/>
                  </a:cubicBezTo>
                  <a:cubicBezTo>
                    <a:pt x="493" y="326"/>
                    <a:pt x="465" y="314"/>
                    <a:pt x="477" y="314"/>
                  </a:cubicBezTo>
                  <a:lnTo>
                    <a:pt x="505" y="314"/>
                  </a:lnTo>
                  <a:cubicBezTo>
                    <a:pt x="521" y="309"/>
                    <a:pt x="493" y="298"/>
                    <a:pt x="504" y="286"/>
                  </a:cubicBezTo>
                  <a:lnTo>
                    <a:pt x="504" y="286"/>
                  </a:lnTo>
                  <a:lnTo>
                    <a:pt x="499" y="292"/>
                  </a:lnTo>
                  <a:cubicBezTo>
                    <a:pt x="488" y="292"/>
                    <a:pt x="493" y="286"/>
                    <a:pt x="493" y="281"/>
                  </a:cubicBezTo>
                  <a:cubicBezTo>
                    <a:pt x="499" y="281"/>
                    <a:pt x="505" y="281"/>
                    <a:pt x="510" y="275"/>
                  </a:cubicBezTo>
                  <a:cubicBezTo>
                    <a:pt x="505" y="275"/>
                    <a:pt x="510" y="270"/>
                    <a:pt x="493" y="270"/>
                  </a:cubicBezTo>
                  <a:lnTo>
                    <a:pt x="505" y="264"/>
                  </a:lnTo>
                  <a:cubicBezTo>
                    <a:pt x="510" y="253"/>
                    <a:pt x="477" y="253"/>
                    <a:pt x="477" y="247"/>
                  </a:cubicBezTo>
                  <a:cubicBezTo>
                    <a:pt x="484" y="247"/>
                    <a:pt x="489" y="245"/>
                    <a:pt x="495" y="245"/>
                  </a:cubicBezTo>
                  <a:cubicBezTo>
                    <a:pt x="498" y="245"/>
                    <a:pt x="501" y="245"/>
                    <a:pt x="505" y="247"/>
                  </a:cubicBezTo>
                  <a:cubicBezTo>
                    <a:pt x="505" y="242"/>
                    <a:pt x="505" y="242"/>
                    <a:pt x="499" y="242"/>
                  </a:cubicBezTo>
                  <a:cubicBezTo>
                    <a:pt x="505" y="242"/>
                    <a:pt x="482" y="236"/>
                    <a:pt x="493" y="230"/>
                  </a:cubicBezTo>
                  <a:lnTo>
                    <a:pt x="482" y="230"/>
                  </a:lnTo>
                  <a:cubicBezTo>
                    <a:pt x="478" y="230"/>
                    <a:pt x="477" y="228"/>
                    <a:pt x="473" y="228"/>
                  </a:cubicBezTo>
                  <a:cubicBezTo>
                    <a:pt x="472" y="228"/>
                    <a:pt x="469" y="228"/>
                    <a:pt x="465" y="230"/>
                  </a:cubicBezTo>
                  <a:cubicBezTo>
                    <a:pt x="493" y="214"/>
                    <a:pt x="460" y="208"/>
                    <a:pt x="482" y="191"/>
                  </a:cubicBezTo>
                  <a:cubicBezTo>
                    <a:pt x="477" y="186"/>
                    <a:pt x="471" y="180"/>
                    <a:pt x="465" y="174"/>
                  </a:cubicBezTo>
                  <a:lnTo>
                    <a:pt x="471" y="174"/>
                  </a:lnTo>
                  <a:cubicBezTo>
                    <a:pt x="472" y="172"/>
                    <a:pt x="472" y="171"/>
                    <a:pt x="470" y="171"/>
                  </a:cubicBezTo>
                  <a:cubicBezTo>
                    <a:pt x="466" y="171"/>
                    <a:pt x="454" y="178"/>
                    <a:pt x="449" y="178"/>
                  </a:cubicBezTo>
                  <a:cubicBezTo>
                    <a:pt x="448" y="178"/>
                    <a:pt x="447" y="177"/>
                    <a:pt x="449" y="174"/>
                  </a:cubicBezTo>
                  <a:cubicBezTo>
                    <a:pt x="453" y="170"/>
                    <a:pt x="455" y="169"/>
                    <a:pt x="457" y="169"/>
                  </a:cubicBezTo>
                  <a:cubicBezTo>
                    <a:pt x="459" y="169"/>
                    <a:pt x="459" y="170"/>
                    <a:pt x="460" y="170"/>
                  </a:cubicBezTo>
                  <a:cubicBezTo>
                    <a:pt x="460" y="170"/>
                    <a:pt x="460" y="170"/>
                    <a:pt x="460" y="169"/>
                  </a:cubicBezTo>
                  <a:cubicBezTo>
                    <a:pt x="488" y="152"/>
                    <a:pt x="454" y="158"/>
                    <a:pt x="465" y="146"/>
                  </a:cubicBezTo>
                  <a:cubicBezTo>
                    <a:pt x="471" y="135"/>
                    <a:pt x="449" y="141"/>
                    <a:pt x="449" y="135"/>
                  </a:cubicBezTo>
                  <a:cubicBezTo>
                    <a:pt x="449" y="135"/>
                    <a:pt x="449" y="135"/>
                    <a:pt x="454" y="130"/>
                  </a:cubicBezTo>
                  <a:lnTo>
                    <a:pt x="454" y="130"/>
                  </a:lnTo>
                  <a:cubicBezTo>
                    <a:pt x="449" y="131"/>
                    <a:pt x="444" y="132"/>
                    <a:pt x="439" y="132"/>
                  </a:cubicBezTo>
                  <a:cubicBezTo>
                    <a:pt x="431" y="132"/>
                    <a:pt x="425" y="130"/>
                    <a:pt x="421" y="130"/>
                  </a:cubicBezTo>
                  <a:lnTo>
                    <a:pt x="421" y="130"/>
                  </a:lnTo>
                  <a:cubicBezTo>
                    <a:pt x="420" y="130"/>
                    <a:pt x="419" y="131"/>
                    <a:pt x="418" y="131"/>
                  </a:cubicBezTo>
                  <a:cubicBezTo>
                    <a:pt x="417" y="131"/>
                    <a:pt x="416" y="130"/>
                    <a:pt x="415" y="130"/>
                  </a:cubicBezTo>
                  <a:cubicBezTo>
                    <a:pt x="415" y="124"/>
                    <a:pt x="415" y="118"/>
                    <a:pt x="426" y="107"/>
                  </a:cubicBezTo>
                  <a:lnTo>
                    <a:pt x="432" y="113"/>
                  </a:lnTo>
                  <a:cubicBezTo>
                    <a:pt x="437" y="104"/>
                    <a:pt x="436" y="103"/>
                    <a:pt x="433" y="103"/>
                  </a:cubicBezTo>
                  <a:cubicBezTo>
                    <a:pt x="432" y="103"/>
                    <a:pt x="430" y="103"/>
                    <a:pt x="429" y="103"/>
                  </a:cubicBezTo>
                  <a:cubicBezTo>
                    <a:pt x="427" y="103"/>
                    <a:pt x="426" y="103"/>
                    <a:pt x="426" y="102"/>
                  </a:cubicBezTo>
                  <a:lnTo>
                    <a:pt x="432" y="96"/>
                  </a:lnTo>
                  <a:cubicBezTo>
                    <a:pt x="430" y="95"/>
                    <a:pt x="428" y="95"/>
                    <a:pt x="427" y="95"/>
                  </a:cubicBezTo>
                  <a:cubicBezTo>
                    <a:pt x="419" y="95"/>
                    <a:pt x="412" y="103"/>
                    <a:pt x="407" y="103"/>
                  </a:cubicBezTo>
                  <a:cubicBezTo>
                    <a:pt x="405" y="103"/>
                    <a:pt x="405" y="102"/>
                    <a:pt x="404" y="102"/>
                  </a:cubicBezTo>
                  <a:lnTo>
                    <a:pt x="398" y="107"/>
                  </a:lnTo>
                  <a:cubicBezTo>
                    <a:pt x="395" y="109"/>
                    <a:pt x="393" y="110"/>
                    <a:pt x="392" y="110"/>
                  </a:cubicBezTo>
                  <a:cubicBezTo>
                    <a:pt x="389" y="110"/>
                    <a:pt x="397" y="101"/>
                    <a:pt x="391" y="101"/>
                  </a:cubicBezTo>
                  <a:lnTo>
                    <a:pt x="391" y="101"/>
                  </a:lnTo>
                  <a:cubicBezTo>
                    <a:pt x="390" y="101"/>
                    <a:pt x="389" y="101"/>
                    <a:pt x="387" y="102"/>
                  </a:cubicBezTo>
                  <a:lnTo>
                    <a:pt x="398" y="85"/>
                  </a:lnTo>
                  <a:lnTo>
                    <a:pt x="398" y="85"/>
                  </a:lnTo>
                  <a:cubicBezTo>
                    <a:pt x="393" y="85"/>
                    <a:pt x="376" y="96"/>
                    <a:pt x="370" y="96"/>
                  </a:cubicBezTo>
                  <a:cubicBezTo>
                    <a:pt x="381" y="85"/>
                    <a:pt x="393" y="79"/>
                    <a:pt x="398" y="79"/>
                  </a:cubicBezTo>
                  <a:cubicBezTo>
                    <a:pt x="398" y="76"/>
                    <a:pt x="397" y="75"/>
                    <a:pt x="395" y="75"/>
                  </a:cubicBezTo>
                  <a:cubicBezTo>
                    <a:pt x="393" y="75"/>
                    <a:pt x="390" y="76"/>
                    <a:pt x="387" y="79"/>
                  </a:cubicBezTo>
                  <a:cubicBezTo>
                    <a:pt x="376" y="90"/>
                    <a:pt x="370" y="90"/>
                    <a:pt x="364" y="90"/>
                  </a:cubicBezTo>
                  <a:cubicBezTo>
                    <a:pt x="381" y="57"/>
                    <a:pt x="348" y="74"/>
                    <a:pt x="353" y="45"/>
                  </a:cubicBezTo>
                  <a:lnTo>
                    <a:pt x="353" y="45"/>
                  </a:lnTo>
                  <a:cubicBezTo>
                    <a:pt x="351" y="46"/>
                    <a:pt x="350" y="46"/>
                    <a:pt x="348" y="46"/>
                  </a:cubicBezTo>
                  <a:cubicBezTo>
                    <a:pt x="335" y="46"/>
                    <a:pt x="329" y="29"/>
                    <a:pt x="314" y="29"/>
                  </a:cubicBezTo>
                  <a:cubicBezTo>
                    <a:pt x="314" y="43"/>
                    <a:pt x="314" y="43"/>
                    <a:pt x="313" y="43"/>
                  </a:cubicBezTo>
                  <a:cubicBezTo>
                    <a:pt x="313" y="43"/>
                    <a:pt x="311" y="43"/>
                    <a:pt x="308" y="57"/>
                  </a:cubicBezTo>
                  <a:lnTo>
                    <a:pt x="303" y="57"/>
                  </a:lnTo>
                  <a:lnTo>
                    <a:pt x="297" y="34"/>
                  </a:lnTo>
                  <a:cubicBezTo>
                    <a:pt x="297" y="29"/>
                    <a:pt x="297" y="29"/>
                    <a:pt x="303" y="23"/>
                  </a:cubicBezTo>
                  <a:cubicBezTo>
                    <a:pt x="292" y="17"/>
                    <a:pt x="303" y="12"/>
                    <a:pt x="297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290;p41">
              <a:extLst>
                <a:ext uri="{FF2B5EF4-FFF2-40B4-BE49-F238E27FC236}">
                  <a16:creationId xmlns:a16="http://schemas.microsoft.com/office/drawing/2014/main" id="{624B8538-83D3-47E9-A4C5-1F7AE7595DFE}"/>
                </a:ext>
              </a:extLst>
            </p:cNvPr>
            <p:cNvSpPr/>
            <p:nvPr/>
          </p:nvSpPr>
          <p:spPr>
            <a:xfrm>
              <a:off x="8979300" y="1089738"/>
              <a:ext cx="13175" cy="16150"/>
            </a:xfrm>
            <a:custGeom>
              <a:avLst/>
              <a:gdLst/>
              <a:ahLst/>
              <a:cxnLst/>
              <a:rect l="l" t="t" r="r" b="b"/>
              <a:pathLst>
                <a:path w="527" h="646" extrusionOk="0">
                  <a:moveTo>
                    <a:pt x="387" y="85"/>
                  </a:moveTo>
                  <a:cubicBezTo>
                    <a:pt x="392" y="85"/>
                    <a:pt x="392" y="85"/>
                    <a:pt x="392" y="90"/>
                  </a:cubicBezTo>
                  <a:cubicBezTo>
                    <a:pt x="391" y="90"/>
                    <a:pt x="391" y="91"/>
                    <a:pt x="390" y="91"/>
                  </a:cubicBezTo>
                  <a:lnTo>
                    <a:pt x="390" y="91"/>
                  </a:lnTo>
                  <a:cubicBezTo>
                    <a:pt x="395" y="90"/>
                    <a:pt x="399" y="90"/>
                    <a:pt x="403" y="90"/>
                  </a:cubicBezTo>
                  <a:cubicBezTo>
                    <a:pt x="403" y="85"/>
                    <a:pt x="392" y="85"/>
                    <a:pt x="387" y="85"/>
                  </a:cubicBezTo>
                  <a:close/>
                  <a:moveTo>
                    <a:pt x="390" y="91"/>
                  </a:moveTo>
                  <a:cubicBezTo>
                    <a:pt x="385" y="92"/>
                    <a:pt x="380" y="93"/>
                    <a:pt x="375" y="97"/>
                  </a:cubicBezTo>
                  <a:lnTo>
                    <a:pt x="375" y="97"/>
                  </a:lnTo>
                  <a:cubicBezTo>
                    <a:pt x="379" y="95"/>
                    <a:pt x="384" y="93"/>
                    <a:pt x="390" y="91"/>
                  </a:cubicBezTo>
                  <a:close/>
                  <a:moveTo>
                    <a:pt x="118" y="107"/>
                  </a:moveTo>
                  <a:cubicBezTo>
                    <a:pt x="120" y="107"/>
                    <a:pt x="124" y="110"/>
                    <a:pt x="127" y="115"/>
                  </a:cubicBezTo>
                  <a:lnTo>
                    <a:pt x="127" y="115"/>
                  </a:lnTo>
                  <a:cubicBezTo>
                    <a:pt x="125" y="114"/>
                    <a:pt x="122" y="112"/>
                    <a:pt x="118" y="107"/>
                  </a:cubicBezTo>
                  <a:close/>
                  <a:moveTo>
                    <a:pt x="118" y="113"/>
                  </a:moveTo>
                  <a:lnTo>
                    <a:pt x="132" y="122"/>
                  </a:lnTo>
                  <a:lnTo>
                    <a:pt x="132" y="122"/>
                  </a:lnTo>
                  <a:cubicBezTo>
                    <a:pt x="133" y="124"/>
                    <a:pt x="133" y="125"/>
                    <a:pt x="134" y="127"/>
                  </a:cubicBezTo>
                  <a:lnTo>
                    <a:pt x="134" y="127"/>
                  </a:lnTo>
                  <a:cubicBezTo>
                    <a:pt x="127" y="122"/>
                    <a:pt x="118" y="113"/>
                    <a:pt x="118" y="113"/>
                  </a:cubicBezTo>
                  <a:close/>
                  <a:moveTo>
                    <a:pt x="123" y="135"/>
                  </a:moveTo>
                  <a:cubicBezTo>
                    <a:pt x="128" y="135"/>
                    <a:pt x="129" y="135"/>
                    <a:pt x="132" y="138"/>
                  </a:cubicBezTo>
                  <a:lnTo>
                    <a:pt x="132" y="138"/>
                  </a:lnTo>
                  <a:cubicBezTo>
                    <a:pt x="133" y="138"/>
                    <a:pt x="135" y="138"/>
                    <a:pt x="137" y="138"/>
                  </a:cubicBezTo>
                  <a:cubicBezTo>
                    <a:pt x="140" y="138"/>
                    <a:pt x="143" y="138"/>
                    <a:pt x="134" y="135"/>
                  </a:cubicBezTo>
                  <a:close/>
                  <a:moveTo>
                    <a:pt x="434" y="139"/>
                  </a:moveTo>
                  <a:cubicBezTo>
                    <a:pt x="431" y="139"/>
                    <a:pt x="428" y="142"/>
                    <a:pt x="424" y="144"/>
                  </a:cubicBezTo>
                  <a:lnTo>
                    <a:pt x="424" y="144"/>
                  </a:lnTo>
                  <a:cubicBezTo>
                    <a:pt x="427" y="143"/>
                    <a:pt x="428" y="143"/>
                    <a:pt x="429" y="143"/>
                  </a:cubicBezTo>
                  <a:cubicBezTo>
                    <a:pt x="430" y="143"/>
                    <a:pt x="431" y="143"/>
                    <a:pt x="437" y="141"/>
                  </a:cubicBezTo>
                  <a:cubicBezTo>
                    <a:pt x="436" y="140"/>
                    <a:pt x="435" y="139"/>
                    <a:pt x="434" y="139"/>
                  </a:cubicBezTo>
                  <a:close/>
                  <a:moveTo>
                    <a:pt x="424" y="144"/>
                  </a:moveTo>
                  <a:cubicBezTo>
                    <a:pt x="423" y="145"/>
                    <a:pt x="422" y="145"/>
                    <a:pt x="420" y="146"/>
                  </a:cubicBezTo>
                  <a:cubicBezTo>
                    <a:pt x="420" y="146"/>
                    <a:pt x="420" y="146"/>
                    <a:pt x="421" y="146"/>
                  </a:cubicBezTo>
                  <a:lnTo>
                    <a:pt x="421" y="146"/>
                  </a:lnTo>
                  <a:cubicBezTo>
                    <a:pt x="422" y="146"/>
                    <a:pt x="423" y="145"/>
                    <a:pt x="424" y="144"/>
                  </a:cubicBezTo>
                  <a:close/>
                  <a:moveTo>
                    <a:pt x="129" y="146"/>
                  </a:moveTo>
                  <a:cubicBezTo>
                    <a:pt x="129" y="146"/>
                    <a:pt x="123" y="152"/>
                    <a:pt x="118" y="152"/>
                  </a:cubicBezTo>
                  <a:lnTo>
                    <a:pt x="134" y="152"/>
                  </a:lnTo>
                  <a:lnTo>
                    <a:pt x="129" y="146"/>
                  </a:lnTo>
                  <a:close/>
                  <a:moveTo>
                    <a:pt x="305" y="146"/>
                  </a:moveTo>
                  <a:cubicBezTo>
                    <a:pt x="303" y="147"/>
                    <a:pt x="303" y="149"/>
                    <a:pt x="303" y="157"/>
                  </a:cubicBezTo>
                  <a:cubicBezTo>
                    <a:pt x="303" y="154"/>
                    <a:pt x="304" y="149"/>
                    <a:pt x="305" y="146"/>
                  </a:cubicBezTo>
                  <a:close/>
                  <a:moveTo>
                    <a:pt x="482" y="258"/>
                  </a:moveTo>
                  <a:cubicBezTo>
                    <a:pt x="482" y="258"/>
                    <a:pt x="482" y="258"/>
                    <a:pt x="482" y="258"/>
                  </a:cubicBezTo>
                  <a:cubicBezTo>
                    <a:pt x="482" y="258"/>
                    <a:pt x="482" y="258"/>
                    <a:pt x="482" y="258"/>
                  </a:cubicBezTo>
                  <a:close/>
                  <a:moveTo>
                    <a:pt x="123" y="259"/>
                  </a:moveTo>
                  <a:lnTo>
                    <a:pt x="123" y="264"/>
                  </a:lnTo>
                  <a:cubicBezTo>
                    <a:pt x="124" y="262"/>
                    <a:pt x="124" y="260"/>
                    <a:pt x="123" y="259"/>
                  </a:cubicBezTo>
                  <a:close/>
                  <a:moveTo>
                    <a:pt x="106" y="331"/>
                  </a:moveTo>
                  <a:cubicBezTo>
                    <a:pt x="106" y="337"/>
                    <a:pt x="106" y="337"/>
                    <a:pt x="106" y="337"/>
                  </a:cubicBezTo>
                  <a:lnTo>
                    <a:pt x="95" y="337"/>
                  </a:lnTo>
                  <a:cubicBezTo>
                    <a:pt x="101" y="337"/>
                    <a:pt x="101" y="337"/>
                    <a:pt x="106" y="331"/>
                  </a:cubicBezTo>
                  <a:close/>
                  <a:moveTo>
                    <a:pt x="403" y="381"/>
                  </a:moveTo>
                  <a:cubicBezTo>
                    <a:pt x="403" y="381"/>
                    <a:pt x="398" y="381"/>
                    <a:pt x="409" y="387"/>
                  </a:cubicBezTo>
                  <a:lnTo>
                    <a:pt x="409" y="381"/>
                  </a:lnTo>
                  <a:close/>
                  <a:moveTo>
                    <a:pt x="34" y="404"/>
                  </a:moveTo>
                  <a:cubicBezTo>
                    <a:pt x="34" y="404"/>
                    <a:pt x="34" y="407"/>
                    <a:pt x="36" y="409"/>
                  </a:cubicBezTo>
                  <a:lnTo>
                    <a:pt x="36" y="409"/>
                  </a:lnTo>
                  <a:cubicBezTo>
                    <a:pt x="36" y="407"/>
                    <a:pt x="35" y="405"/>
                    <a:pt x="34" y="404"/>
                  </a:cubicBezTo>
                  <a:close/>
                  <a:moveTo>
                    <a:pt x="398" y="404"/>
                  </a:moveTo>
                  <a:cubicBezTo>
                    <a:pt x="401" y="407"/>
                    <a:pt x="402" y="408"/>
                    <a:pt x="404" y="409"/>
                  </a:cubicBezTo>
                  <a:lnTo>
                    <a:pt x="404" y="409"/>
                  </a:lnTo>
                  <a:cubicBezTo>
                    <a:pt x="402" y="407"/>
                    <a:pt x="399" y="406"/>
                    <a:pt x="398" y="404"/>
                  </a:cubicBezTo>
                  <a:close/>
                  <a:moveTo>
                    <a:pt x="403" y="415"/>
                  </a:moveTo>
                  <a:cubicBezTo>
                    <a:pt x="403" y="418"/>
                    <a:pt x="403" y="419"/>
                    <a:pt x="404" y="420"/>
                  </a:cubicBezTo>
                  <a:lnTo>
                    <a:pt x="404" y="420"/>
                  </a:lnTo>
                  <a:cubicBezTo>
                    <a:pt x="404" y="418"/>
                    <a:pt x="403" y="417"/>
                    <a:pt x="403" y="415"/>
                  </a:cubicBezTo>
                  <a:close/>
                  <a:moveTo>
                    <a:pt x="502" y="434"/>
                  </a:moveTo>
                  <a:cubicBezTo>
                    <a:pt x="499" y="437"/>
                    <a:pt x="500" y="437"/>
                    <a:pt x="504" y="437"/>
                  </a:cubicBezTo>
                  <a:cubicBezTo>
                    <a:pt x="504" y="436"/>
                    <a:pt x="503" y="435"/>
                    <a:pt x="502" y="434"/>
                  </a:cubicBezTo>
                  <a:close/>
                  <a:moveTo>
                    <a:pt x="90" y="443"/>
                  </a:moveTo>
                  <a:cubicBezTo>
                    <a:pt x="90" y="449"/>
                    <a:pt x="95" y="449"/>
                    <a:pt x="101" y="449"/>
                  </a:cubicBezTo>
                  <a:lnTo>
                    <a:pt x="90" y="449"/>
                  </a:lnTo>
                  <a:cubicBezTo>
                    <a:pt x="90" y="449"/>
                    <a:pt x="78" y="443"/>
                    <a:pt x="90" y="443"/>
                  </a:cubicBezTo>
                  <a:close/>
                  <a:moveTo>
                    <a:pt x="392" y="555"/>
                  </a:moveTo>
                  <a:lnTo>
                    <a:pt x="392" y="555"/>
                  </a:lnTo>
                  <a:cubicBezTo>
                    <a:pt x="395" y="562"/>
                    <a:pt x="399" y="564"/>
                    <a:pt x="401" y="564"/>
                  </a:cubicBezTo>
                  <a:cubicBezTo>
                    <a:pt x="402" y="564"/>
                    <a:pt x="403" y="563"/>
                    <a:pt x="403" y="561"/>
                  </a:cubicBezTo>
                  <a:lnTo>
                    <a:pt x="392" y="555"/>
                  </a:lnTo>
                  <a:close/>
                  <a:moveTo>
                    <a:pt x="382" y="566"/>
                  </a:moveTo>
                  <a:cubicBezTo>
                    <a:pt x="382" y="567"/>
                    <a:pt x="383" y="568"/>
                    <a:pt x="383" y="568"/>
                  </a:cubicBezTo>
                  <a:cubicBezTo>
                    <a:pt x="384" y="568"/>
                    <a:pt x="384" y="567"/>
                    <a:pt x="382" y="566"/>
                  </a:cubicBezTo>
                  <a:close/>
                  <a:moveTo>
                    <a:pt x="202" y="577"/>
                  </a:moveTo>
                  <a:lnTo>
                    <a:pt x="207" y="580"/>
                  </a:lnTo>
                  <a:lnTo>
                    <a:pt x="207" y="580"/>
                  </a:lnTo>
                  <a:cubicBezTo>
                    <a:pt x="207" y="579"/>
                    <a:pt x="207" y="578"/>
                    <a:pt x="207" y="577"/>
                  </a:cubicBezTo>
                  <a:close/>
                  <a:moveTo>
                    <a:pt x="168" y="572"/>
                  </a:moveTo>
                  <a:cubicBezTo>
                    <a:pt x="162" y="577"/>
                    <a:pt x="168" y="577"/>
                    <a:pt x="174" y="583"/>
                  </a:cubicBezTo>
                  <a:cubicBezTo>
                    <a:pt x="174" y="577"/>
                    <a:pt x="168" y="583"/>
                    <a:pt x="168" y="572"/>
                  </a:cubicBezTo>
                  <a:close/>
                  <a:moveTo>
                    <a:pt x="224" y="594"/>
                  </a:moveTo>
                  <a:cubicBezTo>
                    <a:pt x="224" y="598"/>
                    <a:pt x="223" y="603"/>
                    <a:pt x="221" y="603"/>
                  </a:cubicBezTo>
                  <a:cubicBezTo>
                    <a:pt x="221" y="603"/>
                    <a:pt x="220" y="602"/>
                    <a:pt x="218" y="600"/>
                  </a:cubicBezTo>
                  <a:cubicBezTo>
                    <a:pt x="218" y="594"/>
                    <a:pt x="218" y="594"/>
                    <a:pt x="224" y="594"/>
                  </a:cubicBezTo>
                  <a:close/>
                  <a:moveTo>
                    <a:pt x="196" y="96"/>
                  </a:moveTo>
                  <a:lnTo>
                    <a:pt x="196" y="96"/>
                  </a:lnTo>
                  <a:cubicBezTo>
                    <a:pt x="202" y="96"/>
                    <a:pt x="202" y="101"/>
                    <a:pt x="202" y="107"/>
                  </a:cubicBezTo>
                  <a:cubicBezTo>
                    <a:pt x="204" y="105"/>
                    <a:pt x="206" y="104"/>
                    <a:pt x="208" y="104"/>
                  </a:cubicBezTo>
                  <a:cubicBezTo>
                    <a:pt x="219" y="104"/>
                    <a:pt x="227" y="129"/>
                    <a:pt x="235" y="129"/>
                  </a:cubicBezTo>
                  <a:cubicBezTo>
                    <a:pt x="237" y="129"/>
                    <a:pt x="239" y="128"/>
                    <a:pt x="241" y="124"/>
                  </a:cubicBezTo>
                  <a:lnTo>
                    <a:pt x="252" y="113"/>
                  </a:lnTo>
                  <a:lnTo>
                    <a:pt x="252" y="113"/>
                  </a:lnTo>
                  <a:cubicBezTo>
                    <a:pt x="258" y="113"/>
                    <a:pt x="246" y="118"/>
                    <a:pt x="246" y="129"/>
                  </a:cubicBezTo>
                  <a:cubicBezTo>
                    <a:pt x="251" y="124"/>
                    <a:pt x="255" y="123"/>
                    <a:pt x="258" y="123"/>
                  </a:cubicBezTo>
                  <a:cubicBezTo>
                    <a:pt x="262" y="123"/>
                    <a:pt x="265" y="127"/>
                    <a:pt x="268" y="127"/>
                  </a:cubicBezTo>
                  <a:cubicBezTo>
                    <a:pt x="270" y="127"/>
                    <a:pt x="272" y="126"/>
                    <a:pt x="274" y="124"/>
                  </a:cubicBezTo>
                  <a:lnTo>
                    <a:pt x="274" y="124"/>
                  </a:lnTo>
                  <a:cubicBezTo>
                    <a:pt x="269" y="157"/>
                    <a:pt x="297" y="129"/>
                    <a:pt x="297" y="157"/>
                  </a:cubicBezTo>
                  <a:lnTo>
                    <a:pt x="303" y="146"/>
                  </a:lnTo>
                  <a:cubicBezTo>
                    <a:pt x="304" y="145"/>
                    <a:pt x="304" y="145"/>
                    <a:pt x="305" y="145"/>
                  </a:cubicBezTo>
                  <a:lnTo>
                    <a:pt x="305" y="145"/>
                  </a:lnTo>
                  <a:cubicBezTo>
                    <a:pt x="305" y="145"/>
                    <a:pt x="305" y="145"/>
                    <a:pt x="305" y="146"/>
                  </a:cubicBezTo>
                  <a:lnTo>
                    <a:pt x="305" y="146"/>
                  </a:lnTo>
                  <a:cubicBezTo>
                    <a:pt x="306" y="146"/>
                    <a:pt x="307" y="146"/>
                    <a:pt x="308" y="146"/>
                  </a:cubicBezTo>
                  <a:cubicBezTo>
                    <a:pt x="331" y="146"/>
                    <a:pt x="336" y="174"/>
                    <a:pt x="336" y="191"/>
                  </a:cubicBezTo>
                  <a:cubicBezTo>
                    <a:pt x="337" y="191"/>
                    <a:pt x="337" y="192"/>
                    <a:pt x="338" y="192"/>
                  </a:cubicBezTo>
                  <a:cubicBezTo>
                    <a:pt x="344" y="192"/>
                    <a:pt x="357" y="178"/>
                    <a:pt x="363" y="178"/>
                  </a:cubicBezTo>
                  <a:cubicBezTo>
                    <a:pt x="365" y="178"/>
                    <a:pt x="366" y="180"/>
                    <a:pt x="364" y="185"/>
                  </a:cubicBezTo>
                  <a:lnTo>
                    <a:pt x="353" y="191"/>
                  </a:lnTo>
                  <a:cubicBezTo>
                    <a:pt x="375" y="191"/>
                    <a:pt x="364" y="213"/>
                    <a:pt x="387" y="219"/>
                  </a:cubicBezTo>
                  <a:lnTo>
                    <a:pt x="375" y="219"/>
                  </a:lnTo>
                  <a:cubicBezTo>
                    <a:pt x="371" y="223"/>
                    <a:pt x="376" y="227"/>
                    <a:pt x="381" y="227"/>
                  </a:cubicBezTo>
                  <a:cubicBezTo>
                    <a:pt x="383" y="227"/>
                    <a:pt x="385" y="226"/>
                    <a:pt x="387" y="225"/>
                  </a:cubicBezTo>
                  <a:lnTo>
                    <a:pt x="387" y="225"/>
                  </a:lnTo>
                  <a:cubicBezTo>
                    <a:pt x="387" y="230"/>
                    <a:pt x="381" y="230"/>
                    <a:pt x="381" y="230"/>
                  </a:cubicBezTo>
                  <a:cubicBezTo>
                    <a:pt x="375" y="236"/>
                    <a:pt x="392" y="236"/>
                    <a:pt x="387" y="241"/>
                  </a:cubicBezTo>
                  <a:lnTo>
                    <a:pt x="381" y="241"/>
                  </a:lnTo>
                  <a:cubicBezTo>
                    <a:pt x="385" y="241"/>
                    <a:pt x="383" y="244"/>
                    <a:pt x="385" y="244"/>
                  </a:cubicBezTo>
                  <a:cubicBezTo>
                    <a:pt x="387" y="244"/>
                    <a:pt x="388" y="243"/>
                    <a:pt x="392" y="241"/>
                  </a:cubicBezTo>
                  <a:lnTo>
                    <a:pt x="392" y="241"/>
                  </a:lnTo>
                  <a:cubicBezTo>
                    <a:pt x="387" y="247"/>
                    <a:pt x="403" y="253"/>
                    <a:pt x="398" y="258"/>
                  </a:cubicBezTo>
                  <a:cubicBezTo>
                    <a:pt x="407" y="258"/>
                    <a:pt x="398" y="265"/>
                    <a:pt x="402" y="265"/>
                  </a:cubicBezTo>
                  <a:cubicBezTo>
                    <a:pt x="404" y="265"/>
                    <a:pt x="406" y="265"/>
                    <a:pt x="409" y="264"/>
                  </a:cubicBezTo>
                  <a:lnTo>
                    <a:pt x="409" y="264"/>
                  </a:lnTo>
                  <a:cubicBezTo>
                    <a:pt x="392" y="269"/>
                    <a:pt x="398" y="275"/>
                    <a:pt x="409" y="281"/>
                  </a:cubicBezTo>
                  <a:lnTo>
                    <a:pt x="392" y="281"/>
                  </a:lnTo>
                  <a:cubicBezTo>
                    <a:pt x="392" y="286"/>
                    <a:pt x="398" y="286"/>
                    <a:pt x="409" y="286"/>
                  </a:cubicBezTo>
                  <a:cubicBezTo>
                    <a:pt x="381" y="297"/>
                    <a:pt x="431" y="297"/>
                    <a:pt x="398" y="309"/>
                  </a:cubicBezTo>
                  <a:cubicBezTo>
                    <a:pt x="409" y="320"/>
                    <a:pt x="415" y="331"/>
                    <a:pt x="420" y="342"/>
                  </a:cubicBezTo>
                  <a:cubicBezTo>
                    <a:pt x="398" y="337"/>
                    <a:pt x="420" y="331"/>
                    <a:pt x="398" y="331"/>
                  </a:cubicBezTo>
                  <a:cubicBezTo>
                    <a:pt x="409" y="337"/>
                    <a:pt x="426" y="348"/>
                    <a:pt x="415" y="359"/>
                  </a:cubicBezTo>
                  <a:cubicBezTo>
                    <a:pt x="415" y="359"/>
                    <a:pt x="409" y="353"/>
                    <a:pt x="403" y="353"/>
                  </a:cubicBezTo>
                  <a:lnTo>
                    <a:pt x="403" y="353"/>
                  </a:lnTo>
                  <a:cubicBezTo>
                    <a:pt x="415" y="365"/>
                    <a:pt x="398" y="370"/>
                    <a:pt x="409" y="381"/>
                  </a:cubicBezTo>
                  <a:cubicBezTo>
                    <a:pt x="417" y="381"/>
                    <a:pt x="426" y="391"/>
                    <a:pt x="434" y="395"/>
                  </a:cubicBezTo>
                  <a:lnTo>
                    <a:pt x="434" y="395"/>
                  </a:lnTo>
                  <a:cubicBezTo>
                    <a:pt x="432" y="395"/>
                    <a:pt x="431" y="395"/>
                    <a:pt x="430" y="395"/>
                  </a:cubicBezTo>
                  <a:cubicBezTo>
                    <a:pt x="423" y="395"/>
                    <a:pt x="423" y="399"/>
                    <a:pt x="417" y="399"/>
                  </a:cubicBezTo>
                  <a:cubicBezTo>
                    <a:pt x="413" y="399"/>
                    <a:pt x="408" y="398"/>
                    <a:pt x="398" y="393"/>
                  </a:cubicBezTo>
                  <a:lnTo>
                    <a:pt x="398" y="393"/>
                  </a:lnTo>
                  <a:cubicBezTo>
                    <a:pt x="398" y="393"/>
                    <a:pt x="403" y="398"/>
                    <a:pt x="409" y="398"/>
                  </a:cubicBezTo>
                  <a:lnTo>
                    <a:pt x="398" y="398"/>
                  </a:lnTo>
                  <a:cubicBezTo>
                    <a:pt x="403" y="404"/>
                    <a:pt x="409" y="404"/>
                    <a:pt x="409" y="409"/>
                  </a:cubicBezTo>
                  <a:cubicBezTo>
                    <a:pt x="406" y="409"/>
                    <a:pt x="405" y="409"/>
                    <a:pt x="404" y="409"/>
                  </a:cubicBezTo>
                  <a:lnTo>
                    <a:pt x="404" y="409"/>
                  </a:lnTo>
                  <a:cubicBezTo>
                    <a:pt x="409" y="413"/>
                    <a:pt x="413" y="417"/>
                    <a:pt x="409" y="421"/>
                  </a:cubicBezTo>
                  <a:cubicBezTo>
                    <a:pt x="406" y="421"/>
                    <a:pt x="405" y="421"/>
                    <a:pt x="404" y="420"/>
                  </a:cubicBezTo>
                  <a:lnTo>
                    <a:pt x="404" y="420"/>
                  </a:lnTo>
                  <a:cubicBezTo>
                    <a:pt x="407" y="431"/>
                    <a:pt x="418" y="444"/>
                    <a:pt x="403" y="449"/>
                  </a:cubicBezTo>
                  <a:cubicBezTo>
                    <a:pt x="397" y="442"/>
                    <a:pt x="394" y="441"/>
                    <a:pt x="393" y="441"/>
                  </a:cubicBezTo>
                  <a:cubicBezTo>
                    <a:pt x="392" y="441"/>
                    <a:pt x="392" y="442"/>
                    <a:pt x="390" y="442"/>
                  </a:cubicBezTo>
                  <a:cubicBezTo>
                    <a:pt x="388" y="442"/>
                    <a:pt x="386" y="441"/>
                    <a:pt x="381" y="437"/>
                  </a:cubicBezTo>
                  <a:lnTo>
                    <a:pt x="381" y="437"/>
                  </a:lnTo>
                  <a:lnTo>
                    <a:pt x="387" y="443"/>
                  </a:lnTo>
                  <a:lnTo>
                    <a:pt x="392" y="449"/>
                  </a:lnTo>
                  <a:cubicBezTo>
                    <a:pt x="392" y="454"/>
                    <a:pt x="398" y="460"/>
                    <a:pt x="392" y="460"/>
                  </a:cubicBezTo>
                  <a:lnTo>
                    <a:pt x="387" y="454"/>
                  </a:lnTo>
                  <a:lnTo>
                    <a:pt x="387" y="465"/>
                  </a:lnTo>
                  <a:lnTo>
                    <a:pt x="398" y="465"/>
                  </a:lnTo>
                  <a:cubicBezTo>
                    <a:pt x="398" y="471"/>
                    <a:pt x="415" y="477"/>
                    <a:pt x="409" y="477"/>
                  </a:cubicBezTo>
                  <a:cubicBezTo>
                    <a:pt x="405" y="477"/>
                    <a:pt x="404" y="479"/>
                    <a:pt x="400" y="479"/>
                  </a:cubicBezTo>
                  <a:cubicBezTo>
                    <a:pt x="398" y="479"/>
                    <a:pt x="396" y="479"/>
                    <a:pt x="392" y="477"/>
                  </a:cubicBezTo>
                  <a:lnTo>
                    <a:pt x="392" y="477"/>
                  </a:lnTo>
                  <a:cubicBezTo>
                    <a:pt x="398" y="482"/>
                    <a:pt x="398" y="488"/>
                    <a:pt x="392" y="488"/>
                  </a:cubicBezTo>
                  <a:cubicBezTo>
                    <a:pt x="387" y="488"/>
                    <a:pt x="381" y="477"/>
                    <a:pt x="375" y="477"/>
                  </a:cubicBezTo>
                  <a:lnTo>
                    <a:pt x="375" y="477"/>
                  </a:lnTo>
                  <a:cubicBezTo>
                    <a:pt x="387" y="488"/>
                    <a:pt x="375" y="488"/>
                    <a:pt x="381" y="499"/>
                  </a:cubicBezTo>
                  <a:cubicBezTo>
                    <a:pt x="381" y="499"/>
                    <a:pt x="375" y="488"/>
                    <a:pt x="370" y="488"/>
                  </a:cubicBezTo>
                  <a:lnTo>
                    <a:pt x="370" y="488"/>
                  </a:lnTo>
                  <a:lnTo>
                    <a:pt x="381" y="499"/>
                  </a:lnTo>
                  <a:cubicBezTo>
                    <a:pt x="375" y="499"/>
                    <a:pt x="375" y="499"/>
                    <a:pt x="370" y="493"/>
                  </a:cubicBezTo>
                  <a:lnTo>
                    <a:pt x="370" y="493"/>
                  </a:lnTo>
                  <a:cubicBezTo>
                    <a:pt x="364" y="493"/>
                    <a:pt x="387" y="505"/>
                    <a:pt x="375" y="505"/>
                  </a:cubicBezTo>
                  <a:cubicBezTo>
                    <a:pt x="375" y="505"/>
                    <a:pt x="370" y="505"/>
                    <a:pt x="370" y="499"/>
                  </a:cubicBezTo>
                  <a:cubicBezTo>
                    <a:pt x="364" y="505"/>
                    <a:pt x="364" y="516"/>
                    <a:pt x="359" y="516"/>
                  </a:cubicBezTo>
                  <a:cubicBezTo>
                    <a:pt x="342" y="505"/>
                    <a:pt x="359" y="510"/>
                    <a:pt x="347" y="499"/>
                  </a:cubicBezTo>
                  <a:lnTo>
                    <a:pt x="347" y="499"/>
                  </a:lnTo>
                  <a:cubicBezTo>
                    <a:pt x="342" y="510"/>
                    <a:pt x="347" y="533"/>
                    <a:pt x="336" y="533"/>
                  </a:cubicBezTo>
                  <a:cubicBezTo>
                    <a:pt x="341" y="540"/>
                    <a:pt x="342" y="542"/>
                    <a:pt x="341" y="542"/>
                  </a:cubicBezTo>
                  <a:cubicBezTo>
                    <a:pt x="339" y="542"/>
                    <a:pt x="333" y="538"/>
                    <a:pt x="329" y="538"/>
                  </a:cubicBezTo>
                  <a:cubicBezTo>
                    <a:pt x="327" y="538"/>
                    <a:pt x="325" y="540"/>
                    <a:pt x="325" y="544"/>
                  </a:cubicBezTo>
                  <a:cubicBezTo>
                    <a:pt x="325" y="539"/>
                    <a:pt x="321" y="531"/>
                    <a:pt x="320" y="531"/>
                  </a:cubicBezTo>
                  <a:cubicBezTo>
                    <a:pt x="320" y="531"/>
                    <a:pt x="319" y="532"/>
                    <a:pt x="319" y="533"/>
                  </a:cubicBezTo>
                  <a:cubicBezTo>
                    <a:pt x="314" y="533"/>
                    <a:pt x="314" y="544"/>
                    <a:pt x="308" y="555"/>
                  </a:cubicBezTo>
                  <a:lnTo>
                    <a:pt x="303" y="549"/>
                  </a:lnTo>
                  <a:cubicBezTo>
                    <a:pt x="301" y="548"/>
                    <a:pt x="299" y="547"/>
                    <a:pt x="297" y="547"/>
                  </a:cubicBezTo>
                  <a:cubicBezTo>
                    <a:pt x="293" y="547"/>
                    <a:pt x="289" y="549"/>
                    <a:pt x="286" y="549"/>
                  </a:cubicBezTo>
                  <a:cubicBezTo>
                    <a:pt x="291" y="555"/>
                    <a:pt x="286" y="555"/>
                    <a:pt x="291" y="566"/>
                  </a:cubicBezTo>
                  <a:cubicBezTo>
                    <a:pt x="285" y="560"/>
                    <a:pt x="281" y="558"/>
                    <a:pt x="278" y="558"/>
                  </a:cubicBezTo>
                  <a:cubicBezTo>
                    <a:pt x="269" y="558"/>
                    <a:pt x="269" y="577"/>
                    <a:pt x="261" y="577"/>
                  </a:cubicBezTo>
                  <a:cubicBezTo>
                    <a:pt x="259" y="577"/>
                    <a:pt x="256" y="576"/>
                    <a:pt x="252" y="572"/>
                  </a:cubicBezTo>
                  <a:cubicBezTo>
                    <a:pt x="252" y="566"/>
                    <a:pt x="252" y="561"/>
                    <a:pt x="252" y="561"/>
                  </a:cubicBezTo>
                  <a:lnTo>
                    <a:pt x="241" y="572"/>
                  </a:lnTo>
                  <a:cubicBezTo>
                    <a:pt x="246" y="583"/>
                    <a:pt x="246" y="577"/>
                    <a:pt x="252" y="583"/>
                  </a:cubicBezTo>
                  <a:cubicBezTo>
                    <a:pt x="252" y="594"/>
                    <a:pt x="252" y="600"/>
                    <a:pt x="246" y="600"/>
                  </a:cubicBezTo>
                  <a:cubicBezTo>
                    <a:pt x="252" y="589"/>
                    <a:pt x="241" y="583"/>
                    <a:pt x="241" y="577"/>
                  </a:cubicBezTo>
                  <a:cubicBezTo>
                    <a:pt x="241" y="577"/>
                    <a:pt x="241" y="583"/>
                    <a:pt x="241" y="589"/>
                  </a:cubicBezTo>
                  <a:cubicBezTo>
                    <a:pt x="239" y="585"/>
                    <a:pt x="237" y="584"/>
                    <a:pt x="237" y="584"/>
                  </a:cubicBezTo>
                  <a:lnTo>
                    <a:pt x="237" y="584"/>
                  </a:lnTo>
                  <a:cubicBezTo>
                    <a:pt x="236" y="584"/>
                    <a:pt x="243" y="600"/>
                    <a:pt x="237" y="600"/>
                  </a:cubicBezTo>
                  <a:cubicBezTo>
                    <a:pt x="237" y="600"/>
                    <a:pt x="236" y="600"/>
                    <a:pt x="235" y="600"/>
                  </a:cubicBezTo>
                  <a:lnTo>
                    <a:pt x="235" y="594"/>
                  </a:lnTo>
                  <a:cubicBezTo>
                    <a:pt x="231" y="594"/>
                    <a:pt x="230" y="601"/>
                    <a:pt x="230" y="601"/>
                  </a:cubicBezTo>
                  <a:cubicBezTo>
                    <a:pt x="230" y="601"/>
                    <a:pt x="230" y="601"/>
                    <a:pt x="230" y="600"/>
                  </a:cubicBezTo>
                  <a:cubicBezTo>
                    <a:pt x="224" y="589"/>
                    <a:pt x="230" y="594"/>
                    <a:pt x="224" y="589"/>
                  </a:cubicBezTo>
                  <a:cubicBezTo>
                    <a:pt x="224" y="589"/>
                    <a:pt x="224" y="591"/>
                    <a:pt x="224" y="594"/>
                  </a:cubicBezTo>
                  <a:lnTo>
                    <a:pt x="224" y="594"/>
                  </a:lnTo>
                  <a:cubicBezTo>
                    <a:pt x="217" y="584"/>
                    <a:pt x="215" y="582"/>
                    <a:pt x="214" y="582"/>
                  </a:cubicBezTo>
                  <a:cubicBezTo>
                    <a:pt x="213" y="582"/>
                    <a:pt x="213" y="583"/>
                    <a:pt x="213" y="583"/>
                  </a:cubicBezTo>
                  <a:lnTo>
                    <a:pt x="207" y="580"/>
                  </a:lnTo>
                  <a:lnTo>
                    <a:pt x="207" y="580"/>
                  </a:lnTo>
                  <a:cubicBezTo>
                    <a:pt x="207" y="610"/>
                    <a:pt x="196" y="589"/>
                    <a:pt x="190" y="611"/>
                  </a:cubicBezTo>
                  <a:cubicBezTo>
                    <a:pt x="196" y="589"/>
                    <a:pt x="190" y="600"/>
                    <a:pt x="190" y="583"/>
                  </a:cubicBezTo>
                  <a:cubicBezTo>
                    <a:pt x="185" y="583"/>
                    <a:pt x="179" y="577"/>
                    <a:pt x="179" y="572"/>
                  </a:cubicBezTo>
                  <a:cubicBezTo>
                    <a:pt x="179" y="575"/>
                    <a:pt x="179" y="576"/>
                    <a:pt x="178" y="576"/>
                  </a:cubicBezTo>
                  <a:cubicBezTo>
                    <a:pt x="177" y="576"/>
                    <a:pt x="176" y="575"/>
                    <a:pt x="176" y="575"/>
                  </a:cubicBezTo>
                  <a:cubicBezTo>
                    <a:pt x="175" y="575"/>
                    <a:pt x="174" y="577"/>
                    <a:pt x="174" y="583"/>
                  </a:cubicBezTo>
                  <a:cubicBezTo>
                    <a:pt x="172" y="587"/>
                    <a:pt x="170" y="589"/>
                    <a:pt x="167" y="589"/>
                  </a:cubicBezTo>
                  <a:cubicBezTo>
                    <a:pt x="163" y="589"/>
                    <a:pt x="158" y="585"/>
                    <a:pt x="154" y="585"/>
                  </a:cubicBezTo>
                  <a:cubicBezTo>
                    <a:pt x="150" y="585"/>
                    <a:pt x="147" y="587"/>
                    <a:pt x="146" y="594"/>
                  </a:cubicBezTo>
                  <a:cubicBezTo>
                    <a:pt x="134" y="600"/>
                    <a:pt x="140" y="617"/>
                    <a:pt x="129" y="628"/>
                  </a:cubicBezTo>
                  <a:cubicBezTo>
                    <a:pt x="129" y="622"/>
                    <a:pt x="129" y="611"/>
                    <a:pt x="129" y="611"/>
                  </a:cubicBezTo>
                  <a:cubicBezTo>
                    <a:pt x="129" y="605"/>
                    <a:pt x="129" y="605"/>
                    <a:pt x="123" y="605"/>
                  </a:cubicBezTo>
                  <a:cubicBezTo>
                    <a:pt x="123" y="611"/>
                    <a:pt x="118" y="611"/>
                    <a:pt x="118" y="611"/>
                  </a:cubicBezTo>
                  <a:cubicBezTo>
                    <a:pt x="118" y="611"/>
                    <a:pt x="118" y="611"/>
                    <a:pt x="118" y="605"/>
                  </a:cubicBezTo>
                  <a:cubicBezTo>
                    <a:pt x="118" y="605"/>
                    <a:pt x="118" y="600"/>
                    <a:pt x="118" y="600"/>
                  </a:cubicBezTo>
                  <a:lnTo>
                    <a:pt x="123" y="600"/>
                  </a:lnTo>
                  <a:cubicBezTo>
                    <a:pt x="118" y="594"/>
                    <a:pt x="123" y="594"/>
                    <a:pt x="112" y="589"/>
                  </a:cubicBezTo>
                  <a:cubicBezTo>
                    <a:pt x="123" y="583"/>
                    <a:pt x="106" y="577"/>
                    <a:pt x="129" y="577"/>
                  </a:cubicBezTo>
                  <a:cubicBezTo>
                    <a:pt x="123" y="577"/>
                    <a:pt x="112" y="572"/>
                    <a:pt x="112" y="566"/>
                  </a:cubicBezTo>
                  <a:lnTo>
                    <a:pt x="112" y="566"/>
                  </a:lnTo>
                  <a:cubicBezTo>
                    <a:pt x="117" y="569"/>
                    <a:pt x="119" y="569"/>
                    <a:pt x="121" y="569"/>
                  </a:cubicBezTo>
                  <a:cubicBezTo>
                    <a:pt x="126" y="569"/>
                    <a:pt x="120" y="560"/>
                    <a:pt x="132" y="560"/>
                  </a:cubicBezTo>
                  <a:cubicBezTo>
                    <a:pt x="134" y="560"/>
                    <a:pt x="137" y="560"/>
                    <a:pt x="140" y="561"/>
                  </a:cubicBezTo>
                  <a:cubicBezTo>
                    <a:pt x="121" y="556"/>
                    <a:pt x="126" y="547"/>
                    <a:pt x="122" y="538"/>
                  </a:cubicBezTo>
                  <a:lnTo>
                    <a:pt x="122" y="538"/>
                  </a:lnTo>
                  <a:cubicBezTo>
                    <a:pt x="123" y="538"/>
                    <a:pt x="123" y="538"/>
                    <a:pt x="123" y="538"/>
                  </a:cubicBezTo>
                  <a:cubicBezTo>
                    <a:pt x="123" y="533"/>
                    <a:pt x="129" y="533"/>
                    <a:pt x="134" y="527"/>
                  </a:cubicBezTo>
                  <a:cubicBezTo>
                    <a:pt x="118" y="527"/>
                    <a:pt x="112" y="521"/>
                    <a:pt x="101" y="516"/>
                  </a:cubicBezTo>
                  <a:cubicBezTo>
                    <a:pt x="104" y="515"/>
                    <a:pt x="107" y="514"/>
                    <a:pt x="110" y="514"/>
                  </a:cubicBezTo>
                  <a:cubicBezTo>
                    <a:pt x="120" y="514"/>
                    <a:pt x="127" y="521"/>
                    <a:pt x="140" y="521"/>
                  </a:cubicBezTo>
                  <a:cubicBezTo>
                    <a:pt x="123" y="521"/>
                    <a:pt x="123" y="510"/>
                    <a:pt x="112" y="510"/>
                  </a:cubicBezTo>
                  <a:lnTo>
                    <a:pt x="134" y="510"/>
                  </a:lnTo>
                  <a:cubicBezTo>
                    <a:pt x="112" y="505"/>
                    <a:pt x="129" y="505"/>
                    <a:pt x="118" y="499"/>
                  </a:cubicBezTo>
                  <a:cubicBezTo>
                    <a:pt x="123" y="496"/>
                    <a:pt x="127" y="496"/>
                    <a:pt x="130" y="496"/>
                  </a:cubicBezTo>
                  <a:cubicBezTo>
                    <a:pt x="132" y="496"/>
                    <a:pt x="132" y="496"/>
                    <a:pt x="129" y="493"/>
                  </a:cubicBezTo>
                  <a:cubicBezTo>
                    <a:pt x="131" y="492"/>
                    <a:pt x="133" y="491"/>
                    <a:pt x="136" y="491"/>
                  </a:cubicBezTo>
                  <a:cubicBezTo>
                    <a:pt x="141" y="491"/>
                    <a:pt x="146" y="493"/>
                    <a:pt x="146" y="493"/>
                  </a:cubicBezTo>
                  <a:cubicBezTo>
                    <a:pt x="146" y="491"/>
                    <a:pt x="141" y="491"/>
                    <a:pt x="136" y="491"/>
                  </a:cubicBezTo>
                  <a:cubicBezTo>
                    <a:pt x="130" y="491"/>
                    <a:pt x="123" y="491"/>
                    <a:pt x="118" y="488"/>
                  </a:cubicBezTo>
                  <a:cubicBezTo>
                    <a:pt x="115" y="485"/>
                    <a:pt x="118" y="485"/>
                    <a:pt x="123" y="485"/>
                  </a:cubicBezTo>
                  <a:cubicBezTo>
                    <a:pt x="127" y="485"/>
                    <a:pt x="134" y="485"/>
                    <a:pt x="140" y="482"/>
                  </a:cubicBezTo>
                  <a:cubicBezTo>
                    <a:pt x="134" y="482"/>
                    <a:pt x="118" y="477"/>
                    <a:pt x="118" y="471"/>
                  </a:cubicBezTo>
                  <a:lnTo>
                    <a:pt x="129" y="471"/>
                  </a:lnTo>
                  <a:cubicBezTo>
                    <a:pt x="112" y="465"/>
                    <a:pt x="129" y="460"/>
                    <a:pt x="112" y="449"/>
                  </a:cubicBezTo>
                  <a:lnTo>
                    <a:pt x="101" y="449"/>
                  </a:lnTo>
                  <a:lnTo>
                    <a:pt x="95" y="443"/>
                  </a:lnTo>
                  <a:cubicBezTo>
                    <a:pt x="112" y="443"/>
                    <a:pt x="101" y="449"/>
                    <a:pt x="112" y="449"/>
                  </a:cubicBezTo>
                  <a:cubicBezTo>
                    <a:pt x="106" y="443"/>
                    <a:pt x="95" y="437"/>
                    <a:pt x="95" y="432"/>
                  </a:cubicBezTo>
                  <a:cubicBezTo>
                    <a:pt x="109" y="432"/>
                    <a:pt x="104" y="439"/>
                    <a:pt x="111" y="439"/>
                  </a:cubicBezTo>
                  <a:cubicBezTo>
                    <a:pt x="112" y="439"/>
                    <a:pt x="114" y="439"/>
                    <a:pt x="118" y="437"/>
                  </a:cubicBezTo>
                  <a:lnTo>
                    <a:pt x="118" y="437"/>
                  </a:lnTo>
                  <a:lnTo>
                    <a:pt x="112" y="443"/>
                  </a:lnTo>
                  <a:cubicBezTo>
                    <a:pt x="117" y="442"/>
                    <a:pt x="119" y="441"/>
                    <a:pt x="121" y="441"/>
                  </a:cubicBezTo>
                  <a:lnTo>
                    <a:pt x="121" y="441"/>
                  </a:lnTo>
                  <a:cubicBezTo>
                    <a:pt x="124" y="441"/>
                    <a:pt x="118" y="445"/>
                    <a:pt x="123" y="445"/>
                  </a:cubicBezTo>
                  <a:cubicBezTo>
                    <a:pt x="125" y="445"/>
                    <a:pt x="129" y="444"/>
                    <a:pt x="134" y="443"/>
                  </a:cubicBezTo>
                  <a:cubicBezTo>
                    <a:pt x="140" y="432"/>
                    <a:pt x="129" y="432"/>
                    <a:pt x="134" y="421"/>
                  </a:cubicBezTo>
                  <a:cubicBezTo>
                    <a:pt x="127" y="421"/>
                    <a:pt x="122" y="423"/>
                    <a:pt x="118" y="423"/>
                  </a:cubicBezTo>
                  <a:cubicBezTo>
                    <a:pt x="116" y="423"/>
                    <a:pt x="114" y="423"/>
                    <a:pt x="112" y="421"/>
                  </a:cubicBezTo>
                  <a:cubicBezTo>
                    <a:pt x="95" y="409"/>
                    <a:pt x="151" y="409"/>
                    <a:pt x="129" y="404"/>
                  </a:cubicBezTo>
                  <a:cubicBezTo>
                    <a:pt x="118" y="398"/>
                    <a:pt x="101" y="398"/>
                    <a:pt x="112" y="393"/>
                  </a:cubicBezTo>
                  <a:lnTo>
                    <a:pt x="129" y="393"/>
                  </a:lnTo>
                  <a:cubicBezTo>
                    <a:pt x="129" y="387"/>
                    <a:pt x="101" y="387"/>
                    <a:pt x="112" y="381"/>
                  </a:cubicBezTo>
                  <a:cubicBezTo>
                    <a:pt x="123" y="381"/>
                    <a:pt x="118" y="387"/>
                    <a:pt x="123" y="387"/>
                  </a:cubicBezTo>
                  <a:cubicBezTo>
                    <a:pt x="134" y="381"/>
                    <a:pt x="112" y="381"/>
                    <a:pt x="112" y="376"/>
                  </a:cubicBezTo>
                  <a:lnTo>
                    <a:pt x="129" y="376"/>
                  </a:lnTo>
                  <a:cubicBezTo>
                    <a:pt x="123" y="365"/>
                    <a:pt x="112" y="353"/>
                    <a:pt x="112" y="342"/>
                  </a:cubicBezTo>
                  <a:lnTo>
                    <a:pt x="112" y="342"/>
                  </a:lnTo>
                  <a:cubicBezTo>
                    <a:pt x="118" y="348"/>
                    <a:pt x="123" y="348"/>
                    <a:pt x="123" y="348"/>
                  </a:cubicBezTo>
                  <a:cubicBezTo>
                    <a:pt x="118" y="331"/>
                    <a:pt x="129" y="314"/>
                    <a:pt x="140" y="303"/>
                  </a:cubicBezTo>
                  <a:lnTo>
                    <a:pt x="123" y="297"/>
                  </a:lnTo>
                  <a:lnTo>
                    <a:pt x="134" y="297"/>
                  </a:lnTo>
                  <a:cubicBezTo>
                    <a:pt x="136" y="296"/>
                    <a:pt x="136" y="295"/>
                    <a:pt x="134" y="295"/>
                  </a:cubicBezTo>
                  <a:cubicBezTo>
                    <a:pt x="130" y="295"/>
                    <a:pt x="121" y="297"/>
                    <a:pt x="118" y="297"/>
                  </a:cubicBezTo>
                  <a:cubicBezTo>
                    <a:pt x="118" y="292"/>
                    <a:pt x="129" y="292"/>
                    <a:pt x="129" y="292"/>
                  </a:cubicBezTo>
                  <a:cubicBezTo>
                    <a:pt x="118" y="286"/>
                    <a:pt x="107" y="270"/>
                    <a:pt x="123" y="259"/>
                  </a:cubicBezTo>
                  <a:lnTo>
                    <a:pt x="123" y="259"/>
                  </a:lnTo>
                  <a:cubicBezTo>
                    <a:pt x="123" y="259"/>
                    <a:pt x="123" y="259"/>
                    <a:pt x="123" y="259"/>
                  </a:cubicBezTo>
                  <a:lnTo>
                    <a:pt x="123" y="259"/>
                  </a:lnTo>
                  <a:lnTo>
                    <a:pt x="123" y="258"/>
                  </a:lnTo>
                  <a:lnTo>
                    <a:pt x="123" y="258"/>
                  </a:lnTo>
                  <a:cubicBezTo>
                    <a:pt x="123" y="258"/>
                    <a:pt x="123" y="258"/>
                    <a:pt x="123" y="259"/>
                  </a:cubicBezTo>
                  <a:lnTo>
                    <a:pt x="123" y="259"/>
                  </a:lnTo>
                  <a:cubicBezTo>
                    <a:pt x="118" y="252"/>
                    <a:pt x="98" y="252"/>
                    <a:pt x="112" y="247"/>
                  </a:cubicBezTo>
                  <a:cubicBezTo>
                    <a:pt x="118" y="230"/>
                    <a:pt x="106" y="213"/>
                    <a:pt x="129" y="202"/>
                  </a:cubicBezTo>
                  <a:cubicBezTo>
                    <a:pt x="106" y="202"/>
                    <a:pt x="134" y="185"/>
                    <a:pt x="106" y="185"/>
                  </a:cubicBezTo>
                  <a:cubicBezTo>
                    <a:pt x="123" y="180"/>
                    <a:pt x="129" y="180"/>
                    <a:pt x="134" y="169"/>
                  </a:cubicBezTo>
                  <a:cubicBezTo>
                    <a:pt x="140" y="163"/>
                    <a:pt x="118" y="163"/>
                    <a:pt x="118" y="157"/>
                  </a:cubicBezTo>
                  <a:lnTo>
                    <a:pt x="129" y="157"/>
                  </a:lnTo>
                  <a:lnTo>
                    <a:pt x="118" y="152"/>
                  </a:lnTo>
                  <a:cubicBezTo>
                    <a:pt x="118" y="146"/>
                    <a:pt x="118" y="141"/>
                    <a:pt x="123" y="141"/>
                  </a:cubicBezTo>
                  <a:lnTo>
                    <a:pt x="134" y="141"/>
                  </a:lnTo>
                  <a:cubicBezTo>
                    <a:pt x="132" y="139"/>
                    <a:pt x="132" y="139"/>
                    <a:pt x="132" y="138"/>
                  </a:cubicBezTo>
                  <a:lnTo>
                    <a:pt x="132" y="138"/>
                  </a:lnTo>
                  <a:cubicBezTo>
                    <a:pt x="133" y="140"/>
                    <a:pt x="134" y="141"/>
                    <a:pt x="134" y="141"/>
                  </a:cubicBezTo>
                  <a:cubicBezTo>
                    <a:pt x="134" y="140"/>
                    <a:pt x="133" y="139"/>
                    <a:pt x="132" y="138"/>
                  </a:cubicBezTo>
                  <a:lnTo>
                    <a:pt x="132" y="138"/>
                  </a:lnTo>
                  <a:cubicBezTo>
                    <a:pt x="132" y="138"/>
                    <a:pt x="132" y="138"/>
                    <a:pt x="132" y="138"/>
                  </a:cubicBezTo>
                  <a:lnTo>
                    <a:pt x="132" y="138"/>
                  </a:lnTo>
                  <a:cubicBezTo>
                    <a:pt x="130" y="137"/>
                    <a:pt x="126" y="135"/>
                    <a:pt x="123" y="135"/>
                  </a:cubicBezTo>
                  <a:cubicBezTo>
                    <a:pt x="134" y="135"/>
                    <a:pt x="134" y="135"/>
                    <a:pt x="129" y="129"/>
                  </a:cubicBezTo>
                  <a:lnTo>
                    <a:pt x="129" y="129"/>
                  </a:lnTo>
                  <a:lnTo>
                    <a:pt x="140" y="135"/>
                  </a:lnTo>
                  <a:cubicBezTo>
                    <a:pt x="140" y="135"/>
                    <a:pt x="134" y="129"/>
                    <a:pt x="140" y="129"/>
                  </a:cubicBezTo>
                  <a:cubicBezTo>
                    <a:pt x="139" y="129"/>
                    <a:pt x="137" y="128"/>
                    <a:pt x="134" y="127"/>
                  </a:cubicBezTo>
                  <a:lnTo>
                    <a:pt x="134" y="127"/>
                  </a:lnTo>
                  <a:lnTo>
                    <a:pt x="134" y="124"/>
                  </a:lnTo>
                  <a:cubicBezTo>
                    <a:pt x="140" y="124"/>
                    <a:pt x="140" y="129"/>
                    <a:pt x="146" y="135"/>
                  </a:cubicBezTo>
                  <a:cubicBezTo>
                    <a:pt x="146" y="135"/>
                    <a:pt x="146" y="129"/>
                    <a:pt x="146" y="129"/>
                  </a:cubicBezTo>
                  <a:cubicBezTo>
                    <a:pt x="146" y="118"/>
                    <a:pt x="146" y="118"/>
                    <a:pt x="151" y="107"/>
                  </a:cubicBezTo>
                  <a:cubicBezTo>
                    <a:pt x="156" y="112"/>
                    <a:pt x="160" y="120"/>
                    <a:pt x="165" y="120"/>
                  </a:cubicBezTo>
                  <a:cubicBezTo>
                    <a:pt x="166" y="120"/>
                    <a:pt x="167" y="119"/>
                    <a:pt x="168" y="118"/>
                  </a:cubicBezTo>
                  <a:cubicBezTo>
                    <a:pt x="174" y="113"/>
                    <a:pt x="174" y="107"/>
                    <a:pt x="174" y="101"/>
                  </a:cubicBezTo>
                  <a:cubicBezTo>
                    <a:pt x="174" y="113"/>
                    <a:pt x="179" y="113"/>
                    <a:pt x="179" y="118"/>
                  </a:cubicBezTo>
                  <a:cubicBezTo>
                    <a:pt x="185" y="118"/>
                    <a:pt x="190" y="118"/>
                    <a:pt x="202" y="107"/>
                  </a:cubicBezTo>
                  <a:cubicBezTo>
                    <a:pt x="196" y="101"/>
                    <a:pt x="196" y="101"/>
                    <a:pt x="196" y="96"/>
                  </a:cubicBezTo>
                  <a:close/>
                  <a:moveTo>
                    <a:pt x="150" y="638"/>
                  </a:moveTo>
                  <a:lnTo>
                    <a:pt x="150" y="638"/>
                  </a:lnTo>
                  <a:cubicBezTo>
                    <a:pt x="150" y="640"/>
                    <a:pt x="148" y="642"/>
                    <a:pt x="146" y="645"/>
                  </a:cubicBezTo>
                  <a:lnTo>
                    <a:pt x="151" y="639"/>
                  </a:lnTo>
                  <a:cubicBezTo>
                    <a:pt x="151" y="638"/>
                    <a:pt x="151" y="638"/>
                    <a:pt x="150" y="638"/>
                  </a:cubicBezTo>
                  <a:close/>
                  <a:moveTo>
                    <a:pt x="129" y="1"/>
                  </a:moveTo>
                  <a:cubicBezTo>
                    <a:pt x="101" y="1"/>
                    <a:pt x="90" y="29"/>
                    <a:pt x="78" y="40"/>
                  </a:cubicBezTo>
                  <a:cubicBezTo>
                    <a:pt x="70" y="34"/>
                    <a:pt x="63" y="33"/>
                    <a:pt x="57" y="33"/>
                  </a:cubicBezTo>
                  <a:cubicBezTo>
                    <a:pt x="50" y="33"/>
                    <a:pt x="45" y="34"/>
                    <a:pt x="39" y="34"/>
                  </a:cubicBezTo>
                  <a:cubicBezTo>
                    <a:pt x="36" y="37"/>
                    <a:pt x="32" y="37"/>
                    <a:pt x="28" y="37"/>
                  </a:cubicBezTo>
                  <a:cubicBezTo>
                    <a:pt x="24" y="37"/>
                    <a:pt x="20" y="37"/>
                    <a:pt x="17" y="40"/>
                  </a:cubicBezTo>
                  <a:cubicBezTo>
                    <a:pt x="17" y="51"/>
                    <a:pt x="17" y="51"/>
                    <a:pt x="11" y="57"/>
                  </a:cubicBezTo>
                  <a:cubicBezTo>
                    <a:pt x="17" y="57"/>
                    <a:pt x="28" y="68"/>
                    <a:pt x="28" y="73"/>
                  </a:cubicBezTo>
                  <a:cubicBezTo>
                    <a:pt x="28" y="73"/>
                    <a:pt x="39" y="88"/>
                    <a:pt x="32" y="88"/>
                  </a:cubicBezTo>
                  <a:cubicBezTo>
                    <a:pt x="30" y="88"/>
                    <a:pt x="27" y="87"/>
                    <a:pt x="22" y="85"/>
                  </a:cubicBezTo>
                  <a:lnTo>
                    <a:pt x="28" y="85"/>
                  </a:lnTo>
                  <a:cubicBezTo>
                    <a:pt x="24" y="84"/>
                    <a:pt x="21" y="83"/>
                    <a:pt x="18" y="83"/>
                  </a:cubicBezTo>
                  <a:cubicBezTo>
                    <a:pt x="8" y="83"/>
                    <a:pt x="11" y="92"/>
                    <a:pt x="11" y="101"/>
                  </a:cubicBezTo>
                  <a:lnTo>
                    <a:pt x="34" y="107"/>
                  </a:lnTo>
                  <a:cubicBezTo>
                    <a:pt x="17" y="113"/>
                    <a:pt x="22" y="135"/>
                    <a:pt x="22" y="146"/>
                  </a:cubicBezTo>
                  <a:cubicBezTo>
                    <a:pt x="28" y="152"/>
                    <a:pt x="34" y="157"/>
                    <a:pt x="17" y="163"/>
                  </a:cubicBezTo>
                  <a:cubicBezTo>
                    <a:pt x="22" y="169"/>
                    <a:pt x="22" y="169"/>
                    <a:pt x="28" y="174"/>
                  </a:cubicBezTo>
                  <a:lnTo>
                    <a:pt x="17" y="174"/>
                  </a:lnTo>
                  <a:cubicBezTo>
                    <a:pt x="11" y="180"/>
                    <a:pt x="11" y="185"/>
                    <a:pt x="11" y="197"/>
                  </a:cubicBezTo>
                  <a:lnTo>
                    <a:pt x="6" y="197"/>
                  </a:lnTo>
                  <a:cubicBezTo>
                    <a:pt x="0" y="202"/>
                    <a:pt x="39" y="202"/>
                    <a:pt x="39" y="208"/>
                  </a:cubicBezTo>
                  <a:lnTo>
                    <a:pt x="22" y="208"/>
                  </a:lnTo>
                  <a:cubicBezTo>
                    <a:pt x="22" y="219"/>
                    <a:pt x="6" y="230"/>
                    <a:pt x="22" y="241"/>
                  </a:cubicBezTo>
                  <a:lnTo>
                    <a:pt x="11" y="241"/>
                  </a:lnTo>
                  <a:cubicBezTo>
                    <a:pt x="11" y="247"/>
                    <a:pt x="0" y="258"/>
                    <a:pt x="28" y="258"/>
                  </a:cubicBezTo>
                  <a:cubicBezTo>
                    <a:pt x="11" y="258"/>
                    <a:pt x="22" y="269"/>
                    <a:pt x="34" y="275"/>
                  </a:cubicBezTo>
                  <a:lnTo>
                    <a:pt x="17" y="275"/>
                  </a:lnTo>
                  <a:cubicBezTo>
                    <a:pt x="34" y="281"/>
                    <a:pt x="39" y="281"/>
                    <a:pt x="45" y="286"/>
                  </a:cubicBezTo>
                  <a:lnTo>
                    <a:pt x="39" y="286"/>
                  </a:lnTo>
                  <a:cubicBezTo>
                    <a:pt x="34" y="292"/>
                    <a:pt x="50" y="286"/>
                    <a:pt x="45" y="297"/>
                  </a:cubicBezTo>
                  <a:lnTo>
                    <a:pt x="34" y="292"/>
                  </a:lnTo>
                  <a:lnTo>
                    <a:pt x="34" y="292"/>
                  </a:lnTo>
                  <a:cubicBezTo>
                    <a:pt x="34" y="297"/>
                    <a:pt x="39" y="297"/>
                    <a:pt x="50" y="303"/>
                  </a:cubicBezTo>
                  <a:cubicBezTo>
                    <a:pt x="56" y="303"/>
                    <a:pt x="45" y="309"/>
                    <a:pt x="34" y="314"/>
                  </a:cubicBezTo>
                  <a:cubicBezTo>
                    <a:pt x="39" y="314"/>
                    <a:pt x="50" y="314"/>
                    <a:pt x="45" y="320"/>
                  </a:cubicBezTo>
                  <a:lnTo>
                    <a:pt x="39" y="320"/>
                  </a:lnTo>
                  <a:cubicBezTo>
                    <a:pt x="28" y="325"/>
                    <a:pt x="50" y="331"/>
                    <a:pt x="39" y="337"/>
                  </a:cubicBezTo>
                  <a:lnTo>
                    <a:pt x="34" y="337"/>
                  </a:lnTo>
                  <a:cubicBezTo>
                    <a:pt x="34" y="331"/>
                    <a:pt x="34" y="325"/>
                    <a:pt x="34" y="325"/>
                  </a:cubicBezTo>
                  <a:cubicBezTo>
                    <a:pt x="26" y="325"/>
                    <a:pt x="24" y="328"/>
                    <a:pt x="18" y="328"/>
                  </a:cubicBezTo>
                  <a:cubicBezTo>
                    <a:pt x="15" y="328"/>
                    <a:pt x="11" y="327"/>
                    <a:pt x="6" y="325"/>
                  </a:cubicBezTo>
                  <a:lnTo>
                    <a:pt x="6" y="325"/>
                  </a:lnTo>
                  <a:cubicBezTo>
                    <a:pt x="11" y="331"/>
                    <a:pt x="34" y="342"/>
                    <a:pt x="28" y="348"/>
                  </a:cubicBezTo>
                  <a:lnTo>
                    <a:pt x="22" y="348"/>
                  </a:lnTo>
                  <a:cubicBezTo>
                    <a:pt x="22" y="353"/>
                    <a:pt x="17" y="353"/>
                    <a:pt x="17" y="353"/>
                  </a:cubicBezTo>
                  <a:cubicBezTo>
                    <a:pt x="17" y="353"/>
                    <a:pt x="22" y="359"/>
                    <a:pt x="22" y="359"/>
                  </a:cubicBezTo>
                  <a:lnTo>
                    <a:pt x="17" y="359"/>
                  </a:lnTo>
                  <a:cubicBezTo>
                    <a:pt x="11" y="353"/>
                    <a:pt x="17" y="353"/>
                    <a:pt x="17" y="353"/>
                  </a:cubicBezTo>
                  <a:lnTo>
                    <a:pt x="17" y="353"/>
                  </a:lnTo>
                  <a:cubicBezTo>
                    <a:pt x="11" y="353"/>
                    <a:pt x="11" y="359"/>
                    <a:pt x="11" y="365"/>
                  </a:cubicBezTo>
                  <a:cubicBezTo>
                    <a:pt x="22" y="365"/>
                    <a:pt x="24" y="367"/>
                    <a:pt x="27" y="367"/>
                  </a:cubicBezTo>
                  <a:cubicBezTo>
                    <a:pt x="28" y="367"/>
                    <a:pt x="30" y="367"/>
                    <a:pt x="34" y="365"/>
                  </a:cubicBezTo>
                  <a:cubicBezTo>
                    <a:pt x="34" y="365"/>
                    <a:pt x="34" y="365"/>
                    <a:pt x="34" y="359"/>
                  </a:cubicBezTo>
                  <a:cubicBezTo>
                    <a:pt x="34" y="359"/>
                    <a:pt x="34" y="353"/>
                    <a:pt x="34" y="353"/>
                  </a:cubicBezTo>
                  <a:cubicBezTo>
                    <a:pt x="39" y="353"/>
                    <a:pt x="45" y="359"/>
                    <a:pt x="39" y="359"/>
                  </a:cubicBezTo>
                  <a:cubicBezTo>
                    <a:pt x="45" y="365"/>
                    <a:pt x="56" y="365"/>
                    <a:pt x="56" y="365"/>
                  </a:cubicBezTo>
                  <a:cubicBezTo>
                    <a:pt x="39" y="370"/>
                    <a:pt x="28" y="376"/>
                    <a:pt x="17" y="376"/>
                  </a:cubicBezTo>
                  <a:cubicBezTo>
                    <a:pt x="28" y="387"/>
                    <a:pt x="22" y="398"/>
                    <a:pt x="45" y="404"/>
                  </a:cubicBezTo>
                  <a:cubicBezTo>
                    <a:pt x="50" y="409"/>
                    <a:pt x="39" y="409"/>
                    <a:pt x="39" y="409"/>
                  </a:cubicBezTo>
                  <a:cubicBezTo>
                    <a:pt x="38" y="409"/>
                    <a:pt x="37" y="409"/>
                    <a:pt x="36" y="409"/>
                  </a:cubicBezTo>
                  <a:lnTo>
                    <a:pt x="36" y="409"/>
                  </a:lnTo>
                  <a:cubicBezTo>
                    <a:pt x="38" y="414"/>
                    <a:pt x="38" y="421"/>
                    <a:pt x="50" y="421"/>
                  </a:cubicBezTo>
                  <a:cubicBezTo>
                    <a:pt x="48" y="423"/>
                    <a:pt x="43" y="423"/>
                    <a:pt x="41" y="423"/>
                  </a:cubicBezTo>
                  <a:cubicBezTo>
                    <a:pt x="38" y="423"/>
                    <a:pt x="36" y="423"/>
                    <a:pt x="39" y="426"/>
                  </a:cubicBezTo>
                  <a:lnTo>
                    <a:pt x="34" y="426"/>
                  </a:lnTo>
                  <a:cubicBezTo>
                    <a:pt x="6" y="443"/>
                    <a:pt x="78" y="454"/>
                    <a:pt x="39" y="471"/>
                  </a:cubicBezTo>
                  <a:lnTo>
                    <a:pt x="45" y="471"/>
                  </a:lnTo>
                  <a:cubicBezTo>
                    <a:pt x="28" y="493"/>
                    <a:pt x="62" y="516"/>
                    <a:pt x="34" y="538"/>
                  </a:cubicBezTo>
                  <a:cubicBezTo>
                    <a:pt x="28" y="544"/>
                    <a:pt x="39" y="544"/>
                    <a:pt x="50" y="549"/>
                  </a:cubicBezTo>
                  <a:lnTo>
                    <a:pt x="34" y="549"/>
                  </a:lnTo>
                  <a:lnTo>
                    <a:pt x="50" y="555"/>
                  </a:lnTo>
                  <a:cubicBezTo>
                    <a:pt x="62" y="566"/>
                    <a:pt x="17" y="572"/>
                    <a:pt x="39" y="583"/>
                  </a:cubicBezTo>
                  <a:lnTo>
                    <a:pt x="50" y="583"/>
                  </a:lnTo>
                  <a:cubicBezTo>
                    <a:pt x="46" y="588"/>
                    <a:pt x="52" y="596"/>
                    <a:pt x="49" y="596"/>
                  </a:cubicBezTo>
                  <a:cubicBezTo>
                    <a:pt x="48" y="596"/>
                    <a:pt x="47" y="595"/>
                    <a:pt x="45" y="594"/>
                  </a:cubicBezTo>
                  <a:lnTo>
                    <a:pt x="45" y="594"/>
                  </a:lnTo>
                  <a:cubicBezTo>
                    <a:pt x="45" y="594"/>
                    <a:pt x="56" y="600"/>
                    <a:pt x="50" y="600"/>
                  </a:cubicBezTo>
                  <a:lnTo>
                    <a:pt x="39" y="600"/>
                  </a:lnTo>
                  <a:lnTo>
                    <a:pt x="56" y="611"/>
                  </a:lnTo>
                  <a:cubicBezTo>
                    <a:pt x="55" y="612"/>
                    <a:pt x="52" y="613"/>
                    <a:pt x="49" y="613"/>
                  </a:cubicBezTo>
                  <a:cubicBezTo>
                    <a:pt x="44" y="613"/>
                    <a:pt x="37" y="611"/>
                    <a:pt x="31" y="611"/>
                  </a:cubicBezTo>
                  <a:cubicBezTo>
                    <a:pt x="26" y="611"/>
                    <a:pt x="22" y="613"/>
                    <a:pt x="22" y="617"/>
                  </a:cubicBezTo>
                  <a:cubicBezTo>
                    <a:pt x="27" y="621"/>
                    <a:pt x="39" y="629"/>
                    <a:pt x="46" y="629"/>
                  </a:cubicBezTo>
                  <a:cubicBezTo>
                    <a:pt x="48" y="629"/>
                    <a:pt x="49" y="629"/>
                    <a:pt x="50" y="628"/>
                  </a:cubicBezTo>
                  <a:lnTo>
                    <a:pt x="62" y="628"/>
                  </a:lnTo>
                  <a:lnTo>
                    <a:pt x="67" y="633"/>
                  </a:lnTo>
                  <a:cubicBezTo>
                    <a:pt x="84" y="633"/>
                    <a:pt x="101" y="633"/>
                    <a:pt x="118" y="628"/>
                  </a:cubicBezTo>
                  <a:lnTo>
                    <a:pt x="123" y="628"/>
                  </a:lnTo>
                  <a:lnTo>
                    <a:pt x="118" y="622"/>
                  </a:lnTo>
                  <a:lnTo>
                    <a:pt x="123" y="617"/>
                  </a:lnTo>
                  <a:cubicBezTo>
                    <a:pt x="123" y="622"/>
                    <a:pt x="123" y="622"/>
                    <a:pt x="123" y="622"/>
                  </a:cubicBezTo>
                  <a:cubicBezTo>
                    <a:pt x="123" y="628"/>
                    <a:pt x="123" y="628"/>
                    <a:pt x="123" y="628"/>
                  </a:cubicBezTo>
                  <a:cubicBezTo>
                    <a:pt x="123" y="628"/>
                    <a:pt x="123" y="633"/>
                    <a:pt x="123" y="633"/>
                  </a:cubicBezTo>
                  <a:cubicBezTo>
                    <a:pt x="124" y="634"/>
                    <a:pt x="125" y="635"/>
                    <a:pt x="125" y="635"/>
                  </a:cubicBezTo>
                  <a:cubicBezTo>
                    <a:pt x="127" y="635"/>
                    <a:pt x="126" y="630"/>
                    <a:pt x="126" y="630"/>
                  </a:cubicBezTo>
                  <a:lnTo>
                    <a:pt x="126" y="630"/>
                  </a:lnTo>
                  <a:cubicBezTo>
                    <a:pt x="127" y="630"/>
                    <a:pt x="127" y="631"/>
                    <a:pt x="129" y="633"/>
                  </a:cubicBezTo>
                  <a:cubicBezTo>
                    <a:pt x="129" y="639"/>
                    <a:pt x="129" y="639"/>
                    <a:pt x="129" y="639"/>
                  </a:cubicBezTo>
                  <a:lnTo>
                    <a:pt x="134" y="633"/>
                  </a:lnTo>
                  <a:cubicBezTo>
                    <a:pt x="134" y="633"/>
                    <a:pt x="134" y="645"/>
                    <a:pt x="134" y="645"/>
                  </a:cubicBezTo>
                  <a:cubicBezTo>
                    <a:pt x="135" y="645"/>
                    <a:pt x="136" y="646"/>
                    <a:pt x="136" y="646"/>
                  </a:cubicBezTo>
                  <a:cubicBezTo>
                    <a:pt x="140" y="646"/>
                    <a:pt x="144" y="636"/>
                    <a:pt x="148" y="636"/>
                  </a:cubicBezTo>
                  <a:cubicBezTo>
                    <a:pt x="149" y="636"/>
                    <a:pt x="150" y="636"/>
                    <a:pt x="150" y="638"/>
                  </a:cubicBezTo>
                  <a:lnTo>
                    <a:pt x="150" y="638"/>
                  </a:lnTo>
                  <a:cubicBezTo>
                    <a:pt x="153" y="630"/>
                    <a:pt x="147" y="624"/>
                    <a:pt x="151" y="611"/>
                  </a:cubicBezTo>
                  <a:lnTo>
                    <a:pt x="151" y="611"/>
                  </a:lnTo>
                  <a:lnTo>
                    <a:pt x="162" y="645"/>
                  </a:lnTo>
                  <a:lnTo>
                    <a:pt x="162" y="628"/>
                  </a:lnTo>
                  <a:cubicBezTo>
                    <a:pt x="162" y="628"/>
                    <a:pt x="168" y="628"/>
                    <a:pt x="168" y="638"/>
                  </a:cubicBezTo>
                  <a:lnTo>
                    <a:pt x="168" y="638"/>
                  </a:lnTo>
                  <a:cubicBezTo>
                    <a:pt x="168" y="628"/>
                    <a:pt x="162" y="628"/>
                    <a:pt x="162" y="622"/>
                  </a:cubicBezTo>
                  <a:lnTo>
                    <a:pt x="162" y="622"/>
                  </a:lnTo>
                  <a:cubicBezTo>
                    <a:pt x="165" y="625"/>
                    <a:pt x="167" y="626"/>
                    <a:pt x="169" y="626"/>
                  </a:cubicBezTo>
                  <a:cubicBezTo>
                    <a:pt x="173" y="626"/>
                    <a:pt x="176" y="623"/>
                    <a:pt x="178" y="623"/>
                  </a:cubicBezTo>
                  <a:cubicBezTo>
                    <a:pt x="181" y="623"/>
                    <a:pt x="183" y="625"/>
                    <a:pt x="185" y="633"/>
                  </a:cubicBezTo>
                  <a:cubicBezTo>
                    <a:pt x="185" y="622"/>
                    <a:pt x="179" y="628"/>
                    <a:pt x="179" y="617"/>
                  </a:cubicBezTo>
                  <a:lnTo>
                    <a:pt x="179" y="617"/>
                  </a:lnTo>
                  <a:cubicBezTo>
                    <a:pt x="183" y="625"/>
                    <a:pt x="185" y="628"/>
                    <a:pt x="186" y="628"/>
                  </a:cubicBezTo>
                  <a:cubicBezTo>
                    <a:pt x="188" y="628"/>
                    <a:pt x="188" y="620"/>
                    <a:pt x="192" y="620"/>
                  </a:cubicBezTo>
                  <a:cubicBezTo>
                    <a:pt x="193" y="620"/>
                    <a:pt x="194" y="621"/>
                    <a:pt x="196" y="622"/>
                  </a:cubicBezTo>
                  <a:cubicBezTo>
                    <a:pt x="196" y="633"/>
                    <a:pt x="190" y="628"/>
                    <a:pt x="196" y="639"/>
                  </a:cubicBezTo>
                  <a:cubicBezTo>
                    <a:pt x="196" y="632"/>
                    <a:pt x="197" y="630"/>
                    <a:pt x="199" y="630"/>
                  </a:cubicBezTo>
                  <a:cubicBezTo>
                    <a:pt x="202" y="630"/>
                    <a:pt x="207" y="640"/>
                    <a:pt x="211" y="640"/>
                  </a:cubicBezTo>
                  <a:cubicBezTo>
                    <a:pt x="212" y="640"/>
                    <a:pt x="212" y="640"/>
                    <a:pt x="213" y="639"/>
                  </a:cubicBezTo>
                  <a:cubicBezTo>
                    <a:pt x="213" y="635"/>
                    <a:pt x="213" y="631"/>
                    <a:pt x="213" y="628"/>
                  </a:cubicBezTo>
                  <a:cubicBezTo>
                    <a:pt x="213" y="625"/>
                    <a:pt x="214" y="625"/>
                    <a:pt x="216" y="625"/>
                  </a:cubicBezTo>
                  <a:cubicBezTo>
                    <a:pt x="218" y="625"/>
                    <a:pt x="221" y="625"/>
                    <a:pt x="224" y="622"/>
                  </a:cubicBezTo>
                  <a:cubicBezTo>
                    <a:pt x="224" y="628"/>
                    <a:pt x="241" y="628"/>
                    <a:pt x="246" y="633"/>
                  </a:cubicBezTo>
                  <a:cubicBezTo>
                    <a:pt x="241" y="617"/>
                    <a:pt x="252" y="617"/>
                    <a:pt x="252" y="617"/>
                  </a:cubicBezTo>
                  <a:cubicBezTo>
                    <a:pt x="258" y="622"/>
                    <a:pt x="258" y="628"/>
                    <a:pt x="258" y="633"/>
                  </a:cubicBezTo>
                  <a:lnTo>
                    <a:pt x="263" y="633"/>
                  </a:lnTo>
                  <a:cubicBezTo>
                    <a:pt x="263" y="628"/>
                    <a:pt x="263" y="622"/>
                    <a:pt x="263" y="622"/>
                  </a:cubicBezTo>
                  <a:lnTo>
                    <a:pt x="269" y="633"/>
                  </a:lnTo>
                  <a:cubicBezTo>
                    <a:pt x="273" y="629"/>
                    <a:pt x="274" y="621"/>
                    <a:pt x="280" y="621"/>
                  </a:cubicBezTo>
                  <a:cubicBezTo>
                    <a:pt x="282" y="621"/>
                    <a:pt x="284" y="621"/>
                    <a:pt x="286" y="622"/>
                  </a:cubicBezTo>
                  <a:cubicBezTo>
                    <a:pt x="280" y="611"/>
                    <a:pt x="269" y="589"/>
                    <a:pt x="274" y="583"/>
                  </a:cubicBezTo>
                  <a:lnTo>
                    <a:pt x="274" y="583"/>
                  </a:lnTo>
                  <a:cubicBezTo>
                    <a:pt x="274" y="589"/>
                    <a:pt x="280" y="594"/>
                    <a:pt x="280" y="600"/>
                  </a:cubicBezTo>
                  <a:lnTo>
                    <a:pt x="280" y="605"/>
                  </a:lnTo>
                  <a:cubicBezTo>
                    <a:pt x="281" y="607"/>
                    <a:pt x="282" y="607"/>
                    <a:pt x="282" y="607"/>
                  </a:cubicBezTo>
                  <a:cubicBezTo>
                    <a:pt x="284" y="607"/>
                    <a:pt x="280" y="600"/>
                    <a:pt x="280" y="600"/>
                  </a:cubicBezTo>
                  <a:lnTo>
                    <a:pt x="280" y="600"/>
                  </a:lnTo>
                  <a:cubicBezTo>
                    <a:pt x="286" y="605"/>
                    <a:pt x="286" y="605"/>
                    <a:pt x="291" y="611"/>
                  </a:cubicBezTo>
                  <a:cubicBezTo>
                    <a:pt x="291" y="611"/>
                    <a:pt x="289" y="609"/>
                    <a:pt x="287" y="609"/>
                  </a:cubicBezTo>
                  <a:cubicBezTo>
                    <a:pt x="286" y="609"/>
                    <a:pt x="286" y="609"/>
                    <a:pt x="286" y="611"/>
                  </a:cubicBezTo>
                  <a:cubicBezTo>
                    <a:pt x="291" y="611"/>
                    <a:pt x="297" y="617"/>
                    <a:pt x="297" y="622"/>
                  </a:cubicBezTo>
                  <a:cubicBezTo>
                    <a:pt x="297" y="617"/>
                    <a:pt x="297" y="611"/>
                    <a:pt x="297" y="605"/>
                  </a:cubicBezTo>
                  <a:cubicBezTo>
                    <a:pt x="303" y="605"/>
                    <a:pt x="303" y="617"/>
                    <a:pt x="308" y="622"/>
                  </a:cubicBezTo>
                  <a:cubicBezTo>
                    <a:pt x="308" y="617"/>
                    <a:pt x="314" y="617"/>
                    <a:pt x="308" y="605"/>
                  </a:cubicBezTo>
                  <a:lnTo>
                    <a:pt x="308" y="605"/>
                  </a:lnTo>
                  <a:cubicBezTo>
                    <a:pt x="308" y="605"/>
                    <a:pt x="314" y="611"/>
                    <a:pt x="314" y="617"/>
                  </a:cubicBezTo>
                  <a:cubicBezTo>
                    <a:pt x="314" y="605"/>
                    <a:pt x="331" y="605"/>
                    <a:pt x="319" y="594"/>
                  </a:cubicBezTo>
                  <a:cubicBezTo>
                    <a:pt x="319" y="577"/>
                    <a:pt x="342" y="589"/>
                    <a:pt x="347" y="577"/>
                  </a:cubicBezTo>
                  <a:lnTo>
                    <a:pt x="353" y="583"/>
                  </a:lnTo>
                  <a:cubicBezTo>
                    <a:pt x="353" y="572"/>
                    <a:pt x="359" y="572"/>
                    <a:pt x="359" y="561"/>
                  </a:cubicBezTo>
                  <a:cubicBezTo>
                    <a:pt x="359" y="561"/>
                    <a:pt x="370" y="566"/>
                    <a:pt x="370" y="572"/>
                  </a:cubicBezTo>
                  <a:cubicBezTo>
                    <a:pt x="370" y="566"/>
                    <a:pt x="370" y="561"/>
                    <a:pt x="381" y="561"/>
                  </a:cubicBezTo>
                  <a:cubicBezTo>
                    <a:pt x="381" y="563"/>
                    <a:pt x="381" y="565"/>
                    <a:pt x="382" y="566"/>
                  </a:cubicBezTo>
                  <a:lnTo>
                    <a:pt x="382" y="566"/>
                  </a:lnTo>
                  <a:cubicBezTo>
                    <a:pt x="381" y="566"/>
                    <a:pt x="381" y="566"/>
                    <a:pt x="381" y="566"/>
                  </a:cubicBezTo>
                  <a:lnTo>
                    <a:pt x="381" y="566"/>
                  </a:lnTo>
                  <a:cubicBezTo>
                    <a:pt x="381" y="566"/>
                    <a:pt x="381" y="566"/>
                    <a:pt x="382" y="566"/>
                  </a:cubicBezTo>
                  <a:lnTo>
                    <a:pt x="382" y="566"/>
                  </a:lnTo>
                  <a:cubicBezTo>
                    <a:pt x="382" y="566"/>
                    <a:pt x="382" y="566"/>
                    <a:pt x="382" y="566"/>
                  </a:cubicBezTo>
                  <a:lnTo>
                    <a:pt x="382" y="566"/>
                  </a:lnTo>
                  <a:cubicBezTo>
                    <a:pt x="384" y="566"/>
                    <a:pt x="386" y="567"/>
                    <a:pt x="387" y="567"/>
                  </a:cubicBezTo>
                  <a:cubicBezTo>
                    <a:pt x="390" y="567"/>
                    <a:pt x="392" y="565"/>
                    <a:pt x="392" y="555"/>
                  </a:cubicBezTo>
                  <a:cubicBezTo>
                    <a:pt x="398" y="555"/>
                    <a:pt x="398" y="549"/>
                    <a:pt x="403" y="549"/>
                  </a:cubicBezTo>
                  <a:lnTo>
                    <a:pt x="415" y="561"/>
                  </a:lnTo>
                  <a:cubicBezTo>
                    <a:pt x="416" y="561"/>
                    <a:pt x="417" y="561"/>
                    <a:pt x="418" y="561"/>
                  </a:cubicBezTo>
                  <a:cubicBezTo>
                    <a:pt x="430" y="561"/>
                    <a:pt x="416" y="538"/>
                    <a:pt x="423" y="532"/>
                  </a:cubicBezTo>
                  <a:lnTo>
                    <a:pt x="423" y="532"/>
                  </a:lnTo>
                  <a:cubicBezTo>
                    <a:pt x="424" y="532"/>
                    <a:pt x="424" y="532"/>
                    <a:pt x="425" y="532"/>
                  </a:cubicBezTo>
                  <a:cubicBezTo>
                    <a:pt x="427" y="532"/>
                    <a:pt x="429" y="532"/>
                    <a:pt x="431" y="531"/>
                  </a:cubicBezTo>
                  <a:lnTo>
                    <a:pt x="431" y="531"/>
                  </a:lnTo>
                  <a:cubicBezTo>
                    <a:pt x="433" y="531"/>
                    <a:pt x="435" y="532"/>
                    <a:pt x="437" y="533"/>
                  </a:cubicBezTo>
                  <a:cubicBezTo>
                    <a:pt x="436" y="531"/>
                    <a:pt x="434" y="531"/>
                    <a:pt x="433" y="531"/>
                  </a:cubicBezTo>
                  <a:cubicBezTo>
                    <a:pt x="432" y="531"/>
                    <a:pt x="432" y="531"/>
                    <a:pt x="431" y="531"/>
                  </a:cubicBezTo>
                  <a:lnTo>
                    <a:pt x="431" y="531"/>
                  </a:lnTo>
                  <a:cubicBezTo>
                    <a:pt x="430" y="531"/>
                    <a:pt x="429" y="531"/>
                    <a:pt x="428" y="531"/>
                  </a:cubicBezTo>
                  <a:cubicBezTo>
                    <a:pt x="426" y="531"/>
                    <a:pt x="424" y="531"/>
                    <a:pt x="423" y="532"/>
                  </a:cubicBezTo>
                  <a:lnTo>
                    <a:pt x="423" y="532"/>
                  </a:lnTo>
                  <a:cubicBezTo>
                    <a:pt x="421" y="532"/>
                    <a:pt x="418" y="530"/>
                    <a:pt x="415" y="527"/>
                  </a:cubicBezTo>
                  <a:cubicBezTo>
                    <a:pt x="416" y="525"/>
                    <a:pt x="420" y="525"/>
                    <a:pt x="424" y="525"/>
                  </a:cubicBezTo>
                  <a:cubicBezTo>
                    <a:pt x="433" y="525"/>
                    <a:pt x="444" y="527"/>
                    <a:pt x="448" y="527"/>
                  </a:cubicBezTo>
                  <a:cubicBezTo>
                    <a:pt x="459" y="527"/>
                    <a:pt x="431" y="510"/>
                    <a:pt x="443" y="505"/>
                  </a:cubicBezTo>
                  <a:cubicBezTo>
                    <a:pt x="437" y="499"/>
                    <a:pt x="426" y="493"/>
                    <a:pt x="420" y="488"/>
                  </a:cubicBezTo>
                  <a:cubicBezTo>
                    <a:pt x="421" y="487"/>
                    <a:pt x="423" y="486"/>
                    <a:pt x="425" y="486"/>
                  </a:cubicBezTo>
                  <a:cubicBezTo>
                    <a:pt x="433" y="486"/>
                    <a:pt x="448" y="495"/>
                    <a:pt x="448" y="499"/>
                  </a:cubicBezTo>
                  <a:lnTo>
                    <a:pt x="443" y="499"/>
                  </a:lnTo>
                  <a:cubicBezTo>
                    <a:pt x="443" y="499"/>
                    <a:pt x="448" y="505"/>
                    <a:pt x="454" y="505"/>
                  </a:cubicBezTo>
                  <a:lnTo>
                    <a:pt x="448" y="499"/>
                  </a:lnTo>
                  <a:lnTo>
                    <a:pt x="448" y="499"/>
                  </a:lnTo>
                  <a:cubicBezTo>
                    <a:pt x="449" y="500"/>
                    <a:pt x="450" y="501"/>
                    <a:pt x="452" y="501"/>
                  </a:cubicBezTo>
                  <a:cubicBezTo>
                    <a:pt x="455" y="501"/>
                    <a:pt x="458" y="497"/>
                    <a:pt x="461" y="497"/>
                  </a:cubicBezTo>
                  <a:cubicBezTo>
                    <a:pt x="463" y="497"/>
                    <a:pt x="464" y="498"/>
                    <a:pt x="465" y="499"/>
                  </a:cubicBezTo>
                  <a:cubicBezTo>
                    <a:pt x="465" y="493"/>
                    <a:pt x="459" y="493"/>
                    <a:pt x="454" y="493"/>
                  </a:cubicBezTo>
                  <a:cubicBezTo>
                    <a:pt x="465" y="493"/>
                    <a:pt x="459" y="482"/>
                    <a:pt x="471" y="482"/>
                  </a:cubicBezTo>
                  <a:cubicBezTo>
                    <a:pt x="465" y="477"/>
                    <a:pt x="459" y="477"/>
                    <a:pt x="459" y="477"/>
                  </a:cubicBezTo>
                  <a:cubicBezTo>
                    <a:pt x="471" y="471"/>
                    <a:pt x="454" y="465"/>
                    <a:pt x="454" y="460"/>
                  </a:cubicBezTo>
                  <a:lnTo>
                    <a:pt x="454" y="460"/>
                  </a:lnTo>
                  <a:cubicBezTo>
                    <a:pt x="461" y="460"/>
                    <a:pt x="466" y="465"/>
                    <a:pt x="469" y="465"/>
                  </a:cubicBezTo>
                  <a:cubicBezTo>
                    <a:pt x="470" y="465"/>
                    <a:pt x="471" y="464"/>
                    <a:pt x="471" y="460"/>
                  </a:cubicBezTo>
                  <a:cubicBezTo>
                    <a:pt x="472" y="459"/>
                    <a:pt x="473" y="458"/>
                    <a:pt x="474" y="458"/>
                  </a:cubicBezTo>
                  <a:cubicBezTo>
                    <a:pt x="478" y="458"/>
                    <a:pt x="483" y="465"/>
                    <a:pt x="487" y="465"/>
                  </a:cubicBezTo>
                  <a:cubicBezTo>
                    <a:pt x="482" y="454"/>
                    <a:pt x="499" y="454"/>
                    <a:pt x="504" y="454"/>
                  </a:cubicBezTo>
                  <a:cubicBezTo>
                    <a:pt x="504" y="453"/>
                    <a:pt x="504" y="451"/>
                    <a:pt x="504" y="449"/>
                  </a:cubicBezTo>
                  <a:lnTo>
                    <a:pt x="493" y="449"/>
                  </a:lnTo>
                  <a:cubicBezTo>
                    <a:pt x="496" y="449"/>
                    <a:pt x="497" y="447"/>
                    <a:pt x="499" y="446"/>
                  </a:cubicBezTo>
                  <a:lnTo>
                    <a:pt x="499" y="446"/>
                  </a:lnTo>
                  <a:cubicBezTo>
                    <a:pt x="501" y="447"/>
                    <a:pt x="502" y="448"/>
                    <a:pt x="504" y="449"/>
                  </a:cubicBezTo>
                  <a:cubicBezTo>
                    <a:pt x="502" y="447"/>
                    <a:pt x="501" y="446"/>
                    <a:pt x="500" y="446"/>
                  </a:cubicBezTo>
                  <a:cubicBezTo>
                    <a:pt x="500" y="446"/>
                    <a:pt x="499" y="446"/>
                    <a:pt x="499" y="446"/>
                  </a:cubicBezTo>
                  <a:lnTo>
                    <a:pt x="499" y="446"/>
                  </a:lnTo>
                  <a:cubicBezTo>
                    <a:pt x="490" y="443"/>
                    <a:pt x="481" y="441"/>
                    <a:pt x="476" y="432"/>
                  </a:cubicBezTo>
                  <a:cubicBezTo>
                    <a:pt x="481" y="432"/>
                    <a:pt x="474" y="425"/>
                    <a:pt x="480" y="425"/>
                  </a:cubicBezTo>
                  <a:lnTo>
                    <a:pt x="480" y="425"/>
                  </a:lnTo>
                  <a:cubicBezTo>
                    <a:pt x="482" y="425"/>
                    <a:pt x="484" y="425"/>
                    <a:pt x="487" y="426"/>
                  </a:cubicBezTo>
                  <a:cubicBezTo>
                    <a:pt x="483" y="431"/>
                    <a:pt x="496" y="432"/>
                    <a:pt x="502" y="434"/>
                  </a:cubicBezTo>
                  <a:lnTo>
                    <a:pt x="502" y="434"/>
                  </a:lnTo>
                  <a:cubicBezTo>
                    <a:pt x="502" y="434"/>
                    <a:pt x="503" y="433"/>
                    <a:pt x="504" y="432"/>
                  </a:cubicBezTo>
                  <a:cubicBezTo>
                    <a:pt x="504" y="432"/>
                    <a:pt x="504" y="432"/>
                    <a:pt x="504" y="437"/>
                  </a:cubicBezTo>
                  <a:cubicBezTo>
                    <a:pt x="521" y="432"/>
                    <a:pt x="493" y="426"/>
                    <a:pt x="493" y="415"/>
                  </a:cubicBezTo>
                  <a:lnTo>
                    <a:pt x="493" y="415"/>
                  </a:lnTo>
                  <a:cubicBezTo>
                    <a:pt x="499" y="418"/>
                    <a:pt x="503" y="419"/>
                    <a:pt x="506" y="419"/>
                  </a:cubicBezTo>
                  <a:cubicBezTo>
                    <a:pt x="508" y="419"/>
                    <a:pt x="510" y="418"/>
                    <a:pt x="510" y="415"/>
                  </a:cubicBezTo>
                  <a:lnTo>
                    <a:pt x="510" y="415"/>
                  </a:lnTo>
                  <a:cubicBezTo>
                    <a:pt x="510" y="417"/>
                    <a:pt x="509" y="417"/>
                    <a:pt x="507" y="417"/>
                  </a:cubicBezTo>
                  <a:cubicBezTo>
                    <a:pt x="504" y="417"/>
                    <a:pt x="497" y="413"/>
                    <a:pt x="493" y="409"/>
                  </a:cubicBezTo>
                  <a:cubicBezTo>
                    <a:pt x="499" y="404"/>
                    <a:pt x="487" y="404"/>
                    <a:pt x="487" y="398"/>
                  </a:cubicBezTo>
                  <a:lnTo>
                    <a:pt x="487" y="404"/>
                  </a:lnTo>
                  <a:cubicBezTo>
                    <a:pt x="476" y="398"/>
                    <a:pt x="482" y="393"/>
                    <a:pt x="476" y="393"/>
                  </a:cubicBezTo>
                  <a:lnTo>
                    <a:pt x="487" y="393"/>
                  </a:lnTo>
                  <a:cubicBezTo>
                    <a:pt x="471" y="387"/>
                    <a:pt x="504" y="387"/>
                    <a:pt x="493" y="376"/>
                  </a:cubicBezTo>
                  <a:lnTo>
                    <a:pt x="493" y="376"/>
                  </a:lnTo>
                  <a:cubicBezTo>
                    <a:pt x="497" y="376"/>
                    <a:pt x="503" y="378"/>
                    <a:pt x="508" y="378"/>
                  </a:cubicBezTo>
                  <a:cubicBezTo>
                    <a:pt x="511" y="378"/>
                    <a:pt x="513" y="378"/>
                    <a:pt x="515" y="376"/>
                  </a:cubicBezTo>
                  <a:cubicBezTo>
                    <a:pt x="504" y="370"/>
                    <a:pt x="527" y="370"/>
                    <a:pt x="515" y="359"/>
                  </a:cubicBezTo>
                  <a:lnTo>
                    <a:pt x="515" y="359"/>
                  </a:lnTo>
                  <a:cubicBezTo>
                    <a:pt x="510" y="362"/>
                    <a:pt x="508" y="363"/>
                    <a:pt x="507" y="363"/>
                  </a:cubicBezTo>
                  <a:cubicBezTo>
                    <a:pt x="506" y="363"/>
                    <a:pt x="504" y="362"/>
                    <a:pt x="499" y="359"/>
                  </a:cubicBezTo>
                  <a:lnTo>
                    <a:pt x="499" y="359"/>
                  </a:lnTo>
                  <a:lnTo>
                    <a:pt x="504" y="370"/>
                  </a:lnTo>
                  <a:lnTo>
                    <a:pt x="487" y="359"/>
                  </a:lnTo>
                  <a:lnTo>
                    <a:pt x="487" y="359"/>
                  </a:lnTo>
                  <a:cubicBezTo>
                    <a:pt x="487" y="365"/>
                    <a:pt x="499" y="370"/>
                    <a:pt x="493" y="370"/>
                  </a:cubicBezTo>
                  <a:cubicBezTo>
                    <a:pt x="490" y="367"/>
                    <a:pt x="489" y="366"/>
                    <a:pt x="487" y="366"/>
                  </a:cubicBezTo>
                  <a:cubicBezTo>
                    <a:pt x="485" y="366"/>
                    <a:pt x="484" y="367"/>
                    <a:pt x="481" y="368"/>
                  </a:cubicBezTo>
                  <a:lnTo>
                    <a:pt x="481" y="368"/>
                  </a:lnTo>
                  <a:cubicBezTo>
                    <a:pt x="487" y="363"/>
                    <a:pt x="472" y="358"/>
                    <a:pt x="482" y="353"/>
                  </a:cubicBezTo>
                  <a:lnTo>
                    <a:pt x="510" y="353"/>
                  </a:lnTo>
                  <a:cubicBezTo>
                    <a:pt x="521" y="348"/>
                    <a:pt x="499" y="337"/>
                    <a:pt x="504" y="325"/>
                  </a:cubicBezTo>
                  <a:lnTo>
                    <a:pt x="504" y="325"/>
                  </a:lnTo>
                  <a:lnTo>
                    <a:pt x="499" y="331"/>
                  </a:lnTo>
                  <a:cubicBezTo>
                    <a:pt x="487" y="325"/>
                    <a:pt x="499" y="320"/>
                    <a:pt x="493" y="314"/>
                  </a:cubicBezTo>
                  <a:lnTo>
                    <a:pt x="493" y="314"/>
                  </a:lnTo>
                  <a:cubicBezTo>
                    <a:pt x="497" y="316"/>
                    <a:pt x="499" y="317"/>
                    <a:pt x="501" y="317"/>
                  </a:cubicBezTo>
                  <a:cubicBezTo>
                    <a:pt x="505" y="317"/>
                    <a:pt x="506" y="314"/>
                    <a:pt x="510" y="314"/>
                  </a:cubicBezTo>
                  <a:cubicBezTo>
                    <a:pt x="504" y="314"/>
                    <a:pt x="510" y="303"/>
                    <a:pt x="493" y="303"/>
                  </a:cubicBezTo>
                  <a:lnTo>
                    <a:pt x="504" y="297"/>
                  </a:lnTo>
                  <a:cubicBezTo>
                    <a:pt x="510" y="286"/>
                    <a:pt x="476" y="286"/>
                    <a:pt x="482" y="281"/>
                  </a:cubicBezTo>
                  <a:cubicBezTo>
                    <a:pt x="489" y="281"/>
                    <a:pt x="494" y="278"/>
                    <a:pt x="498" y="278"/>
                  </a:cubicBezTo>
                  <a:cubicBezTo>
                    <a:pt x="500" y="278"/>
                    <a:pt x="502" y="279"/>
                    <a:pt x="504" y="281"/>
                  </a:cubicBezTo>
                  <a:cubicBezTo>
                    <a:pt x="504" y="275"/>
                    <a:pt x="504" y="275"/>
                    <a:pt x="499" y="275"/>
                  </a:cubicBezTo>
                  <a:cubicBezTo>
                    <a:pt x="504" y="275"/>
                    <a:pt x="487" y="269"/>
                    <a:pt x="493" y="264"/>
                  </a:cubicBezTo>
                  <a:lnTo>
                    <a:pt x="482" y="264"/>
                  </a:lnTo>
                  <a:cubicBezTo>
                    <a:pt x="482" y="258"/>
                    <a:pt x="482" y="258"/>
                    <a:pt x="482" y="258"/>
                  </a:cubicBezTo>
                  <a:cubicBezTo>
                    <a:pt x="482" y="261"/>
                    <a:pt x="480" y="261"/>
                    <a:pt x="478" y="261"/>
                  </a:cubicBezTo>
                  <a:cubicBezTo>
                    <a:pt x="475" y="261"/>
                    <a:pt x="471" y="261"/>
                    <a:pt x="465" y="264"/>
                  </a:cubicBezTo>
                  <a:cubicBezTo>
                    <a:pt x="493" y="247"/>
                    <a:pt x="459" y="236"/>
                    <a:pt x="482" y="225"/>
                  </a:cubicBezTo>
                  <a:cubicBezTo>
                    <a:pt x="476" y="213"/>
                    <a:pt x="471" y="208"/>
                    <a:pt x="465" y="202"/>
                  </a:cubicBezTo>
                  <a:lnTo>
                    <a:pt x="471" y="202"/>
                  </a:lnTo>
                  <a:cubicBezTo>
                    <a:pt x="472" y="199"/>
                    <a:pt x="471" y="198"/>
                    <a:pt x="468" y="198"/>
                  </a:cubicBezTo>
                  <a:cubicBezTo>
                    <a:pt x="463" y="198"/>
                    <a:pt x="455" y="201"/>
                    <a:pt x="451" y="201"/>
                  </a:cubicBezTo>
                  <a:cubicBezTo>
                    <a:pt x="448" y="201"/>
                    <a:pt x="447" y="200"/>
                    <a:pt x="448" y="197"/>
                  </a:cubicBezTo>
                  <a:cubicBezTo>
                    <a:pt x="452" y="192"/>
                    <a:pt x="455" y="191"/>
                    <a:pt x="457" y="191"/>
                  </a:cubicBezTo>
                  <a:cubicBezTo>
                    <a:pt x="459" y="191"/>
                    <a:pt x="460" y="193"/>
                    <a:pt x="462" y="193"/>
                  </a:cubicBezTo>
                  <a:cubicBezTo>
                    <a:pt x="463" y="193"/>
                    <a:pt x="464" y="192"/>
                    <a:pt x="465" y="191"/>
                  </a:cubicBezTo>
                  <a:cubicBezTo>
                    <a:pt x="493" y="180"/>
                    <a:pt x="454" y="185"/>
                    <a:pt x="465" y="169"/>
                  </a:cubicBezTo>
                  <a:lnTo>
                    <a:pt x="471" y="169"/>
                  </a:lnTo>
                  <a:cubicBezTo>
                    <a:pt x="476" y="163"/>
                    <a:pt x="454" y="163"/>
                    <a:pt x="454" y="157"/>
                  </a:cubicBezTo>
                  <a:cubicBezTo>
                    <a:pt x="454" y="157"/>
                    <a:pt x="454" y="157"/>
                    <a:pt x="454" y="152"/>
                  </a:cubicBezTo>
                  <a:cubicBezTo>
                    <a:pt x="449" y="153"/>
                    <a:pt x="445" y="154"/>
                    <a:pt x="441" y="154"/>
                  </a:cubicBezTo>
                  <a:cubicBezTo>
                    <a:pt x="433" y="154"/>
                    <a:pt x="428" y="150"/>
                    <a:pt x="421" y="146"/>
                  </a:cubicBezTo>
                  <a:lnTo>
                    <a:pt x="421" y="146"/>
                  </a:lnTo>
                  <a:cubicBezTo>
                    <a:pt x="419" y="147"/>
                    <a:pt x="418" y="147"/>
                    <a:pt x="417" y="147"/>
                  </a:cubicBezTo>
                  <a:cubicBezTo>
                    <a:pt x="416" y="147"/>
                    <a:pt x="415" y="147"/>
                    <a:pt x="415" y="146"/>
                  </a:cubicBezTo>
                  <a:cubicBezTo>
                    <a:pt x="420" y="141"/>
                    <a:pt x="420" y="135"/>
                    <a:pt x="431" y="124"/>
                  </a:cubicBezTo>
                  <a:lnTo>
                    <a:pt x="437" y="129"/>
                  </a:lnTo>
                  <a:cubicBezTo>
                    <a:pt x="443" y="118"/>
                    <a:pt x="426" y="124"/>
                    <a:pt x="426" y="118"/>
                  </a:cubicBezTo>
                  <a:lnTo>
                    <a:pt x="431" y="113"/>
                  </a:lnTo>
                  <a:cubicBezTo>
                    <a:pt x="430" y="112"/>
                    <a:pt x="429" y="111"/>
                    <a:pt x="428" y="111"/>
                  </a:cubicBezTo>
                  <a:cubicBezTo>
                    <a:pt x="423" y="111"/>
                    <a:pt x="415" y="117"/>
                    <a:pt x="410" y="117"/>
                  </a:cubicBezTo>
                  <a:cubicBezTo>
                    <a:pt x="407" y="117"/>
                    <a:pt x="405" y="116"/>
                    <a:pt x="403" y="113"/>
                  </a:cubicBezTo>
                  <a:lnTo>
                    <a:pt x="403" y="118"/>
                  </a:lnTo>
                  <a:cubicBezTo>
                    <a:pt x="400" y="121"/>
                    <a:pt x="398" y="121"/>
                    <a:pt x="397" y="121"/>
                  </a:cubicBezTo>
                  <a:cubicBezTo>
                    <a:pt x="393" y="121"/>
                    <a:pt x="399" y="112"/>
                    <a:pt x="395" y="112"/>
                  </a:cubicBezTo>
                  <a:lnTo>
                    <a:pt x="395" y="112"/>
                  </a:lnTo>
                  <a:cubicBezTo>
                    <a:pt x="394" y="112"/>
                    <a:pt x="393" y="112"/>
                    <a:pt x="392" y="113"/>
                  </a:cubicBezTo>
                  <a:lnTo>
                    <a:pt x="403" y="96"/>
                  </a:lnTo>
                  <a:lnTo>
                    <a:pt x="403" y="96"/>
                  </a:lnTo>
                  <a:cubicBezTo>
                    <a:pt x="398" y="96"/>
                    <a:pt x="381" y="101"/>
                    <a:pt x="370" y="101"/>
                  </a:cubicBezTo>
                  <a:cubicBezTo>
                    <a:pt x="372" y="100"/>
                    <a:pt x="373" y="98"/>
                    <a:pt x="375" y="97"/>
                  </a:cubicBezTo>
                  <a:lnTo>
                    <a:pt x="375" y="97"/>
                  </a:lnTo>
                  <a:cubicBezTo>
                    <a:pt x="373" y="98"/>
                    <a:pt x="371" y="98"/>
                    <a:pt x="369" y="98"/>
                  </a:cubicBezTo>
                  <a:cubicBezTo>
                    <a:pt x="367" y="98"/>
                    <a:pt x="366" y="97"/>
                    <a:pt x="364" y="96"/>
                  </a:cubicBezTo>
                  <a:cubicBezTo>
                    <a:pt x="381" y="68"/>
                    <a:pt x="353" y="79"/>
                    <a:pt x="359" y="51"/>
                  </a:cubicBezTo>
                  <a:lnTo>
                    <a:pt x="359" y="51"/>
                  </a:lnTo>
                  <a:cubicBezTo>
                    <a:pt x="357" y="52"/>
                    <a:pt x="355" y="52"/>
                    <a:pt x="353" y="52"/>
                  </a:cubicBezTo>
                  <a:cubicBezTo>
                    <a:pt x="340" y="52"/>
                    <a:pt x="334" y="34"/>
                    <a:pt x="314" y="29"/>
                  </a:cubicBezTo>
                  <a:cubicBezTo>
                    <a:pt x="314" y="43"/>
                    <a:pt x="314" y="43"/>
                    <a:pt x="312" y="43"/>
                  </a:cubicBezTo>
                  <a:cubicBezTo>
                    <a:pt x="311" y="43"/>
                    <a:pt x="308" y="43"/>
                    <a:pt x="303" y="57"/>
                  </a:cubicBezTo>
                  <a:cubicBezTo>
                    <a:pt x="297" y="57"/>
                    <a:pt x="297" y="57"/>
                    <a:pt x="297" y="51"/>
                  </a:cubicBezTo>
                  <a:lnTo>
                    <a:pt x="291" y="34"/>
                  </a:lnTo>
                  <a:cubicBezTo>
                    <a:pt x="291" y="23"/>
                    <a:pt x="297" y="29"/>
                    <a:pt x="297" y="23"/>
                  </a:cubicBezTo>
                  <a:cubicBezTo>
                    <a:pt x="291" y="17"/>
                    <a:pt x="297" y="12"/>
                    <a:pt x="297" y="1"/>
                  </a:cubicBezTo>
                  <a:lnTo>
                    <a:pt x="297" y="1"/>
                  </a:lnTo>
                  <a:cubicBezTo>
                    <a:pt x="294" y="7"/>
                    <a:pt x="290" y="10"/>
                    <a:pt x="288" y="10"/>
                  </a:cubicBezTo>
                  <a:cubicBezTo>
                    <a:pt x="287" y="10"/>
                    <a:pt x="286" y="9"/>
                    <a:pt x="286" y="6"/>
                  </a:cubicBezTo>
                  <a:lnTo>
                    <a:pt x="286" y="23"/>
                  </a:lnTo>
                  <a:cubicBezTo>
                    <a:pt x="284" y="24"/>
                    <a:pt x="283" y="25"/>
                    <a:pt x="282" y="25"/>
                  </a:cubicBezTo>
                  <a:cubicBezTo>
                    <a:pt x="277" y="25"/>
                    <a:pt x="278" y="8"/>
                    <a:pt x="274" y="8"/>
                  </a:cubicBezTo>
                  <a:cubicBezTo>
                    <a:pt x="272" y="8"/>
                    <a:pt x="271" y="9"/>
                    <a:pt x="269" y="12"/>
                  </a:cubicBezTo>
                  <a:lnTo>
                    <a:pt x="274" y="1"/>
                  </a:lnTo>
                  <a:lnTo>
                    <a:pt x="274" y="1"/>
                  </a:lnTo>
                  <a:cubicBezTo>
                    <a:pt x="271" y="2"/>
                    <a:pt x="266" y="2"/>
                    <a:pt x="262" y="2"/>
                  </a:cubicBezTo>
                  <a:lnTo>
                    <a:pt x="262" y="2"/>
                  </a:lnTo>
                  <a:cubicBezTo>
                    <a:pt x="253" y="2"/>
                    <a:pt x="245" y="2"/>
                    <a:pt x="241" y="17"/>
                  </a:cubicBezTo>
                  <a:cubicBezTo>
                    <a:pt x="241" y="17"/>
                    <a:pt x="241" y="6"/>
                    <a:pt x="241" y="6"/>
                  </a:cubicBezTo>
                  <a:cubicBezTo>
                    <a:pt x="239" y="6"/>
                    <a:pt x="238" y="5"/>
                    <a:pt x="236" y="5"/>
                  </a:cubicBezTo>
                  <a:cubicBezTo>
                    <a:pt x="225" y="5"/>
                    <a:pt x="214" y="17"/>
                    <a:pt x="205" y="17"/>
                  </a:cubicBezTo>
                  <a:cubicBezTo>
                    <a:pt x="202" y="17"/>
                    <a:pt x="199" y="16"/>
                    <a:pt x="196" y="12"/>
                  </a:cubicBezTo>
                  <a:lnTo>
                    <a:pt x="196" y="6"/>
                  </a:lnTo>
                  <a:cubicBezTo>
                    <a:pt x="196" y="6"/>
                    <a:pt x="196" y="13"/>
                    <a:pt x="193" y="13"/>
                  </a:cubicBezTo>
                  <a:cubicBezTo>
                    <a:pt x="193" y="13"/>
                    <a:pt x="192" y="13"/>
                    <a:pt x="190" y="12"/>
                  </a:cubicBezTo>
                  <a:cubicBezTo>
                    <a:pt x="190" y="12"/>
                    <a:pt x="190" y="6"/>
                    <a:pt x="190" y="6"/>
                  </a:cubicBezTo>
                  <a:cubicBezTo>
                    <a:pt x="190" y="6"/>
                    <a:pt x="187" y="13"/>
                    <a:pt x="183" y="13"/>
                  </a:cubicBezTo>
                  <a:cubicBezTo>
                    <a:pt x="182" y="13"/>
                    <a:pt x="180" y="13"/>
                    <a:pt x="179" y="12"/>
                  </a:cubicBezTo>
                  <a:lnTo>
                    <a:pt x="179" y="6"/>
                  </a:lnTo>
                  <a:cubicBezTo>
                    <a:pt x="178" y="5"/>
                    <a:pt x="176" y="4"/>
                    <a:pt x="175" y="4"/>
                  </a:cubicBezTo>
                  <a:cubicBezTo>
                    <a:pt x="166" y="4"/>
                    <a:pt x="161" y="29"/>
                    <a:pt x="151" y="34"/>
                  </a:cubicBezTo>
                  <a:cubicBezTo>
                    <a:pt x="146" y="12"/>
                    <a:pt x="134" y="6"/>
                    <a:pt x="129" y="6"/>
                  </a:cubicBezTo>
                  <a:lnTo>
                    <a:pt x="129" y="1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291;p41">
              <a:extLst>
                <a:ext uri="{FF2B5EF4-FFF2-40B4-BE49-F238E27FC236}">
                  <a16:creationId xmlns:a16="http://schemas.microsoft.com/office/drawing/2014/main" id="{829F14C3-8119-487A-A73D-DBD0CA6172FD}"/>
                </a:ext>
              </a:extLst>
            </p:cNvPr>
            <p:cNvSpPr/>
            <p:nvPr/>
          </p:nvSpPr>
          <p:spPr>
            <a:xfrm>
              <a:off x="8989500" y="1092113"/>
              <a:ext cx="175" cy="325"/>
            </a:xfrm>
            <a:custGeom>
              <a:avLst/>
              <a:gdLst/>
              <a:ahLst/>
              <a:cxnLst/>
              <a:rect l="l" t="t" r="r" b="b"/>
              <a:pathLst>
                <a:path w="7" h="13" extrusionOk="0">
                  <a:moveTo>
                    <a:pt x="1" y="1"/>
                  </a:moveTo>
                  <a:cubicBezTo>
                    <a:pt x="1" y="6"/>
                    <a:pt x="1" y="12"/>
                    <a:pt x="1" y="12"/>
                  </a:cubicBezTo>
                  <a:cubicBezTo>
                    <a:pt x="7" y="6"/>
                    <a:pt x="7" y="1"/>
                    <a:pt x="1" y="1"/>
                  </a:cubicBez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292;p41">
              <a:extLst>
                <a:ext uri="{FF2B5EF4-FFF2-40B4-BE49-F238E27FC236}">
                  <a16:creationId xmlns:a16="http://schemas.microsoft.com/office/drawing/2014/main" id="{79B626D5-8287-44E4-AB3F-D0E4FBF8D5C7}"/>
                </a:ext>
              </a:extLst>
            </p:cNvPr>
            <p:cNvSpPr/>
            <p:nvPr/>
          </p:nvSpPr>
          <p:spPr>
            <a:xfrm>
              <a:off x="9013025" y="1049838"/>
              <a:ext cx="59825" cy="75900"/>
            </a:xfrm>
            <a:custGeom>
              <a:avLst/>
              <a:gdLst/>
              <a:ahLst/>
              <a:cxnLst/>
              <a:rect l="l" t="t" r="r" b="b"/>
              <a:pathLst>
                <a:path w="2393" h="3036" extrusionOk="0">
                  <a:moveTo>
                    <a:pt x="1379" y="28"/>
                  </a:moveTo>
                  <a:lnTo>
                    <a:pt x="1379" y="28"/>
                  </a:lnTo>
                  <a:cubicBezTo>
                    <a:pt x="1377" y="29"/>
                    <a:pt x="1375" y="31"/>
                    <a:pt x="1374" y="32"/>
                  </a:cubicBezTo>
                  <a:lnTo>
                    <a:pt x="1374" y="32"/>
                  </a:lnTo>
                  <a:cubicBezTo>
                    <a:pt x="1376" y="31"/>
                    <a:pt x="1377" y="30"/>
                    <a:pt x="1379" y="28"/>
                  </a:cubicBezTo>
                  <a:close/>
                  <a:moveTo>
                    <a:pt x="891" y="179"/>
                  </a:moveTo>
                  <a:cubicBezTo>
                    <a:pt x="889" y="179"/>
                    <a:pt x="887" y="179"/>
                    <a:pt x="886" y="180"/>
                  </a:cubicBezTo>
                  <a:cubicBezTo>
                    <a:pt x="889" y="180"/>
                    <a:pt x="890" y="180"/>
                    <a:pt x="891" y="179"/>
                  </a:cubicBezTo>
                  <a:close/>
                  <a:moveTo>
                    <a:pt x="718" y="196"/>
                  </a:moveTo>
                  <a:lnTo>
                    <a:pt x="718" y="202"/>
                  </a:lnTo>
                  <a:lnTo>
                    <a:pt x="718" y="202"/>
                  </a:lnTo>
                  <a:cubicBezTo>
                    <a:pt x="720" y="199"/>
                    <a:pt x="721" y="196"/>
                    <a:pt x="718" y="196"/>
                  </a:cubicBezTo>
                  <a:close/>
                  <a:moveTo>
                    <a:pt x="718" y="202"/>
                  </a:moveTo>
                  <a:lnTo>
                    <a:pt x="718" y="202"/>
                  </a:lnTo>
                  <a:cubicBezTo>
                    <a:pt x="718" y="202"/>
                    <a:pt x="718" y="202"/>
                    <a:pt x="717" y="202"/>
                  </a:cubicBezTo>
                  <a:lnTo>
                    <a:pt x="717" y="202"/>
                  </a:lnTo>
                  <a:cubicBezTo>
                    <a:pt x="718" y="202"/>
                    <a:pt x="718" y="202"/>
                    <a:pt x="718" y="202"/>
                  </a:cubicBezTo>
                  <a:lnTo>
                    <a:pt x="718" y="202"/>
                  </a:lnTo>
                  <a:close/>
                  <a:moveTo>
                    <a:pt x="2006" y="236"/>
                  </a:moveTo>
                  <a:lnTo>
                    <a:pt x="2007" y="238"/>
                  </a:lnTo>
                  <a:lnTo>
                    <a:pt x="2007" y="238"/>
                  </a:lnTo>
                  <a:cubicBezTo>
                    <a:pt x="2008" y="237"/>
                    <a:pt x="2007" y="236"/>
                    <a:pt x="2006" y="236"/>
                  </a:cubicBezTo>
                  <a:close/>
                  <a:moveTo>
                    <a:pt x="1983" y="224"/>
                  </a:moveTo>
                  <a:cubicBezTo>
                    <a:pt x="1981" y="230"/>
                    <a:pt x="1976" y="231"/>
                    <a:pt x="1972" y="231"/>
                  </a:cubicBezTo>
                  <a:cubicBezTo>
                    <a:pt x="1968" y="231"/>
                    <a:pt x="1964" y="230"/>
                    <a:pt x="1961" y="230"/>
                  </a:cubicBezTo>
                  <a:lnTo>
                    <a:pt x="1961" y="230"/>
                  </a:lnTo>
                  <a:cubicBezTo>
                    <a:pt x="1975" y="235"/>
                    <a:pt x="1994" y="248"/>
                    <a:pt x="2006" y="248"/>
                  </a:cubicBezTo>
                  <a:cubicBezTo>
                    <a:pt x="2008" y="248"/>
                    <a:pt x="2010" y="248"/>
                    <a:pt x="2011" y="247"/>
                  </a:cubicBezTo>
                  <a:lnTo>
                    <a:pt x="2007" y="238"/>
                  </a:lnTo>
                  <a:lnTo>
                    <a:pt x="2007" y="238"/>
                  </a:lnTo>
                  <a:cubicBezTo>
                    <a:pt x="2006" y="240"/>
                    <a:pt x="2002" y="243"/>
                    <a:pt x="1998" y="243"/>
                  </a:cubicBezTo>
                  <a:cubicBezTo>
                    <a:pt x="1997" y="243"/>
                    <a:pt x="1996" y="242"/>
                    <a:pt x="1995" y="241"/>
                  </a:cubicBezTo>
                  <a:cubicBezTo>
                    <a:pt x="1978" y="241"/>
                    <a:pt x="1983" y="230"/>
                    <a:pt x="1983" y="224"/>
                  </a:cubicBezTo>
                  <a:close/>
                  <a:moveTo>
                    <a:pt x="572" y="280"/>
                  </a:moveTo>
                  <a:lnTo>
                    <a:pt x="572" y="280"/>
                  </a:lnTo>
                  <a:cubicBezTo>
                    <a:pt x="571" y="281"/>
                    <a:pt x="571" y="282"/>
                    <a:pt x="570" y="283"/>
                  </a:cubicBezTo>
                  <a:lnTo>
                    <a:pt x="570" y="283"/>
                  </a:lnTo>
                  <a:cubicBezTo>
                    <a:pt x="571" y="282"/>
                    <a:pt x="571" y="281"/>
                    <a:pt x="572" y="280"/>
                  </a:cubicBezTo>
                  <a:close/>
                  <a:moveTo>
                    <a:pt x="522" y="303"/>
                  </a:moveTo>
                  <a:lnTo>
                    <a:pt x="516" y="314"/>
                  </a:lnTo>
                  <a:lnTo>
                    <a:pt x="516" y="314"/>
                  </a:lnTo>
                  <a:cubicBezTo>
                    <a:pt x="519" y="310"/>
                    <a:pt x="522" y="306"/>
                    <a:pt x="522" y="303"/>
                  </a:cubicBezTo>
                  <a:close/>
                  <a:moveTo>
                    <a:pt x="1922" y="314"/>
                  </a:moveTo>
                  <a:lnTo>
                    <a:pt x="1927" y="316"/>
                  </a:lnTo>
                  <a:lnTo>
                    <a:pt x="1927" y="316"/>
                  </a:lnTo>
                  <a:cubicBezTo>
                    <a:pt x="1926" y="315"/>
                    <a:pt x="1925" y="314"/>
                    <a:pt x="1922" y="314"/>
                  </a:cubicBezTo>
                  <a:close/>
                  <a:moveTo>
                    <a:pt x="1888" y="314"/>
                  </a:moveTo>
                  <a:cubicBezTo>
                    <a:pt x="1888" y="315"/>
                    <a:pt x="1888" y="317"/>
                    <a:pt x="1889" y="318"/>
                  </a:cubicBezTo>
                  <a:lnTo>
                    <a:pt x="1889" y="318"/>
                  </a:lnTo>
                  <a:cubicBezTo>
                    <a:pt x="1889" y="317"/>
                    <a:pt x="1889" y="316"/>
                    <a:pt x="1888" y="314"/>
                  </a:cubicBezTo>
                  <a:close/>
                  <a:moveTo>
                    <a:pt x="1927" y="316"/>
                  </a:moveTo>
                  <a:cubicBezTo>
                    <a:pt x="1930" y="319"/>
                    <a:pt x="1925" y="325"/>
                    <a:pt x="1916" y="325"/>
                  </a:cubicBezTo>
                  <a:cubicBezTo>
                    <a:pt x="1912" y="326"/>
                    <a:pt x="1908" y="327"/>
                    <a:pt x="1905" y="327"/>
                  </a:cubicBezTo>
                  <a:cubicBezTo>
                    <a:pt x="1895" y="327"/>
                    <a:pt x="1891" y="322"/>
                    <a:pt x="1889" y="318"/>
                  </a:cubicBezTo>
                  <a:lnTo>
                    <a:pt x="1889" y="318"/>
                  </a:lnTo>
                  <a:cubicBezTo>
                    <a:pt x="1888" y="325"/>
                    <a:pt x="1871" y="326"/>
                    <a:pt x="1866" y="331"/>
                  </a:cubicBezTo>
                  <a:cubicBezTo>
                    <a:pt x="1888" y="331"/>
                    <a:pt x="1927" y="331"/>
                    <a:pt x="1939" y="320"/>
                  </a:cubicBezTo>
                  <a:lnTo>
                    <a:pt x="1927" y="316"/>
                  </a:lnTo>
                  <a:close/>
                  <a:moveTo>
                    <a:pt x="597" y="384"/>
                  </a:moveTo>
                  <a:lnTo>
                    <a:pt x="597" y="384"/>
                  </a:lnTo>
                  <a:cubicBezTo>
                    <a:pt x="596" y="385"/>
                    <a:pt x="595" y="386"/>
                    <a:pt x="594" y="387"/>
                  </a:cubicBezTo>
                  <a:cubicBezTo>
                    <a:pt x="596" y="386"/>
                    <a:pt x="596" y="385"/>
                    <a:pt x="597" y="384"/>
                  </a:cubicBezTo>
                  <a:close/>
                  <a:moveTo>
                    <a:pt x="422" y="453"/>
                  </a:moveTo>
                  <a:cubicBezTo>
                    <a:pt x="422" y="453"/>
                    <a:pt x="422" y="453"/>
                    <a:pt x="421" y="454"/>
                  </a:cubicBezTo>
                  <a:cubicBezTo>
                    <a:pt x="421" y="455"/>
                    <a:pt x="421" y="455"/>
                    <a:pt x="421" y="456"/>
                  </a:cubicBezTo>
                  <a:lnTo>
                    <a:pt x="421" y="456"/>
                  </a:lnTo>
                  <a:cubicBezTo>
                    <a:pt x="422" y="454"/>
                    <a:pt x="423" y="453"/>
                    <a:pt x="422" y="453"/>
                  </a:cubicBezTo>
                  <a:close/>
                  <a:moveTo>
                    <a:pt x="421" y="456"/>
                  </a:moveTo>
                  <a:cubicBezTo>
                    <a:pt x="420" y="457"/>
                    <a:pt x="419" y="459"/>
                    <a:pt x="419" y="462"/>
                  </a:cubicBezTo>
                  <a:lnTo>
                    <a:pt x="419" y="462"/>
                  </a:lnTo>
                  <a:cubicBezTo>
                    <a:pt x="420" y="460"/>
                    <a:pt x="421" y="458"/>
                    <a:pt x="421" y="456"/>
                  </a:cubicBezTo>
                  <a:close/>
                  <a:moveTo>
                    <a:pt x="499" y="482"/>
                  </a:moveTo>
                  <a:lnTo>
                    <a:pt x="494" y="488"/>
                  </a:lnTo>
                  <a:cubicBezTo>
                    <a:pt x="494" y="488"/>
                    <a:pt x="494" y="493"/>
                    <a:pt x="494" y="499"/>
                  </a:cubicBezTo>
                  <a:cubicBezTo>
                    <a:pt x="494" y="493"/>
                    <a:pt x="505" y="488"/>
                    <a:pt x="499" y="482"/>
                  </a:cubicBezTo>
                  <a:close/>
                  <a:moveTo>
                    <a:pt x="986" y="499"/>
                  </a:moveTo>
                  <a:lnTo>
                    <a:pt x="986" y="499"/>
                  </a:lnTo>
                  <a:cubicBezTo>
                    <a:pt x="983" y="503"/>
                    <a:pt x="978" y="506"/>
                    <a:pt x="972" y="510"/>
                  </a:cubicBezTo>
                  <a:lnTo>
                    <a:pt x="972" y="510"/>
                  </a:lnTo>
                  <a:cubicBezTo>
                    <a:pt x="978" y="509"/>
                    <a:pt x="986" y="504"/>
                    <a:pt x="986" y="499"/>
                  </a:cubicBezTo>
                  <a:close/>
                  <a:moveTo>
                    <a:pt x="972" y="510"/>
                  </a:moveTo>
                  <a:cubicBezTo>
                    <a:pt x="971" y="510"/>
                    <a:pt x="970" y="510"/>
                    <a:pt x="970" y="510"/>
                  </a:cubicBezTo>
                  <a:cubicBezTo>
                    <a:pt x="970" y="510"/>
                    <a:pt x="970" y="511"/>
                    <a:pt x="970" y="511"/>
                  </a:cubicBezTo>
                  <a:lnTo>
                    <a:pt x="970" y="511"/>
                  </a:lnTo>
                  <a:cubicBezTo>
                    <a:pt x="971" y="511"/>
                    <a:pt x="972" y="510"/>
                    <a:pt x="972" y="510"/>
                  </a:cubicBezTo>
                  <a:close/>
                  <a:moveTo>
                    <a:pt x="1972" y="818"/>
                  </a:moveTo>
                  <a:lnTo>
                    <a:pt x="1972" y="818"/>
                  </a:lnTo>
                  <a:cubicBezTo>
                    <a:pt x="1970" y="820"/>
                    <a:pt x="1970" y="821"/>
                    <a:pt x="1970" y="822"/>
                  </a:cubicBezTo>
                  <a:lnTo>
                    <a:pt x="1970" y="822"/>
                  </a:lnTo>
                  <a:cubicBezTo>
                    <a:pt x="1971" y="821"/>
                    <a:pt x="1971" y="820"/>
                    <a:pt x="1972" y="818"/>
                  </a:cubicBezTo>
                  <a:close/>
                  <a:moveTo>
                    <a:pt x="1950" y="818"/>
                  </a:moveTo>
                  <a:cubicBezTo>
                    <a:pt x="1951" y="821"/>
                    <a:pt x="1952" y="823"/>
                    <a:pt x="1953" y="825"/>
                  </a:cubicBezTo>
                  <a:lnTo>
                    <a:pt x="1953" y="825"/>
                  </a:lnTo>
                  <a:cubicBezTo>
                    <a:pt x="1953" y="823"/>
                    <a:pt x="1952" y="821"/>
                    <a:pt x="1950" y="818"/>
                  </a:cubicBezTo>
                  <a:close/>
                  <a:moveTo>
                    <a:pt x="1614" y="891"/>
                  </a:moveTo>
                  <a:cubicBezTo>
                    <a:pt x="1614" y="896"/>
                    <a:pt x="1614" y="897"/>
                    <a:pt x="1618" y="897"/>
                  </a:cubicBezTo>
                  <a:lnTo>
                    <a:pt x="1618" y="897"/>
                  </a:lnTo>
                  <a:cubicBezTo>
                    <a:pt x="1617" y="894"/>
                    <a:pt x="1615" y="892"/>
                    <a:pt x="1614" y="891"/>
                  </a:cubicBezTo>
                  <a:close/>
                  <a:moveTo>
                    <a:pt x="1755" y="924"/>
                  </a:moveTo>
                  <a:lnTo>
                    <a:pt x="1755" y="924"/>
                  </a:lnTo>
                  <a:cubicBezTo>
                    <a:pt x="1757" y="924"/>
                    <a:pt x="1758" y="925"/>
                    <a:pt x="1759" y="925"/>
                  </a:cubicBezTo>
                  <a:cubicBezTo>
                    <a:pt x="1758" y="924"/>
                    <a:pt x="1757" y="924"/>
                    <a:pt x="1755" y="924"/>
                  </a:cubicBezTo>
                  <a:close/>
                  <a:moveTo>
                    <a:pt x="190" y="1050"/>
                  </a:moveTo>
                  <a:cubicBezTo>
                    <a:pt x="190" y="1051"/>
                    <a:pt x="191" y="1052"/>
                    <a:pt x="191" y="1053"/>
                  </a:cubicBezTo>
                  <a:cubicBezTo>
                    <a:pt x="191" y="1053"/>
                    <a:pt x="191" y="1052"/>
                    <a:pt x="190" y="1050"/>
                  </a:cubicBezTo>
                  <a:close/>
                  <a:moveTo>
                    <a:pt x="1358" y="1259"/>
                  </a:moveTo>
                  <a:cubicBezTo>
                    <a:pt x="1358" y="1259"/>
                    <a:pt x="1357" y="1260"/>
                    <a:pt x="1356" y="1261"/>
                  </a:cubicBezTo>
                  <a:cubicBezTo>
                    <a:pt x="1357" y="1260"/>
                    <a:pt x="1357" y="1259"/>
                    <a:pt x="1358" y="1259"/>
                  </a:cubicBezTo>
                  <a:close/>
                  <a:moveTo>
                    <a:pt x="1360" y="1290"/>
                  </a:moveTo>
                  <a:cubicBezTo>
                    <a:pt x="1362" y="1292"/>
                    <a:pt x="1362" y="1294"/>
                    <a:pt x="1362" y="1294"/>
                  </a:cubicBezTo>
                  <a:cubicBezTo>
                    <a:pt x="1362" y="1305"/>
                    <a:pt x="1356" y="1305"/>
                    <a:pt x="1356" y="1305"/>
                  </a:cubicBezTo>
                  <a:cubicBezTo>
                    <a:pt x="1356" y="1300"/>
                    <a:pt x="1356" y="1295"/>
                    <a:pt x="1360" y="1290"/>
                  </a:cubicBezTo>
                  <a:close/>
                  <a:moveTo>
                    <a:pt x="1239" y="1367"/>
                  </a:moveTo>
                  <a:cubicBezTo>
                    <a:pt x="1244" y="1367"/>
                    <a:pt x="1250" y="1367"/>
                    <a:pt x="1250" y="1373"/>
                  </a:cubicBezTo>
                  <a:cubicBezTo>
                    <a:pt x="1244" y="1373"/>
                    <a:pt x="1239" y="1384"/>
                    <a:pt x="1233" y="1395"/>
                  </a:cubicBezTo>
                  <a:cubicBezTo>
                    <a:pt x="1233" y="1384"/>
                    <a:pt x="1239" y="1378"/>
                    <a:pt x="1239" y="1367"/>
                  </a:cubicBezTo>
                  <a:close/>
                  <a:moveTo>
                    <a:pt x="500" y="1460"/>
                  </a:moveTo>
                  <a:cubicBezTo>
                    <a:pt x="499" y="1461"/>
                    <a:pt x="499" y="1461"/>
                    <a:pt x="499" y="1462"/>
                  </a:cubicBezTo>
                  <a:cubicBezTo>
                    <a:pt x="499" y="1462"/>
                    <a:pt x="500" y="1461"/>
                    <a:pt x="500" y="1460"/>
                  </a:cubicBezTo>
                  <a:close/>
                  <a:moveTo>
                    <a:pt x="482" y="1552"/>
                  </a:moveTo>
                  <a:lnTo>
                    <a:pt x="482" y="1552"/>
                  </a:lnTo>
                  <a:cubicBezTo>
                    <a:pt x="482" y="1553"/>
                    <a:pt x="483" y="1555"/>
                    <a:pt x="483" y="1557"/>
                  </a:cubicBezTo>
                  <a:lnTo>
                    <a:pt x="483" y="1557"/>
                  </a:lnTo>
                  <a:cubicBezTo>
                    <a:pt x="483" y="1555"/>
                    <a:pt x="483" y="1553"/>
                    <a:pt x="482" y="1552"/>
                  </a:cubicBezTo>
                  <a:close/>
                  <a:moveTo>
                    <a:pt x="572" y="1625"/>
                  </a:moveTo>
                  <a:cubicBezTo>
                    <a:pt x="572" y="1627"/>
                    <a:pt x="572" y="1629"/>
                    <a:pt x="572" y="1630"/>
                  </a:cubicBezTo>
                  <a:cubicBezTo>
                    <a:pt x="572" y="1628"/>
                    <a:pt x="572" y="1626"/>
                    <a:pt x="572" y="1625"/>
                  </a:cubicBezTo>
                  <a:close/>
                  <a:moveTo>
                    <a:pt x="471" y="1692"/>
                  </a:moveTo>
                  <a:cubicBezTo>
                    <a:pt x="472" y="1702"/>
                    <a:pt x="474" y="1706"/>
                    <a:pt x="476" y="1709"/>
                  </a:cubicBezTo>
                  <a:lnTo>
                    <a:pt x="476" y="1709"/>
                  </a:lnTo>
                  <a:cubicBezTo>
                    <a:pt x="475" y="1703"/>
                    <a:pt x="474" y="1697"/>
                    <a:pt x="471" y="1692"/>
                  </a:cubicBezTo>
                  <a:close/>
                  <a:moveTo>
                    <a:pt x="477" y="1805"/>
                  </a:moveTo>
                  <a:cubicBezTo>
                    <a:pt x="477" y="1806"/>
                    <a:pt x="477" y="1808"/>
                    <a:pt x="477" y="1809"/>
                  </a:cubicBezTo>
                  <a:cubicBezTo>
                    <a:pt x="477" y="1808"/>
                    <a:pt x="477" y="1806"/>
                    <a:pt x="477" y="1805"/>
                  </a:cubicBezTo>
                  <a:close/>
                  <a:moveTo>
                    <a:pt x="2023" y="2177"/>
                  </a:moveTo>
                  <a:lnTo>
                    <a:pt x="2023" y="2177"/>
                  </a:lnTo>
                  <a:cubicBezTo>
                    <a:pt x="2022" y="2180"/>
                    <a:pt x="2024" y="2180"/>
                    <a:pt x="2027" y="2180"/>
                  </a:cubicBezTo>
                  <a:cubicBezTo>
                    <a:pt x="2027" y="2180"/>
                    <a:pt x="2027" y="2180"/>
                    <a:pt x="2027" y="2180"/>
                  </a:cubicBezTo>
                  <a:lnTo>
                    <a:pt x="2027" y="2180"/>
                  </a:lnTo>
                  <a:lnTo>
                    <a:pt x="2034" y="2185"/>
                  </a:lnTo>
                  <a:cubicBezTo>
                    <a:pt x="2036" y="2181"/>
                    <a:pt x="2034" y="2180"/>
                    <a:pt x="2031" y="2180"/>
                  </a:cubicBezTo>
                  <a:cubicBezTo>
                    <a:pt x="2030" y="2180"/>
                    <a:pt x="2029" y="2180"/>
                    <a:pt x="2027" y="2180"/>
                  </a:cubicBezTo>
                  <a:lnTo>
                    <a:pt x="2027" y="2180"/>
                  </a:lnTo>
                  <a:lnTo>
                    <a:pt x="2023" y="2177"/>
                  </a:lnTo>
                  <a:close/>
                  <a:moveTo>
                    <a:pt x="2041" y="2184"/>
                  </a:moveTo>
                  <a:lnTo>
                    <a:pt x="2039" y="2185"/>
                  </a:lnTo>
                  <a:cubicBezTo>
                    <a:pt x="2040" y="2184"/>
                    <a:pt x="2040" y="2184"/>
                    <a:pt x="2041" y="2184"/>
                  </a:cubicBezTo>
                  <a:close/>
                  <a:moveTo>
                    <a:pt x="600" y="2191"/>
                  </a:moveTo>
                  <a:cubicBezTo>
                    <a:pt x="600" y="2197"/>
                    <a:pt x="600" y="2202"/>
                    <a:pt x="606" y="2207"/>
                  </a:cubicBezTo>
                  <a:cubicBezTo>
                    <a:pt x="604" y="2202"/>
                    <a:pt x="602" y="2196"/>
                    <a:pt x="600" y="2191"/>
                  </a:cubicBezTo>
                  <a:close/>
                  <a:moveTo>
                    <a:pt x="404" y="2465"/>
                  </a:moveTo>
                  <a:cubicBezTo>
                    <a:pt x="399" y="2465"/>
                    <a:pt x="398" y="2468"/>
                    <a:pt x="398" y="2471"/>
                  </a:cubicBezTo>
                  <a:lnTo>
                    <a:pt x="398" y="2471"/>
                  </a:lnTo>
                  <a:lnTo>
                    <a:pt x="404" y="2465"/>
                  </a:lnTo>
                  <a:close/>
                  <a:moveTo>
                    <a:pt x="1024" y="2600"/>
                  </a:moveTo>
                  <a:lnTo>
                    <a:pt x="1024" y="2600"/>
                  </a:lnTo>
                  <a:cubicBezTo>
                    <a:pt x="1027" y="2602"/>
                    <a:pt x="1029" y="2604"/>
                    <a:pt x="1031" y="2605"/>
                  </a:cubicBezTo>
                  <a:cubicBezTo>
                    <a:pt x="1029" y="2602"/>
                    <a:pt x="1026" y="2601"/>
                    <a:pt x="1024" y="2600"/>
                  </a:cubicBezTo>
                  <a:close/>
                  <a:moveTo>
                    <a:pt x="1205" y="2930"/>
                  </a:moveTo>
                  <a:cubicBezTo>
                    <a:pt x="1211" y="2935"/>
                    <a:pt x="1216" y="2935"/>
                    <a:pt x="1222" y="2935"/>
                  </a:cubicBezTo>
                  <a:cubicBezTo>
                    <a:pt x="1222" y="2941"/>
                    <a:pt x="1222" y="2941"/>
                    <a:pt x="1216" y="2941"/>
                  </a:cubicBezTo>
                  <a:cubicBezTo>
                    <a:pt x="1222" y="2941"/>
                    <a:pt x="1211" y="2935"/>
                    <a:pt x="1205" y="2930"/>
                  </a:cubicBezTo>
                  <a:close/>
                  <a:moveTo>
                    <a:pt x="1681" y="2885"/>
                  </a:moveTo>
                  <a:cubicBezTo>
                    <a:pt x="1681" y="2890"/>
                    <a:pt x="1687" y="2896"/>
                    <a:pt x="1692" y="2902"/>
                  </a:cubicBezTo>
                  <a:cubicBezTo>
                    <a:pt x="1675" y="2907"/>
                    <a:pt x="1647" y="2907"/>
                    <a:pt x="1631" y="2924"/>
                  </a:cubicBezTo>
                  <a:cubicBezTo>
                    <a:pt x="1631" y="2924"/>
                    <a:pt x="1625" y="2918"/>
                    <a:pt x="1625" y="2918"/>
                  </a:cubicBezTo>
                  <a:lnTo>
                    <a:pt x="1625" y="2918"/>
                  </a:lnTo>
                  <a:cubicBezTo>
                    <a:pt x="1631" y="2930"/>
                    <a:pt x="1631" y="2935"/>
                    <a:pt x="1636" y="2941"/>
                  </a:cubicBezTo>
                  <a:cubicBezTo>
                    <a:pt x="1628" y="2945"/>
                    <a:pt x="1621" y="2951"/>
                    <a:pt x="1615" y="2951"/>
                  </a:cubicBezTo>
                  <a:cubicBezTo>
                    <a:pt x="1612" y="2951"/>
                    <a:pt x="1610" y="2950"/>
                    <a:pt x="1608" y="2946"/>
                  </a:cubicBezTo>
                  <a:cubicBezTo>
                    <a:pt x="1619" y="2946"/>
                    <a:pt x="1614" y="2941"/>
                    <a:pt x="1619" y="2935"/>
                  </a:cubicBezTo>
                  <a:lnTo>
                    <a:pt x="1619" y="2935"/>
                  </a:lnTo>
                  <a:lnTo>
                    <a:pt x="1608" y="2941"/>
                  </a:lnTo>
                  <a:cubicBezTo>
                    <a:pt x="1597" y="2930"/>
                    <a:pt x="1625" y="2935"/>
                    <a:pt x="1619" y="2924"/>
                  </a:cubicBezTo>
                  <a:lnTo>
                    <a:pt x="1619" y="2924"/>
                  </a:lnTo>
                  <a:cubicBezTo>
                    <a:pt x="1603" y="2930"/>
                    <a:pt x="1580" y="2946"/>
                    <a:pt x="1563" y="2946"/>
                  </a:cubicBezTo>
                  <a:cubicBezTo>
                    <a:pt x="1558" y="2930"/>
                    <a:pt x="1597" y="2935"/>
                    <a:pt x="1575" y="2924"/>
                  </a:cubicBezTo>
                  <a:lnTo>
                    <a:pt x="1603" y="2924"/>
                  </a:lnTo>
                  <a:cubicBezTo>
                    <a:pt x="1594" y="2916"/>
                    <a:pt x="1594" y="2914"/>
                    <a:pt x="1596" y="2914"/>
                  </a:cubicBezTo>
                  <a:lnTo>
                    <a:pt x="1596" y="2914"/>
                  </a:lnTo>
                  <a:cubicBezTo>
                    <a:pt x="1597" y="2914"/>
                    <a:pt x="1599" y="2914"/>
                    <a:pt x="1600" y="2914"/>
                  </a:cubicBezTo>
                  <a:cubicBezTo>
                    <a:pt x="1602" y="2914"/>
                    <a:pt x="1603" y="2914"/>
                    <a:pt x="1603" y="2913"/>
                  </a:cubicBezTo>
                  <a:cubicBezTo>
                    <a:pt x="1608" y="2913"/>
                    <a:pt x="1614" y="2907"/>
                    <a:pt x="1614" y="2907"/>
                  </a:cubicBezTo>
                  <a:lnTo>
                    <a:pt x="1597" y="2907"/>
                  </a:lnTo>
                  <a:cubicBezTo>
                    <a:pt x="1619" y="2896"/>
                    <a:pt x="1647" y="2885"/>
                    <a:pt x="1681" y="2885"/>
                  </a:cubicBezTo>
                  <a:close/>
                  <a:moveTo>
                    <a:pt x="1292" y="3007"/>
                  </a:moveTo>
                  <a:cubicBezTo>
                    <a:pt x="1296" y="3007"/>
                    <a:pt x="1301" y="3009"/>
                    <a:pt x="1306" y="3014"/>
                  </a:cubicBezTo>
                  <a:lnTo>
                    <a:pt x="1278" y="3014"/>
                  </a:lnTo>
                  <a:cubicBezTo>
                    <a:pt x="1281" y="3010"/>
                    <a:pt x="1286" y="3007"/>
                    <a:pt x="1292" y="3007"/>
                  </a:cubicBezTo>
                  <a:close/>
                  <a:moveTo>
                    <a:pt x="1295" y="3025"/>
                  </a:moveTo>
                  <a:cubicBezTo>
                    <a:pt x="1295" y="3025"/>
                    <a:pt x="1295" y="3030"/>
                    <a:pt x="1295" y="3030"/>
                  </a:cubicBezTo>
                  <a:cubicBezTo>
                    <a:pt x="1283" y="3030"/>
                    <a:pt x="1283" y="3030"/>
                    <a:pt x="1283" y="3025"/>
                  </a:cubicBezTo>
                  <a:close/>
                  <a:moveTo>
                    <a:pt x="1451" y="0"/>
                  </a:moveTo>
                  <a:cubicBezTo>
                    <a:pt x="1432" y="0"/>
                    <a:pt x="1413" y="13"/>
                    <a:pt x="1390" y="13"/>
                  </a:cubicBezTo>
                  <a:cubicBezTo>
                    <a:pt x="1386" y="13"/>
                    <a:pt x="1383" y="12"/>
                    <a:pt x="1379" y="12"/>
                  </a:cubicBezTo>
                  <a:lnTo>
                    <a:pt x="1379" y="12"/>
                  </a:lnTo>
                  <a:cubicBezTo>
                    <a:pt x="1379" y="23"/>
                    <a:pt x="1401" y="45"/>
                    <a:pt x="1373" y="51"/>
                  </a:cubicBezTo>
                  <a:cubicBezTo>
                    <a:pt x="1373" y="46"/>
                    <a:pt x="1369" y="38"/>
                    <a:pt x="1374" y="32"/>
                  </a:cubicBezTo>
                  <a:lnTo>
                    <a:pt x="1374" y="32"/>
                  </a:lnTo>
                  <a:cubicBezTo>
                    <a:pt x="1370" y="34"/>
                    <a:pt x="1366" y="34"/>
                    <a:pt x="1362" y="34"/>
                  </a:cubicBezTo>
                  <a:lnTo>
                    <a:pt x="1373" y="23"/>
                  </a:lnTo>
                  <a:cubicBezTo>
                    <a:pt x="1371" y="22"/>
                    <a:pt x="1370" y="22"/>
                    <a:pt x="1369" y="22"/>
                  </a:cubicBezTo>
                  <a:cubicBezTo>
                    <a:pt x="1363" y="22"/>
                    <a:pt x="1366" y="34"/>
                    <a:pt x="1356" y="34"/>
                  </a:cubicBezTo>
                  <a:cubicBezTo>
                    <a:pt x="1356" y="23"/>
                    <a:pt x="1351" y="23"/>
                    <a:pt x="1351" y="17"/>
                  </a:cubicBezTo>
                  <a:lnTo>
                    <a:pt x="1351" y="17"/>
                  </a:lnTo>
                  <a:cubicBezTo>
                    <a:pt x="1351" y="17"/>
                    <a:pt x="1356" y="20"/>
                    <a:pt x="1359" y="20"/>
                  </a:cubicBezTo>
                  <a:cubicBezTo>
                    <a:pt x="1360" y="20"/>
                    <a:pt x="1362" y="19"/>
                    <a:pt x="1362" y="17"/>
                  </a:cubicBezTo>
                  <a:cubicBezTo>
                    <a:pt x="1351" y="17"/>
                    <a:pt x="1339" y="12"/>
                    <a:pt x="1334" y="6"/>
                  </a:cubicBezTo>
                  <a:cubicBezTo>
                    <a:pt x="1334" y="12"/>
                    <a:pt x="1334" y="17"/>
                    <a:pt x="1323" y="23"/>
                  </a:cubicBezTo>
                  <a:cubicBezTo>
                    <a:pt x="1300" y="23"/>
                    <a:pt x="1317" y="12"/>
                    <a:pt x="1300" y="6"/>
                  </a:cubicBezTo>
                  <a:cubicBezTo>
                    <a:pt x="1295" y="12"/>
                    <a:pt x="1283" y="6"/>
                    <a:pt x="1283" y="23"/>
                  </a:cubicBezTo>
                  <a:cubicBezTo>
                    <a:pt x="1278" y="23"/>
                    <a:pt x="1272" y="17"/>
                    <a:pt x="1272" y="12"/>
                  </a:cubicBezTo>
                  <a:cubicBezTo>
                    <a:pt x="1261" y="17"/>
                    <a:pt x="1216" y="23"/>
                    <a:pt x="1233" y="34"/>
                  </a:cubicBezTo>
                  <a:cubicBezTo>
                    <a:pt x="1199" y="56"/>
                    <a:pt x="1155" y="40"/>
                    <a:pt x="1115" y="56"/>
                  </a:cubicBezTo>
                  <a:lnTo>
                    <a:pt x="1115" y="51"/>
                  </a:lnTo>
                  <a:cubicBezTo>
                    <a:pt x="1093" y="62"/>
                    <a:pt x="1071" y="68"/>
                    <a:pt x="1054" y="84"/>
                  </a:cubicBezTo>
                  <a:cubicBezTo>
                    <a:pt x="1048" y="84"/>
                    <a:pt x="1037" y="79"/>
                    <a:pt x="1037" y="73"/>
                  </a:cubicBezTo>
                  <a:cubicBezTo>
                    <a:pt x="1026" y="84"/>
                    <a:pt x="1026" y="90"/>
                    <a:pt x="998" y="90"/>
                  </a:cubicBezTo>
                  <a:cubicBezTo>
                    <a:pt x="1002" y="84"/>
                    <a:pt x="1001" y="81"/>
                    <a:pt x="1000" y="81"/>
                  </a:cubicBezTo>
                  <a:lnTo>
                    <a:pt x="1000" y="81"/>
                  </a:lnTo>
                  <a:cubicBezTo>
                    <a:pt x="1001" y="81"/>
                    <a:pt x="1001" y="81"/>
                    <a:pt x="1002" y="81"/>
                  </a:cubicBezTo>
                  <a:cubicBezTo>
                    <a:pt x="1004" y="81"/>
                    <a:pt x="1007" y="80"/>
                    <a:pt x="1015" y="79"/>
                  </a:cubicBezTo>
                  <a:cubicBezTo>
                    <a:pt x="1007" y="79"/>
                    <a:pt x="1001" y="78"/>
                    <a:pt x="995" y="78"/>
                  </a:cubicBezTo>
                  <a:cubicBezTo>
                    <a:pt x="984" y="78"/>
                    <a:pt x="975" y="81"/>
                    <a:pt x="964" y="96"/>
                  </a:cubicBezTo>
                  <a:cubicBezTo>
                    <a:pt x="967" y="88"/>
                    <a:pt x="962" y="85"/>
                    <a:pt x="956" y="85"/>
                  </a:cubicBezTo>
                  <a:cubicBezTo>
                    <a:pt x="948" y="85"/>
                    <a:pt x="937" y="90"/>
                    <a:pt x="930" y="96"/>
                  </a:cubicBezTo>
                  <a:lnTo>
                    <a:pt x="953" y="96"/>
                  </a:lnTo>
                  <a:cubicBezTo>
                    <a:pt x="942" y="101"/>
                    <a:pt x="930" y="107"/>
                    <a:pt x="919" y="107"/>
                  </a:cubicBezTo>
                  <a:lnTo>
                    <a:pt x="919" y="90"/>
                  </a:lnTo>
                  <a:cubicBezTo>
                    <a:pt x="873" y="90"/>
                    <a:pt x="855" y="142"/>
                    <a:pt x="818" y="142"/>
                  </a:cubicBezTo>
                  <a:cubicBezTo>
                    <a:pt x="815" y="142"/>
                    <a:pt x="811" y="141"/>
                    <a:pt x="807" y="140"/>
                  </a:cubicBezTo>
                  <a:lnTo>
                    <a:pt x="807" y="140"/>
                  </a:lnTo>
                  <a:cubicBezTo>
                    <a:pt x="806" y="146"/>
                    <a:pt x="808" y="147"/>
                    <a:pt x="811" y="147"/>
                  </a:cubicBezTo>
                  <a:cubicBezTo>
                    <a:pt x="815" y="147"/>
                    <a:pt x="822" y="145"/>
                    <a:pt x="826" y="145"/>
                  </a:cubicBezTo>
                  <a:cubicBezTo>
                    <a:pt x="829" y="145"/>
                    <a:pt x="831" y="146"/>
                    <a:pt x="830" y="152"/>
                  </a:cubicBezTo>
                  <a:cubicBezTo>
                    <a:pt x="824" y="154"/>
                    <a:pt x="817" y="154"/>
                    <a:pt x="809" y="154"/>
                  </a:cubicBezTo>
                  <a:cubicBezTo>
                    <a:pt x="794" y="154"/>
                    <a:pt x="777" y="152"/>
                    <a:pt x="774" y="152"/>
                  </a:cubicBezTo>
                  <a:cubicBezTo>
                    <a:pt x="746" y="157"/>
                    <a:pt x="762" y="185"/>
                    <a:pt x="729" y="196"/>
                  </a:cubicBezTo>
                  <a:cubicBezTo>
                    <a:pt x="734" y="196"/>
                    <a:pt x="746" y="208"/>
                    <a:pt x="729" y="224"/>
                  </a:cubicBezTo>
                  <a:cubicBezTo>
                    <a:pt x="725" y="227"/>
                    <a:pt x="721" y="228"/>
                    <a:pt x="718" y="228"/>
                  </a:cubicBezTo>
                  <a:cubicBezTo>
                    <a:pt x="706" y="228"/>
                    <a:pt x="698" y="216"/>
                    <a:pt x="706" y="208"/>
                  </a:cubicBezTo>
                  <a:lnTo>
                    <a:pt x="712" y="208"/>
                  </a:lnTo>
                  <a:cubicBezTo>
                    <a:pt x="714" y="206"/>
                    <a:pt x="716" y="204"/>
                    <a:pt x="717" y="202"/>
                  </a:cubicBezTo>
                  <a:lnTo>
                    <a:pt x="717" y="202"/>
                  </a:lnTo>
                  <a:cubicBezTo>
                    <a:pt x="705" y="202"/>
                    <a:pt x="689" y="212"/>
                    <a:pt x="682" y="212"/>
                  </a:cubicBezTo>
                  <a:cubicBezTo>
                    <a:pt x="680" y="212"/>
                    <a:pt x="678" y="210"/>
                    <a:pt x="678" y="208"/>
                  </a:cubicBezTo>
                  <a:cubicBezTo>
                    <a:pt x="672" y="214"/>
                    <a:pt x="673" y="217"/>
                    <a:pt x="677" y="217"/>
                  </a:cubicBezTo>
                  <a:lnTo>
                    <a:pt x="677" y="217"/>
                  </a:lnTo>
                  <a:cubicBezTo>
                    <a:pt x="658" y="224"/>
                    <a:pt x="647" y="238"/>
                    <a:pt x="628" y="247"/>
                  </a:cubicBezTo>
                  <a:cubicBezTo>
                    <a:pt x="634" y="247"/>
                    <a:pt x="639" y="252"/>
                    <a:pt x="634" y="252"/>
                  </a:cubicBezTo>
                  <a:cubicBezTo>
                    <a:pt x="600" y="275"/>
                    <a:pt x="628" y="275"/>
                    <a:pt x="606" y="292"/>
                  </a:cubicBezTo>
                  <a:cubicBezTo>
                    <a:pt x="604" y="292"/>
                    <a:pt x="603" y="292"/>
                    <a:pt x="601" y="292"/>
                  </a:cubicBezTo>
                  <a:cubicBezTo>
                    <a:pt x="594" y="292"/>
                    <a:pt x="593" y="285"/>
                    <a:pt x="589" y="285"/>
                  </a:cubicBezTo>
                  <a:cubicBezTo>
                    <a:pt x="587" y="285"/>
                    <a:pt x="583" y="288"/>
                    <a:pt x="578" y="297"/>
                  </a:cubicBezTo>
                  <a:cubicBezTo>
                    <a:pt x="575" y="298"/>
                    <a:pt x="573" y="298"/>
                    <a:pt x="572" y="298"/>
                  </a:cubicBezTo>
                  <a:cubicBezTo>
                    <a:pt x="564" y="298"/>
                    <a:pt x="566" y="289"/>
                    <a:pt x="570" y="283"/>
                  </a:cubicBezTo>
                  <a:lnTo>
                    <a:pt x="570" y="283"/>
                  </a:lnTo>
                  <a:cubicBezTo>
                    <a:pt x="553" y="303"/>
                    <a:pt x="527" y="303"/>
                    <a:pt x="516" y="314"/>
                  </a:cubicBezTo>
                  <a:lnTo>
                    <a:pt x="516" y="314"/>
                  </a:lnTo>
                  <a:lnTo>
                    <a:pt x="516" y="314"/>
                  </a:lnTo>
                  <a:cubicBezTo>
                    <a:pt x="515" y="316"/>
                    <a:pt x="513" y="318"/>
                    <a:pt x="510" y="320"/>
                  </a:cubicBezTo>
                  <a:lnTo>
                    <a:pt x="522" y="320"/>
                  </a:lnTo>
                  <a:cubicBezTo>
                    <a:pt x="518" y="324"/>
                    <a:pt x="514" y="328"/>
                    <a:pt x="510" y="328"/>
                  </a:cubicBezTo>
                  <a:cubicBezTo>
                    <a:pt x="508" y="328"/>
                    <a:pt x="506" y="327"/>
                    <a:pt x="505" y="325"/>
                  </a:cubicBezTo>
                  <a:lnTo>
                    <a:pt x="505" y="325"/>
                  </a:lnTo>
                  <a:cubicBezTo>
                    <a:pt x="505" y="336"/>
                    <a:pt x="522" y="336"/>
                    <a:pt x="516" y="353"/>
                  </a:cubicBezTo>
                  <a:cubicBezTo>
                    <a:pt x="507" y="358"/>
                    <a:pt x="502" y="373"/>
                    <a:pt x="491" y="373"/>
                  </a:cubicBezTo>
                  <a:cubicBezTo>
                    <a:pt x="489" y="373"/>
                    <a:pt x="486" y="372"/>
                    <a:pt x="482" y="370"/>
                  </a:cubicBezTo>
                  <a:cubicBezTo>
                    <a:pt x="516" y="353"/>
                    <a:pt x="471" y="364"/>
                    <a:pt x="494" y="342"/>
                  </a:cubicBezTo>
                  <a:lnTo>
                    <a:pt x="494" y="342"/>
                  </a:lnTo>
                  <a:cubicBezTo>
                    <a:pt x="488" y="348"/>
                    <a:pt x="482" y="353"/>
                    <a:pt x="477" y="353"/>
                  </a:cubicBezTo>
                  <a:cubicBezTo>
                    <a:pt x="477" y="353"/>
                    <a:pt x="477" y="353"/>
                    <a:pt x="477" y="348"/>
                  </a:cubicBezTo>
                  <a:cubicBezTo>
                    <a:pt x="443" y="364"/>
                    <a:pt x="477" y="370"/>
                    <a:pt x="449" y="392"/>
                  </a:cubicBezTo>
                  <a:cubicBezTo>
                    <a:pt x="449" y="390"/>
                    <a:pt x="446" y="388"/>
                    <a:pt x="443" y="388"/>
                  </a:cubicBezTo>
                  <a:cubicBezTo>
                    <a:pt x="439" y="388"/>
                    <a:pt x="435" y="390"/>
                    <a:pt x="432" y="392"/>
                  </a:cubicBezTo>
                  <a:cubicBezTo>
                    <a:pt x="434" y="391"/>
                    <a:pt x="436" y="391"/>
                    <a:pt x="437" y="391"/>
                  </a:cubicBezTo>
                  <a:cubicBezTo>
                    <a:pt x="445" y="391"/>
                    <a:pt x="448" y="401"/>
                    <a:pt x="443" y="415"/>
                  </a:cubicBezTo>
                  <a:cubicBezTo>
                    <a:pt x="426" y="426"/>
                    <a:pt x="432" y="432"/>
                    <a:pt x="421" y="443"/>
                  </a:cubicBezTo>
                  <a:lnTo>
                    <a:pt x="432" y="432"/>
                  </a:lnTo>
                  <a:lnTo>
                    <a:pt x="432" y="432"/>
                  </a:lnTo>
                  <a:cubicBezTo>
                    <a:pt x="438" y="443"/>
                    <a:pt x="426" y="448"/>
                    <a:pt x="421" y="465"/>
                  </a:cubicBezTo>
                  <a:cubicBezTo>
                    <a:pt x="420" y="464"/>
                    <a:pt x="419" y="463"/>
                    <a:pt x="419" y="462"/>
                  </a:cubicBezTo>
                  <a:lnTo>
                    <a:pt x="419" y="462"/>
                  </a:lnTo>
                  <a:cubicBezTo>
                    <a:pt x="412" y="476"/>
                    <a:pt x="386" y="474"/>
                    <a:pt x="376" y="493"/>
                  </a:cubicBezTo>
                  <a:cubicBezTo>
                    <a:pt x="374" y="494"/>
                    <a:pt x="373" y="494"/>
                    <a:pt x="372" y="494"/>
                  </a:cubicBezTo>
                  <a:cubicBezTo>
                    <a:pt x="366" y="494"/>
                    <a:pt x="364" y="487"/>
                    <a:pt x="358" y="487"/>
                  </a:cubicBezTo>
                  <a:cubicBezTo>
                    <a:pt x="357" y="487"/>
                    <a:pt x="355" y="487"/>
                    <a:pt x="354" y="488"/>
                  </a:cubicBezTo>
                  <a:cubicBezTo>
                    <a:pt x="348" y="516"/>
                    <a:pt x="326" y="504"/>
                    <a:pt x="320" y="532"/>
                  </a:cubicBezTo>
                  <a:cubicBezTo>
                    <a:pt x="324" y="532"/>
                    <a:pt x="326" y="532"/>
                    <a:pt x="328" y="532"/>
                  </a:cubicBezTo>
                  <a:lnTo>
                    <a:pt x="328" y="532"/>
                  </a:lnTo>
                  <a:cubicBezTo>
                    <a:pt x="331" y="532"/>
                    <a:pt x="329" y="534"/>
                    <a:pt x="326" y="549"/>
                  </a:cubicBezTo>
                  <a:lnTo>
                    <a:pt x="348" y="510"/>
                  </a:lnTo>
                  <a:lnTo>
                    <a:pt x="342" y="544"/>
                  </a:lnTo>
                  <a:cubicBezTo>
                    <a:pt x="354" y="532"/>
                    <a:pt x="354" y="516"/>
                    <a:pt x="365" y="510"/>
                  </a:cubicBezTo>
                  <a:lnTo>
                    <a:pt x="365" y="510"/>
                  </a:lnTo>
                  <a:cubicBezTo>
                    <a:pt x="359" y="527"/>
                    <a:pt x="359" y="521"/>
                    <a:pt x="370" y="527"/>
                  </a:cubicBezTo>
                  <a:cubicBezTo>
                    <a:pt x="348" y="527"/>
                    <a:pt x="359" y="560"/>
                    <a:pt x="337" y="572"/>
                  </a:cubicBezTo>
                  <a:lnTo>
                    <a:pt x="314" y="555"/>
                  </a:lnTo>
                  <a:cubicBezTo>
                    <a:pt x="286" y="572"/>
                    <a:pt x="292" y="611"/>
                    <a:pt x="264" y="639"/>
                  </a:cubicBezTo>
                  <a:lnTo>
                    <a:pt x="275" y="628"/>
                  </a:lnTo>
                  <a:lnTo>
                    <a:pt x="275" y="628"/>
                  </a:lnTo>
                  <a:cubicBezTo>
                    <a:pt x="281" y="639"/>
                    <a:pt x="258" y="650"/>
                    <a:pt x="258" y="667"/>
                  </a:cubicBezTo>
                  <a:cubicBezTo>
                    <a:pt x="257" y="665"/>
                    <a:pt x="254" y="664"/>
                    <a:pt x="251" y="664"/>
                  </a:cubicBezTo>
                  <a:cubicBezTo>
                    <a:pt x="246" y="664"/>
                    <a:pt x="240" y="667"/>
                    <a:pt x="236" y="667"/>
                  </a:cubicBezTo>
                  <a:cubicBezTo>
                    <a:pt x="242" y="673"/>
                    <a:pt x="219" y="695"/>
                    <a:pt x="236" y="706"/>
                  </a:cubicBezTo>
                  <a:lnTo>
                    <a:pt x="214" y="717"/>
                  </a:lnTo>
                  <a:cubicBezTo>
                    <a:pt x="191" y="745"/>
                    <a:pt x="219" y="762"/>
                    <a:pt x="202" y="790"/>
                  </a:cubicBezTo>
                  <a:cubicBezTo>
                    <a:pt x="197" y="773"/>
                    <a:pt x="186" y="785"/>
                    <a:pt x="186" y="762"/>
                  </a:cubicBezTo>
                  <a:cubicBezTo>
                    <a:pt x="180" y="773"/>
                    <a:pt x="174" y="779"/>
                    <a:pt x="180" y="785"/>
                  </a:cubicBezTo>
                  <a:cubicBezTo>
                    <a:pt x="174" y="785"/>
                    <a:pt x="180" y="818"/>
                    <a:pt x="169" y="824"/>
                  </a:cubicBezTo>
                  <a:cubicBezTo>
                    <a:pt x="169" y="829"/>
                    <a:pt x="180" y="835"/>
                    <a:pt x="174" y="841"/>
                  </a:cubicBezTo>
                  <a:cubicBezTo>
                    <a:pt x="173" y="842"/>
                    <a:pt x="172" y="843"/>
                    <a:pt x="171" y="843"/>
                  </a:cubicBezTo>
                  <a:lnTo>
                    <a:pt x="171" y="843"/>
                  </a:lnTo>
                  <a:cubicBezTo>
                    <a:pt x="171" y="841"/>
                    <a:pt x="170" y="841"/>
                    <a:pt x="169" y="841"/>
                  </a:cubicBezTo>
                  <a:lnTo>
                    <a:pt x="169" y="841"/>
                  </a:lnTo>
                  <a:cubicBezTo>
                    <a:pt x="169" y="841"/>
                    <a:pt x="169" y="843"/>
                    <a:pt x="170" y="843"/>
                  </a:cubicBezTo>
                  <a:cubicBezTo>
                    <a:pt x="171" y="843"/>
                    <a:pt x="171" y="843"/>
                    <a:pt x="171" y="843"/>
                  </a:cubicBezTo>
                  <a:lnTo>
                    <a:pt x="171" y="843"/>
                  </a:lnTo>
                  <a:cubicBezTo>
                    <a:pt x="173" y="848"/>
                    <a:pt x="172" y="858"/>
                    <a:pt x="177" y="858"/>
                  </a:cubicBezTo>
                  <a:cubicBezTo>
                    <a:pt x="177" y="858"/>
                    <a:pt x="178" y="858"/>
                    <a:pt x="179" y="858"/>
                  </a:cubicBezTo>
                  <a:lnTo>
                    <a:pt x="179" y="858"/>
                  </a:lnTo>
                  <a:cubicBezTo>
                    <a:pt x="141" y="875"/>
                    <a:pt x="146" y="941"/>
                    <a:pt x="113" y="958"/>
                  </a:cubicBezTo>
                  <a:cubicBezTo>
                    <a:pt x="107" y="981"/>
                    <a:pt x="102" y="1009"/>
                    <a:pt x="96" y="1031"/>
                  </a:cubicBezTo>
                  <a:cubicBezTo>
                    <a:pt x="96" y="1025"/>
                    <a:pt x="96" y="1025"/>
                    <a:pt x="96" y="1025"/>
                  </a:cubicBezTo>
                  <a:lnTo>
                    <a:pt x="96" y="1025"/>
                  </a:lnTo>
                  <a:cubicBezTo>
                    <a:pt x="79" y="1048"/>
                    <a:pt x="118" y="1048"/>
                    <a:pt x="96" y="1076"/>
                  </a:cubicBezTo>
                  <a:cubicBezTo>
                    <a:pt x="93" y="1079"/>
                    <a:pt x="90" y="1081"/>
                    <a:pt x="89" y="1081"/>
                  </a:cubicBezTo>
                  <a:cubicBezTo>
                    <a:pt x="86" y="1081"/>
                    <a:pt x="91" y="1068"/>
                    <a:pt x="88" y="1068"/>
                  </a:cubicBezTo>
                  <a:lnTo>
                    <a:pt x="88" y="1068"/>
                  </a:lnTo>
                  <a:cubicBezTo>
                    <a:pt x="88" y="1068"/>
                    <a:pt x="86" y="1068"/>
                    <a:pt x="85" y="1070"/>
                  </a:cubicBezTo>
                  <a:cubicBezTo>
                    <a:pt x="83" y="1070"/>
                    <a:pt x="82" y="1070"/>
                    <a:pt x="80" y="1070"/>
                  </a:cubicBezTo>
                  <a:cubicBezTo>
                    <a:pt x="59" y="1070"/>
                    <a:pt x="78" y="1110"/>
                    <a:pt x="57" y="1126"/>
                  </a:cubicBezTo>
                  <a:lnTo>
                    <a:pt x="57" y="1121"/>
                  </a:lnTo>
                  <a:cubicBezTo>
                    <a:pt x="46" y="1132"/>
                    <a:pt x="57" y="1165"/>
                    <a:pt x="51" y="1188"/>
                  </a:cubicBezTo>
                  <a:lnTo>
                    <a:pt x="46" y="1188"/>
                  </a:lnTo>
                  <a:cubicBezTo>
                    <a:pt x="57" y="1210"/>
                    <a:pt x="51" y="1244"/>
                    <a:pt x="57" y="1272"/>
                  </a:cubicBezTo>
                  <a:cubicBezTo>
                    <a:pt x="50" y="1265"/>
                    <a:pt x="49" y="1262"/>
                    <a:pt x="48" y="1262"/>
                  </a:cubicBezTo>
                  <a:cubicBezTo>
                    <a:pt x="46" y="1262"/>
                    <a:pt x="45" y="1264"/>
                    <a:pt x="40" y="1266"/>
                  </a:cubicBezTo>
                  <a:cubicBezTo>
                    <a:pt x="40" y="1277"/>
                    <a:pt x="57" y="1261"/>
                    <a:pt x="57" y="1289"/>
                  </a:cubicBezTo>
                  <a:cubicBezTo>
                    <a:pt x="51" y="1294"/>
                    <a:pt x="46" y="1311"/>
                    <a:pt x="29" y="1311"/>
                  </a:cubicBezTo>
                  <a:lnTo>
                    <a:pt x="34" y="1289"/>
                  </a:lnTo>
                  <a:lnTo>
                    <a:pt x="34" y="1289"/>
                  </a:lnTo>
                  <a:cubicBezTo>
                    <a:pt x="12" y="1300"/>
                    <a:pt x="29" y="1317"/>
                    <a:pt x="23" y="1328"/>
                  </a:cubicBezTo>
                  <a:lnTo>
                    <a:pt x="18" y="1328"/>
                  </a:lnTo>
                  <a:cubicBezTo>
                    <a:pt x="18" y="1361"/>
                    <a:pt x="34" y="1361"/>
                    <a:pt x="29" y="1401"/>
                  </a:cubicBezTo>
                  <a:lnTo>
                    <a:pt x="34" y="1395"/>
                  </a:lnTo>
                  <a:lnTo>
                    <a:pt x="34" y="1395"/>
                  </a:lnTo>
                  <a:cubicBezTo>
                    <a:pt x="51" y="1417"/>
                    <a:pt x="23" y="1412"/>
                    <a:pt x="34" y="1434"/>
                  </a:cubicBezTo>
                  <a:lnTo>
                    <a:pt x="18" y="1440"/>
                  </a:lnTo>
                  <a:cubicBezTo>
                    <a:pt x="23" y="1451"/>
                    <a:pt x="34" y="1490"/>
                    <a:pt x="40" y="1513"/>
                  </a:cubicBezTo>
                  <a:cubicBezTo>
                    <a:pt x="23" y="1496"/>
                    <a:pt x="18" y="1468"/>
                    <a:pt x="12" y="1451"/>
                  </a:cubicBezTo>
                  <a:lnTo>
                    <a:pt x="12" y="1451"/>
                  </a:lnTo>
                  <a:cubicBezTo>
                    <a:pt x="12" y="1462"/>
                    <a:pt x="12" y="1496"/>
                    <a:pt x="18" y="1507"/>
                  </a:cubicBezTo>
                  <a:cubicBezTo>
                    <a:pt x="18" y="1501"/>
                    <a:pt x="12" y="1490"/>
                    <a:pt x="18" y="1485"/>
                  </a:cubicBezTo>
                  <a:cubicBezTo>
                    <a:pt x="29" y="1501"/>
                    <a:pt x="34" y="1524"/>
                    <a:pt x="34" y="1552"/>
                  </a:cubicBezTo>
                  <a:cubicBezTo>
                    <a:pt x="33" y="1552"/>
                    <a:pt x="32" y="1551"/>
                    <a:pt x="31" y="1551"/>
                  </a:cubicBezTo>
                  <a:cubicBezTo>
                    <a:pt x="3" y="1551"/>
                    <a:pt x="28" y="1620"/>
                    <a:pt x="1" y="1641"/>
                  </a:cubicBezTo>
                  <a:cubicBezTo>
                    <a:pt x="18" y="1686"/>
                    <a:pt x="1" y="1737"/>
                    <a:pt x="18" y="1793"/>
                  </a:cubicBezTo>
                  <a:cubicBezTo>
                    <a:pt x="24" y="1785"/>
                    <a:pt x="26" y="1782"/>
                    <a:pt x="28" y="1782"/>
                  </a:cubicBezTo>
                  <a:lnTo>
                    <a:pt x="28" y="1782"/>
                  </a:lnTo>
                  <a:cubicBezTo>
                    <a:pt x="31" y="1782"/>
                    <a:pt x="26" y="1799"/>
                    <a:pt x="41" y="1799"/>
                  </a:cubicBezTo>
                  <a:cubicBezTo>
                    <a:pt x="42" y="1799"/>
                    <a:pt x="44" y="1799"/>
                    <a:pt x="46" y="1798"/>
                  </a:cubicBezTo>
                  <a:cubicBezTo>
                    <a:pt x="51" y="1809"/>
                    <a:pt x="51" y="1815"/>
                    <a:pt x="51" y="1815"/>
                  </a:cubicBezTo>
                  <a:lnTo>
                    <a:pt x="40" y="1860"/>
                  </a:lnTo>
                  <a:cubicBezTo>
                    <a:pt x="39" y="1862"/>
                    <a:pt x="38" y="1863"/>
                    <a:pt x="37" y="1863"/>
                  </a:cubicBezTo>
                  <a:cubicBezTo>
                    <a:pt x="32" y="1863"/>
                    <a:pt x="28" y="1849"/>
                    <a:pt x="23" y="1849"/>
                  </a:cubicBezTo>
                  <a:lnTo>
                    <a:pt x="23" y="1849"/>
                  </a:lnTo>
                  <a:cubicBezTo>
                    <a:pt x="29" y="1877"/>
                    <a:pt x="12" y="1865"/>
                    <a:pt x="12" y="1882"/>
                  </a:cubicBezTo>
                  <a:cubicBezTo>
                    <a:pt x="13" y="1881"/>
                    <a:pt x="14" y="1881"/>
                    <a:pt x="14" y="1881"/>
                  </a:cubicBezTo>
                  <a:cubicBezTo>
                    <a:pt x="19" y="1881"/>
                    <a:pt x="23" y="1896"/>
                    <a:pt x="23" y="1910"/>
                  </a:cubicBezTo>
                  <a:cubicBezTo>
                    <a:pt x="29" y="1899"/>
                    <a:pt x="29" y="1893"/>
                    <a:pt x="34" y="1882"/>
                  </a:cubicBezTo>
                  <a:lnTo>
                    <a:pt x="34" y="1882"/>
                  </a:lnTo>
                  <a:cubicBezTo>
                    <a:pt x="57" y="1916"/>
                    <a:pt x="18" y="1921"/>
                    <a:pt x="46" y="1955"/>
                  </a:cubicBezTo>
                  <a:lnTo>
                    <a:pt x="29" y="1944"/>
                  </a:lnTo>
                  <a:lnTo>
                    <a:pt x="29" y="1944"/>
                  </a:lnTo>
                  <a:cubicBezTo>
                    <a:pt x="40" y="1966"/>
                    <a:pt x="51" y="2022"/>
                    <a:pt x="79" y="2033"/>
                  </a:cubicBezTo>
                  <a:cubicBezTo>
                    <a:pt x="75" y="2037"/>
                    <a:pt x="71" y="2041"/>
                    <a:pt x="67" y="2041"/>
                  </a:cubicBezTo>
                  <a:cubicBezTo>
                    <a:pt x="66" y="2041"/>
                    <a:pt x="64" y="2041"/>
                    <a:pt x="62" y="2039"/>
                  </a:cubicBezTo>
                  <a:lnTo>
                    <a:pt x="62" y="2039"/>
                  </a:lnTo>
                  <a:cubicBezTo>
                    <a:pt x="74" y="2084"/>
                    <a:pt x="124" y="2129"/>
                    <a:pt x="124" y="2173"/>
                  </a:cubicBezTo>
                  <a:lnTo>
                    <a:pt x="113" y="2173"/>
                  </a:lnTo>
                  <a:cubicBezTo>
                    <a:pt x="118" y="2179"/>
                    <a:pt x="135" y="2179"/>
                    <a:pt x="130" y="2196"/>
                  </a:cubicBezTo>
                  <a:lnTo>
                    <a:pt x="124" y="2196"/>
                  </a:lnTo>
                  <a:cubicBezTo>
                    <a:pt x="130" y="2201"/>
                    <a:pt x="146" y="2213"/>
                    <a:pt x="146" y="2229"/>
                  </a:cubicBezTo>
                  <a:lnTo>
                    <a:pt x="135" y="2224"/>
                  </a:lnTo>
                  <a:lnTo>
                    <a:pt x="135" y="2224"/>
                  </a:lnTo>
                  <a:cubicBezTo>
                    <a:pt x="146" y="2269"/>
                    <a:pt x="186" y="2280"/>
                    <a:pt x="202" y="2313"/>
                  </a:cubicBezTo>
                  <a:cubicBezTo>
                    <a:pt x="186" y="2325"/>
                    <a:pt x="197" y="2358"/>
                    <a:pt x="202" y="2375"/>
                  </a:cubicBezTo>
                  <a:cubicBezTo>
                    <a:pt x="230" y="2425"/>
                    <a:pt x="264" y="2448"/>
                    <a:pt x="298" y="2487"/>
                  </a:cubicBezTo>
                  <a:cubicBezTo>
                    <a:pt x="303" y="2526"/>
                    <a:pt x="359" y="2582"/>
                    <a:pt x="382" y="2627"/>
                  </a:cubicBezTo>
                  <a:cubicBezTo>
                    <a:pt x="382" y="2624"/>
                    <a:pt x="384" y="2623"/>
                    <a:pt x="389" y="2623"/>
                  </a:cubicBezTo>
                  <a:cubicBezTo>
                    <a:pt x="393" y="2623"/>
                    <a:pt x="398" y="2624"/>
                    <a:pt x="404" y="2627"/>
                  </a:cubicBezTo>
                  <a:cubicBezTo>
                    <a:pt x="410" y="2638"/>
                    <a:pt x="438" y="2638"/>
                    <a:pt x="421" y="2650"/>
                  </a:cubicBezTo>
                  <a:cubicBezTo>
                    <a:pt x="410" y="2666"/>
                    <a:pt x="432" y="2683"/>
                    <a:pt x="449" y="2694"/>
                  </a:cubicBezTo>
                  <a:lnTo>
                    <a:pt x="466" y="2683"/>
                  </a:lnTo>
                  <a:cubicBezTo>
                    <a:pt x="477" y="2745"/>
                    <a:pt x="578" y="2756"/>
                    <a:pt x="578" y="2801"/>
                  </a:cubicBezTo>
                  <a:cubicBezTo>
                    <a:pt x="594" y="2801"/>
                    <a:pt x="606" y="2812"/>
                    <a:pt x="617" y="2812"/>
                  </a:cubicBezTo>
                  <a:lnTo>
                    <a:pt x="611" y="2823"/>
                  </a:lnTo>
                  <a:cubicBezTo>
                    <a:pt x="639" y="2840"/>
                    <a:pt x="650" y="2851"/>
                    <a:pt x="690" y="2874"/>
                  </a:cubicBezTo>
                  <a:lnTo>
                    <a:pt x="678" y="2879"/>
                  </a:lnTo>
                  <a:cubicBezTo>
                    <a:pt x="682" y="2881"/>
                    <a:pt x="685" y="2881"/>
                    <a:pt x="688" y="2881"/>
                  </a:cubicBezTo>
                  <a:cubicBezTo>
                    <a:pt x="704" y="2881"/>
                    <a:pt x="720" y="2866"/>
                    <a:pt x="736" y="2866"/>
                  </a:cubicBezTo>
                  <a:cubicBezTo>
                    <a:pt x="739" y="2866"/>
                    <a:pt x="742" y="2866"/>
                    <a:pt x="746" y="2868"/>
                  </a:cubicBezTo>
                  <a:lnTo>
                    <a:pt x="740" y="2885"/>
                  </a:lnTo>
                  <a:cubicBezTo>
                    <a:pt x="777" y="2900"/>
                    <a:pt x="804" y="2936"/>
                    <a:pt x="848" y="2936"/>
                  </a:cubicBezTo>
                  <a:cubicBezTo>
                    <a:pt x="851" y="2936"/>
                    <a:pt x="853" y="2936"/>
                    <a:pt x="856" y="2935"/>
                  </a:cubicBezTo>
                  <a:lnTo>
                    <a:pt x="856" y="2935"/>
                  </a:lnTo>
                  <a:cubicBezTo>
                    <a:pt x="852" y="2936"/>
                    <a:pt x="852" y="2941"/>
                    <a:pt x="846" y="2941"/>
                  </a:cubicBezTo>
                  <a:cubicBezTo>
                    <a:pt x="858" y="2945"/>
                    <a:pt x="888" y="2963"/>
                    <a:pt x="903" y="2963"/>
                  </a:cubicBezTo>
                  <a:cubicBezTo>
                    <a:pt x="908" y="2963"/>
                    <a:pt x="912" y="2961"/>
                    <a:pt x="913" y="2956"/>
                  </a:cubicBezTo>
                  <a:lnTo>
                    <a:pt x="913" y="2956"/>
                  </a:lnTo>
                  <a:cubicBezTo>
                    <a:pt x="915" y="2963"/>
                    <a:pt x="928" y="2964"/>
                    <a:pt x="942" y="2964"/>
                  </a:cubicBezTo>
                  <a:cubicBezTo>
                    <a:pt x="954" y="2964"/>
                    <a:pt x="966" y="2963"/>
                    <a:pt x="975" y="2963"/>
                  </a:cubicBezTo>
                  <a:lnTo>
                    <a:pt x="970" y="2974"/>
                  </a:lnTo>
                  <a:cubicBezTo>
                    <a:pt x="986" y="2966"/>
                    <a:pt x="990" y="2961"/>
                    <a:pt x="1003" y="2961"/>
                  </a:cubicBezTo>
                  <a:cubicBezTo>
                    <a:pt x="1007" y="2961"/>
                    <a:pt x="1013" y="2962"/>
                    <a:pt x="1020" y="2963"/>
                  </a:cubicBezTo>
                  <a:cubicBezTo>
                    <a:pt x="1025" y="2963"/>
                    <a:pt x="1025" y="2970"/>
                    <a:pt x="1020" y="2970"/>
                  </a:cubicBezTo>
                  <a:cubicBezTo>
                    <a:pt x="1019" y="2970"/>
                    <a:pt x="1017" y="2970"/>
                    <a:pt x="1015" y="2969"/>
                  </a:cubicBezTo>
                  <a:lnTo>
                    <a:pt x="1015" y="2969"/>
                  </a:lnTo>
                  <a:cubicBezTo>
                    <a:pt x="1019" y="2971"/>
                    <a:pt x="1023" y="2972"/>
                    <a:pt x="1026" y="2972"/>
                  </a:cubicBezTo>
                  <a:cubicBezTo>
                    <a:pt x="1034" y="2972"/>
                    <a:pt x="1038" y="2968"/>
                    <a:pt x="1044" y="2968"/>
                  </a:cubicBezTo>
                  <a:cubicBezTo>
                    <a:pt x="1048" y="2968"/>
                    <a:pt x="1053" y="2969"/>
                    <a:pt x="1059" y="2974"/>
                  </a:cubicBezTo>
                  <a:lnTo>
                    <a:pt x="1048" y="2980"/>
                  </a:lnTo>
                  <a:cubicBezTo>
                    <a:pt x="1053" y="2982"/>
                    <a:pt x="1057" y="2982"/>
                    <a:pt x="1059" y="2982"/>
                  </a:cubicBezTo>
                  <a:cubicBezTo>
                    <a:pt x="1066" y="2982"/>
                    <a:pt x="1068" y="2978"/>
                    <a:pt x="1076" y="2974"/>
                  </a:cubicBezTo>
                  <a:cubicBezTo>
                    <a:pt x="1079" y="2973"/>
                    <a:pt x="1082" y="2973"/>
                    <a:pt x="1086" y="2973"/>
                  </a:cubicBezTo>
                  <a:cubicBezTo>
                    <a:pt x="1101" y="2973"/>
                    <a:pt x="1116" y="2982"/>
                    <a:pt x="1121" y="2991"/>
                  </a:cubicBezTo>
                  <a:cubicBezTo>
                    <a:pt x="1121" y="2987"/>
                    <a:pt x="1129" y="2983"/>
                    <a:pt x="1138" y="2983"/>
                  </a:cubicBezTo>
                  <a:cubicBezTo>
                    <a:pt x="1142" y="2983"/>
                    <a:pt x="1146" y="2984"/>
                    <a:pt x="1149" y="2986"/>
                  </a:cubicBezTo>
                  <a:cubicBezTo>
                    <a:pt x="1149" y="2991"/>
                    <a:pt x="1143" y="2991"/>
                    <a:pt x="1143" y="2991"/>
                  </a:cubicBezTo>
                  <a:cubicBezTo>
                    <a:pt x="1154" y="2996"/>
                    <a:pt x="1163" y="2998"/>
                    <a:pt x="1170" y="2998"/>
                  </a:cubicBezTo>
                  <a:cubicBezTo>
                    <a:pt x="1180" y="2998"/>
                    <a:pt x="1188" y="2996"/>
                    <a:pt x="1196" y="2996"/>
                  </a:cubicBezTo>
                  <a:cubicBezTo>
                    <a:pt x="1203" y="2996"/>
                    <a:pt x="1209" y="2997"/>
                    <a:pt x="1216" y="3002"/>
                  </a:cubicBezTo>
                  <a:cubicBezTo>
                    <a:pt x="1216" y="3002"/>
                    <a:pt x="1216" y="3008"/>
                    <a:pt x="1222" y="3008"/>
                  </a:cubicBezTo>
                  <a:cubicBezTo>
                    <a:pt x="1194" y="3008"/>
                    <a:pt x="1171" y="3002"/>
                    <a:pt x="1171" y="3002"/>
                  </a:cubicBezTo>
                  <a:lnTo>
                    <a:pt x="1171" y="3002"/>
                  </a:lnTo>
                  <a:cubicBezTo>
                    <a:pt x="1171" y="3014"/>
                    <a:pt x="1194" y="3019"/>
                    <a:pt x="1171" y="3030"/>
                  </a:cubicBezTo>
                  <a:cubicBezTo>
                    <a:pt x="1188" y="3026"/>
                    <a:pt x="1212" y="3015"/>
                    <a:pt x="1232" y="3015"/>
                  </a:cubicBezTo>
                  <a:cubicBezTo>
                    <a:pt x="1238" y="3015"/>
                    <a:pt x="1244" y="3016"/>
                    <a:pt x="1250" y="3019"/>
                  </a:cubicBezTo>
                  <a:lnTo>
                    <a:pt x="1250" y="3025"/>
                  </a:lnTo>
                  <a:cubicBezTo>
                    <a:pt x="1250" y="3025"/>
                    <a:pt x="1255" y="3025"/>
                    <a:pt x="1261" y="3019"/>
                  </a:cubicBezTo>
                  <a:cubicBezTo>
                    <a:pt x="1267" y="3025"/>
                    <a:pt x="1272" y="3025"/>
                    <a:pt x="1278" y="3025"/>
                  </a:cubicBezTo>
                  <a:cubicBezTo>
                    <a:pt x="1283" y="3036"/>
                    <a:pt x="1306" y="3036"/>
                    <a:pt x="1317" y="3036"/>
                  </a:cubicBezTo>
                  <a:cubicBezTo>
                    <a:pt x="1317" y="3025"/>
                    <a:pt x="1334" y="3025"/>
                    <a:pt x="1317" y="3014"/>
                  </a:cubicBezTo>
                  <a:lnTo>
                    <a:pt x="1306" y="3014"/>
                  </a:lnTo>
                  <a:cubicBezTo>
                    <a:pt x="1311" y="3002"/>
                    <a:pt x="1323" y="2997"/>
                    <a:pt x="1323" y="2991"/>
                  </a:cubicBezTo>
                  <a:cubicBezTo>
                    <a:pt x="1339" y="3008"/>
                    <a:pt x="1367" y="3019"/>
                    <a:pt x="1373" y="3030"/>
                  </a:cubicBezTo>
                  <a:cubicBezTo>
                    <a:pt x="1407" y="3025"/>
                    <a:pt x="1451" y="3025"/>
                    <a:pt x="1474" y="3002"/>
                  </a:cubicBezTo>
                  <a:cubicBezTo>
                    <a:pt x="1476" y="3001"/>
                    <a:pt x="1478" y="3001"/>
                    <a:pt x="1479" y="3001"/>
                  </a:cubicBezTo>
                  <a:cubicBezTo>
                    <a:pt x="1485" y="3001"/>
                    <a:pt x="1486" y="3008"/>
                    <a:pt x="1491" y="3008"/>
                  </a:cubicBezTo>
                  <a:cubicBezTo>
                    <a:pt x="1485" y="3014"/>
                    <a:pt x="1479" y="3014"/>
                    <a:pt x="1474" y="3019"/>
                  </a:cubicBezTo>
                  <a:cubicBezTo>
                    <a:pt x="1491" y="3008"/>
                    <a:pt x="1530" y="3014"/>
                    <a:pt x="1535" y="2991"/>
                  </a:cubicBezTo>
                  <a:lnTo>
                    <a:pt x="1535" y="2991"/>
                  </a:lnTo>
                  <a:cubicBezTo>
                    <a:pt x="1558" y="3002"/>
                    <a:pt x="1524" y="3008"/>
                    <a:pt x="1558" y="3008"/>
                  </a:cubicBezTo>
                  <a:lnTo>
                    <a:pt x="1552" y="3014"/>
                  </a:lnTo>
                  <a:cubicBezTo>
                    <a:pt x="1559" y="3015"/>
                    <a:pt x="1566" y="3016"/>
                    <a:pt x="1572" y="3016"/>
                  </a:cubicBezTo>
                  <a:cubicBezTo>
                    <a:pt x="1619" y="3016"/>
                    <a:pt x="1650" y="2976"/>
                    <a:pt x="1702" y="2976"/>
                  </a:cubicBezTo>
                  <a:cubicBezTo>
                    <a:pt x="1711" y="2976"/>
                    <a:pt x="1721" y="2977"/>
                    <a:pt x="1731" y="2980"/>
                  </a:cubicBezTo>
                  <a:cubicBezTo>
                    <a:pt x="1726" y="2974"/>
                    <a:pt x="1720" y="2974"/>
                    <a:pt x="1720" y="2974"/>
                  </a:cubicBezTo>
                  <a:cubicBezTo>
                    <a:pt x="1810" y="2974"/>
                    <a:pt x="1888" y="2924"/>
                    <a:pt x="1972" y="2924"/>
                  </a:cubicBezTo>
                  <a:cubicBezTo>
                    <a:pt x="1995" y="2918"/>
                    <a:pt x="1995" y="2907"/>
                    <a:pt x="2006" y="2896"/>
                  </a:cubicBezTo>
                  <a:lnTo>
                    <a:pt x="2011" y="2907"/>
                  </a:lnTo>
                  <a:lnTo>
                    <a:pt x="2034" y="2885"/>
                  </a:lnTo>
                  <a:cubicBezTo>
                    <a:pt x="2045" y="2874"/>
                    <a:pt x="2059" y="2874"/>
                    <a:pt x="2074" y="2874"/>
                  </a:cubicBezTo>
                  <a:cubicBezTo>
                    <a:pt x="2090" y="2874"/>
                    <a:pt x="2107" y="2874"/>
                    <a:pt x="2123" y="2862"/>
                  </a:cubicBezTo>
                  <a:cubicBezTo>
                    <a:pt x="2135" y="2862"/>
                    <a:pt x="2129" y="2874"/>
                    <a:pt x="2151" y="2874"/>
                  </a:cubicBezTo>
                  <a:cubicBezTo>
                    <a:pt x="2140" y="2862"/>
                    <a:pt x="2157" y="2857"/>
                    <a:pt x="2185" y="2851"/>
                  </a:cubicBezTo>
                  <a:lnTo>
                    <a:pt x="2146" y="2846"/>
                  </a:lnTo>
                  <a:cubicBezTo>
                    <a:pt x="2162" y="2837"/>
                    <a:pt x="2173" y="2835"/>
                    <a:pt x="2183" y="2835"/>
                  </a:cubicBezTo>
                  <a:cubicBezTo>
                    <a:pt x="2192" y="2835"/>
                    <a:pt x="2200" y="2836"/>
                    <a:pt x="2209" y="2836"/>
                  </a:cubicBezTo>
                  <a:cubicBezTo>
                    <a:pt x="2221" y="2836"/>
                    <a:pt x="2236" y="2833"/>
                    <a:pt x="2258" y="2818"/>
                  </a:cubicBezTo>
                  <a:lnTo>
                    <a:pt x="2258" y="2818"/>
                  </a:lnTo>
                  <a:lnTo>
                    <a:pt x="2241" y="2834"/>
                  </a:lnTo>
                  <a:cubicBezTo>
                    <a:pt x="2252" y="2823"/>
                    <a:pt x="2280" y="2812"/>
                    <a:pt x="2308" y="2790"/>
                  </a:cubicBezTo>
                  <a:cubicBezTo>
                    <a:pt x="2342" y="2762"/>
                    <a:pt x="2359" y="2717"/>
                    <a:pt x="2353" y="2700"/>
                  </a:cubicBezTo>
                  <a:cubicBezTo>
                    <a:pt x="2353" y="2697"/>
                    <a:pt x="2356" y="2694"/>
                    <a:pt x="2359" y="2694"/>
                  </a:cubicBezTo>
                  <a:cubicBezTo>
                    <a:pt x="2361" y="2694"/>
                    <a:pt x="2364" y="2697"/>
                    <a:pt x="2364" y="2706"/>
                  </a:cubicBezTo>
                  <a:cubicBezTo>
                    <a:pt x="2392" y="2610"/>
                    <a:pt x="2336" y="2532"/>
                    <a:pt x="2342" y="2476"/>
                  </a:cubicBezTo>
                  <a:lnTo>
                    <a:pt x="2347" y="2476"/>
                  </a:lnTo>
                  <a:cubicBezTo>
                    <a:pt x="2342" y="2465"/>
                    <a:pt x="2331" y="2459"/>
                    <a:pt x="2331" y="2442"/>
                  </a:cubicBezTo>
                  <a:cubicBezTo>
                    <a:pt x="2336" y="2442"/>
                    <a:pt x="2342" y="2442"/>
                    <a:pt x="2336" y="2437"/>
                  </a:cubicBezTo>
                  <a:cubicBezTo>
                    <a:pt x="2336" y="2431"/>
                    <a:pt x="2319" y="2409"/>
                    <a:pt x="2314" y="2392"/>
                  </a:cubicBezTo>
                  <a:lnTo>
                    <a:pt x="2314" y="2392"/>
                  </a:lnTo>
                  <a:lnTo>
                    <a:pt x="2325" y="2403"/>
                  </a:lnTo>
                  <a:cubicBezTo>
                    <a:pt x="2314" y="2336"/>
                    <a:pt x="2275" y="2313"/>
                    <a:pt x="2252" y="2263"/>
                  </a:cubicBezTo>
                  <a:cubicBezTo>
                    <a:pt x="2269" y="2252"/>
                    <a:pt x="2258" y="2201"/>
                    <a:pt x="2252" y="2179"/>
                  </a:cubicBezTo>
                  <a:cubicBezTo>
                    <a:pt x="2247" y="2162"/>
                    <a:pt x="2241" y="2151"/>
                    <a:pt x="2235" y="2145"/>
                  </a:cubicBezTo>
                  <a:lnTo>
                    <a:pt x="2230" y="2129"/>
                  </a:lnTo>
                  <a:cubicBezTo>
                    <a:pt x="2224" y="2117"/>
                    <a:pt x="2219" y="2106"/>
                    <a:pt x="2219" y="2101"/>
                  </a:cubicBezTo>
                  <a:cubicBezTo>
                    <a:pt x="2196" y="2067"/>
                    <a:pt x="2163" y="2039"/>
                    <a:pt x="2129" y="2039"/>
                  </a:cubicBezTo>
                  <a:cubicBezTo>
                    <a:pt x="2095" y="2039"/>
                    <a:pt x="2067" y="2056"/>
                    <a:pt x="2045" y="2073"/>
                  </a:cubicBezTo>
                  <a:cubicBezTo>
                    <a:pt x="1995" y="2078"/>
                    <a:pt x="1911" y="2123"/>
                    <a:pt x="1843" y="2123"/>
                  </a:cubicBezTo>
                  <a:cubicBezTo>
                    <a:pt x="1855" y="2123"/>
                    <a:pt x="1849" y="2140"/>
                    <a:pt x="1838" y="2145"/>
                  </a:cubicBezTo>
                  <a:cubicBezTo>
                    <a:pt x="1836" y="2145"/>
                    <a:pt x="1835" y="2145"/>
                    <a:pt x="1833" y="2145"/>
                  </a:cubicBezTo>
                  <a:cubicBezTo>
                    <a:pt x="1821" y="2145"/>
                    <a:pt x="1807" y="2154"/>
                    <a:pt x="1799" y="2154"/>
                  </a:cubicBezTo>
                  <a:cubicBezTo>
                    <a:pt x="1795" y="2154"/>
                    <a:pt x="1793" y="2152"/>
                    <a:pt x="1793" y="2145"/>
                  </a:cubicBezTo>
                  <a:lnTo>
                    <a:pt x="1799" y="2145"/>
                  </a:lnTo>
                  <a:cubicBezTo>
                    <a:pt x="1793" y="2137"/>
                    <a:pt x="1783" y="2134"/>
                    <a:pt x="1771" y="2134"/>
                  </a:cubicBezTo>
                  <a:cubicBezTo>
                    <a:pt x="1759" y="2134"/>
                    <a:pt x="1745" y="2137"/>
                    <a:pt x="1731" y="2140"/>
                  </a:cubicBezTo>
                  <a:lnTo>
                    <a:pt x="1731" y="2162"/>
                  </a:lnTo>
                  <a:cubicBezTo>
                    <a:pt x="1698" y="2145"/>
                    <a:pt x="1653" y="2145"/>
                    <a:pt x="1619" y="2140"/>
                  </a:cubicBezTo>
                  <a:cubicBezTo>
                    <a:pt x="1580" y="2140"/>
                    <a:pt x="1547" y="2134"/>
                    <a:pt x="1535" y="2112"/>
                  </a:cubicBezTo>
                  <a:cubicBezTo>
                    <a:pt x="1519" y="2112"/>
                    <a:pt x="1502" y="2106"/>
                    <a:pt x="1485" y="2101"/>
                  </a:cubicBezTo>
                  <a:lnTo>
                    <a:pt x="1491" y="2089"/>
                  </a:lnTo>
                  <a:cubicBezTo>
                    <a:pt x="1457" y="2067"/>
                    <a:pt x="1440" y="2056"/>
                    <a:pt x="1401" y="2028"/>
                  </a:cubicBezTo>
                  <a:lnTo>
                    <a:pt x="1418" y="2028"/>
                  </a:lnTo>
                  <a:cubicBezTo>
                    <a:pt x="1395" y="2011"/>
                    <a:pt x="1367" y="2028"/>
                    <a:pt x="1345" y="2005"/>
                  </a:cubicBezTo>
                  <a:lnTo>
                    <a:pt x="1356" y="1989"/>
                  </a:lnTo>
                  <a:cubicBezTo>
                    <a:pt x="1328" y="1949"/>
                    <a:pt x="1317" y="1899"/>
                    <a:pt x="1289" y="1854"/>
                  </a:cubicBezTo>
                  <a:lnTo>
                    <a:pt x="1289" y="1854"/>
                  </a:lnTo>
                  <a:cubicBezTo>
                    <a:pt x="1289" y="1854"/>
                    <a:pt x="1295" y="1854"/>
                    <a:pt x="1300" y="1865"/>
                  </a:cubicBezTo>
                  <a:cubicBezTo>
                    <a:pt x="1295" y="1840"/>
                    <a:pt x="1290" y="1784"/>
                    <a:pt x="1273" y="1784"/>
                  </a:cubicBezTo>
                  <a:cubicBezTo>
                    <a:pt x="1272" y="1784"/>
                    <a:pt x="1271" y="1785"/>
                    <a:pt x="1269" y="1785"/>
                  </a:cubicBezTo>
                  <a:lnTo>
                    <a:pt x="1269" y="1785"/>
                  </a:lnTo>
                  <a:cubicBezTo>
                    <a:pt x="1280" y="1775"/>
                    <a:pt x="1260" y="1729"/>
                    <a:pt x="1250" y="1703"/>
                  </a:cubicBezTo>
                  <a:lnTo>
                    <a:pt x="1250" y="1703"/>
                  </a:lnTo>
                  <a:lnTo>
                    <a:pt x="1267" y="1709"/>
                  </a:lnTo>
                  <a:cubicBezTo>
                    <a:pt x="1250" y="1686"/>
                    <a:pt x="1244" y="1681"/>
                    <a:pt x="1239" y="1647"/>
                  </a:cubicBezTo>
                  <a:cubicBezTo>
                    <a:pt x="1241" y="1645"/>
                    <a:pt x="1243" y="1643"/>
                    <a:pt x="1245" y="1643"/>
                  </a:cubicBezTo>
                  <a:cubicBezTo>
                    <a:pt x="1248" y="1643"/>
                    <a:pt x="1250" y="1646"/>
                    <a:pt x="1250" y="1653"/>
                  </a:cubicBezTo>
                  <a:cubicBezTo>
                    <a:pt x="1255" y="1625"/>
                    <a:pt x="1239" y="1630"/>
                    <a:pt x="1250" y="1597"/>
                  </a:cubicBezTo>
                  <a:lnTo>
                    <a:pt x="1250" y="1597"/>
                  </a:lnTo>
                  <a:lnTo>
                    <a:pt x="1255" y="1613"/>
                  </a:lnTo>
                  <a:cubicBezTo>
                    <a:pt x="1261" y="1585"/>
                    <a:pt x="1255" y="1585"/>
                    <a:pt x="1250" y="1569"/>
                  </a:cubicBezTo>
                  <a:cubicBezTo>
                    <a:pt x="1250" y="1552"/>
                    <a:pt x="1267" y="1518"/>
                    <a:pt x="1278" y="1513"/>
                  </a:cubicBezTo>
                  <a:cubicBezTo>
                    <a:pt x="1272" y="1507"/>
                    <a:pt x="1267" y="1490"/>
                    <a:pt x="1272" y="1473"/>
                  </a:cubicBezTo>
                  <a:lnTo>
                    <a:pt x="1272" y="1473"/>
                  </a:lnTo>
                  <a:cubicBezTo>
                    <a:pt x="1278" y="1473"/>
                    <a:pt x="1278" y="1479"/>
                    <a:pt x="1278" y="1485"/>
                  </a:cubicBezTo>
                  <a:cubicBezTo>
                    <a:pt x="1300" y="1440"/>
                    <a:pt x="1283" y="1412"/>
                    <a:pt x="1306" y="1384"/>
                  </a:cubicBezTo>
                  <a:lnTo>
                    <a:pt x="1317" y="1384"/>
                  </a:lnTo>
                  <a:cubicBezTo>
                    <a:pt x="1300" y="1417"/>
                    <a:pt x="1295" y="1445"/>
                    <a:pt x="1295" y="1445"/>
                  </a:cubicBezTo>
                  <a:cubicBezTo>
                    <a:pt x="1302" y="1445"/>
                    <a:pt x="1309" y="1433"/>
                    <a:pt x="1315" y="1433"/>
                  </a:cubicBezTo>
                  <a:cubicBezTo>
                    <a:pt x="1318" y="1433"/>
                    <a:pt x="1321" y="1436"/>
                    <a:pt x="1323" y="1445"/>
                  </a:cubicBezTo>
                  <a:cubicBezTo>
                    <a:pt x="1323" y="1417"/>
                    <a:pt x="1317" y="1373"/>
                    <a:pt x="1334" y="1350"/>
                  </a:cubicBezTo>
                  <a:cubicBezTo>
                    <a:pt x="1334" y="1345"/>
                    <a:pt x="1334" y="1345"/>
                    <a:pt x="1334" y="1345"/>
                  </a:cubicBezTo>
                  <a:lnTo>
                    <a:pt x="1339" y="1350"/>
                  </a:lnTo>
                  <a:cubicBezTo>
                    <a:pt x="1339" y="1345"/>
                    <a:pt x="1339" y="1339"/>
                    <a:pt x="1339" y="1333"/>
                  </a:cubicBezTo>
                  <a:cubicBezTo>
                    <a:pt x="1345" y="1322"/>
                    <a:pt x="1351" y="1317"/>
                    <a:pt x="1351" y="1311"/>
                  </a:cubicBezTo>
                  <a:cubicBezTo>
                    <a:pt x="1362" y="1311"/>
                    <a:pt x="1373" y="1283"/>
                    <a:pt x="1379" y="1266"/>
                  </a:cubicBezTo>
                  <a:cubicBezTo>
                    <a:pt x="1371" y="1262"/>
                    <a:pt x="1371" y="1253"/>
                    <a:pt x="1367" y="1253"/>
                  </a:cubicBezTo>
                  <a:cubicBezTo>
                    <a:pt x="1365" y="1253"/>
                    <a:pt x="1362" y="1255"/>
                    <a:pt x="1358" y="1259"/>
                  </a:cubicBezTo>
                  <a:lnTo>
                    <a:pt x="1358" y="1259"/>
                  </a:lnTo>
                  <a:cubicBezTo>
                    <a:pt x="1358" y="1258"/>
                    <a:pt x="1358" y="1258"/>
                    <a:pt x="1359" y="1258"/>
                  </a:cubicBezTo>
                  <a:lnTo>
                    <a:pt x="1359" y="1258"/>
                  </a:lnTo>
                  <a:cubicBezTo>
                    <a:pt x="1359" y="1258"/>
                    <a:pt x="1356" y="1264"/>
                    <a:pt x="1356" y="1272"/>
                  </a:cubicBezTo>
                  <a:cubicBezTo>
                    <a:pt x="1356" y="1272"/>
                    <a:pt x="1351" y="1277"/>
                    <a:pt x="1356" y="1277"/>
                  </a:cubicBezTo>
                  <a:lnTo>
                    <a:pt x="1351" y="1277"/>
                  </a:lnTo>
                  <a:cubicBezTo>
                    <a:pt x="1351" y="1283"/>
                    <a:pt x="1345" y="1294"/>
                    <a:pt x="1339" y="1311"/>
                  </a:cubicBezTo>
                  <a:cubicBezTo>
                    <a:pt x="1339" y="1300"/>
                    <a:pt x="1339" y="1283"/>
                    <a:pt x="1351" y="1272"/>
                  </a:cubicBezTo>
                  <a:cubicBezTo>
                    <a:pt x="1345" y="1261"/>
                    <a:pt x="1339" y="1249"/>
                    <a:pt x="1339" y="1244"/>
                  </a:cubicBezTo>
                  <a:cubicBezTo>
                    <a:pt x="1367" y="1233"/>
                    <a:pt x="1395" y="1205"/>
                    <a:pt x="1407" y="1205"/>
                  </a:cubicBezTo>
                  <a:cubicBezTo>
                    <a:pt x="1423" y="1160"/>
                    <a:pt x="1457" y="1115"/>
                    <a:pt x="1463" y="1081"/>
                  </a:cubicBezTo>
                  <a:cubicBezTo>
                    <a:pt x="1465" y="1073"/>
                    <a:pt x="1470" y="1072"/>
                    <a:pt x="1474" y="1072"/>
                  </a:cubicBezTo>
                  <a:cubicBezTo>
                    <a:pt x="1476" y="1072"/>
                    <a:pt x="1478" y="1072"/>
                    <a:pt x="1480" y="1072"/>
                  </a:cubicBezTo>
                  <a:cubicBezTo>
                    <a:pt x="1482" y="1072"/>
                    <a:pt x="1484" y="1072"/>
                    <a:pt x="1485" y="1070"/>
                  </a:cubicBezTo>
                  <a:lnTo>
                    <a:pt x="1485" y="1070"/>
                  </a:lnTo>
                  <a:cubicBezTo>
                    <a:pt x="1479" y="1081"/>
                    <a:pt x="1474" y="1087"/>
                    <a:pt x="1474" y="1093"/>
                  </a:cubicBezTo>
                  <a:cubicBezTo>
                    <a:pt x="1485" y="1070"/>
                    <a:pt x="1524" y="1037"/>
                    <a:pt x="1519" y="1020"/>
                  </a:cubicBezTo>
                  <a:cubicBezTo>
                    <a:pt x="1524" y="1018"/>
                    <a:pt x="1527" y="1017"/>
                    <a:pt x="1529" y="1017"/>
                  </a:cubicBezTo>
                  <a:cubicBezTo>
                    <a:pt x="1537" y="1017"/>
                    <a:pt x="1531" y="1026"/>
                    <a:pt x="1534" y="1026"/>
                  </a:cubicBezTo>
                  <a:cubicBezTo>
                    <a:pt x="1535" y="1026"/>
                    <a:pt x="1540" y="1023"/>
                    <a:pt x="1552" y="1014"/>
                  </a:cubicBezTo>
                  <a:lnTo>
                    <a:pt x="1552" y="1014"/>
                  </a:lnTo>
                  <a:lnTo>
                    <a:pt x="1547" y="1025"/>
                  </a:lnTo>
                  <a:cubicBezTo>
                    <a:pt x="1591" y="1009"/>
                    <a:pt x="1614" y="986"/>
                    <a:pt x="1642" y="958"/>
                  </a:cubicBezTo>
                  <a:cubicBezTo>
                    <a:pt x="1669" y="940"/>
                    <a:pt x="1697" y="922"/>
                    <a:pt x="1733" y="922"/>
                  </a:cubicBezTo>
                  <a:cubicBezTo>
                    <a:pt x="1740" y="922"/>
                    <a:pt x="1748" y="922"/>
                    <a:pt x="1755" y="924"/>
                  </a:cubicBezTo>
                  <a:lnTo>
                    <a:pt x="1755" y="924"/>
                  </a:lnTo>
                  <a:cubicBezTo>
                    <a:pt x="1751" y="922"/>
                    <a:pt x="1748" y="919"/>
                    <a:pt x="1748" y="919"/>
                  </a:cubicBezTo>
                  <a:cubicBezTo>
                    <a:pt x="1793" y="913"/>
                    <a:pt x="1832" y="913"/>
                    <a:pt x="1877" y="908"/>
                  </a:cubicBezTo>
                  <a:cubicBezTo>
                    <a:pt x="1911" y="908"/>
                    <a:pt x="1967" y="913"/>
                    <a:pt x="2028" y="930"/>
                  </a:cubicBezTo>
                  <a:cubicBezTo>
                    <a:pt x="2034" y="897"/>
                    <a:pt x="2045" y="852"/>
                    <a:pt x="2056" y="818"/>
                  </a:cubicBezTo>
                  <a:cubicBezTo>
                    <a:pt x="2067" y="785"/>
                    <a:pt x="2056" y="785"/>
                    <a:pt x="2051" y="762"/>
                  </a:cubicBezTo>
                  <a:lnTo>
                    <a:pt x="2067" y="757"/>
                  </a:lnTo>
                  <a:lnTo>
                    <a:pt x="2056" y="717"/>
                  </a:lnTo>
                  <a:cubicBezTo>
                    <a:pt x="2051" y="673"/>
                    <a:pt x="2101" y="639"/>
                    <a:pt x="2084" y="577"/>
                  </a:cubicBezTo>
                  <a:lnTo>
                    <a:pt x="2084" y="577"/>
                  </a:lnTo>
                  <a:lnTo>
                    <a:pt x="2073" y="583"/>
                  </a:lnTo>
                  <a:cubicBezTo>
                    <a:pt x="2078" y="562"/>
                    <a:pt x="2074" y="515"/>
                    <a:pt x="2083" y="515"/>
                  </a:cubicBezTo>
                  <a:cubicBezTo>
                    <a:pt x="2083" y="515"/>
                    <a:pt x="2084" y="515"/>
                    <a:pt x="2084" y="516"/>
                  </a:cubicBezTo>
                  <a:cubicBezTo>
                    <a:pt x="2084" y="516"/>
                    <a:pt x="2073" y="510"/>
                    <a:pt x="2079" y="499"/>
                  </a:cubicBezTo>
                  <a:lnTo>
                    <a:pt x="2090" y="499"/>
                  </a:lnTo>
                  <a:lnTo>
                    <a:pt x="2079" y="443"/>
                  </a:lnTo>
                  <a:cubicBezTo>
                    <a:pt x="2084" y="404"/>
                    <a:pt x="2107" y="454"/>
                    <a:pt x="2107" y="387"/>
                  </a:cubicBezTo>
                  <a:cubicBezTo>
                    <a:pt x="2107" y="366"/>
                    <a:pt x="2092" y="330"/>
                    <a:pt x="2085" y="330"/>
                  </a:cubicBezTo>
                  <a:cubicBezTo>
                    <a:pt x="2085" y="330"/>
                    <a:pt x="2085" y="331"/>
                    <a:pt x="2084" y="331"/>
                  </a:cubicBezTo>
                  <a:cubicBezTo>
                    <a:pt x="2084" y="342"/>
                    <a:pt x="2079" y="359"/>
                    <a:pt x="2073" y="359"/>
                  </a:cubicBezTo>
                  <a:lnTo>
                    <a:pt x="2067" y="336"/>
                  </a:lnTo>
                  <a:cubicBezTo>
                    <a:pt x="2058" y="333"/>
                    <a:pt x="2050" y="330"/>
                    <a:pt x="2043" y="330"/>
                  </a:cubicBezTo>
                  <a:cubicBezTo>
                    <a:pt x="2038" y="330"/>
                    <a:pt x="2033" y="332"/>
                    <a:pt x="2028" y="336"/>
                  </a:cubicBezTo>
                  <a:cubicBezTo>
                    <a:pt x="2016" y="328"/>
                    <a:pt x="2004" y="323"/>
                    <a:pt x="1991" y="323"/>
                  </a:cubicBezTo>
                  <a:cubicBezTo>
                    <a:pt x="1987" y="323"/>
                    <a:pt x="1982" y="324"/>
                    <a:pt x="1978" y="325"/>
                  </a:cubicBezTo>
                  <a:cubicBezTo>
                    <a:pt x="1972" y="320"/>
                    <a:pt x="1978" y="320"/>
                    <a:pt x="1978" y="314"/>
                  </a:cubicBezTo>
                  <a:lnTo>
                    <a:pt x="1978" y="314"/>
                  </a:lnTo>
                  <a:cubicBezTo>
                    <a:pt x="1967" y="320"/>
                    <a:pt x="1944" y="331"/>
                    <a:pt x="1950" y="342"/>
                  </a:cubicBezTo>
                  <a:cubicBezTo>
                    <a:pt x="1967" y="331"/>
                    <a:pt x="1972" y="342"/>
                    <a:pt x="1989" y="325"/>
                  </a:cubicBezTo>
                  <a:cubicBezTo>
                    <a:pt x="2000" y="325"/>
                    <a:pt x="2011" y="336"/>
                    <a:pt x="2006" y="342"/>
                  </a:cubicBezTo>
                  <a:cubicBezTo>
                    <a:pt x="2008" y="340"/>
                    <a:pt x="2010" y="340"/>
                    <a:pt x="2011" y="340"/>
                  </a:cubicBezTo>
                  <a:cubicBezTo>
                    <a:pt x="2015" y="340"/>
                    <a:pt x="2017" y="342"/>
                    <a:pt x="2017" y="342"/>
                  </a:cubicBezTo>
                  <a:cubicBezTo>
                    <a:pt x="2017" y="348"/>
                    <a:pt x="2011" y="353"/>
                    <a:pt x="2006" y="364"/>
                  </a:cubicBezTo>
                  <a:lnTo>
                    <a:pt x="2023" y="404"/>
                  </a:lnTo>
                  <a:lnTo>
                    <a:pt x="2011" y="415"/>
                  </a:lnTo>
                  <a:lnTo>
                    <a:pt x="2011" y="381"/>
                  </a:lnTo>
                  <a:cubicBezTo>
                    <a:pt x="2000" y="398"/>
                    <a:pt x="2006" y="409"/>
                    <a:pt x="2011" y="420"/>
                  </a:cubicBezTo>
                  <a:cubicBezTo>
                    <a:pt x="2006" y="426"/>
                    <a:pt x="2006" y="432"/>
                    <a:pt x="2000" y="437"/>
                  </a:cubicBezTo>
                  <a:lnTo>
                    <a:pt x="2023" y="471"/>
                  </a:lnTo>
                  <a:cubicBezTo>
                    <a:pt x="2021" y="472"/>
                    <a:pt x="2020" y="472"/>
                    <a:pt x="2019" y="472"/>
                  </a:cubicBezTo>
                  <a:cubicBezTo>
                    <a:pt x="2014" y="472"/>
                    <a:pt x="2010" y="466"/>
                    <a:pt x="2006" y="466"/>
                  </a:cubicBezTo>
                  <a:cubicBezTo>
                    <a:pt x="2004" y="466"/>
                    <a:pt x="2002" y="469"/>
                    <a:pt x="2000" y="476"/>
                  </a:cubicBezTo>
                  <a:cubicBezTo>
                    <a:pt x="2002" y="481"/>
                    <a:pt x="2004" y="482"/>
                    <a:pt x="2006" y="482"/>
                  </a:cubicBezTo>
                  <a:cubicBezTo>
                    <a:pt x="2008" y="482"/>
                    <a:pt x="2012" y="480"/>
                    <a:pt x="2014" y="480"/>
                  </a:cubicBezTo>
                  <a:cubicBezTo>
                    <a:pt x="2018" y="480"/>
                    <a:pt x="2020" y="483"/>
                    <a:pt x="2023" y="493"/>
                  </a:cubicBezTo>
                  <a:cubicBezTo>
                    <a:pt x="2011" y="510"/>
                    <a:pt x="2006" y="504"/>
                    <a:pt x="2011" y="521"/>
                  </a:cubicBezTo>
                  <a:cubicBezTo>
                    <a:pt x="2010" y="523"/>
                    <a:pt x="2009" y="523"/>
                    <a:pt x="2008" y="523"/>
                  </a:cubicBezTo>
                  <a:cubicBezTo>
                    <a:pt x="2005" y="523"/>
                    <a:pt x="2004" y="518"/>
                    <a:pt x="2000" y="510"/>
                  </a:cubicBezTo>
                  <a:lnTo>
                    <a:pt x="2000" y="510"/>
                  </a:lnTo>
                  <a:cubicBezTo>
                    <a:pt x="2006" y="532"/>
                    <a:pt x="2000" y="560"/>
                    <a:pt x="2011" y="566"/>
                  </a:cubicBezTo>
                  <a:cubicBezTo>
                    <a:pt x="2001" y="582"/>
                    <a:pt x="2010" y="623"/>
                    <a:pt x="1993" y="623"/>
                  </a:cubicBezTo>
                  <a:cubicBezTo>
                    <a:pt x="1991" y="623"/>
                    <a:pt x="1990" y="622"/>
                    <a:pt x="1989" y="622"/>
                  </a:cubicBezTo>
                  <a:lnTo>
                    <a:pt x="1989" y="622"/>
                  </a:lnTo>
                  <a:cubicBezTo>
                    <a:pt x="1995" y="628"/>
                    <a:pt x="2006" y="656"/>
                    <a:pt x="2000" y="673"/>
                  </a:cubicBezTo>
                  <a:cubicBezTo>
                    <a:pt x="1998" y="667"/>
                    <a:pt x="1996" y="665"/>
                    <a:pt x="1994" y="665"/>
                  </a:cubicBezTo>
                  <a:cubicBezTo>
                    <a:pt x="1986" y="665"/>
                    <a:pt x="1990" y="724"/>
                    <a:pt x="1971" y="724"/>
                  </a:cubicBezTo>
                  <a:cubicBezTo>
                    <a:pt x="1970" y="724"/>
                    <a:pt x="1968" y="724"/>
                    <a:pt x="1967" y="723"/>
                  </a:cubicBezTo>
                  <a:lnTo>
                    <a:pt x="1967" y="723"/>
                  </a:lnTo>
                  <a:cubicBezTo>
                    <a:pt x="1978" y="734"/>
                    <a:pt x="1978" y="751"/>
                    <a:pt x="1972" y="773"/>
                  </a:cubicBezTo>
                  <a:cubicBezTo>
                    <a:pt x="1972" y="785"/>
                    <a:pt x="1972" y="796"/>
                    <a:pt x="1972" y="807"/>
                  </a:cubicBezTo>
                  <a:cubicBezTo>
                    <a:pt x="1972" y="824"/>
                    <a:pt x="1972" y="818"/>
                    <a:pt x="1972" y="824"/>
                  </a:cubicBezTo>
                  <a:cubicBezTo>
                    <a:pt x="1972" y="824"/>
                    <a:pt x="1970" y="824"/>
                    <a:pt x="1970" y="822"/>
                  </a:cubicBezTo>
                  <a:lnTo>
                    <a:pt x="1970" y="822"/>
                  </a:lnTo>
                  <a:cubicBezTo>
                    <a:pt x="1968" y="824"/>
                    <a:pt x="1966" y="825"/>
                    <a:pt x="1964" y="825"/>
                  </a:cubicBezTo>
                  <a:cubicBezTo>
                    <a:pt x="1961" y="825"/>
                    <a:pt x="1958" y="824"/>
                    <a:pt x="1955" y="824"/>
                  </a:cubicBezTo>
                  <a:lnTo>
                    <a:pt x="1955" y="824"/>
                  </a:lnTo>
                  <a:cubicBezTo>
                    <a:pt x="1967" y="829"/>
                    <a:pt x="1972" y="841"/>
                    <a:pt x="1972" y="846"/>
                  </a:cubicBezTo>
                  <a:cubicBezTo>
                    <a:pt x="1972" y="852"/>
                    <a:pt x="1967" y="857"/>
                    <a:pt x="1961" y="857"/>
                  </a:cubicBezTo>
                  <a:cubicBezTo>
                    <a:pt x="1955" y="846"/>
                    <a:pt x="1955" y="846"/>
                    <a:pt x="1955" y="841"/>
                  </a:cubicBezTo>
                  <a:cubicBezTo>
                    <a:pt x="1955" y="836"/>
                    <a:pt x="1955" y="832"/>
                    <a:pt x="1953" y="825"/>
                  </a:cubicBezTo>
                  <a:lnTo>
                    <a:pt x="1953" y="825"/>
                  </a:lnTo>
                  <a:cubicBezTo>
                    <a:pt x="1954" y="834"/>
                    <a:pt x="1940" y="832"/>
                    <a:pt x="1944" y="846"/>
                  </a:cubicBezTo>
                  <a:cubicBezTo>
                    <a:pt x="1933" y="835"/>
                    <a:pt x="1933" y="841"/>
                    <a:pt x="1922" y="824"/>
                  </a:cubicBezTo>
                  <a:cubicBezTo>
                    <a:pt x="1920" y="832"/>
                    <a:pt x="1916" y="834"/>
                    <a:pt x="1912" y="834"/>
                  </a:cubicBezTo>
                  <a:cubicBezTo>
                    <a:pt x="1907" y="834"/>
                    <a:pt x="1900" y="832"/>
                    <a:pt x="1894" y="832"/>
                  </a:cubicBezTo>
                  <a:cubicBezTo>
                    <a:pt x="1890" y="832"/>
                    <a:pt x="1886" y="832"/>
                    <a:pt x="1883" y="835"/>
                  </a:cubicBezTo>
                  <a:cubicBezTo>
                    <a:pt x="1858" y="827"/>
                    <a:pt x="1863" y="822"/>
                    <a:pt x="1855" y="822"/>
                  </a:cubicBezTo>
                  <a:cubicBezTo>
                    <a:pt x="1852" y="822"/>
                    <a:pt x="1847" y="822"/>
                    <a:pt x="1838" y="824"/>
                  </a:cubicBezTo>
                  <a:cubicBezTo>
                    <a:pt x="1821" y="818"/>
                    <a:pt x="1855" y="807"/>
                    <a:pt x="1855" y="807"/>
                  </a:cubicBezTo>
                  <a:cubicBezTo>
                    <a:pt x="1815" y="807"/>
                    <a:pt x="1838" y="824"/>
                    <a:pt x="1827" y="835"/>
                  </a:cubicBezTo>
                  <a:cubicBezTo>
                    <a:pt x="1819" y="837"/>
                    <a:pt x="1813" y="838"/>
                    <a:pt x="1809" y="838"/>
                  </a:cubicBezTo>
                  <a:cubicBezTo>
                    <a:pt x="1793" y="838"/>
                    <a:pt x="1802" y="823"/>
                    <a:pt x="1793" y="818"/>
                  </a:cubicBezTo>
                  <a:lnTo>
                    <a:pt x="1793" y="818"/>
                  </a:lnTo>
                  <a:cubicBezTo>
                    <a:pt x="1765" y="824"/>
                    <a:pt x="1748" y="846"/>
                    <a:pt x="1726" y="846"/>
                  </a:cubicBezTo>
                  <a:cubicBezTo>
                    <a:pt x="1726" y="846"/>
                    <a:pt x="1720" y="846"/>
                    <a:pt x="1726" y="841"/>
                  </a:cubicBezTo>
                  <a:lnTo>
                    <a:pt x="1726" y="841"/>
                  </a:lnTo>
                  <a:cubicBezTo>
                    <a:pt x="1698" y="863"/>
                    <a:pt x="1642" y="863"/>
                    <a:pt x="1619" y="897"/>
                  </a:cubicBezTo>
                  <a:cubicBezTo>
                    <a:pt x="1619" y="897"/>
                    <a:pt x="1619" y="897"/>
                    <a:pt x="1618" y="897"/>
                  </a:cubicBezTo>
                  <a:lnTo>
                    <a:pt x="1618" y="897"/>
                  </a:lnTo>
                  <a:cubicBezTo>
                    <a:pt x="1622" y="902"/>
                    <a:pt x="1625" y="909"/>
                    <a:pt x="1625" y="913"/>
                  </a:cubicBezTo>
                  <a:cubicBezTo>
                    <a:pt x="1616" y="918"/>
                    <a:pt x="1608" y="928"/>
                    <a:pt x="1602" y="928"/>
                  </a:cubicBezTo>
                  <a:cubicBezTo>
                    <a:pt x="1600" y="928"/>
                    <a:pt x="1598" y="927"/>
                    <a:pt x="1597" y="925"/>
                  </a:cubicBezTo>
                  <a:cubicBezTo>
                    <a:pt x="1603" y="925"/>
                    <a:pt x="1603" y="919"/>
                    <a:pt x="1603" y="913"/>
                  </a:cubicBezTo>
                  <a:lnTo>
                    <a:pt x="1603" y="913"/>
                  </a:lnTo>
                  <a:cubicBezTo>
                    <a:pt x="1597" y="919"/>
                    <a:pt x="1597" y="919"/>
                    <a:pt x="1591" y="925"/>
                  </a:cubicBezTo>
                  <a:cubicBezTo>
                    <a:pt x="1569" y="919"/>
                    <a:pt x="1608" y="908"/>
                    <a:pt x="1603" y="902"/>
                  </a:cubicBezTo>
                  <a:lnTo>
                    <a:pt x="1603" y="902"/>
                  </a:lnTo>
                  <a:cubicBezTo>
                    <a:pt x="1575" y="919"/>
                    <a:pt x="1552" y="947"/>
                    <a:pt x="1530" y="958"/>
                  </a:cubicBezTo>
                  <a:cubicBezTo>
                    <a:pt x="1515" y="948"/>
                    <a:pt x="1562" y="929"/>
                    <a:pt x="1549" y="929"/>
                  </a:cubicBezTo>
                  <a:cubicBezTo>
                    <a:pt x="1547" y="929"/>
                    <a:pt x="1545" y="930"/>
                    <a:pt x="1541" y="930"/>
                  </a:cubicBezTo>
                  <a:cubicBezTo>
                    <a:pt x="1552" y="925"/>
                    <a:pt x="1563" y="919"/>
                    <a:pt x="1575" y="913"/>
                  </a:cubicBezTo>
                  <a:cubicBezTo>
                    <a:pt x="1535" y="908"/>
                    <a:pt x="1597" y="902"/>
                    <a:pt x="1563" y="897"/>
                  </a:cubicBezTo>
                  <a:lnTo>
                    <a:pt x="1563" y="897"/>
                  </a:lnTo>
                  <a:cubicBezTo>
                    <a:pt x="1513" y="913"/>
                    <a:pt x="1513" y="930"/>
                    <a:pt x="1468" y="958"/>
                  </a:cubicBezTo>
                  <a:cubicBezTo>
                    <a:pt x="1463" y="969"/>
                    <a:pt x="1479" y="964"/>
                    <a:pt x="1474" y="981"/>
                  </a:cubicBezTo>
                  <a:cubicBezTo>
                    <a:pt x="1435" y="1037"/>
                    <a:pt x="1407" y="986"/>
                    <a:pt x="1384" y="1042"/>
                  </a:cubicBezTo>
                  <a:cubicBezTo>
                    <a:pt x="1379" y="1059"/>
                    <a:pt x="1395" y="1076"/>
                    <a:pt x="1362" y="1104"/>
                  </a:cubicBezTo>
                  <a:lnTo>
                    <a:pt x="1356" y="1081"/>
                  </a:lnTo>
                  <a:lnTo>
                    <a:pt x="1356" y="1081"/>
                  </a:lnTo>
                  <a:cubicBezTo>
                    <a:pt x="1323" y="1121"/>
                    <a:pt x="1362" y="1115"/>
                    <a:pt x="1323" y="1154"/>
                  </a:cubicBezTo>
                  <a:cubicBezTo>
                    <a:pt x="1323" y="1144"/>
                    <a:pt x="1336" y="1125"/>
                    <a:pt x="1335" y="1125"/>
                  </a:cubicBezTo>
                  <a:lnTo>
                    <a:pt x="1335" y="1125"/>
                  </a:lnTo>
                  <a:cubicBezTo>
                    <a:pt x="1335" y="1125"/>
                    <a:pt x="1334" y="1126"/>
                    <a:pt x="1334" y="1126"/>
                  </a:cubicBezTo>
                  <a:cubicBezTo>
                    <a:pt x="1300" y="1143"/>
                    <a:pt x="1328" y="1149"/>
                    <a:pt x="1317" y="1171"/>
                  </a:cubicBezTo>
                  <a:lnTo>
                    <a:pt x="1300" y="1171"/>
                  </a:lnTo>
                  <a:cubicBezTo>
                    <a:pt x="1278" y="1216"/>
                    <a:pt x="1267" y="1272"/>
                    <a:pt x="1250" y="1328"/>
                  </a:cubicBezTo>
                  <a:cubicBezTo>
                    <a:pt x="1246" y="1324"/>
                    <a:pt x="1245" y="1317"/>
                    <a:pt x="1241" y="1317"/>
                  </a:cubicBezTo>
                  <a:cubicBezTo>
                    <a:pt x="1239" y="1317"/>
                    <a:pt x="1236" y="1319"/>
                    <a:pt x="1233" y="1322"/>
                  </a:cubicBezTo>
                  <a:cubicBezTo>
                    <a:pt x="1216" y="1395"/>
                    <a:pt x="1188" y="1468"/>
                    <a:pt x="1166" y="1535"/>
                  </a:cubicBezTo>
                  <a:lnTo>
                    <a:pt x="1171" y="1563"/>
                  </a:lnTo>
                  <a:cubicBezTo>
                    <a:pt x="1171" y="1566"/>
                    <a:pt x="1169" y="1569"/>
                    <a:pt x="1168" y="1569"/>
                  </a:cubicBezTo>
                  <a:cubicBezTo>
                    <a:pt x="1167" y="1569"/>
                    <a:pt x="1166" y="1568"/>
                    <a:pt x="1166" y="1563"/>
                  </a:cubicBezTo>
                  <a:cubicBezTo>
                    <a:pt x="1161" y="1575"/>
                    <a:pt x="1161" y="1578"/>
                    <a:pt x="1164" y="1578"/>
                  </a:cubicBezTo>
                  <a:cubicBezTo>
                    <a:pt x="1166" y="1578"/>
                    <a:pt x="1169" y="1576"/>
                    <a:pt x="1172" y="1576"/>
                  </a:cubicBezTo>
                  <a:cubicBezTo>
                    <a:pt x="1174" y="1576"/>
                    <a:pt x="1176" y="1577"/>
                    <a:pt x="1177" y="1580"/>
                  </a:cubicBezTo>
                  <a:cubicBezTo>
                    <a:pt x="1173" y="1591"/>
                    <a:pt x="1170" y="1597"/>
                    <a:pt x="1166" y="1597"/>
                  </a:cubicBezTo>
                  <a:cubicBezTo>
                    <a:pt x="1164" y="1597"/>
                    <a:pt x="1162" y="1595"/>
                    <a:pt x="1160" y="1591"/>
                  </a:cubicBezTo>
                  <a:lnTo>
                    <a:pt x="1160" y="1591"/>
                  </a:lnTo>
                  <a:cubicBezTo>
                    <a:pt x="1166" y="1641"/>
                    <a:pt x="1177" y="1731"/>
                    <a:pt x="1171" y="1781"/>
                  </a:cubicBezTo>
                  <a:lnTo>
                    <a:pt x="1166" y="1776"/>
                  </a:lnTo>
                  <a:lnTo>
                    <a:pt x="1166" y="1776"/>
                  </a:lnTo>
                  <a:cubicBezTo>
                    <a:pt x="1166" y="1815"/>
                    <a:pt x="1199" y="1815"/>
                    <a:pt x="1199" y="1854"/>
                  </a:cubicBezTo>
                  <a:lnTo>
                    <a:pt x="1194" y="1849"/>
                  </a:lnTo>
                  <a:lnTo>
                    <a:pt x="1194" y="1849"/>
                  </a:lnTo>
                  <a:cubicBezTo>
                    <a:pt x="1205" y="1933"/>
                    <a:pt x="1267" y="2017"/>
                    <a:pt x="1295" y="2078"/>
                  </a:cubicBezTo>
                  <a:cubicBezTo>
                    <a:pt x="1306" y="2078"/>
                    <a:pt x="1317" y="2095"/>
                    <a:pt x="1334" y="2112"/>
                  </a:cubicBezTo>
                  <a:cubicBezTo>
                    <a:pt x="1347" y="2120"/>
                    <a:pt x="1360" y="2132"/>
                    <a:pt x="1370" y="2132"/>
                  </a:cubicBezTo>
                  <a:cubicBezTo>
                    <a:pt x="1373" y="2132"/>
                    <a:pt x="1376" y="2131"/>
                    <a:pt x="1379" y="2129"/>
                  </a:cubicBezTo>
                  <a:cubicBezTo>
                    <a:pt x="1407" y="2168"/>
                    <a:pt x="1395" y="2168"/>
                    <a:pt x="1457" y="2207"/>
                  </a:cubicBezTo>
                  <a:cubicBezTo>
                    <a:pt x="1462" y="2210"/>
                    <a:pt x="1466" y="2211"/>
                    <a:pt x="1471" y="2211"/>
                  </a:cubicBezTo>
                  <a:cubicBezTo>
                    <a:pt x="1479" y="2211"/>
                    <a:pt x="1487" y="2209"/>
                    <a:pt x="1496" y="2209"/>
                  </a:cubicBezTo>
                  <a:cubicBezTo>
                    <a:pt x="1501" y="2209"/>
                    <a:pt x="1507" y="2210"/>
                    <a:pt x="1513" y="2213"/>
                  </a:cubicBezTo>
                  <a:lnTo>
                    <a:pt x="1507" y="2224"/>
                  </a:lnTo>
                  <a:cubicBezTo>
                    <a:pt x="1519" y="2224"/>
                    <a:pt x="1530" y="2218"/>
                    <a:pt x="1541" y="2218"/>
                  </a:cubicBezTo>
                  <a:lnTo>
                    <a:pt x="1552" y="2241"/>
                  </a:lnTo>
                  <a:lnTo>
                    <a:pt x="1575" y="2241"/>
                  </a:lnTo>
                  <a:cubicBezTo>
                    <a:pt x="1569" y="2241"/>
                    <a:pt x="1558" y="2229"/>
                    <a:pt x="1563" y="2229"/>
                  </a:cubicBezTo>
                  <a:cubicBezTo>
                    <a:pt x="1597" y="2229"/>
                    <a:pt x="1642" y="2252"/>
                    <a:pt x="1642" y="2257"/>
                  </a:cubicBezTo>
                  <a:cubicBezTo>
                    <a:pt x="1670" y="2257"/>
                    <a:pt x="1698" y="2252"/>
                    <a:pt x="1726" y="2252"/>
                  </a:cubicBezTo>
                  <a:cubicBezTo>
                    <a:pt x="1726" y="2257"/>
                    <a:pt x="1709" y="2257"/>
                    <a:pt x="1698" y="2263"/>
                  </a:cubicBezTo>
                  <a:cubicBezTo>
                    <a:pt x="1707" y="2260"/>
                    <a:pt x="1713" y="2258"/>
                    <a:pt x="1717" y="2258"/>
                  </a:cubicBezTo>
                  <a:cubicBezTo>
                    <a:pt x="1728" y="2258"/>
                    <a:pt x="1723" y="2268"/>
                    <a:pt x="1732" y="2268"/>
                  </a:cubicBezTo>
                  <a:cubicBezTo>
                    <a:pt x="1735" y="2268"/>
                    <a:pt x="1740" y="2267"/>
                    <a:pt x="1748" y="2263"/>
                  </a:cubicBezTo>
                  <a:cubicBezTo>
                    <a:pt x="1743" y="2263"/>
                    <a:pt x="1748" y="2252"/>
                    <a:pt x="1748" y="2252"/>
                  </a:cubicBezTo>
                  <a:cubicBezTo>
                    <a:pt x="1757" y="2254"/>
                    <a:pt x="1771" y="2256"/>
                    <a:pt x="1785" y="2256"/>
                  </a:cubicBezTo>
                  <a:cubicBezTo>
                    <a:pt x="1806" y="2256"/>
                    <a:pt x="1829" y="2253"/>
                    <a:pt x="1849" y="2246"/>
                  </a:cubicBezTo>
                  <a:lnTo>
                    <a:pt x="1849" y="2246"/>
                  </a:lnTo>
                  <a:lnTo>
                    <a:pt x="1843" y="2257"/>
                  </a:lnTo>
                  <a:cubicBezTo>
                    <a:pt x="1905" y="2252"/>
                    <a:pt x="1967" y="2224"/>
                    <a:pt x="2028" y="2196"/>
                  </a:cubicBezTo>
                  <a:lnTo>
                    <a:pt x="2028" y="2196"/>
                  </a:lnTo>
                  <a:cubicBezTo>
                    <a:pt x="2025" y="2197"/>
                    <a:pt x="2022" y="2197"/>
                    <a:pt x="2020" y="2197"/>
                  </a:cubicBezTo>
                  <a:cubicBezTo>
                    <a:pt x="2005" y="2197"/>
                    <a:pt x="2002" y="2183"/>
                    <a:pt x="2017" y="2173"/>
                  </a:cubicBezTo>
                  <a:lnTo>
                    <a:pt x="2017" y="2173"/>
                  </a:lnTo>
                  <a:lnTo>
                    <a:pt x="2023" y="2177"/>
                  </a:lnTo>
                  <a:lnTo>
                    <a:pt x="2023" y="2177"/>
                  </a:lnTo>
                  <a:cubicBezTo>
                    <a:pt x="2023" y="2175"/>
                    <a:pt x="2025" y="2173"/>
                    <a:pt x="2028" y="2168"/>
                  </a:cubicBezTo>
                  <a:cubicBezTo>
                    <a:pt x="2033" y="2166"/>
                    <a:pt x="2036" y="2165"/>
                    <a:pt x="2039" y="2165"/>
                  </a:cubicBezTo>
                  <a:cubicBezTo>
                    <a:pt x="2049" y="2165"/>
                    <a:pt x="2049" y="2178"/>
                    <a:pt x="2041" y="2184"/>
                  </a:cubicBezTo>
                  <a:lnTo>
                    <a:pt x="2041" y="2184"/>
                  </a:lnTo>
                  <a:lnTo>
                    <a:pt x="2067" y="2168"/>
                  </a:lnTo>
                  <a:cubicBezTo>
                    <a:pt x="2073" y="2173"/>
                    <a:pt x="2067" y="2179"/>
                    <a:pt x="2067" y="2185"/>
                  </a:cubicBezTo>
                  <a:cubicBezTo>
                    <a:pt x="2067" y="2179"/>
                    <a:pt x="2084" y="2173"/>
                    <a:pt x="2095" y="2168"/>
                  </a:cubicBezTo>
                  <a:cubicBezTo>
                    <a:pt x="2095" y="2171"/>
                    <a:pt x="2097" y="2172"/>
                    <a:pt x="2098" y="2172"/>
                  </a:cubicBezTo>
                  <a:cubicBezTo>
                    <a:pt x="2100" y="2172"/>
                    <a:pt x="2101" y="2171"/>
                    <a:pt x="2101" y="2168"/>
                  </a:cubicBezTo>
                  <a:cubicBezTo>
                    <a:pt x="2101" y="2168"/>
                    <a:pt x="2107" y="2168"/>
                    <a:pt x="2107" y="2173"/>
                  </a:cubicBezTo>
                  <a:lnTo>
                    <a:pt x="2112" y="2179"/>
                  </a:lnTo>
                  <a:cubicBezTo>
                    <a:pt x="2118" y="2190"/>
                    <a:pt x="2118" y="2196"/>
                    <a:pt x="2123" y="2207"/>
                  </a:cubicBezTo>
                  <a:cubicBezTo>
                    <a:pt x="2125" y="2206"/>
                    <a:pt x="2126" y="2206"/>
                    <a:pt x="2127" y="2206"/>
                  </a:cubicBezTo>
                  <a:cubicBezTo>
                    <a:pt x="2136" y="2206"/>
                    <a:pt x="2142" y="2225"/>
                    <a:pt x="2157" y="2235"/>
                  </a:cubicBezTo>
                  <a:cubicBezTo>
                    <a:pt x="2168" y="2269"/>
                    <a:pt x="2174" y="2313"/>
                    <a:pt x="2191" y="2353"/>
                  </a:cubicBezTo>
                  <a:cubicBezTo>
                    <a:pt x="2198" y="2365"/>
                    <a:pt x="2201" y="2368"/>
                    <a:pt x="2203" y="2368"/>
                  </a:cubicBezTo>
                  <a:cubicBezTo>
                    <a:pt x="2205" y="2368"/>
                    <a:pt x="2206" y="2366"/>
                    <a:pt x="2207" y="2366"/>
                  </a:cubicBezTo>
                  <a:cubicBezTo>
                    <a:pt x="2209" y="2366"/>
                    <a:pt x="2210" y="2367"/>
                    <a:pt x="2213" y="2369"/>
                  </a:cubicBezTo>
                  <a:cubicBezTo>
                    <a:pt x="2208" y="2374"/>
                    <a:pt x="2215" y="2402"/>
                    <a:pt x="2211" y="2402"/>
                  </a:cubicBezTo>
                  <a:cubicBezTo>
                    <a:pt x="2211" y="2402"/>
                    <a:pt x="2209" y="2400"/>
                    <a:pt x="2207" y="2397"/>
                  </a:cubicBezTo>
                  <a:lnTo>
                    <a:pt x="2207" y="2397"/>
                  </a:lnTo>
                  <a:cubicBezTo>
                    <a:pt x="2224" y="2442"/>
                    <a:pt x="2230" y="2459"/>
                    <a:pt x="2252" y="2521"/>
                  </a:cubicBezTo>
                  <a:cubicBezTo>
                    <a:pt x="2258" y="2509"/>
                    <a:pt x="2258" y="2504"/>
                    <a:pt x="2263" y="2504"/>
                  </a:cubicBezTo>
                  <a:lnTo>
                    <a:pt x="2263" y="2504"/>
                  </a:lnTo>
                  <a:cubicBezTo>
                    <a:pt x="2269" y="2515"/>
                    <a:pt x="2263" y="2532"/>
                    <a:pt x="2258" y="2532"/>
                  </a:cubicBezTo>
                  <a:cubicBezTo>
                    <a:pt x="2275" y="2560"/>
                    <a:pt x="2269" y="2605"/>
                    <a:pt x="2258" y="2638"/>
                  </a:cubicBezTo>
                  <a:cubicBezTo>
                    <a:pt x="2258" y="2655"/>
                    <a:pt x="2247" y="2666"/>
                    <a:pt x="2241" y="2678"/>
                  </a:cubicBezTo>
                  <a:cubicBezTo>
                    <a:pt x="2241" y="2683"/>
                    <a:pt x="2235" y="2683"/>
                    <a:pt x="2235" y="2694"/>
                  </a:cubicBezTo>
                  <a:cubicBezTo>
                    <a:pt x="2230" y="2706"/>
                    <a:pt x="2219" y="2711"/>
                    <a:pt x="2207" y="2722"/>
                  </a:cubicBezTo>
                  <a:cubicBezTo>
                    <a:pt x="2202" y="2722"/>
                    <a:pt x="2196" y="2722"/>
                    <a:pt x="2196" y="2734"/>
                  </a:cubicBezTo>
                  <a:cubicBezTo>
                    <a:pt x="2174" y="2734"/>
                    <a:pt x="2207" y="2717"/>
                    <a:pt x="2185" y="2717"/>
                  </a:cubicBezTo>
                  <a:cubicBezTo>
                    <a:pt x="2135" y="2756"/>
                    <a:pt x="2090" y="2745"/>
                    <a:pt x="2045" y="2773"/>
                  </a:cubicBezTo>
                  <a:cubicBezTo>
                    <a:pt x="2035" y="2767"/>
                    <a:pt x="2022" y="2765"/>
                    <a:pt x="2008" y="2765"/>
                  </a:cubicBezTo>
                  <a:cubicBezTo>
                    <a:pt x="1964" y="2765"/>
                    <a:pt x="1906" y="2787"/>
                    <a:pt x="1859" y="2787"/>
                  </a:cubicBezTo>
                  <a:cubicBezTo>
                    <a:pt x="1850" y="2787"/>
                    <a:pt x="1840" y="2786"/>
                    <a:pt x="1832" y="2784"/>
                  </a:cubicBezTo>
                  <a:lnTo>
                    <a:pt x="1832" y="2784"/>
                  </a:lnTo>
                  <a:lnTo>
                    <a:pt x="1838" y="2795"/>
                  </a:lnTo>
                  <a:cubicBezTo>
                    <a:pt x="1836" y="2796"/>
                    <a:pt x="1834" y="2797"/>
                    <a:pt x="1832" y="2797"/>
                  </a:cubicBezTo>
                  <a:cubicBezTo>
                    <a:pt x="1824" y="2797"/>
                    <a:pt x="1819" y="2790"/>
                    <a:pt x="1810" y="2790"/>
                  </a:cubicBezTo>
                  <a:lnTo>
                    <a:pt x="1810" y="2790"/>
                  </a:lnTo>
                  <a:cubicBezTo>
                    <a:pt x="1810" y="2795"/>
                    <a:pt x="1827" y="2795"/>
                    <a:pt x="1815" y="2801"/>
                  </a:cubicBezTo>
                  <a:cubicBezTo>
                    <a:pt x="1770" y="2809"/>
                    <a:pt x="1725" y="2814"/>
                    <a:pt x="1678" y="2814"/>
                  </a:cubicBezTo>
                  <a:cubicBezTo>
                    <a:pt x="1661" y="2814"/>
                    <a:pt x="1643" y="2813"/>
                    <a:pt x="1625" y="2812"/>
                  </a:cubicBezTo>
                  <a:cubicBezTo>
                    <a:pt x="1563" y="2812"/>
                    <a:pt x="1502" y="2795"/>
                    <a:pt x="1446" y="2784"/>
                  </a:cubicBezTo>
                  <a:cubicBezTo>
                    <a:pt x="1441" y="2783"/>
                    <a:pt x="1437" y="2782"/>
                    <a:pt x="1433" y="2782"/>
                  </a:cubicBezTo>
                  <a:cubicBezTo>
                    <a:pt x="1412" y="2782"/>
                    <a:pt x="1405" y="2799"/>
                    <a:pt x="1388" y="2799"/>
                  </a:cubicBezTo>
                  <a:cubicBezTo>
                    <a:pt x="1381" y="2799"/>
                    <a:pt x="1371" y="2795"/>
                    <a:pt x="1356" y="2784"/>
                  </a:cubicBezTo>
                  <a:lnTo>
                    <a:pt x="1379" y="2778"/>
                  </a:lnTo>
                  <a:cubicBezTo>
                    <a:pt x="1283" y="2773"/>
                    <a:pt x="1199" y="2717"/>
                    <a:pt x="1121" y="2683"/>
                  </a:cubicBezTo>
                  <a:cubicBezTo>
                    <a:pt x="1125" y="2683"/>
                    <a:pt x="1126" y="2681"/>
                    <a:pt x="1130" y="2681"/>
                  </a:cubicBezTo>
                  <a:cubicBezTo>
                    <a:pt x="1131" y="2681"/>
                    <a:pt x="1134" y="2681"/>
                    <a:pt x="1138" y="2683"/>
                  </a:cubicBezTo>
                  <a:cubicBezTo>
                    <a:pt x="1128" y="2664"/>
                    <a:pt x="1089" y="2648"/>
                    <a:pt x="1075" y="2648"/>
                  </a:cubicBezTo>
                  <a:cubicBezTo>
                    <a:pt x="1073" y="2648"/>
                    <a:pt x="1071" y="2649"/>
                    <a:pt x="1071" y="2650"/>
                  </a:cubicBezTo>
                  <a:cubicBezTo>
                    <a:pt x="1059" y="2644"/>
                    <a:pt x="1071" y="2644"/>
                    <a:pt x="1071" y="2633"/>
                  </a:cubicBezTo>
                  <a:cubicBezTo>
                    <a:pt x="1059" y="2616"/>
                    <a:pt x="1020" y="2616"/>
                    <a:pt x="1020" y="2599"/>
                  </a:cubicBezTo>
                  <a:lnTo>
                    <a:pt x="1020" y="2599"/>
                  </a:lnTo>
                  <a:cubicBezTo>
                    <a:pt x="1020" y="2599"/>
                    <a:pt x="1022" y="2599"/>
                    <a:pt x="1024" y="2600"/>
                  </a:cubicBezTo>
                  <a:lnTo>
                    <a:pt x="1024" y="2600"/>
                  </a:lnTo>
                  <a:cubicBezTo>
                    <a:pt x="1013" y="2592"/>
                    <a:pt x="997" y="2578"/>
                    <a:pt x="990" y="2578"/>
                  </a:cubicBezTo>
                  <a:cubicBezTo>
                    <a:pt x="988" y="2578"/>
                    <a:pt x="986" y="2579"/>
                    <a:pt x="986" y="2582"/>
                  </a:cubicBezTo>
                  <a:cubicBezTo>
                    <a:pt x="970" y="2554"/>
                    <a:pt x="936" y="2543"/>
                    <a:pt x="925" y="2515"/>
                  </a:cubicBezTo>
                  <a:cubicBezTo>
                    <a:pt x="905" y="2515"/>
                    <a:pt x="889" y="2480"/>
                    <a:pt x="874" y="2480"/>
                  </a:cubicBezTo>
                  <a:cubicBezTo>
                    <a:pt x="873" y="2480"/>
                    <a:pt x="871" y="2480"/>
                    <a:pt x="869" y="2481"/>
                  </a:cubicBezTo>
                  <a:cubicBezTo>
                    <a:pt x="886" y="2465"/>
                    <a:pt x="846" y="2425"/>
                    <a:pt x="824" y="2409"/>
                  </a:cubicBezTo>
                  <a:lnTo>
                    <a:pt x="824" y="2409"/>
                  </a:lnTo>
                  <a:cubicBezTo>
                    <a:pt x="825" y="2409"/>
                    <a:pt x="826" y="2410"/>
                    <a:pt x="827" y="2410"/>
                  </a:cubicBezTo>
                  <a:cubicBezTo>
                    <a:pt x="832" y="2410"/>
                    <a:pt x="820" y="2392"/>
                    <a:pt x="830" y="2392"/>
                  </a:cubicBezTo>
                  <a:cubicBezTo>
                    <a:pt x="820" y="2377"/>
                    <a:pt x="806" y="2363"/>
                    <a:pt x="799" y="2363"/>
                  </a:cubicBezTo>
                  <a:cubicBezTo>
                    <a:pt x="798" y="2363"/>
                    <a:pt x="797" y="2363"/>
                    <a:pt x="796" y="2364"/>
                  </a:cubicBezTo>
                  <a:cubicBezTo>
                    <a:pt x="790" y="2313"/>
                    <a:pt x="729" y="2297"/>
                    <a:pt x="746" y="2257"/>
                  </a:cubicBezTo>
                  <a:cubicBezTo>
                    <a:pt x="701" y="2201"/>
                    <a:pt x="667" y="2140"/>
                    <a:pt x="639" y="2078"/>
                  </a:cubicBezTo>
                  <a:cubicBezTo>
                    <a:pt x="640" y="2078"/>
                    <a:pt x="641" y="2078"/>
                    <a:pt x="642" y="2078"/>
                  </a:cubicBezTo>
                  <a:cubicBezTo>
                    <a:pt x="661" y="2078"/>
                    <a:pt x="667" y="2135"/>
                    <a:pt x="685" y="2135"/>
                  </a:cubicBezTo>
                  <a:cubicBezTo>
                    <a:pt x="687" y="2135"/>
                    <a:pt x="688" y="2135"/>
                    <a:pt x="690" y="2134"/>
                  </a:cubicBezTo>
                  <a:cubicBezTo>
                    <a:pt x="656" y="2084"/>
                    <a:pt x="628" y="2050"/>
                    <a:pt x="617" y="1989"/>
                  </a:cubicBezTo>
                  <a:cubicBezTo>
                    <a:pt x="617" y="1984"/>
                    <a:pt x="618" y="1982"/>
                    <a:pt x="619" y="1982"/>
                  </a:cubicBezTo>
                  <a:cubicBezTo>
                    <a:pt x="622" y="1982"/>
                    <a:pt x="630" y="1996"/>
                    <a:pt x="634" y="2000"/>
                  </a:cubicBezTo>
                  <a:cubicBezTo>
                    <a:pt x="611" y="1944"/>
                    <a:pt x="606" y="1882"/>
                    <a:pt x="589" y="1826"/>
                  </a:cubicBezTo>
                  <a:lnTo>
                    <a:pt x="589" y="1826"/>
                  </a:lnTo>
                  <a:cubicBezTo>
                    <a:pt x="589" y="1826"/>
                    <a:pt x="594" y="1832"/>
                    <a:pt x="594" y="1837"/>
                  </a:cubicBezTo>
                  <a:cubicBezTo>
                    <a:pt x="594" y="1826"/>
                    <a:pt x="594" y="1815"/>
                    <a:pt x="589" y="1815"/>
                  </a:cubicBezTo>
                  <a:lnTo>
                    <a:pt x="589" y="1826"/>
                  </a:lnTo>
                  <a:cubicBezTo>
                    <a:pt x="587" y="1830"/>
                    <a:pt x="585" y="1831"/>
                    <a:pt x="583" y="1831"/>
                  </a:cubicBezTo>
                  <a:cubicBezTo>
                    <a:pt x="572" y="1831"/>
                    <a:pt x="556" y="1791"/>
                    <a:pt x="550" y="1787"/>
                  </a:cubicBezTo>
                  <a:lnTo>
                    <a:pt x="550" y="1787"/>
                  </a:lnTo>
                  <a:cubicBezTo>
                    <a:pt x="552" y="1788"/>
                    <a:pt x="554" y="1788"/>
                    <a:pt x="555" y="1788"/>
                  </a:cubicBezTo>
                  <a:cubicBezTo>
                    <a:pt x="571" y="1788"/>
                    <a:pt x="559" y="1747"/>
                    <a:pt x="574" y="1747"/>
                  </a:cubicBezTo>
                  <a:cubicBezTo>
                    <a:pt x="578" y="1747"/>
                    <a:pt x="582" y="1749"/>
                    <a:pt x="589" y="1753"/>
                  </a:cubicBezTo>
                  <a:cubicBezTo>
                    <a:pt x="589" y="1749"/>
                    <a:pt x="585" y="1741"/>
                    <a:pt x="578" y="1741"/>
                  </a:cubicBezTo>
                  <a:cubicBezTo>
                    <a:pt x="576" y="1741"/>
                    <a:pt x="574" y="1741"/>
                    <a:pt x="572" y="1742"/>
                  </a:cubicBezTo>
                  <a:cubicBezTo>
                    <a:pt x="576" y="1735"/>
                    <a:pt x="577" y="1731"/>
                    <a:pt x="580" y="1731"/>
                  </a:cubicBezTo>
                  <a:cubicBezTo>
                    <a:pt x="582" y="1731"/>
                    <a:pt x="585" y="1732"/>
                    <a:pt x="589" y="1737"/>
                  </a:cubicBezTo>
                  <a:cubicBezTo>
                    <a:pt x="578" y="1697"/>
                    <a:pt x="572" y="1714"/>
                    <a:pt x="572" y="1675"/>
                  </a:cubicBezTo>
                  <a:lnTo>
                    <a:pt x="572" y="1675"/>
                  </a:lnTo>
                  <a:cubicBezTo>
                    <a:pt x="572" y="1675"/>
                    <a:pt x="578" y="1686"/>
                    <a:pt x="583" y="1686"/>
                  </a:cubicBezTo>
                  <a:cubicBezTo>
                    <a:pt x="572" y="1669"/>
                    <a:pt x="561" y="1653"/>
                    <a:pt x="566" y="1619"/>
                  </a:cubicBezTo>
                  <a:lnTo>
                    <a:pt x="566" y="1619"/>
                  </a:lnTo>
                  <a:cubicBezTo>
                    <a:pt x="571" y="1624"/>
                    <a:pt x="572" y="1621"/>
                    <a:pt x="572" y="1625"/>
                  </a:cubicBezTo>
                  <a:lnTo>
                    <a:pt x="572" y="1625"/>
                  </a:lnTo>
                  <a:cubicBezTo>
                    <a:pt x="571" y="1572"/>
                    <a:pt x="556" y="1533"/>
                    <a:pt x="566" y="1479"/>
                  </a:cubicBezTo>
                  <a:lnTo>
                    <a:pt x="566" y="1479"/>
                  </a:lnTo>
                  <a:cubicBezTo>
                    <a:pt x="571" y="1484"/>
                    <a:pt x="575" y="1486"/>
                    <a:pt x="577" y="1486"/>
                  </a:cubicBezTo>
                  <a:cubicBezTo>
                    <a:pt x="585" y="1486"/>
                    <a:pt x="581" y="1462"/>
                    <a:pt x="594" y="1462"/>
                  </a:cubicBezTo>
                  <a:lnTo>
                    <a:pt x="594" y="1429"/>
                  </a:lnTo>
                  <a:lnTo>
                    <a:pt x="583" y="1440"/>
                  </a:lnTo>
                  <a:cubicBezTo>
                    <a:pt x="589" y="1412"/>
                    <a:pt x="578" y="1384"/>
                    <a:pt x="589" y="1367"/>
                  </a:cubicBezTo>
                  <a:lnTo>
                    <a:pt x="594" y="1384"/>
                  </a:lnTo>
                  <a:cubicBezTo>
                    <a:pt x="594" y="1367"/>
                    <a:pt x="594" y="1350"/>
                    <a:pt x="600" y="1333"/>
                  </a:cubicBezTo>
                  <a:lnTo>
                    <a:pt x="600" y="1333"/>
                  </a:lnTo>
                  <a:lnTo>
                    <a:pt x="589" y="1361"/>
                  </a:lnTo>
                  <a:cubicBezTo>
                    <a:pt x="583" y="1333"/>
                    <a:pt x="566" y="1361"/>
                    <a:pt x="578" y="1328"/>
                  </a:cubicBezTo>
                  <a:lnTo>
                    <a:pt x="578" y="1328"/>
                  </a:lnTo>
                  <a:cubicBezTo>
                    <a:pt x="578" y="1328"/>
                    <a:pt x="578" y="1328"/>
                    <a:pt x="578" y="1328"/>
                  </a:cubicBezTo>
                  <a:cubicBezTo>
                    <a:pt x="579" y="1328"/>
                    <a:pt x="584" y="1299"/>
                    <a:pt x="594" y="1289"/>
                  </a:cubicBezTo>
                  <a:cubicBezTo>
                    <a:pt x="594" y="1272"/>
                    <a:pt x="589" y="1255"/>
                    <a:pt x="600" y="1238"/>
                  </a:cubicBezTo>
                  <a:cubicBezTo>
                    <a:pt x="601" y="1237"/>
                    <a:pt x="602" y="1237"/>
                    <a:pt x="603" y="1237"/>
                  </a:cubicBezTo>
                  <a:cubicBezTo>
                    <a:pt x="608" y="1237"/>
                    <a:pt x="615" y="1245"/>
                    <a:pt x="620" y="1245"/>
                  </a:cubicBezTo>
                  <a:cubicBezTo>
                    <a:pt x="621" y="1245"/>
                    <a:pt x="622" y="1245"/>
                    <a:pt x="622" y="1244"/>
                  </a:cubicBezTo>
                  <a:cubicBezTo>
                    <a:pt x="611" y="1227"/>
                    <a:pt x="634" y="1182"/>
                    <a:pt x="622" y="1160"/>
                  </a:cubicBezTo>
                  <a:lnTo>
                    <a:pt x="622" y="1160"/>
                  </a:lnTo>
                  <a:cubicBezTo>
                    <a:pt x="628" y="1165"/>
                    <a:pt x="634" y="1171"/>
                    <a:pt x="639" y="1171"/>
                  </a:cubicBezTo>
                  <a:lnTo>
                    <a:pt x="628" y="1154"/>
                  </a:lnTo>
                  <a:cubicBezTo>
                    <a:pt x="635" y="1148"/>
                    <a:pt x="637" y="1145"/>
                    <a:pt x="640" y="1145"/>
                  </a:cubicBezTo>
                  <a:cubicBezTo>
                    <a:pt x="641" y="1145"/>
                    <a:pt x="643" y="1146"/>
                    <a:pt x="645" y="1149"/>
                  </a:cubicBezTo>
                  <a:cubicBezTo>
                    <a:pt x="651" y="1133"/>
                    <a:pt x="649" y="1131"/>
                    <a:pt x="646" y="1131"/>
                  </a:cubicBezTo>
                  <a:lnTo>
                    <a:pt x="646" y="1131"/>
                  </a:lnTo>
                  <a:cubicBezTo>
                    <a:pt x="644" y="1131"/>
                    <a:pt x="642" y="1131"/>
                    <a:pt x="641" y="1131"/>
                  </a:cubicBezTo>
                  <a:cubicBezTo>
                    <a:pt x="637" y="1131"/>
                    <a:pt x="635" y="1128"/>
                    <a:pt x="645" y="1109"/>
                  </a:cubicBezTo>
                  <a:cubicBezTo>
                    <a:pt x="645" y="1115"/>
                    <a:pt x="645" y="1115"/>
                    <a:pt x="645" y="1121"/>
                  </a:cubicBezTo>
                  <a:cubicBezTo>
                    <a:pt x="662" y="1081"/>
                    <a:pt x="667" y="1037"/>
                    <a:pt x="690" y="997"/>
                  </a:cubicBezTo>
                  <a:lnTo>
                    <a:pt x="690" y="997"/>
                  </a:lnTo>
                  <a:cubicBezTo>
                    <a:pt x="709" y="997"/>
                    <a:pt x="686" y="1027"/>
                    <a:pt x="695" y="1027"/>
                  </a:cubicBezTo>
                  <a:cubicBezTo>
                    <a:pt x="696" y="1027"/>
                    <a:pt x="698" y="1027"/>
                    <a:pt x="701" y="1025"/>
                  </a:cubicBezTo>
                  <a:cubicBezTo>
                    <a:pt x="718" y="975"/>
                    <a:pt x="729" y="908"/>
                    <a:pt x="762" y="857"/>
                  </a:cubicBezTo>
                  <a:lnTo>
                    <a:pt x="762" y="857"/>
                  </a:lnTo>
                  <a:lnTo>
                    <a:pt x="757" y="863"/>
                  </a:lnTo>
                  <a:cubicBezTo>
                    <a:pt x="741" y="847"/>
                    <a:pt x="784" y="836"/>
                    <a:pt x="795" y="807"/>
                  </a:cubicBezTo>
                  <a:lnTo>
                    <a:pt x="795" y="807"/>
                  </a:lnTo>
                  <a:cubicBezTo>
                    <a:pt x="795" y="812"/>
                    <a:pt x="798" y="815"/>
                    <a:pt x="800" y="815"/>
                  </a:cubicBezTo>
                  <a:cubicBezTo>
                    <a:pt x="801" y="815"/>
                    <a:pt x="802" y="814"/>
                    <a:pt x="802" y="813"/>
                  </a:cubicBezTo>
                  <a:cubicBezTo>
                    <a:pt x="824" y="785"/>
                    <a:pt x="835" y="745"/>
                    <a:pt x="869" y="689"/>
                  </a:cubicBezTo>
                  <a:lnTo>
                    <a:pt x="869" y="701"/>
                  </a:lnTo>
                  <a:cubicBezTo>
                    <a:pt x="886" y="684"/>
                    <a:pt x="908" y="656"/>
                    <a:pt x="930" y="639"/>
                  </a:cubicBezTo>
                  <a:cubicBezTo>
                    <a:pt x="930" y="628"/>
                    <a:pt x="942" y="617"/>
                    <a:pt x="925" y="617"/>
                  </a:cubicBezTo>
                  <a:cubicBezTo>
                    <a:pt x="1003" y="583"/>
                    <a:pt x="1020" y="499"/>
                    <a:pt x="1093" y="482"/>
                  </a:cubicBezTo>
                  <a:lnTo>
                    <a:pt x="1093" y="482"/>
                  </a:lnTo>
                  <a:cubicBezTo>
                    <a:pt x="1088" y="487"/>
                    <a:pt x="1084" y="495"/>
                    <a:pt x="1085" y="495"/>
                  </a:cubicBezTo>
                  <a:cubicBezTo>
                    <a:pt x="1086" y="495"/>
                    <a:pt x="1086" y="494"/>
                    <a:pt x="1087" y="493"/>
                  </a:cubicBezTo>
                  <a:cubicBezTo>
                    <a:pt x="1104" y="476"/>
                    <a:pt x="1115" y="465"/>
                    <a:pt x="1132" y="454"/>
                  </a:cubicBezTo>
                  <a:cubicBezTo>
                    <a:pt x="1128" y="452"/>
                    <a:pt x="1126" y="452"/>
                    <a:pt x="1124" y="452"/>
                  </a:cubicBezTo>
                  <a:cubicBezTo>
                    <a:pt x="1120" y="452"/>
                    <a:pt x="1117" y="454"/>
                    <a:pt x="1110" y="454"/>
                  </a:cubicBezTo>
                  <a:cubicBezTo>
                    <a:pt x="1110" y="443"/>
                    <a:pt x="1121" y="432"/>
                    <a:pt x="1138" y="426"/>
                  </a:cubicBezTo>
                  <a:lnTo>
                    <a:pt x="1138" y="426"/>
                  </a:lnTo>
                  <a:cubicBezTo>
                    <a:pt x="1124" y="436"/>
                    <a:pt x="1129" y="438"/>
                    <a:pt x="1139" y="438"/>
                  </a:cubicBezTo>
                  <a:cubicBezTo>
                    <a:pt x="1145" y="438"/>
                    <a:pt x="1153" y="437"/>
                    <a:pt x="1160" y="437"/>
                  </a:cubicBezTo>
                  <a:cubicBezTo>
                    <a:pt x="1155" y="437"/>
                    <a:pt x="1155" y="432"/>
                    <a:pt x="1155" y="426"/>
                  </a:cubicBezTo>
                  <a:lnTo>
                    <a:pt x="1155" y="426"/>
                  </a:lnTo>
                  <a:cubicBezTo>
                    <a:pt x="1158" y="427"/>
                    <a:pt x="1161" y="427"/>
                    <a:pt x="1163" y="427"/>
                  </a:cubicBezTo>
                  <a:cubicBezTo>
                    <a:pt x="1181" y="427"/>
                    <a:pt x="1154" y="408"/>
                    <a:pt x="1194" y="398"/>
                  </a:cubicBezTo>
                  <a:lnTo>
                    <a:pt x="1194" y="404"/>
                  </a:lnTo>
                  <a:cubicBezTo>
                    <a:pt x="1205" y="392"/>
                    <a:pt x="1216" y="381"/>
                    <a:pt x="1233" y="376"/>
                  </a:cubicBezTo>
                  <a:lnTo>
                    <a:pt x="1233" y="376"/>
                  </a:lnTo>
                  <a:cubicBezTo>
                    <a:pt x="1244" y="387"/>
                    <a:pt x="1216" y="387"/>
                    <a:pt x="1222" y="398"/>
                  </a:cubicBezTo>
                  <a:cubicBezTo>
                    <a:pt x="1244" y="387"/>
                    <a:pt x="1255" y="359"/>
                    <a:pt x="1283" y="359"/>
                  </a:cubicBezTo>
                  <a:cubicBezTo>
                    <a:pt x="1272" y="370"/>
                    <a:pt x="1261" y="376"/>
                    <a:pt x="1250" y="381"/>
                  </a:cubicBezTo>
                  <a:cubicBezTo>
                    <a:pt x="1258" y="383"/>
                    <a:pt x="1264" y="384"/>
                    <a:pt x="1268" y="384"/>
                  </a:cubicBezTo>
                  <a:cubicBezTo>
                    <a:pt x="1279" y="384"/>
                    <a:pt x="1283" y="380"/>
                    <a:pt x="1295" y="376"/>
                  </a:cubicBezTo>
                  <a:lnTo>
                    <a:pt x="1334" y="370"/>
                  </a:lnTo>
                  <a:lnTo>
                    <a:pt x="1323" y="370"/>
                  </a:lnTo>
                  <a:cubicBezTo>
                    <a:pt x="1345" y="331"/>
                    <a:pt x="1379" y="348"/>
                    <a:pt x="1412" y="320"/>
                  </a:cubicBezTo>
                  <a:lnTo>
                    <a:pt x="1412" y="320"/>
                  </a:lnTo>
                  <a:cubicBezTo>
                    <a:pt x="1379" y="348"/>
                    <a:pt x="1412" y="331"/>
                    <a:pt x="1412" y="342"/>
                  </a:cubicBezTo>
                  <a:cubicBezTo>
                    <a:pt x="1423" y="348"/>
                    <a:pt x="1440" y="348"/>
                    <a:pt x="1435" y="353"/>
                  </a:cubicBezTo>
                  <a:cubicBezTo>
                    <a:pt x="1451" y="336"/>
                    <a:pt x="1468" y="353"/>
                    <a:pt x="1491" y="331"/>
                  </a:cubicBezTo>
                  <a:cubicBezTo>
                    <a:pt x="1491" y="336"/>
                    <a:pt x="1507" y="331"/>
                    <a:pt x="1507" y="342"/>
                  </a:cubicBezTo>
                  <a:cubicBezTo>
                    <a:pt x="1530" y="336"/>
                    <a:pt x="1502" y="336"/>
                    <a:pt x="1502" y="331"/>
                  </a:cubicBezTo>
                  <a:cubicBezTo>
                    <a:pt x="1513" y="323"/>
                    <a:pt x="1527" y="322"/>
                    <a:pt x="1542" y="322"/>
                  </a:cubicBezTo>
                  <a:cubicBezTo>
                    <a:pt x="1557" y="322"/>
                    <a:pt x="1574" y="323"/>
                    <a:pt x="1592" y="323"/>
                  </a:cubicBezTo>
                  <a:cubicBezTo>
                    <a:pt x="1610" y="323"/>
                    <a:pt x="1629" y="322"/>
                    <a:pt x="1647" y="314"/>
                  </a:cubicBezTo>
                  <a:cubicBezTo>
                    <a:pt x="1692" y="303"/>
                    <a:pt x="1698" y="286"/>
                    <a:pt x="1748" y="280"/>
                  </a:cubicBezTo>
                  <a:lnTo>
                    <a:pt x="1748" y="280"/>
                  </a:lnTo>
                  <a:cubicBezTo>
                    <a:pt x="1759" y="292"/>
                    <a:pt x="1731" y="297"/>
                    <a:pt x="1731" y="297"/>
                  </a:cubicBezTo>
                  <a:cubicBezTo>
                    <a:pt x="1754" y="303"/>
                    <a:pt x="1776" y="303"/>
                    <a:pt x="1799" y="303"/>
                  </a:cubicBezTo>
                  <a:cubicBezTo>
                    <a:pt x="1793" y="303"/>
                    <a:pt x="1799" y="308"/>
                    <a:pt x="1804" y="314"/>
                  </a:cubicBezTo>
                  <a:cubicBezTo>
                    <a:pt x="1817" y="314"/>
                    <a:pt x="1817" y="305"/>
                    <a:pt x="1825" y="305"/>
                  </a:cubicBezTo>
                  <a:cubicBezTo>
                    <a:pt x="1828" y="305"/>
                    <a:pt x="1832" y="306"/>
                    <a:pt x="1838" y="308"/>
                  </a:cubicBezTo>
                  <a:cubicBezTo>
                    <a:pt x="1838" y="314"/>
                    <a:pt x="1832" y="320"/>
                    <a:pt x="1821" y="325"/>
                  </a:cubicBezTo>
                  <a:cubicBezTo>
                    <a:pt x="1843" y="320"/>
                    <a:pt x="1866" y="314"/>
                    <a:pt x="1888" y="314"/>
                  </a:cubicBezTo>
                  <a:lnTo>
                    <a:pt x="1905" y="314"/>
                  </a:lnTo>
                  <a:cubicBezTo>
                    <a:pt x="1901" y="301"/>
                    <a:pt x="1889" y="297"/>
                    <a:pt x="1876" y="297"/>
                  </a:cubicBezTo>
                  <a:cubicBezTo>
                    <a:pt x="1858" y="297"/>
                    <a:pt x="1835" y="304"/>
                    <a:pt x="1819" y="304"/>
                  </a:cubicBezTo>
                  <a:cubicBezTo>
                    <a:pt x="1815" y="304"/>
                    <a:pt x="1812" y="303"/>
                    <a:pt x="1810" y="303"/>
                  </a:cubicBezTo>
                  <a:lnTo>
                    <a:pt x="1827" y="286"/>
                  </a:lnTo>
                  <a:lnTo>
                    <a:pt x="1787" y="297"/>
                  </a:lnTo>
                  <a:cubicBezTo>
                    <a:pt x="1782" y="292"/>
                    <a:pt x="1776" y="280"/>
                    <a:pt x="1793" y="280"/>
                  </a:cubicBezTo>
                  <a:cubicBezTo>
                    <a:pt x="1787" y="277"/>
                    <a:pt x="1783" y="276"/>
                    <a:pt x="1780" y="276"/>
                  </a:cubicBezTo>
                  <a:cubicBezTo>
                    <a:pt x="1775" y="276"/>
                    <a:pt x="1772" y="279"/>
                    <a:pt x="1767" y="279"/>
                  </a:cubicBezTo>
                  <a:cubicBezTo>
                    <a:pt x="1764" y="279"/>
                    <a:pt x="1760" y="278"/>
                    <a:pt x="1754" y="275"/>
                  </a:cubicBezTo>
                  <a:cubicBezTo>
                    <a:pt x="1754" y="275"/>
                    <a:pt x="1754" y="269"/>
                    <a:pt x="1754" y="269"/>
                  </a:cubicBezTo>
                  <a:lnTo>
                    <a:pt x="1731" y="275"/>
                  </a:lnTo>
                  <a:cubicBezTo>
                    <a:pt x="1737" y="269"/>
                    <a:pt x="1731" y="264"/>
                    <a:pt x="1743" y="264"/>
                  </a:cubicBezTo>
                  <a:cubicBezTo>
                    <a:pt x="1736" y="262"/>
                    <a:pt x="1729" y="261"/>
                    <a:pt x="1723" y="261"/>
                  </a:cubicBezTo>
                  <a:cubicBezTo>
                    <a:pt x="1703" y="261"/>
                    <a:pt x="1686" y="269"/>
                    <a:pt x="1675" y="269"/>
                  </a:cubicBezTo>
                  <a:cubicBezTo>
                    <a:pt x="1671" y="269"/>
                    <a:pt x="1667" y="268"/>
                    <a:pt x="1664" y="264"/>
                  </a:cubicBezTo>
                  <a:cubicBezTo>
                    <a:pt x="1608" y="269"/>
                    <a:pt x="1659" y="275"/>
                    <a:pt x="1619" y="297"/>
                  </a:cubicBezTo>
                  <a:lnTo>
                    <a:pt x="1586" y="264"/>
                  </a:lnTo>
                  <a:lnTo>
                    <a:pt x="1586" y="280"/>
                  </a:lnTo>
                  <a:cubicBezTo>
                    <a:pt x="1580" y="280"/>
                    <a:pt x="1563" y="275"/>
                    <a:pt x="1569" y="269"/>
                  </a:cubicBezTo>
                  <a:lnTo>
                    <a:pt x="1569" y="269"/>
                  </a:lnTo>
                  <a:cubicBezTo>
                    <a:pt x="1547" y="280"/>
                    <a:pt x="1569" y="275"/>
                    <a:pt x="1558" y="286"/>
                  </a:cubicBezTo>
                  <a:cubicBezTo>
                    <a:pt x="1554" y="285"/>
                    <a:pt x="1551" y="285"/>
                    <a:pt x="1547" y="285"/>
                  </a:cubicBezTo>
                  <a:cubicBezTo>
                    <a:pt x="1531" y="285"/>
                    <a:pt x="1511" y="291"/>
                    <a:pt x="1496" y="291"/>
                  </a:cubicBezTo>
                  <a:cubicBezTo>
                    <a:pt x="1486" y="291"/>
                    <a:pt x="1478" y="288"/>
                    <a:pt x="1474" y="280"/>
                  </a:cubicBezTo>
                  <a:lnTo>
                    <a:pt x="1474" y="280"/>
                  </a:lnTo>
                  <a:cubicBezTo>
                    <a:pt x="1468" y="297"/>
                    <a:pt x="1502" y="286"/>
                    <a:pt x="1474" y="297"/>
                  </a:cubicBezTo>
                  <a:cubicBezTo>
                    <a:pt x="1471" y="292"/>
                    <a:pt x="1467" y="289"/>
                    <a:pt x="1463" y="289"/>
                  </a:cubicBezTo>
                  <a:cubicBezTo>
                    <a:pt x="1452" y="289"/>
                    <a:pt x="1437" y="304"/>
                    <a:pt x="1419" y="304"/>
                  </a:cubicBezTo>
                  <a:cubicBezTo>
                    <a:pt x="1417" y="304"/>
                    <a:pt x="1414" y="303"/>
                    <a:pt x="1412" y="303"/>
                  </a:cubicBezTo>
                  <a:cubicBezTo>
                    <a:pt x="1418" y="292"/>
                    <a:pt x="1446" y="292"/>
                    <a:pt x="1418" y="286"/>
                  </a:cubicBezTo>
                  <a:lnTo>
                    <a:pt x="1418" y="286"/>
                  </a:lnTo>
                  <a:cubicBezTo>
                    <a:pt x="1412" y="297"/>
                    <a:pt x="1400" y="299"/>
                    <a:pt x="1386" y="299"/>
                  </a:cubicBezTo>
                  <a:cubicBezTo>
                    <a:pt x="1381" y="299"/>
                    <a:pt x="1376" y="299"/>
                    <a:pt x="1371" y="299"/>
                  </a:cubicBezTo>
                  <a:cubicBezTo>
                    <a:pt x="1362" y="299"/>
                    <a:pt x="1352" y="299"/>
                    <a:pt x="1345" y="303"/>
                  </a:cubicBezTo>
                  <a:cubicBezTo>
                    <a:pt x="1351" y="320"/>
                    <a:pt x="1300" y="325"/>
                    <a:pt x="1267" y="342"/>
                  </a:cubicBezTo>
                  <a:cubicBezTo>
                    <a:pt x="1267" y="341"/>
                    <a:pt x="1267" y="341"/>
                    <a:pt x="1266" y="341"/>
                  </a:cubicBezTo>
                  <a:cubicBezTo>
                    <a:pt x="1257" y="341"/>
                    <a:pt x="1197" y="360"/>
                    <a:pt x="1166" y="370"/>
                  </a:cubicBezTo>
                  <a:lnTo>
                    <a:pt x="1166" y="370"/>
                  </a:lnTo>
                  <a:cubicBezTo>
                    <a:pt x="1166" y="368"/>
                    <a:pt x="1166" y="366"/>
                    <a:pt x="1166" y="364"/>
                  </a:cubicBezTo>
                  <a:lnTo>
                    <a:pt x="1166" y="364"/>
                  </a:lnTo>
                  <a:lnTo>
                    <a:pt x="1166" y="370"/>
                  </a:lnTo>
                  <a:cubicBezTo>
                    <a:pt x="1166" y="370"/>
                    <a:pt x="1166" y="370"/>
                    <a:pt x="1166" y="370"/>
                  </a:cubicBezTo>
                  <a:lnTo>
                    <a:pt x="1166" y="370"/>
                  </a:lnTo>
                  <a:cubicBezTo>
                    <a:pt x="1166" y="389"/>
                    <a:pt x="1136" y="399"/>
                    <a:pt x="1115" y="415"/>
                  </a:cubicBezTo>
                  <a:cubicBezTo>
                    <a:pt x="1110" y="404"/>
                    <a:pt x="1115" y="398"/>
                    <a:pt x="1121" y="387"/>
                  </a:cubicBezTo>
                  <a:lnTo>
                    <a:pt x="1121" y="387"/>
                  </a:lnTo>
                  <a:lnTo>
                    <a:pt x="1104" y="404"/>
                  </a:lnTo>
                  <a:cubicBezTo>
                    <a:pt x="1099" y="409"/>
                    <a:pt x="1093" y="415"/>
                    <a:pt x="1082" y="426"/>
                  </a:cubicBezTo>
                  <a:lnTo>
                    <a:pt x="1082" y="409"/>
                  </a:lnTo>
                  <a:cubicBezTo>
                    <a:pt x="1054" y="432"/>
                    <a:pt x="1037" y="460"/>
                    <a:pt x="998" y="482"/>
                  </a:cubicBezTo>
                  <a:cubicBezTo>
                    <a:pt x="1003" y="493"/>
                    <a:pt x="1043" y="482"/>
                    <a:pt x="1015" y="521"/>
                  </a:cubicBezTo>
                  <a:cubicBezTo>
                    <a:pt x="1009" y="516"/>
                    <a:pt x="1003" y="510"/>
                    <a:pt x="1009" y="499"/>
                  </a:cubicBezTo>
                  <a:lnTo>
                    <a:pt x="1009" y="499"/>
                  </a:lnTo>
                  <a:cubicBezTo>
                    <a:pt x="1009" y="499"/>
                    <a:pt x="1003" y="510"/>
                    <a:pt x="998" y="516"/>
                  </a:cubicBezTo>
                  <a:lnTo>
                    <a:pt x="1003" y="493"/>
                  </a:lnTo>
                  <a:lnTo>
                    <a:pt x="1003" y="493"/>
                  </a:lnTo>
                  <a:cubicBezTo>
                    <a:pt x="986" y="504"/>
                    <a:pt x="998" y="510"/>
                    <a:pt x="986" y="516"/>
                  </a:cubicBezTo>
                  <a:cubicBezTo>
                    <a:pt x="985" y="514"/>
                    <a:pt x="984" y="514"/>
                    <a:pt x="983" y="514"/>
                  </a:cubicBezTo>
                  <a:cubicBezTo>
                    <a:pt x="980" y="514"/>
                    <a:pt x="978" y="515"/>
                    <a:pt x="976" y="515"/>
                  </a:cubicBezTo>
                  <a:cubicBezTo>
                    <a:pt x="974" y="515"/>
                    <a:pt x="972" y="514"/>
                    <a:pt x="970" y="511"/>
                  </a:cubicBezTo>
                  <a:lnTo>
                    <a:pt x="970" y="511"/>
                  </a:lnTo>
                  <a:cubicBezTo>
                    <a:pt x="960" y="517"/>
                    <a:pt x="949" y="521"/>
                    <a:pt x="942" y="521"/>
                  </a:cubicBezTo>
                  <a:cubicBezTo>
                    <a:pt x="947" y="521"/>
                    <a:pt x="953" y="527"/>
                    <a:pt x="942" y="538"/>
                  </a:cubicBezTo>
                  <a:cubicBezTo>
                    <a:pt x="935" y="546"/>
                    <a:pt x="932" y="549"/>
                    <a:pt x="930" y="549"/>
                  </a:cubicBezTo>
                  <a:cubicBezTo>
                    <a:pt x="927" y="549"/>
                    <a:pt x="926" y="546"/>
                    <a:pt x="922" y="546"/>
                  </a:cubicBezTo>
                  <a:cubicBezTo>
                    <a:pt x="920" y="546"/>
                    <a:pt x="917" y="547"/>
                    <a:pt x="914" y="549"/>
                  </a:cubicBezTo>
                  <a:cubicBezTo>
                    <a:pt x="914" y="560"/>
                    <a:pt x="891" y="572"/>
                    <a:pt x="902" y="577"/>
                  </a:cubicBezTo>
                  <a:cubicBezTo>
                    <a:pt x="900" y="583"/>
                    <a:pt x="897" y="584"/>
                    <a:pt x="894" y="584"/>
                  </a:cubicBezTo>
                  <a:cubicBezTo>
                    <a:pt x="891" y="584"/>
                    <a:pt x="888" y="583"/>
                    <a:pt x="886" y="583"/>
                  </a:cubicBezTo>
                  <a:cubicBezTo>
                    <a:pt x="880" y="599"/>
                    <a:pt x="840" y="639"/>
                    <a:pt x="854" y="639"/>
                  </a:cubicBezTo>
                  <a:cubicBezTo>
                    <a:pt x="855" y="639"/>
                    <a:pt x="856" y="639"/>
                    <a:pt x="858" y="639"/>
                  </a:cubicBezTo>
                  <a:lnTo>
                    <a:pt x="863" y="639"/>
                  </a:lnTo>
                  <a:cubicBezTo>
                    <a:pt x="841" y="689"/>
                    <a:pt x="785" y="723"/>
                    <a:pt x="762" y="773"/>
                  </a:cubicBezTo>
                  <a:lnTo>
                    <a:pt x="757" y="773"/>
                  </a:lnTo>
                  <a:cubicBezTo>
                    <a:pt x="746" y="801"/>
                    <a:pt x="723" y="835"/>
                    <a:pt x="723" y="857"/>
                  </a:cubicBezTo>
                  <a:cubicBezTo>
                    <a:pt x="719" y="866"/>
                    <a:pt x="709" y="871"/>
                    <a:pt x="704" y="871"/>
                  </a:cubicBezTo>
                  <a:cubicBezTo>
                    <a:pt x="702" y="871"/>
                    <a:pt x="701" y="870"/>
                    <a:pt x="701" y="869"/>
                  </a:cubicBezTo>
                  <a:cubicBezTo>
                    <a:pt x="690" y="891"/>
                    <a:pt x="695" y="897"/>
                    <a:pt x="673" y="925"/>
                  </a:cubicBezTo>
                  <a:cubicBezTo>
                    <a:pt x="675" y="917"/>
                    <a:pt x="674" y="915"/>
                    <a:pt x="673" y="915"/>
                  </a:cubicBezTo>
                  <a:cubicBezTo>
                    <a:pt x="672" y="915"/>
                    <a:pt x="671" y="916"/>
                    <a:pt x="671" y="916"/>
                  </a:cubicBezTo>
                  <a:cubicBezTo>
                    <a:pt x="670" y="916"/>
                    <a:pt x="672" y="914"/>
                    <a:pt x="678" y="902"/>
                  </a:cubicBezTo>
                  <a:lnTo>
                    <a:pt x="678" y="902"/>
                  </a:lnTo>
                  <a:cubicBezTo>
                    <a:pt x="662" y="925"/>
                    <a:pt x="650" y="930"/>
                    <a:pt x="650" y="969"/>
                  </a:cubicBezTo>
                  <a:cubicBezTo>
                    <a:pt x="649" y="966"/>
                    <a:pt x="648" y="965"/>
                    <a:pt x="646" y="965"/>
                  </a:cubicBezTo>
                  <a:cubicBezTo>
                    <a:pt x="639" y="965"/>
                    <a:pt x="627" y="988"/>
                    <a:pt x="622" y="997"/>
                  </a:cubicBezTo>
                  <a:lnTo>
                    <a:pt x="639" y="981"/>
                  </a:lnTo>
                  <a:lnTo>
                    <a:pt x="639" y="981"/>
                  </a:lnTo>
                  <a:cubicBezTo>
                    <a:pt x="634" y="997"/>
                    <a:pt x="628" y="1014"/>
                    <a:pt x="622" y="1025"/>
                  </a:cubicBezTo>
                  <a:lnTo>
                    <a:pt x="611" y="1014"/>
                  </a:lnTo>
                  <a:cubicBezTo>
                    <a:pt x="566" y="1070"/>
                    <a:pt x="600" y="1132"/>
                    <a:pt x="555" y="1171"/>
                  </a:cubicBezTo>
                  <a:cubicBezTo>
                    <a:pt x="556" y="1175"/>
                    <a:pt x="558" y="1177"/>
                    <a:pt x="559" y="1177"/>
                  </a:cubicBezTo>
                  <a:cubicBezTo>
                    <a:pt x="564" y="1177"/>
                    <a:pt x="571" y="1156"/>
                    <a:pt x="578" y="1156"/>
                  </a:cubicBezTo>
                  <a:cubicBezTo>
                    <a:pt x="580" y="1156"/>
                    <a:pt x="582" y="1157"/>
                    <a:pt x="583" y="1160"/>
                  </a:cubicBezTo>
                  <a:cubicBezTo>
                    <a:pt x="572" y="1188"/>
                    <a:pt x="538" y="1210"/>
                    <a:pt x="538" y="1221"/>
                  </a:cubicBezTo>
                  <a:cubicBezTo>
                    <a:pt x="522" y="1261"/>
                    <a:pt x="550" y="1266"/>
                    <a:pt x="533" y="1305"/>
                  </a:cubicBezTo>
                  <a:cubicBezTo>
                    <a:pt x="536" y="1304"/>
                    <a:pt x="539" y="1303"/>
                    <a:pt x="542" y="1303"/>
                  </a:cubicBezTo>
                  <a:cubicBezTo>
                    <a:pt x="550" y="1303"/>
                    <a:pt x="555" y="1310"/>
                    <a:pt x="555" y="1333"/>
                  </a:cubicBezTo>
                  <a:cubicBezTo>
                    <a:pt x="552" y="1349"/>
                    <a:pt x="544" y="1356"/>
                    <a:pt x="537" y="1356"/>
                  </a:cubicBezTo>
                  <a:cubicBezTo>
                    <a:pt x="532" y="1356"/>
                    <a:pt x="527" y="1352"/>
                    <a:pt x="527" y="1345"/>
                  </a:cubicBezTo>
                  <a:cubicBezTo>
                    <a:pt x="527" y="1339"/>
                    <a:pt x="527" y="1333"/>
                    <a:pt x="533" y="1333"/>
                  </a:cubicBezTo>
                  <a:cubicBezTo>
                    <a:pt x="533" y="1325"/>
                    <a:pt x="533" y="1318"/>
                    <a:pt x="529" y="1318"/>
                  </a:cubicBezTo>
                  <a:cubicBezTo>
                    <a:pt x="527" y="1318"/>
                    <a:pt x="525" y="1319"/>
                    <a:pt x="522" y="1322"/>
                  </a:cubicBezTo>
                  <a:lnTo>
                    <a:pt x="527" y="1328"/>
                  </a:lnTo>
                  <a:cubicBezTo>
                    <a:pt x="517" y="1338"/>
                    <a:pt x="512" y="1374"/>
                    <a:pt x="507" y="1374"/>
                  </a:cubicBezTo>
                  <a:cubicBezTo>
                    <a:pt x="506" y="1374"/>
                    <a:pt x="505" y="1374"/>
                    <a:pt x="505" y="1373"/>
                  </a:cubicBezTo>
                  <a:lnTo>
                    <a:pt x="505" y="1373"/>
                  </a:lnTo>
                  <a:cubicBezTo>
                    <a:pt x="505" y="1382"/>
                    <a:pt x="506" y="1385"/>
                    <a:pt x="507" y="1385"/>
                  </a:cubicBezTo>
                  <a:cubicBezTo>
                    <a:pt x="509" y="1385"/>
                    <a:pt x="513" y="1377"/>
                    <a:pt x="516" y="1367"/>
                  </a:cubicBezTo>
                  <a:lnTo>
                    <a:pt x="516" y="1367"/>
                  </a:lnTo>
                  <a:cubicBezTo>
                    <a:pt x="505" y="1400"/>
                    <a:pt x="510" y="1422"/>
                    <a:pt x="500" y="1460"/>
                  </a:cubicBezTo>
                  <a:lnTo>
                    <a:pt x="500" y="1460"/>
                  </a:lnTo>
                  <a:cubicBezTo>
                    <a:pt x="501" y="1459"/>
                    <a:pt x="503" y="1458"/>
                    <a:pt x="505" y="1458"/>
                  </a:cubicBezTo>
                  <a:cubicBezTo>
                    <a:pt x="508" y="1458"/>
                    <a:pt x="510" y="1459"/>
                    <a:pt x="510" y="1462"/>
                  </a:cubicBezTo>
                  <a:cubicBezTo>
                    <a:pt x="494" y="1518"/>
                    <a:pt x="516" y="1485"/>
                    <a:pt x="516" y="1524"/>
                  </a:cubicBezTo>
                  <a:cubicBezTo>
                    <a:pt x="505" y="1546"/>
                    <a:pt x="494" y="1518"/>
                    <a:pt x="499" y="1557"/>
                  </a:cubicBezTo>
                  <a:cubicBezTo>
                    <a:pt x="497" y="1565"/>
                    <a:pt x="494" y="1568"/>
                    <a:pt x="492" y="1568"/>
                  </a:cubicBezTo>
                  <a:cubicBezTo>
                    <a:pt x="488" y="1568"/>
                    <a:pt x="484" y="1563"/>
                    <a:pt x="483" y="1557"/>
                  </a:cubicBezTo>
                  <a:lnTo>
                    <a:pt x="483" y="1557"/>
                  </a:lnTo>
                  <a:cubicBezTo>
                    <a:pt x="487" y="1593"/>
                    <a:pt x="471" y="1620"/>
                    <a:pt x="466" y="1641"/>
                  </a:cubicBezTo>
                  <a:cubicBezTo>
                    <a:pt x="466" y="1645"/>
                    <a:pt x="466" y="1648"/>
                    <a:pt x="466" y="1653"/>
                  </a:cubicBezTo>
                  <a:lnTo>
                    <a:pt x="477" y="1641"/>
                  </a:lnTo>
                  <a:lnTo>
                    <a:pt x="477" y="1641"/>
                  </a:lnTo>
                  <a:cubicBezTo>
                    <a:pt x="477" y="1653"/>
                    <a:pt x="477" y="1664"/>
                    <a:pt x="471" y="1664"/>
                  </a:cubicBezTo>
                  <a:cubicBezTo>
                    <a:pt x="473" y="1666"/>
                    <a:pt x="474" y="1667"/>
                    <a:pt x="476" y="1667"/>
                  </a:cubicBezTo>
                  <a:cubicBezTo>
                    <a:pt x="479" y="1667"/>
                    <a:pt x="483" y="1665"/>
                    <a:pt x="487" y="1665"/>
                  </a:cubicBezTo>
                  <a:cubicBezTo>
                    <a:pt x="491" y="1665"/>
                    <a:pt x="495" y="1667"/>
                    <a:pt x="499" y="1675"/>
                  </a:cubicBezTo>
                  <a:cubicBezTo>
                    <a:pt x="494" y="1692"/>
                    <a:pt x="505" y="1725"/>
                    <a:pt x="494" y="1731"/>
                  </a:cubicBezTo>
                  <a:cubicBezTo>
                    <a:pt x="494" y="1712"/>
                    <a:pt x="491" y="1708"/>
                    <a:pt x="488" y="1708"/>
                  </a:cubicBezTo>
                  <a:cubicBezTo>
                    <a:pt x="486" y="1708"/>
                    <a:pt x="483" y="1711"/>
                    <a:pt x="480" y="1711"/>
                  </a:cubicBezTo>
                  <a:cubicBezTo>
                    <a:pt x="479" y="1711"/>
                    <a:pt x="477" y="1710"/>
                    <a:pt x="476" y="1709"/>
                  </a:cubicBezTo>
                  <a:lnTo>
                    <a:pt x="476" y="1709"/>
                  </a:lnTo>
                  <a:cubicBezTo>
                    <a:pt x="477" y="1714"/>
                    <a:pt x="477" y="1720"/>
                    <a:pt x="477" y="1725"/>
                  </a:cubicBezTo>
                  <a:cubicBezTo>
                    <a:pt x="471" y="1725"/>
                    <a:pt x="471" y="1720"/>
                    <a:pt x="471" y="1720"/>
                  </a:cubicBezTo>
                  <a:lnTo>
                    <a:pt x="471" y="1720"/>
                  </a:lnTo>
                  <a:cubicBezTo>
                    <a:pt x="460" y="1765"/>
                    <a:pt x="488" y="1737"/>
                    <a:pt x="494" y="1787"/>
                  </a:cubicBezTo>
                  <a:cubicBezTo>
                    <a:pt x="492" y="1786"/>
                    <a:pt x="491" y="1786"/>
                    <a:pt x="489" y="1786"/>
                  </a:cubicBezTo>
                  <a:cubicBezTo>
                    <a:pt x="482" y="1786"/>
                    <a:pt x="478" y="1796"/>
                    <a:pt x="477" y="1805"/>
                  </a:cubicBezTo>
                  <a:lnTo>
                    <a:pt x="477" y="1805"/>
                  </a:lnTo>
                  <a:cubicBezTo>
                    <a:pt x="478" y="1799"/>
                    <a:pt x="480" y="1797"/>
                    <a:pt x="483" y="1797"/>
                  </a:cubicBezTo>
                  <a:cubicBezTo>
                    <a:pt x="488" y="1797"/>
                    <a:pt x="496" y="1805"/>
                    <a:pt x="499" y="1815"/>
                  </a:cubicBezTo>
                  <a:cubicBezTo>
                    <a:pt x="499" y="1843"/>
                    <a:pt x="510" y="1843"/>
                    <a:pt x="510" y="1860"/>
                  </a:cubicBezTo>
                  <a:lnTo>
                    <a:pt x="510" y="1843"/>
                  </a:lnTo>
                  <a:cubicBezTo>
                    <a:pt x="522" y="1849"/>
                    <a:pt x="522" y="1860"/>
                    <a:pt x="527" y="1882"/>
                  </a:cubicBezTo>
                  <a:cubicBezTo>
                    <a:pt x="527" y="1883"/>
                    <a:pt x="526" y="1883"/>
                    <a:pt x="526" y="1883"/>
                  </a:cubicBezTo>
                  <a:cubicBezTo>
                    <a:pt x="522" y="1883"/>
                    <a:pt x="521" y="1870"/>
                    <a:pt x="518" y="1870"/>
                  </a:cubicBezTo>
                  <a:cubicBezTo>
                    <a:pt x="517" y="1870"/>
                    <a:pt x="517" y="1870"/>
                    <a:pt x="516" y="1871"/>
                  </a:cubicBezTo>
                  <a:cubicBezTo>
                    <a:pt x="538" y="1893"/>
                    <a:pt x="516" y="1927"/>
                    <a:pt x="527" y="1955"/>
                  </a:cubicBezTo>
                  <a:cubicBezTo>
                    <a:pt x="527" y="1972"/>
                    <a:pt x="516" y="1961"/>
                    <a:pt x="516" y="1977"/>
                  </a:cubicBezTo>
                  <a:cubicBezTo>
                    <a:pt x="533" y="2011"/>
                    <a:pt x="510" y="2017"/>
                    <a:pt x="533" y="2056"/>
                  </a:cubicBezTo>
                  <a:cubicBezTo>
                    <a:pt x="535" y="2048"/>
                    <a:pt x="536" y="2044"/>
                    <a:pt x="537" y="2044"/>
                  </a:cubicBezTo>
                  <a:cubicBezTo>
                    <a:pt x="539" y="2044"/>
                    <a:pt x="543" y="2049"/>
                    <a:pt x="555" y="2061"/>
                  </a:cubicBezTo>
                  <a:cubicBezTo>
                    <a:pt x="544" y="2045"/>
                    <a:pt x="538" y="2022"/>
                    <a:pt x="527" y="2000"/>
                  </a:cubicBezTo>
                  <a:lnTo>
                    <a:pt x="527" y="2000"/>
                  </a:lnTo>
                  <a:lnTo>
                    <a:pt x="555" y="2039"/>
                  </a:lnTo>
                  <a:cubicBezTo>
                    <a:pt x="550" y="2017"/>
                    <a:pt x="538" y="2000"/>
                    <a:pt x="538" y="1989"/>
                  </a:cubicBezTo>
                  <a:lnTo>
                    <a:pt x="538" y="1989"/>
                  </a:lnTo>
                  <a:cubicBezTo>
                    <a:pt x="545" y="1998"/>
                    <a:pt x="547" y="2002"/>
                    <a:pt x="550" y="2002"/>
                  </a:cubicBezTo>
                  <a:cubicBezTo>
                    <a:pt x="551" y="2002"/>
                    <a:pt x="553" y="1999"/>
                    <a:pt x="555" y="1994"/>
                  </a:cubicBezTo>
                  <a:lnTo>
                    <a:pt x="555" y="1994"/>
                  </a:lnTo>
                  <a:cubicBezTo>
                    <a:pt x="544" y="2022"/>
                    <a:pt x="578" y="2039"/>
                    <a:pt x="578" y="2073"/>
                  </a:cubicBezTo>
                  <a:lnTo>
                    <a:pt x="550" y="2078"/>
                  </a:lnTo>
                  <a:cubicBezTo>
                    <a:pt x="550" y="2124"/>
                    <a:pt x="581" y="2146"/>
                    <a:pt x="600" y="2191"/>
                  </a:cubicBezTo>
                  <a:lnTo>
                    <a:pt x="600" y="2191"/>
                  </a:lnTo>
                  <a:cubicBezTo>
                    <a:pt x="600" y="2191"/>
                    <a:pt x="600" y="2191"/>
                    <a:pt x="600" y="2190"/>
                  </a:cubicBezTo>
                  <a:lnTo>
                    <a:pt x="600" y="2190"/>
                  </a:lnTo>
                  <a:cubicBezTo>
                    <a:pt x="611" y="2190"/>
                    <a:pt x="617" y="2224"/>
                    <a:pt x="628" y="2235"/>
                  </a:cubicBezTo>
                  <a:cubicBezTo>
                    <a:pt x="617" y="2241"/>
                    <a:pt x="622" y="2252"/>
                    <a:pt x="617" y="2263"/>
                  </a:cubicBezTo>
                  <a:cubicBezTo>
                    <a:pt x="617" y="2263"/>
                    <a:pt x="618" y="2263"/>
                    <a:pt x="618" y="2263"/>
                  </a:cubicBezTo>
                  <a:cubicBezTo>
                    <a:pt x="624" y="2263"/>
                    <a:pt x="638" y="2297"/>
                    <a:pt x="653" y="2297"/>
                  </a:cubicBezTo>
                  <a:cubicBezTo>
                    <a:pt x="654" y="2297"/>
                    <a:pt x="655" y="2297"/>
                    <a:pt x="656" y="2297"/>
                  </a:cubicBezTo>
                  <a:lnTo>
                    <a:pt x="656" y="2325"/>
                  </a:lnTo>
                  <a:cubicBezTo>
                    <a:pt x="678" y="2369"/>
                    <a:pt x="712" y="2358"/>
                    <a:pt x="729" y="2397"/>
                  </a:cubicBezTo>
                  <a:cubicBezTo>
                    <a:pt x="727" y="2397"/>
                    <a:pt x="725" y="2397"/>
                    <a:pt x="724" y="2397"/>
                  </a:cubicBezTo>
                  <a:cubicBezTo>
                    <a:pt x="717" y="2397"/>
                    <a:pt x="715" y="2402"/>
                    <a:pt x="711" y="2402"/>
                  </a:cubicBezTo>
                  <a:cubicBezTo>
                    <a:pt x="707" y="2402"/>
                    <a:pt x="703" y="2400"/>
                    <a:pt x="695" y="2392"/>
                  </a:cubicBezTo>
                  <a:lnTo>
                    <a:pt x="695" y="2392"/>
                  </a:lnTo>
                  <a:cubicBezTo>
                    <a:pt x="705" y="2402"/>
                    <a:pt x="710" y="2415"/>
                    <a:pt x="715" y="2415"/>
                  </a:cubicBezTo>
                  <a:cubicBezTo>
                    <a:pt x="716" y="2415"/>
                    <a:pt x="717" y="2415"/>
                    <a:pt x="718" y="2414"/>
                  </a:cubicBezTo>
                  <a:cubicBezTo>
                    <a:pt x="718" y="2425"/>
                    <a:pt x="751" y="2442"/>
                    <a:pt x="751" y="2459"/>
                  </a:cubicBezTo>
                  <a:cubicBezTo>
                    <a:pt x="757" y="2465"/>
                    <a:pt x="768" y="2459"/>
                    <a:pt x="779" y="2470"/>
                  </a:cubicBezTo>
                  <a:cubicBezTo>
                    <a:pt x="779" y="2473"/>
                    <a:pt x="778" y="2474"/>
                    <a:pt x="777" y="2475"/>
                  </a:cubicBezTo>
                  <a:lnTo>
                    <a:pt x="777" y="2475"/>
                  </a:lnTo>
                  <a:cubicBezTo>
                    <a:pt x="777" y="2475"/>
                    <a:pt x="776" y="2475"/>
                    <a:pt x="776" y="2475"/>
                  </a:cubicBezTo>
                  <a:cubicBezTo>
                    <a:pt x="775" y="2475"/>
                    <a:pt x="774" y="2475"/>
                    <a:pt x="774" y="2476"/>
                  </a:cubicBezTo>
                  <a:cubicBezTo>
                    <a:pt x="774" y="2476"/>
                    <a:pt x="775" y="2476"/>
                    <a:pt x="777" y="2475"/>
                  </a:cubicBezTo>
                  <a:lnTo>
                    <a:pt x="777" y="2475"/>
                  </a:lnTo>
                  <a:cubicBezTo>
                    <a:pt x="782" y="2476"/>
                    <a:pt x="789" y="2482"/>
                    <a:pt x="793" y="2482"/>
                  </a:cubicBezTo>
                  <a:cubicBezTo>
                    <a:pt x="795" y="2482"/>
                    <a:pt x="796" y="2481"/>
                    <a:pt x="796" y="2476"/>
                  </a:cubicBezTo>
                  <a:cubicBezTo>
                    <a:pt x="802" y="2532"/>
                    <a:pt x="880" y="2571"/>
                    <a:pt x="891" y="2616"/>
                  </a:cubicBezTo>
                  <a:cubicBezTo>
                    <a:pt x="919" y="2638"/>
                    <a:pt x="953" y="2661"/>
                    <a:pt x="975" y="2678"/>
                  </a:cubicBezTo>
                  <a:cubicBezTo>
                    <a:pt x="975" y="2678"/>
                    <a:pt x="975" y="2680"/>
                    <a:pt x="974" y="2680"/>
                  </a:cubicBezTo>
                  <a:cubicBezTo>
                    <a:pt x="973" y="2680"/>
                    <a:pt x="972" y="2679"/>
                    <a:pt x="970" y="2678"/>
                  </a:cubicBezTo>
                  <a:lnTo>
                    <a:pt x="970" y="2678"/>
                  </a:lnTo>
                  <a:cubicBezTo>
                    <a:pt x="980" y="2690"/>
                    <a:pt x="988" y="2693"/>
                    <a:pt x="995" y="2693"/>
                  </a:cubicBezTo>
                  <a:cubicBezTo>
                    <a:pt x="998" y="2693"/>
                    <a:pt x="1002" y="2692"/>
                    <a:pt x="1006" y="2692"/>
                  </a:cubicBezTo>
                  <a:cubicBezTo>
                    <a:pt x="1014" y="2692"/>
                    <a:pt x="1023" y="2695"/>
                    <a:pt x="1037" y="2711"/>
                  </a:cubicBezTo>
                  <a:cubicBezTo>
                    <a:pt x="1040" y="2717"/>
                    <a:pt x="1040" y="2719"/>
                    <a:pt x="1038" y="2719"/>
                  </a:cubicBezTo>
                  <a:cubicBezTo>
                    <a:pt x="1034" y="2719"/>
                    <a:pt x="1025" y="2712"/>
                    <a:pt x="1021" y="2712"/>
                  </a:cubicBezTo>
                  <a:cubicBezTo>
                    <a:pt x="1020" y="2712"/>
                    <a:pt x="1019" y="2713"/>
                    <a:pt x="1020" y="2717"/>
                  </a:cubicBezTo>
                  <a:cubicBezTo>
                    <a:pt x="1009" y="2745"/>
                    <a:pt x="1071" y="2745"/>
                    <a:pt x="1087" y="2773"/>
                  </a:cubicBezTo>
                  <a:lnTo>
                    <a:pt x="1082" y="2773"/>
                  </a:lnTo>
                  <a:cubicBezTo>
                    <a:pt x="1099" y="2795"/>
                    <a:pt x="1138" y="2790"/>
                    <a:pt x="1177" y="2812"/>
                  </a:cubicBezTo>
                  <a:cubicBezTo>
                    <a:pt x="1177" y="2812"/>
                    <a:pt x="1171" y="2812"/>
                    <a:pt x="1171" y="2818"/>
                  </a:cubicBezTo>
                  <a:cubicBezTo>
                    <a:pt x="1176" y="2817"/>
                    <a:pt x="1181" y="2816"/>
                    <a:pt x="1186" y="2816"/>
                  </a:cubicBezTo>
                  <a:cubicBezTo>
                    <a:pt x="1219" y="2816"/>
                    <a:pt x="1260" y="2830"/>
                    <a:pt x="1289" y="2834"/>
                  </a:cubicBezTo>
                  <a:cubicBezTo>
                    <a:pt x="1278" y="2846"/>
                    <a:pt x="1272" y="2834"/>
                    <a:pt x="1278" y="2851"/>
                  </a:cubicBezTo>
                  <a:cubicBezTo>
                    <a:pt x="1291" y="2851"/>
                    <a:pt x="1283" y="2837"/>
                    <a:pt x="1297" y="2837"/>
                  </a:cubicBezTo>
                  <a:cubicBezTo>
                    <a:pt x="1300" y="2837"/>
                    <a:pt x="1305" y="2838"/>
                    <a:pt x="1311" y="2840"/>
                  </a:cubicBezTo>
                  <a:cubicBezTo>
                    <a:pt x="1317" y="2846"/>
                    <a:pt x="1339" y="2857"/>
                    <a:pt x="1339" y="2874"/>
                  </a:cubicBezTo>
                  <a:lnTo>
                    <a:pt x="1311" y="2862"/>
                  </a:lnTo>
                  <a:lnTo>
                    <a:pt x="1311" y="2862"/>
                  </a:lnTo>
                  <a:cubicBezTo>
                    <a:pt x="1323" y="2885"/>
                    <a:pt x="1351" y="2874"/>
                    <a:pt x="1367" y="2885"/>
                  </a:cubicBezTo>
                  <a:lnTo>
                    <a:pt x="1362" y="2890"/>
                  </a:lnTo>
                  <a:cubicBezTo>
                    <a:pt x="1369" y="2891"/>
                    <a:pt x="1376" y="2892"/>
                    <a:pt x="1382" y="2892"/>
                  </a:cubicBezTo>
                  <a:cubicBezTo>
                    <a:pt x="1405" y="2892"/>
                    <a:pt x="1417" y="2886"/>
                    <a:pt x="1436" y="2886"/>
                  </a:cubicBezTo>
                  <a:cubicBezTo>
                    <a:pt x="1445" y="2886"/>
                    <a:pt x="1455" y="2887"/>
                    <a:pt x="1468" y="2890"/>
                  </a:cubicBezTo>
                  <a:lnTo>
                    <a:pt x="1463" y="2885"/>
                  </a:lnTo>
                  <a:cubicBezTo>
                    <a:pt x="1471" y="2881"/>
                    <a:pt x="1476" y="2879"/>
                    <a:pt x="1480" y="2879"/>
                  </a:cubicBezTo>
                  <a:cubicBezTo>
                    <a:pt x="1490" y="2879"/>
                    <a:pt x="1493" y="2887"/>
                    <a:pt x="1504" y="2887"/>
                  </a:cubicBezTo>
                  <a:cubicBezTo>
                    <a:pt x="1508" y="2887"/>
                    <a:pt x="1513" y="2887"/>
                    <a:pt x="1519" y="2885"/>
                  </a:cubicBezTo>
                  <a:lnTo>
                    <a:pt x="1524" y="2907"/>
                  </a:lnTo>
                  <a:cubicBezTo>
                    <a:pt x="1547" y="2902"/>
                    <a:pt x="1591" y="2890"/>
                    <a:pt x="1625" y="2885"/>
                  </a:cubicBezTo>
                  <a:lnTo>
                    <a:pt x="1625" y="2885"/>
                  </a:lnTo>
                  <a:cubicBezTo>
                    <a:pt x="1619" y="2896"/>
                    <a:pt x="1603" y="2896"/>
                    <a:pt x="1591" y="2902"/>
                  </a:cubicBezTo>
                  <a:cubicBezTo>
                    <a:pt x="1563" y="2902"/>
                    <a:pt x="1558" y="2913"/>
                    <a:pt x="1530" y="2913"/>
                  </a:cubicBezTo>
                  <a:cubicBezTo>
                    <a:pt x="1519" y="2918"/>
                    <a:pt x="1530" y="2924"/>
                    <a:pt x="1524" y="2935"/>
                  </a:cubicBezTo>
                  <a:cubicBezTo>
                    <a:pt x="1518" y="2937"/>
                    <a:pt x="1513" y="2938"/>
                    <a:pt x="1509" y="2938"/>
                  </a:cubicBezTo>
                  <a:cubicBezTo>
                    <a:pt x="1486" y="2938"/>
                    <a:pt x="1481" y="2913"/>
                    <a:pt x="1466" y="2913"/>
                  </a:cubicBezTo>
                  <a:cubicBezTo>
                    <a:pt x="1462" y="2913"/>
                    <a:pt x="1457" y="2914"/>
                    <a:pt x="1451" y="2918"/>
                  </a:cubicBezTo>
                  <a:cubicBezTo>
                    <a:pt x="1447" y="2927"/>
                    <a:pt x="1442" y="2944"/>
                    <a:pt x="1429" y="2944"/>
                  </a:cubicBezTo>
                  <a:cubicBezTo>
                    <a:pt x="1426" y="2944"/>
                    <a:pt x="1422" y="2943"/>
                    <a:pt x="1418" y="2941"/>
                  </a:cubicBezTo>
                  <a:lnTo>
                    <a:pt x="1423" y="2924"/>
                  </a:lnTo>
                  <a:cubicBezTo>
                    <a:pt x="1421" y="2923"/>
                    <a:pt x="1418" y="2923"/>
                    <a:pt x="1417" y="2923"/>
                  </a:cubicBezTo>
                  <a:cubicBezTo>
                    <a:pt x="1401" y="2923"/>
                    <a:pt x="1402" y="2938"/>
                    <a:pt x="1387" y="2938"/>
                  </a:cubicBezTo>
                  <a:cubicBezTo>
                    <a:pt x="1383" y="2938"/>
                    <a:pt x="1379" y="2937"/>
                    <a:pt x="1373" y="2935"/>
                  </a:cubicBezTo>
                  <a:cubicBezTo>
                    <a:pt x="1379" y="2930"/>
                    <a:pt x="1395" y="2930"/>
                    <a:pt x="1395" y="2930"/>
                  </a:cubicBezTo>
                  <a:cubicBezTo>
                    <a:pt x="1389" y="2925"/>
                    <a:pt x="1385" y="2923"/>
                    <a:pt x="1382" y="2923"/>
                  </a:cubicBezTo>
                  <a:cubicBezTo>
                    <a:pt x="1374" y="2923"/>
                    <a:pt x="1374" y="2935"/>
                    <a:pt x="1362" y="2935"/>
                  </a:cubicBezTo>
                  <a:lnTo>
                    <a:pt x="1356" y="2918"/>
                  </a:lnTo>
                  <a:cubicBezTo>
                    <a:pt x="1323" y="2924"/>
                    <a:pt x="1289" y="2930"/>
                    <a:pt x="1250" y="2930"/>
                  </a:cubicBezTo>
                  <a:cubicBezTo>
                    <a:pt x="1250" y="2930"/>
                    <a:pt x="1261" y="2924"/>
                    <a:pt x="1250" y="2918"/>
                  </a:cubicBezTo>
                  <a:cubicBezTo>
                    <a:pt x="1245" y="2919"/>
                    <a:pt x="1240" y="2919"/>
                    <a:pt x="1235" y="2919"/>
                  </a:cubicBezTo>
                  <a:cubicBezTo>
                    <a:pt x="1193" y="2919"/>
                    <a:pt x="1145" y="2900"/>
                    <a:pt x="1110" y="2885"/>
                  </a:cubicBezTo>
                  <a:lnTo>
                    <a:pt x="1087" y="2896"/>
                  </a:lnTo>
                  <a:cubicBezTo>
                    <a:pt x="1087" y="2896"/>
                    <a:pt x="1082" y="2890"/>
                    <a:pt x="1087" y="2885"/>
                  </a:cubicBezTo>
                  <a:cubicBezTo>
                    <a:pt x="1085" y="2884"/>
                    <a:pt x="1083" y="2884"/>
                    <a:pt x="1082" y="2884"/>
                  </a:cubicBezTo>
                  <a:lnTo>
                    <a:pt x="1082" y="2884"/>
                  </a:lnTo>
                  <a:cubicBezTo>
                    <a:pt x="1075" y="2884"/>
                    <a:pt x="1086" y="2897"/>
                    <a:pt x="1076" y="2902"/>
                  </a:cubicBezTo>
                  <a:cubicBezTo>
                    <a:pt x="1065" y="2896"/>
                    <a:pt x="1065" y="2890"/>
                    <a:pt x="1071" y="2885"/>
                  </a:cubicBezTo>
                  <a:lnTo>
                    <a:pt x="1071" y="2885"/>
                  </a:lnTo>
                  <a:cubicBezTo>
                    <a:pt x="1060" y="2886"/>
                    <a:pt x="1048" y="2888"/>
                    <a:pt x="1034" y="2888"/>
                  </a:cubicBezTo>
                  <a:cubicBezTo>
                    <a:pt x="1005" y="2888"/>
                    <a:pt x="972" y="2882"/>
                    <a:pt x="953" y="2862"/>
                  </a:cubicBezTo>
                  <a:lnTo>
                    <a:pt x="958" y="2862"/>
                  </a:lnTo>
                  <a:cubicBezTo>
                    <a:pt x="955" y="2860"/>
                    <a:pt x="951" y="2860"/>
                    <a:pt x="948" y="2860"/>
                  </a:cubicBezTo>
                  <a:cubicBezTo>
                    <a:pt x="936" y="2860"/>
                    <a:pt x="928" y="2868"/>
                    <a:pt x="917" y="2868"/>
                  </a:cubicBezTo>
                  <a:cubicBezTo>
                    <a:pt x="913" y="2868"/>
                    <a:pt x="908" y="2866"/>
                    <a:pt x="902" y="2862"/>
                  </a:cubicBezTo>
                  <a:lnTo>
                    <a:pt x="908" y="2857"/>
                  </a:lnTo>
                  <a:cubicBezTo>
                    <a:pt x="858" y="2834"/>
                    <a:pt x="796" y="2823"/>
                    <a:pt x="768" y="2784"/>
                  </a:cubicBezTo>
                  <a:cubicBezTo>
                    <a:pt x="766" y="2786"/>
                    <a:pt x="763" y="2787"/>
                    <a:pt x="760" y="2787"/>
                  </a:cubicBezTo>
                  <a:cubicBezTo>
                    <a:pt x="747" y="2787"/>
                    <a:pt x="731" y="2767"/>
                    <a:pt x="720" y="2767"/>
                  </a:cubicBezTo>
                  <a:cubicBezTo>
                    <a:pt x="717" y="2767"/>
                    <a:pt x="714" y="2769"/>
                    <a:pt x="712" y="2773"/>
                  </a:cubicBezTo>
                  <a:cubicBezTo>
                    <a:pt x="690" y="2745"/>
                    <a:pt x="701" y="2745"/>
                    <a:pt x="667" y="2717"/>
                  </a:cubicBezTo>
                  <a:cubicBezTo>
                    <a:pt x="666" y="2714"/>
                    <a:pt x="663" y="2713"/>
                    <a:pt x="660" y="2713"/>
                  </a:cubicBezTo>
                  <a:cubicBezTo>
                    <a:pt x="655" y="2713"/>
                    <a:pt x="649" y="2715"/>
                    <a:pt x="642" y="2715"/>
                  </a:cubicBezTo>
                  <a:cubicBezTo>
                    <a:pt x="637" y="2715"/>
                    <a:pt x="633" y="2714"/>
                    <a:pt x="628" y="2711"/>
                  </a:cubicBezTo>
                  <a:lnTo>
                    <a:pt x="639" y="2700"/>
                  </a:lnTo>
                  <a:lnTo>
                    <a:pt x="611" y="2700"/>
                  </a:lnTo>
                  <a:lnTo>
                    <a:pt x="617" y="2683"/>
                  </a:lnTo>
                  <a:lnTo>
                    <a:pt x="606" y="2678"/>
                  </a:lnTo>
                  <a:cubicBezTo>
                    <a:pt x="606" y="2678"/>
                    <a:pt x="606" y="2689"/>
                    <a:pt x="606" y="2689"/>
                  </a:cubicBezTo>
                  <a:cubicBezTo>
                    <a:pt x="583" y="2683"/>
                    <a:pt x="572" y="2650"/>
                    <a:pt x="578" y="2644"/>
                  </a:cubicBezTo>
                  <a:cubicBezTo>
                    <a:pt x="561" y="2638"/>
                    <a:pt x="544" y="2627"/>
                    <a:pt x="533" y="2621"/>
                  </a:cubicBezTo>
                  <a:cubicBezTo>
                    <a:pt x="533" y="2620"/>
                    <a:pt x="534" y="2619"/>
                    <a:pt x="536" y="2619"/>
                  </a:cubicBezTo>
                  <a:cubicBezTo>
                    <a:pt x="540" y="2619"/>
                    <a:pt x="546" y="2621"/>
                    <a:pt x="550" y="2621"/>
                  </a:cubicBezTo>
                  <a:cubicBezTo>
                    <a:pt x="522" y="2616"/>
                    <a:pt x="555" y="2610"/>
                    <a:pt x="533" y="2599"/>
                  </a:cubicBezTo>
                  <a:lnTo>
                    <a:pt x="533" y="2599"/>
                  </a:lnTo>
                  <a:cubicBezTo>
                    <a:pt x="533" y="2605"/>
                    <a:pt x="522" y="2605"/>
                    <a:pt x="522" y="2605"/>
                  </a:cubicBezTo>
                  <a:cubicBezTo>
                    <a:pt x="516" y="2593"/>
                    <a:pt x="499" y="2571"/>
                    <a:pt x="482" y="2560"/>
                  </a:cubicBezTo>
                  <a:lnTo>
                    <a:pt x="494" y="2554"/>
                  </a:lnTo>
                  <a:cubicBezTo>
                    <a:pt x="471" y="2526"/>
                    <a:pt x="438" y="2498"/>
                    <a:pt x="415" y="2465"/>
                  </a:cubicBezTo>
                  <a:lnTo>
                    <a:pt x="415" y="2465"/>
                  </a:lnTo>
                  <a:cubicBezTo>
                    <a:pt x="419" y="2476"/>
                    <a:pt x="413" y="2482"/>
                    <a:pt x="406" y="2482"/>
                  </a:cubicBezTo>
                  <a:cubicBezTo>
                    <a:pt x="401" y="2482"/>
                    <a:pt x="397" y="2480"/>
                    <a:pt x="393" y="2476"/>
                  </a:cubicBezTo>
                  <a:lnTo>
                    <a:pt x="395" y="2474"/>
                  </a:lnTo>
                  <a:lnTo>
                    <a:pt x="395" y="2474"/>
                  </a:lnTo>
                  <a:cubicBezTo>
                    <a:pt x="395" y="2474"/>
                    <a:pt x="395" y="2474"/>
                    <a:pt x="395" y="2474"/>
                  </a:cubicBezTo>
                  <a:cubicBezTo>
                    <a:pt x="397" y="2474"/>
                    <a:pt x="398" y="2473"/>
                    <a:pt x="398" y="2471"/>
                  </a:cubicBezTo>
                  <a:lnTo>
                    <a:pt x="398" y="2471"/>
                  </a:lnTo>
                  <a:lnTo>
                    <a:pt x="395" y="2474"/>
                  </a:lnTo>
                  <a:lnTo>
                    <a:pt x="395" y="2474"/>
                  </a:lnTo>
                  <a:cubicBezTo>
                    <a:pt x="393" y="2474"/>
                    <a:pt x="391" y="2473"/>
                    <a:pt x="387" y="2470"/>
                  </a:cubicBezTo>
                  <a:cubicBezTo>
                    <a:pt x="379" y="2462"/>
                    <a:pt x="386" y="2457"/>
                    <a:pt x="394" y="2457"/>
                  </a:cubicBezTo>
                  <a:cubicBezTo>
                    <a:pt x="398" y="2457"/>
                    <a:pt x="401" y="2458"/>
                    <a:pt x="404" y="2459"/>
                  </a:cubicBezTo>
                  <a:lnTo>
                    <a:pt x="387" y="2448"/>
                  </a:lnTo>
                  <a:cubicBezTo>
                    <a:pt x="390" y="2445"/>
                    <a:pt x="393" y="2445"/>
                    <a:pt x="395" y="2445"/>
                  </a:cubicBezTo>
                  <a:cubicBezTo>
                    <a:pt x="397" y="2445"/>
                    <a:pt x="398" y="2445"/>
                    <a:pt x="398" y="2442"/>
                  </a:cubicBezTo>
                  <a:cubicBezTo>
                    <a:pt x="387" y="2442"/>
                    <a:pt x="393" y="2409"/>
                    <a:pt x="376" y="2409"/>
                  </a:cubicBezTo>
                  <a:lnTo>
                    <a:pt x="376" y="2403"/>
                  </a:lnTo>
                  <a:cubicBezTo>
                    <a:pt x="354" y="2369"/>
                    <a:pt x="342" y="2353"/>
                    <a:pt x="326" y="2325"/>
                  </a:cubicBezTo>
                  <a:cubicBezTo>
                    <a:pt x="322" y="2326"/>
                    <a:pt x="320" y="2326"/>
                    <a:pt x="318" y="2326"/>
                  </a:cubicBezTo>
                  <a:cubicBezTo>
                    <a:pt x="308" y="2326"/>
                    <a:pt x="306" y="2318"/>
                    <a:pt x="292" y="2313"/>
                  </a:cubicBezTo>
                  <a:cubicBezTo>
                    <a:pt x="281" y="2291"/>
                    <a:pt x="281" y="2257"/>
                    <a:pt x="264" y="2235"/>
                  </a:cubicBezTo>
                  <a:cubicBezTo>
                    <a:pt x="260" y="2229"/>
                    <a:pt x="257" y="2227"/>
                    <a:pt x="255" y="2227"/>
                  </a:cubicBezTo>
                  <a:cubicBezTo>
                    <a:pt x="252" y="2227"/>
                    <a:pt x="250" y="2231"/>
                    <a:pt x="246" y="2231"/>
                  </a:cubicBezTo>
                  <a:cubicBezTo>
                    <a:pt x="245" y="2231"/>
                    <a:pt x="243" y="2230"/>
                    <a:pt x="242" y="2229"/>
                  </a:cubicBezTo>
                  <a:cubicBezTo>
                    <a:pt x="252" y="2219"/>
                    <a:pt x="239" y="2201"/>
                    <a:pt x="248" y="2201"/>
                  </a:cubicBezTo>
                  <a:lnTo>
                    <a:pt x="248" y="2201"/>
                  </a:lnTo>
                  <a:cubicBezTo>
                    <a:pt x="250" y="2201"/>
                    <a:pt x="251" y="2201"/>
                    <a:pt x="253" y="2201"/>
                  </a:cubicBezTo>
                  <a:cubicBezTo>
                    <a:pt x="236" y="2173"/>
                    <a:pt x="230" y="2162"/>
                    <a:pt x="202" y="2123"/>
                  </a:cubicBezTo>
                  <a:cubicBezTo>
                    <a:pt x="202" y="2129"/>
                    <a:pt x="202" y="2134"/>
                    <a:pt x="197" y="2134"/>
                  </a:cubicBezTo>
                  <a:cubicBezTo>
                    <a:pt x="191" y="2129"/>
                    <a:pt x="197" y="2112"/>
                    <a:pt x="202" y="2112"/>
                  </a:cubicBezTo>
                  <a:cubicBezTo>
                    <a:pt x="169" y="2073"/>
                    <a:pt x="197" y="1989"/>
                    <a:pt x="163" y="1955"/>
                  </a:cubicBezTo>
                  <a:lnTo>
                    <a:pt x="163" y="1961"/>
                  </a:lnTo>
                  <a:lnTo>
                    <a:pt x="141" y="1921"/>
                  </a:lnTo>
                  <a:cubicBezTo>
                    <a:pt x="139" y="1915"/>
                    <a:pt x="139" y="1912"/>
                    <a:pt x="141" y="1912"/>
                  </a:cubicBezTo>
                  <a:cubicBezTo>
                    <a:pt x="144" y="1912"/>
                    <a:pt x="149" y="1919"/>
                    <a:pt x="154" y="1919"/>
                  </a:cubicBezTo>
                  <a:cubicBezTo>
                    <a:pt x="155" y="1919"/>
                    <a:pt x="157" y="1918"/>
                    <a:pt x="158" y="1916"/>
                  </a:cubicBezTo>
                  <a:cubicBezTo>
                    <a:pt x="124" y="1871"/>
                    <a:pt x="141" y="1843"/>
                    <a:pt x="124" y="1804"/>
                  </a:cubicBezTo>
                  <a:cubicBezTo>
                    <a:pt x="152" y="1770"/>
                    <a:pt x="102" y="1703"/>
                    <a:pt x="124" y="1658"/>
                  </a:cubicBezTo>
                  <a:lnTo>
                    <a:pt x="124" y="1658"/>
                  </a:lnTo>
                  <a:lnTo>
                    <a:pt x="118" y="1664"/>
                  </a:lnTo>
                  <a:cubicBezTo>
                    <a:pt x="107" y="1653"/>
                    <a:pt x="124" y="1653"/>
                    <a:pt x="124" y="1641"/>
                  </a:cubicBezTo>
                  <a:lnTo>
                    <a:pt x="124" y="1641"/>
                  </a:lnTo>
                  <a:cubicBezTo>
                    <a:pt x="120" y="1641"/>
                    <a:pt x="119" y="1649"/>
                    <a:pt x="116" y="1649"/>
                  </a:cubicBezTo>
                  <a:cubicBezTo>
                    <a:pt x="115" y="1649"/>
                    <a:pt x="114" y="1648"/>
                    <a:pt x="113" y="1647"/>
                  </a:cubicBezTo>
                  <a:cubicBezTo>
                    <a:pt x="90" y="1563"/>
                    <a:pt x="118" y="1468"/>
                    <a:pt x="135" y="1378"/>
                  </a:cubicBezTo>
                  <a:cubicBezTo>
                    <a:pt x="141" y="1350"/>
                    <a:pt x="90" y="1356"/>
                    <a:pt x="118" y="1317"/>
                  </a:cubicBezTo>
                  <a:lnTo>
                    <a:pt x="118" y="1317"/>
                  </a:lnTo>
                  <a:lnTo>
                    <a:pt x="130" y="1333"/>
                  </a:lnTo>
                  <a:cubicBezTo>
                    <a:pt x="118" y="1261"/>
                    <a:pt x="158" y="1199"/>
                    <a:pt x="152" y="1132"/>
                  </a:cubicBezTo>
                  <a:lnTo>
                    <a:pt x="152" y="1132"/>
                  </a:lnTo>
                  <a:cubicBezTo>
                    <a:pt x="158" y="1137"/>
                    <a:pt x="158" y="1137"/>
                    <a:pt x="158" y="1143"/>
                  </a:cubicBezTo>
                  <a:cubicBezTo>
                    <a:pt x="169" y="1132"/>
                    <a:pt x="169" y="1093"/>
                    <a:pt x="163" y="1093"/>
                  </a:cubicBezTo>
                  <a:cubicBezTo>
                    <a:pt x="165" y="1088"/>
                    <a:pt x="167" y="1087"/>
                    <a:pt x="168" y="1087"/>
                  </a:cubicBezTo>
                  <a:cubicBezTo>
                    <a:pt x="169" y="1087"/>
                    <a:pt x="171" y="1089"/>
                    <a:pt x="174" y="1089"/>
                  </a:cubicBezTo>
                  <a:cubicBezTo>
                    <a:pt x="176" y="1089"/>
                    <a:pt x="177" y="1088"/>
                    <a:pt x="180" y="1087"/>
                  </a:cubicBezTo>
                  <a:cubicBezTo>
                    <a:pt x="186" y="1076"/>
                    <a:pt x="174" y="1053"/>
                    <a:pt x="186" y="1048"/>
                  </a:cubicBezTo>
                  <a:cubicBezTo>
                    <a:pt x="188" y="1048"/>
                    <a:pt x="189" y="1049"/>
                    <a:pt x="190" y="1050"/>
                  </a:cubicBezTo>
                  <a:lnTo>
                    <a:pt x="190" y="1050"/>
                  </a:lnTo>
                  <a:cubicBezTo>
                    <a:pt x="189" y="1039"/>
                    <a:pt x="199" y="1019"/>
                    <a:pt x="194" y="1019"/>
                  </a:cubicBezTo>
                  <a:lnTo>
                    <a:pt x="194" y="1019"/>
                  </a:lnTo>
                  <a:cubicBezTo>
                    <a:pt x="193" y="1019"/>
                    <a:pt x="192" y="1019"/>
                    <a:pt x="191" y="1020"/>
                  </a:cubicBezTo>
                  <a:cubicBezTo>
                    <a:pt x="202" y="997"/>
                    <a:pt x="197" y="975"/>
                    <a:pt x="214" y="958"/>
                  </a:cubicBezTo>
                  <a:cubicBezTo>
                    <a:pt x="202" y="941"/>
                    <a:pt x="236" y="925"/>
                    <a:pt x="219" y="913"/>
                  </a:cubicBezTo>
                  <a:lnTo>
                    <a:pt x="219" y="913"/>
                  </a:lnTo>
                  <a:cubicBezTo>
                    <a:pt x="220" y="914"/>
                    <a:pt x="221" y="914"/>
                    <a:pt x="222" y="914"/>
                  </a:cubicBezTo>
                  <a:cubicBezTo>
                    <a:pt x="237" y="914"/>
                    <a:pt x="247" y="879"/>
                    <a:pt x="247" y="863"/>
                  </a:cubicBezTo>
                  <a:cubicBezTo>
                    <a:pt x="248" y="864"/>
                    <a:pt x="249" y="864"/>
                    <a:pt x="250" y="864"/>
                  </a:cubicBezTo>
                  <a:cubicBezTo>
                    <a:pt x="254" y="864"/>
                    <a:pt x="258" y="856"/>
                    <a:pt x="262" y="856"/>
                  </a:cubicBezTo>
                  <a:cubicBezTo>
                    <a:pt x="262" y="856"/>
                    <a:pt x="263" y="857"/>
                    <a:pt x="264" y="857"/>
                  </a:cubicBezTo>
                  <a:cubicBezTo>
                    <a:pt x="270" y="846"/>
                    <a:pt x="275" y="829"/>
                    <a:pt x="264" y="824"/>
                  </a:cubicBezTo>
                  <a:cubicBezTo>
                    <a:pt x="303" y="807"/>
                    <a:pt x="275" y="757"/>
                    <a:pt x="314" y="757"/>
                  </a:cubicBezTo>
                  <a:cubicBezTo>
                    <a:pt x="326" y="706"/>
                    <a:pt x="348" y="661"/>
                    <a:pt x="376" y="622"/>
                  </a:cubicBezTo>
                  <a:lnTo>
                    <a:pt x="376" y="622"/>
                  </a:lnTo>
                  <a:cubicBezTo>
                    <a:pt x="387" y="639"/>
                    <a:pt x="342" y="667"/>
                    <a:pt x="365" y="678"/>
                  </a:cubicBezTo>
                  <a:cubicBezTo>
                    <a:pt x="382" y="639"/>
                    <a:pt x="382" y="605"/>
                    <a:pt x="415" y="572"/>
                  </a:cubicBezTo>
                  <a:cubicBezTo>
                    <a:pt x="416" y="571"/>
                    <a:pt x="417" y="571"/>
                    <a:pt x="417" y="571"/>
                  </a:cubicBezTo>
                  <a:lnTo>
                    <a:pt x="417" y="571"/>
                  </a:lnTo>
                  <a:cubicBezTo>
                    <a:pt x="419" y="571"/>
                    <a:pt x="415" y="584"/>
                    <a:pt x="415" y="589"/>
                  </a:cubicBezTo>
                  <a:cubicBezTo>
                    <a:pt x="438" y="549"/>
                    <a:pt x="477" y="527"/>
                    <a:pt x="494" y="488"/>
                  </a:cubicBezTo>
                  <a:cubicBezTo>
                    <a:pt x="478" y="488"/>
                    <a:pt x="491" y="450"/>
                    <a:pt x="489" y="439"/>
                  </a:cubicBezTo>
                  <a:lnTo>
                    <a:pt x="489" y="439"/>
                  </a:lnTo>
                  <a:cubicBezTo>
                    <a:pt x="492" y="445"/>
                    <a:pt x="495" y="446"/>
                    <a:pt x="498" y="446"/>
                  </a:cubicBezTo>
                  <a:cubicBezTo>
                    <a:pt x="505" y="446"/>
                    <a:pt x="513" y="438"/>
                    <a:pt x="520" y="438"/>
                  </a:cubicBezTo>
                  <a:cubicBezTo>
                    <a:pt x="525" y="438"/>
                    <a:pt x="529" y="442"/>
                    <a:pt x="533" y="454"/>
                  </a:cubicBezTo>
                  <a:cubicBezTo>
                    <a:pt x="533" y="448"/>
                    <a:pt x="538" y="443"/>
                    <a:pt x="533" y="437"/>
                  </a:cubicBezTo>
                  <a:cubicBezTo>
                    <a:pt x="538" y="437"/>
                    <a:pt x="544" y="437"/>
                    <a:pt x="544" y="448"/>
                  </a:cubicBezTo>
                  <a:cubicBezTo>
                    <a:pt x="561" y="426"/>
                    <a:pt x="544" y="420"/>
                    <a:pt x="566" y="404"/>
                  </a:cubicBezTo>
                  <a:cubicBezTo>
                    <a:pt x="566" y="409"/>
                    <a:pt x="566" y="415"/>
                    <a:pt x="566" y="420"/>
                  </a:cubicBezTo>
                  <a:cubicBezTo>
                    <a:pt x="572" y="404"/>
                    <a:pt x="572" y="387"/>
                    <a:pt x="594" y="376"/>
                  </a:cubicBezTo>
                  <a:cubicBezTo>
                    <a:pt x="594" y="380"/>
                    <a:pt x="598" y="381"/>
                    <a:pt x="597" y="384"/>
                  </a:cubicBezTo>
                  <a:lnTo>
                    <a:pt x="597" y="384"/>
                  </a:lnTo>
                  <a:cubicBezTo>
                    <a:pt x="618" y="357"/>
                    <a:pt x="629" y="325"/>
                    <a:pt x="667" y="308"/>
                  </a:cubicBezTo>
                  <a:cubicBezTo>
                    <a:pt x="667" y="317"/>
                    <a:pt x="669" y="319"/>
                    <a:pt x="671" y="319"/>
                  </a:cubicBezTo>
                  <a:cubicBezTo>
                    <a:pt x="674" y="319"/>
                    <a:pt x="678" y="316"/>
                    <a:pt x="682" y="316"/>
                  </a:cubicBezTo>
                  <a:cubicBezTo>
                    <a:pt x="685" y="316"/>
                    <a:pt x="687" y="317"/>
                    <a:pt x="690" y="320"/>
                  </a:cubicBezTo>
                  <a:lnTo>
                    <a:pt x="706" y="303"/>
                  </a:lnTo>
                  <a:lnTo>
                    <a:pt x="695" y="303"/>
                  </a:lnTo>
                  <a:cubicBezTo>
                    <a:pt x="706" y="292"/>
                    <a:pt x="718" y="269"/>
                    <a:pt x="734" y="269"/>
                  </a:cubicBezTo>
                  <a:lnTo>
                    <a:pt x="734" y="269"/>
                  </a:lnTo>
                  <a:lnTo>
                    <a:pt x="729" y="280"/>
                  </a:lnTo>
                  <a:lnTo>
                    <a:pt x="757" y="258"/>
                  </a:lnTo>
                  <a:lnTo>
                    <a:pt x="734" y="264"/>
                  </a:lnTo>
                  <a:cubicBezTo>
                    <a:pt x="746" y="247"/>
                    <a:pt x="723" y="247"/>
                    <a:pt x="746" y="236"/>
                  </a:cubicBezTo>
                  <a:lnTo>
                    <a:pt x="746" y="236"/>
                  </a:lnTo>
                  <a:cubicBezTo>
                    <a:pt x="745" y="237"/>
                    <a:pt x="745" y="237"/>
                    <a:pt x="745" y="237"/>
                  </a:cubicBezTo>
                  <a:cubicBezTo>
                    <a:pt x="749" y="237"/>
                    <a:pt x="766" y="230"/>
                    <a:pt x="779" y="230"/>
                  </a:cubicBezTo>
                  <a:cubicBezTo>
                    <a:pt x="785" y="224"/>
                    <a:pt x="790" y="213"/>
                    <a:pt x="802" y="208"/>
                  </a:cubicBezTo>
                  <a:cubicBezTo>
                    <a:pt x="807" y="213"/>
                    <a:pt x="807" y="230"/>
                    <a:pt x="813" y="230"/>
                  </a:cubicBezTo>
                  <a:cubicBezTo>
                    <a:pt x="813" y="215"/>
                    <a:pt x="845" y="209"/>
                    <a:pt x="855" y="191"/>
                  </a:cubicBezTo>
                  <a:lnTo>
                    <a:pt x="855" y="191"/>
                  </a:lnTo>
                  <a:cubicBezTo>
                    <a:pt x="855" y="196"/>
                    <a:pt x="858" y="202"/>
                    <a:pt x="858" y="202"/>
                  </a:cubicBezTo>
                  <a:lnTo>
                    <a:pt x="863" y="185"/>
                  </a:lnTo>
                  <a:cubicBezTo>
                    <a:pt x="869" y="185"/>
                    <a:pt x="874" y="191"/>
                    <a:pt x="874" y="196"/>
                  </a:cubicBezTo>
                  <a:cubicBezTo>
                    <a:pt x="902" y="185"/>
                    <a:pt x="858" y="180"/>
                    <a:pt x="891" y="174"/>
                  </a:cubicBezTo>
                  <a:lnTo>
                    <a:pt x="891" y="174"/>
                  </a:lnTo>
                  <a:cubicBezTo>
                    <a:pt x="891" y="177"/>
                    <a:pt x="891" y="178"/>
                    <a:pt x="891" y="179"/>
                  </a:cubicBezTo>
                  <a:lnTo>
                    <a:pt x="891" y="179"/>
                  </a:lnTo>
                  <a:cubicBezTo>
                    <a:pt x="922" y="172"/>
                    <a:pt x="943" y="151"/>
                    <a:pt x="970" y="146"/>
                  </a:cubicBezTo>
                  <a:lnTo>
                    <a:pt x="970" y="146"/>
                  </a:lnTo>
                  <a:cubicBezTo>
                    <a:pt x="986" y="157"/>
                    <a:pt x="947" y="157"/>
                    <a:pt x="964" y="168"/>
                  </a:cubicBezTo>
                  <a:cubicBezTo>
                    <a:pt x="1003" y="152"/>
                    <a:pt x="1037" y="118"/>
                    <a:pt x="1082" y="112"/>
                  </a:cubicBezTo>
                  <a:lnTo>
                    <a:pt x="1071" y="112"/>
                  </a:lnTo>
                  <a:cubicBezTo>
                    <a:pt x="1071" y="105"/>
                    <a:pt x="1074" y="103"/>
                    <a:pt x="1079" y="103"/>
                  </a:cubicBezTo>
                  <a:cubicBezTo>
                    <a:pt x="1086" y="103"/>
                    <a:pt x="1096" y="107"/>
                    <a:pt x="1105" y="107"/>
                  </a:cubicBezTo>
                  <a:cubicBezTo>
                    <a:pt x="1110" y="107"/>
                    <a:pt x="1115" y="106"/>
                    <a:pt x="1119" y="103"/>
                  </a:cubicBezTo>
                  <a:lnTo>
                    <a:pt x="1119" y="103"/>
                  </a:lnTo>
                  <a:cubicBezTo>
                    <a:pt x="1118" y="107"/>
                    <a:pt x="1120" y="114"/>
                    <a:pt x="1121" y="114"/>
                  </a:cubicBezTo>
                  <a:cubicBezTo>
                    <a:pt x="1121" y="114"/>
                    <a:pt x="1121" y="113"/>
                    <a:pt x="1121" y="112"/>
                  </a:cubicBezTo>
                  <a:cubicBezTo>
                    <a:pt x="1149" y="107"/>
                    <a:pt x="1171" y="96"/>
                    <a:pt x="1216" y="79"/>
                  </a:cubicBezTo>
                  <a:lnTo>
                    <a:pt x="1216" y="79"/>
                  </a:lnTo>
                  <a:lnTo>
                    <a:pt x="1211" y="84"/>
                  </a:lnTo>
                  <a:cubicBezTo>
                    <a:pt x="1214" y="86"/>
                    <a:pt x="1218" y="86"/>
                    <a:pt x="1222" y="86"/>
                  </a:cubicBezTo>
                  <a:cubicBezTo>
                    <a:pt x="1234" y="86"/>
                    <a:pt x="1248" y="83"/>
                    <a:pt x="1260" y="83"/>
                  </a:cubicBezTo>
                  <a:cubicBezTo>
                    <a:pt x="1265" y="83"/>
                    <a:pt x="1269" y="83"/>
                    <a:pt x="1272" y="84"/>
                  </a:cubicBezTo>
                  <a:cubicBezTo>
                    <a:pt x="1278" y="73"/>
                    <a:pt x="1289" y="73"/>
                    <a:pt x="1278" y="68"/>
                  </a:cubicBezTo>
                  <a:lnTo>
                    <a:pt x="1278" y="68"/>
                  </a:lnTo>
                  <a:cubicBezTo>
                    <a:pt x="1291" y="74"/>
                    <a:pt x="1303" y="76"/>
                    <a:pt x="1315" y="76"/>
                  </a:cubicBezTo>
                  <a:cubicBezTo>
                    <a:pt x="1347" y="76"/>
                    <a:pt x="1375" y="60"/>
                    <a:pt x="1403" y="60"/>
                  </a:cubicBezTo>
                  <a:cubicBezTo>
                    <a:pt x="1413" y="60"/>
                    <a:pt x="1424" y="62"/>
                    <a:pt x="1435" y="68"/>
                  </a:cubicBezTo>
                  <a:cubicBezTo>
                    <a:pt x="1429" y="68"/>
                    <a:pt x="1418" y="73"/>
                    <a:pt x="1423" y="73"/>
                  </a:cubicBezTo>
                  <a:cubicBezTo>
                    <a:pt x="1440" y="73"/>
                    <a:pt x="1451" y="68"/>
                    <a:pt x="1468" y="68"/>
                  </a:cubicBezTo>
                  <a:cubicBezTo>
                    <a:pt x="1463" y="56"/>
                    <a:pt x="1463" y="62"/>
                    <a:pt x="1451" y="51"/>
                  </a:cubicBezTo>
                  <a:cubicBezTo>
                    <a:pt x="1457" y="45"/>
                    <a:pt x="1468" y="40"/>
                    <a:pt x="1479" y="40"/>
                  </a:cubicBezTo>
                  <a:lnTo>
                    <a:pt x="1479" y="40"/>
                  </a:lnTo>
                  <a:cubicBezTo>
                    <a:pt x="1463" y="45"/>
                    <a:pt x="1479" y="56"/>
                    <a:pt x="1491" y="68"/>
                  </a:cubicBezTo>
                  <a:cubicBezTo>
                    <a:pt x="1485" y="62"/>
                    <a:pt x="1491" y="56"/>
                    <a:pt x="1491" y="56"/>
                  </a:cubicBezTo>
                  <a:cubicBezTo>
                    <a:pt x="1494" y="60"/>
                    <a:pt x="1496" y="61"/>
                    <a:pt x="1497" y="61"/>
                  </a:cubicBezTo>
                  <a:cubicBezTo>
                    <a:pt x="1503" y="61"/>
                    <a:pt x="1502" y="47"/>
                    <a:pt x="1512" y="47"/>
                  </a:cubicBezTo>
                  <a:cubicBezTo>
                    <a:pt x="1515" y="47"/>
                    <a:pt x="1519" y="48"/>
                    <a:pt x="1524" y="51"/>
                  </a:cubicBezTo>
                  <a:lnTo>
                    <a:pt x="1519" y="56"/>
                  </a:lnTo>
                  <a:cubicBezTo>
                    <a:pt x="1535" y="51"/>
                    <a:pt x="1547" y="45"/>
                    <a:pt x="1558" y="45"/>
                  </a:cubicBezTo>
                  <a:lnTo>
                    <a:pt x="1558" y="45"/>
                  </a:lnTo>
                  <a:cubicBezTo>
                    <a:pt x="1558" y="62"/>
                    <a:pt x="1541" y="51"/>
                    <a:pt x="1541" y="62"/>
                  </a:cubicBezTo>
                  <a:cubicBezTo>
                    <a:pt x="1554" y="62"/>
                    <a:pt x="1569" y="53"/>
                    <a:pt x="1581" y="53"/>
                  </a:cubicBezTo>
                  <a:cubicBezTo>
                    <a:pt x="1585" y="53"/>
                    <a:pt x="1589" y="54"/>
                    <a:pt x="1591" y="56"/>
                  </a:cubicBezTo>
                  <a:cubicBezTo>
                    <a:pt x="1589" y="59"/>
                    <a:pt x="1584" y="59"/>
                    <a:pt x="1579" y="59"/>
                  </a:cubicBezTo>
                  <a:cubicBezTo>
                    <a:pt x="1575" y="59"/>
                    <a:pt x="1569" y="59"/>
                    <a:pt x="1563" y="62"/>
                  </a:cubicBezTo>
                  <a:cubicBezTo>
                    <a:pt x="1580" y="79"/>
                    <a:pt x="1580" y="73"/>
                    <a:pt x="1597" y="79"/>
                  </a:cubicBezTo>
                  <a:lnTo>
                    <a:pt x="1591" y="79"/>
                  </a:lnTo>
                  <a:lnTo>
                    <a:pt x="1619" y="90"/>
                  </a:lnTo>
                  <a:lnTo>
                    <a:pt x="1614" y="84"/>
                  </a:lnTo>
                  <a:cubicBezTo>
                    <a:pt x="1624" y="74"/>
                    <a:pt x="1632" y="72"/>
                    <a:pt x="1641" y="72"/>
                  </a:cubicBezTo>
                  <a:cubicBezTo>
                    <a:pt x="1651" y="72"/>
                    <a:pt x="1661" y="76"/>
                    <a:pt x="1672" y="76"/>
                  </a:cubicBezTo>
                  <a:cubicBezTo>
                    <a:pt x="1677" y="76"/>
                    <a:pt x="1681" y="75"/>
                    <a:pt x="1687" y="73"/>
                  </a:cubicBezTo>
                  <a:lnTo>
                    <a:pt x="1687" y="73"/>
                  </a:lnTo>
                  <a:cubicBezTo>
                    <a:pt x="1659" y="84"/>
                    <a:pt x="1681" y="84"/>
                    <a:pt x="1675" y="96"/>
                  </a:cubicBezTo>
                  <a:cubicBezTo>
                    <a:pt x="1681" y="101"/>
                    <a:pt x="1692" y="107"/>
                    <a:pt x="1687" y="112"/>
                  </a:cubicBezTo>
                  <a:cubicBezTo>
                    <a:pt x="1690" y="110"/>
                    <a:pt x="1693" y="109"/>
                    <a:pt x="1696" y="109"/>
                  </a:cubicBezTo>
                  <a:cubicBezTo>
                    <a:pt x="1704" y="109"/>
                    <a:pt x="1710" y="116"/>
                    <a:pt x="1719" y="116"/>
                  </a:cubicBezTo>
                  <a:cubicBezTo>
                    <a:pt x="1723" y="116"/>
                    <a:pt x="1727" y="115"/>
                    <a:pt x="1731" y="112"/>
                  </a:cubicBezTo>
                  <a:cubicBezTo>
                    <a:pt x="1731" y="118"/>
                    <a:pt x="1743" y="118"/>
                    <a:pt x="1737" y="129"/>
                  </a:cubicBezTo>
                  <a:cubicBezTo>
                    <a:pt x="1754" y="129"/>
                    <a:pt x="1737" y="118"/>
                    <a:pt x="1737" y="112"/>
                  </a:cubicBezTo>
                  <a:cubicBezTo>
                    <a:pt x="1739" y="112"/>
                    <a:pt x="1741" y="112"/>
                    <a:pt x="1743" y="112"/>
                  </a:cubicBezTo>
                  <a:cubicBezTo>
                    <a:pt x="1771" y="112"/>
                    <a:pt x="1788" y="147"/>
                    <a:pt x="1825" y="147"/>
                  </a:cubicBezTo>
                  <a:cubicBezTo>
                    <a:pt x="1827" y="147"/>
                    <a:pt x="1830" y="146"/>
                    <a:pt x="1832" y="146"/>
                  </a:cubicBezTo>
                  <a:cubicBezTo>
                    <a:pt x="1845" y="150"/>
                    <a:pt x="1854" y="151"/>
                    <a:pt x="1863" y="151"/>
                  </a:cubicBezTo>
                  <a:cubicBezTo>
                    <a:pt x="1872" y="151"/>
                    <a:pt x="1880" y="150"/>
                    <a:pt x="1891" y="150"/>
                  </a:cubicBezTo>
                  <a:cubicBezTo>
                    <a:pt x="1897" y="150"/>
                    <a:pt x="1903" y="150"/>
                    <a:pt x="1911" y="152"/>
                  </a:cubicBezTo>
                  <a:cubicBezTo>
                    <a:pt x="1916" y="163"/>
                    <a:pt x="1894" y="163"/>
                    <a:pt x="1894" y="163"/>
                  </a:cubicBezTo>
                  <a:cubicBezTo>
                    <a:pt x="1905" y="180"/>
                    <a:pt x="1916" y="180"/>
                    <a:pt x="1933" y="185"/>
                  </a:cubicBezTo>
                  <a:cubicBezTo>
                    <a:pt x="1927" y="185"/>
                    <a:pt x="1927" y="191"/>
                    <a:pt x="1933" y="196"/>
                  </a:cubicBezTo>
                  <a:cubicBezTo>
                    <a:pt x="1935" y="200"/>
                    <a:pt x="1936" y="201"/>
                    <a:pt x="1938" y="201"/>
                  </a:cubicBezTo>
                  <a:cubicBezTo>
                    <a:pt x="1940" y="201"/>
                    <a:pt x="1942" y="200"/>
                    <a:pt x="1945" y="200"/>
                  </a:cubicBezTo>
                  <a:cubicBezTo>
                    <a:pt x="1948" y="200"/>
                    <a:pt x="1951" y="201"/>
                    <a:pt x="1955" y="208"/>
                  </a:cubicBezTo>
                  <a:cubicBezTo>
                    <a:pt x="1950" y="208"/>
                    <a:pt x="1944" y="213"/>
                    <a:pt x="1933" y="213"/>
                  </a:cubicBezTo>
                  <a:cubicBezTo>
                    <a:pt x="1950" y="219"/>
                    <a:pt x="1967" y="219"/>
                    <a:pt x="1983" y="224"/>
                  </a:cubicBezTo>
                  <a:cubicBezTo>
                    <a:pt x="1983" y="224"/>
                    <a:pt x="1983" y="224"/>
                    <a:pt x="1983" y="224"/>
                  </a:cubicBezTo>
                  <a:lnTo>
                    <a:pt x="1983" y="224"/>
                  </a:lnTo>
                  <a:lnTo>
                    <a:pt x="1995" y="230"/>
                  </a:lnTo>
                  <a:cubicBezTo>
                    <a:pt x="2000" y="202"/>
                    <a:pt x="1955" y="208"/>
                    <a:pt x="1939" y="191"/>
                  </a:cubicBezTo>
                  <a:lnTo>
                    <a:pt x="1955" y="180"/>
                  </a:lnTo>
                  <a:lnTo>
                    <a:pt x="1927" y="180"/>
                  </a:lnTo>
                  <a:cubicBezTo>
                    <a:pt x="1927" y="175"/>
                    <a:pt x="1931" y="167"/>
                    <a:pt x="1938" y="167"/>
                  </a:cubicBezTo>
                  <a:cubicBezTo>
                    <a:pt x="1940" y="167"/>
                    <a:pt x="1942" y="167"/>
                    <a:pt x="1944" y="168"/>
                  </a:cubicBezTo>
                  <a:cubicBezTo>
                    <a:pt x="1933" y="146"/>
                    <a:pt x="1927" y="163"/>
                    <a:pt x="1922" y="146"/>
                  </a:cubicBezTo>
                  <a:lnTo>
                    <a:pt x="1905" y="140"/>
                  </a:lnTo>
                  <a:cubicBezTo>
                    <a:pt x="1909" y="140"/>
                    <a:pt x="1910" y="133"/>
                    <a:pt x="1913" y="133"/>
                  </a:cubicBezTo>
                  <a:cubicBezTo>
                    <a:pt x="1914" y="133"/>
                    <a:pt x="1915" y="134"/>
                    <a:pt x="1916" y="135"/>
                  </a:cubicBezTo>
                  <a:lnTo>
                    <a:pt x="1916" y="135"/>
                  </a:lnTo>
                  <a:cubicBezTo>
                    <a:pt x="1894" y="112"/>
                    <a:pt x="1866" y="129"/>
                    <a:pt x="1866" y="107"/>
                  </a:cubicBezTo>
                  <a:cubicBezTo>
                    <a:pt x="1858" y="105"/>
                    <a:pt x="1853" y="104"/>
                    <a:pt x="1850" y="104"/>
                  </a:cubicBezTo>
                  <a:cubicBezTo>
                    <a:pt x="1837" y="104"/>
                    <a:pt x="1854" y="119"/>
                    <a:pt x="1827" y="124"/>
                  </a:cubicBezTo>
                  <a:lnTo>
                    <a:pt x="1821" y="84"/>
                  </a:lnTo>
                  <a:lnTo>
                    <a:pt x="1810" y="96"/>
                  </a:lnTo>
                  <a:cubicBezTo>
                    <a:pt x="1804" y="96"/>
                    <a:pt x="1799" y="90"/>
                    <a:pt x="1804" y="84"/>
                  </a:cubicBezTo>
                  <a:lnTo>
                    <a:pt x="1804" y="84"/>
                  </a:lnTo>
                  <a:cubicBezTo>
                    <a:pt x="1782" y="90"/>
                    <a:pt x="1804" y="90"/>
                    <a:pt x="1793" y="96"/>
                  </a:cubicBezTo>
                  <a:cubicBezTo>
                    <a:pt x="1776" y="79"/>
                    <a:pt x="1737" y="84"/>
                    <a:pt x="1743" y="62"/>
                  </a:cubicBezTo>
                  <a:lnTo>
                    <a:pt x="1743" y="62"/>
                  </a:lnTo>
                  <a:cubicBezTo>
                    <a:pt x="1731" y="73"/>
                    <a:pt x="1754" y="73"/>
                    <a:pt x="1731" y="79"/>
                  </a:cubicBezTo>
                  <a:cubicBezTo>
                    <a:pt x="1731" y="67"/>
                    <a:pt x="1727" y="64"/>
                    <a:pt x="1721" y="64"/>
                  </a:cubicBezTo>
                  <a:cubicBezTo>
                    <a:pt x="1716" y="64"/>
                    <a:pt x="1711" y="65"/>
                    <a:pt x="1705" y="65"/>
                  </a:cubicBezTo>
                  <a:cubicBezTo>
                    <a:pt x="1700" y="65"/>
                    <a:pt x="1696" y="65"/>
                    <a:pt x="1692" y="62"/>
                  </a:cubicBezTo>
                  <a:cubicBezTo>
                    <a:pt x="1703" y="51"/>
                    <a:pt x="1720" y="62"/>
                    <a:pt x="1703" y="45"/>
                  </a:cubicBezTo>
                  <a:lnTo>
                    <a:pt x="1703" y="45"/>
                  </a:lnTo>
                  <a:cubicBezTo>
                    <a:pt x="1700" y="49"/>
                    <a:pt x="1697" y="50"/>
                    <a:pt x="1693" y="50"/>
                  </a:cubicBezTo>
                  <a:cubicBezTo>
                    <a:pt x="1680" y="50"/>
                    <a:pt x="1666" y="28"/>
                    <a:pt x="1653" y="28"/>
                  </a:cubicBezTo>
                  <a:cubicBezTo>
                    <a:pt x="1653" y="28"/>
                    <a:pt x="1653" y="28"/>
                    <a:pt x="1653" y="23"/>
                  </a:cubicBezTo>
                  <a:cubicBezTo>
                    <a:pt x="1647" y="23"/>
                    <a:pt x="1642" y="34"/>
                    <a:pt x="1642" y="40"/>
                  </a:cubicBezTo>
                  <a:cubicBezTo>
                    <a:pt x="1631" y="40"/>
                    <a:pt x="1608" y="34"/>
                    <a:pt x="1591" y="34"/>
                  </a:cubicBezTo>
                  <a:cubicBezTo>
                    <a:pt x="1591" y="28"/>
                    <a:pt x="1547" y="17"/>
                    <a:pt x="1519" y="12"/>
                  </a:cubicBezTo>
                  <a:cubicBezTo>
                    <a:pt x="1515" y="22"/>
                    <a:pt x="1506" y="24"/>
                    <a:pt x="1495" y="24"/>
                  </a:cubicBezTo>
                  <a:cubicBezTo>
                    <a:pt x="1488" y="24"/>
                    <a:pt x="1480" y="23"/>
                    <a:pt x="1474" y="23"/>
                  </a:cubicBezTo>
                  <a:cubicBezTo>
                    <a:pt x="1474" y="12"/>
                    <a:pt x="1479" y="12"/>
                    <a:pt x="1485" y="6"/>
                  </a:cubicBezTo>
                  <a:lnTo>
                    <a:pt x="1468" y="6"/>
                  </a:lnTo>
                  <a:cubicBezTo>
                    <a:pt x="1468" y="12"/>
                    <a:pt x="1463" y="12"/>
                    <a:pt x="1451" y="12"/>
                  </a:cubicBezTo>
                  <a:lnTo>
                    <a:pt x="1451" y="0"/>
                  </a:lnTo>
                  <a:close/>
                </a:path>
              </a:pathLst>
            </a:custGeom>
            <a:solidFill>
              <a:srgbClr val="EA73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8" name="Picture 2">
            <a:extLst>
              <a:ext uri="{FF2B5EF4-FFF2-40B4-BE49-F238E27FC236}">
                <a16:creationId xmlns:a16="http://schemas.microsoft.com/office/drawing/2014/main" id="{8A5B2206-F1D7-45E9-9B6C-021BD0FFD8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3404299" y="3397347"/>
            <a:ext cx="5358002" cy="3335356"/>
          </a:xfrm>
          <a:prstGeom prst="rect">
            <a:avLst/>
          </a:prstGeom>
        </p:spPr>
      </p:pic>
      <p:pic>
        <p:nvPicPr>
          <p:cNvPr id="19" name="Picture 2" descr="Hình ảnh Cuốn Sách Học Bút Chì, Sách, Bốn Quyển Sách, Một Cái Bút miễn phí  tải tập tin PNG PSDComment và Vector">
            <a:extLst>
              <a:ext uri="{FF2B5EF4-FFF2-40B4-BE49-F238E27FC236}">
                <a16:creationId xmlns:a16="http://schemas.microsoft.com/office/drawing/2014/main" id="{A4470FDE-30B1-4AC6-B9F2-519103FFD6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6445" y="4707663"/>
            <a:ext cx="2107633" cy="210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F8D46E5-9E55-FB33-F240-CB8A06ADCF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28199" y="1135952"/>
            <a:ext cx="7169517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3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34763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385C054-66F5-895B-11F0-6A9C44A1BF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802" y="1972637"/>
            <a:ext cx="9833954" cy="19525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93565B-3583-0B78-6A55-A7E0682FBC0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33" y="0"/>
            <a:ext cx="2151418" cy="1075709"/>
          </a:xfrm>
          <a:prstGeom prst="rect">
            <a:avLst/>
          </a:prstGeom>
        </p:spPr>
      </p:pic>
      <p:sp>
        <p:nvSpPr>
          <p:cNvPr id="8" name="Speech Bubble: Rectangle with Corners Rounded 11">
            <a:extLst>
              <a:ext uri="{FF2B5EF4-FFF2-40B4-BE49-F238E27FC236}">
                <a16:creationId xmlns:a16="http://schemas.microsoft.com/office/drawing/2014/main" id="{594A16CB-B159-4E32-5726-0F22D6695AF1}"/>
              </a:ext>
            </a:extLst>
          </p:cNvPr>
          <p:cNvSpPr/>
          <p:nvPr/>
        </p:nvSpPr>
        <p:spPr>
          <a:xfrm>
            <a:off x="1613043" y="1089061"/>
            <a:ext cx="2537717" cy="883577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36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xếp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đều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vào</a:t>
            </a:r>
            <a:r>
              <a:rPr lang="en-US" sz="2000" dirty="0">
                <a:solidFill>
                  <a:srgbClr val="002060"/>
                </a:solidFill>
              </a:rPr>
              <a:t> 6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endParaRPr lang="en-US" sz="2000" dirty="0">
              <a:solidFill>
                <a:srgbClr val="002060"/>
              </a:solidFill>
            </a:endParaRPr>
          </a:p>
        </p:txBody>
      </p:sp>
      <p:sp>
        <p:nvSpPr>
          <p:cNvPr id="9" name="Speech Bubble: Rectangle with Corners Rounded 12">
            <a:extLst>
              <a:ext uri="{FF2B5EF4-FFF2-40B4-BE49-F238E27FC236}">
                <a16:creationId xmlns:a16="http://schemas.microsoft.com/office/drawing/2014/main" id="{7FEB6328-BD42-2166-EF4E-A6CCB00FCB0C}"/>
              </a:ext>
            </a:extLst>
          </p:cNvPr>
          <p:cNvSpPr/>
          <p:nvPr/>
        </p:nvSpPr>
        <p:spPr>
          <a:xfrm>
            <a:off x="5198725" y="780836"/>
            <a:ext cx="2537716" cy="1099335"/>
          </a:xfrm>
          <a:prstGeom prst="wedgeRoundRectCallout">
            <a:avLst>
              <a:gd name="adj1" fmla="val -31452"/>
              <a:gd name="adj2" fmla="val 7296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002060"/>
                </a:solidFill>
              </a:rPr>
              <a:t>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như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vậy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có</a:t>
            </a:r>
            <a:r>
              <a:rPr lang="en-US" sz="2000" dirty="0">
                <a:solidFill>
                  <a:srgbClr val="002060"/>
                </a:solidFill>
              </a:rPr>
              <a:t> bao </a:t>
            </a:r>
            <a:r>
              <a:rPr lang="en-US" sz="2000" dirty="0" err="1">
                <a:solidFill>
                  <a:srgbClr val="002060"/>
                </a:solidFill>
              </a:rPr>
              <a:t>nhiêu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cái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nhỉ</a:t>
            </a:r>
            <a:r>
              <a:rPr lang="en-US" sz="2000" dirty="0">
                <a:solidFill>
                  <a:srgbClr val="002060"/>
                </a:solidFill>
              </a:rPr>
              <a:t>?</a:t>
            </a:r>
          </a:p>
        </p:txBody>
      </p:sp>
      <p:sp>
        <p:nvSpPr>
          <p:cNvPr id="10" name="Speech Bubble: Rectangle with Corners Rounded 13">
            <a:extLst>
              <a:ext uri="{FF2B5EF4-FFF2-40B4-BE49-F238E27FC236}">
                <a16:creationId xmlns:a16="http://schemas.microsoft.com/office/drawing/2014/main" id="{FDB254AB-5BEC-B993-0DF4-155B2C4B5E5A}"/>
              </a:ext>
            </a:extLst>
          </p:cNvPr>
          <p:cNvSpPr/>
          <p:nvPr/>
        </p:nvSpPr>
        <p:spPr>
          <a:xfrm>
            <a:off x="8322068" y="729466"/>
            <a:ext cx="2938410" cy="1099335"/>
          </a:xfrm>
          <a:prstGeom prst="wedgeRoundRectCallout">
            <a:avLst>
              <a:gd name="adj1" fmla="val -23789"/>
              <a:gd name="adj2" fmla="val 85115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Trước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tiên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trng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một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rồi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tìm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số</a:t>
            </a:r>
            <a:r>
              <a:rPr lang="en-US" sz="2000" dirty="0">
                <a:solidFill>
                  <a:srgbClr val="002060"/>
                </a:solidFill>
              </a:rPr>
              <a:t> bánh </a:t>
            </a:r>
            <a:r>
              <a:rPr lang="en-US" sz="2000" dirty="0" err="1">
                <a:solidFill>
                  <a:srgbClr val="002060"/>
                </a:solidFill>
              </a:rPr>
              <a:t>trong</a:t>
            </a:r>
            <a:r>
              <a:rPr lang="en-US" sz="2000" dirty="0">
                <a:solidFill>
                  <a:srgbClr val="002060"/>
                </a:solidFill>
              </a:rPr>
              <a:t> 4 </a:t>
            </a:r>
            <a:r>
              <a:rPr lang="en-US" sz="2000" dirty="0" err="1">
                <a:solidFill>
                  <a:srgbClr val="002060"/>
                </a:solidFill>
              </a:rPr>
              <a:t>hộp</a:t>
            </a:r>
            <a:r>
              <a:rPr lang="en-US" sz="2000" dirty="0">
                <a:solidFill>
                  <a:srgbClr val="002060"/>
                </a:solidFill>
              </a:rPr>
              <a:t> </a:t>
            </a:r>
            <a:r>
              <a:rPr lang="en-US" sz="2000" dirty="0" err="1">
                <a:solidFill>
                  <a:srgbClr val="002060"/>
                </a:solidFill>
              </a:rPr>
              <a:t>nhé</a:t>
            </a:r>
            <a:r>
              <a:rPr lang="en-US" sz="2000" dirty="0">
                <a:solidFill>
                  <a:srgbClr val="002060"/>
                </a:solidFill>
              </a:rPr>
              <a:t>!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99A579-D292-7475-F7F3-AA1CEABD42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1325741" y="4154979"/>
            <a:ext cx="1828426" cy="18203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5036228-F7ED-9251-024E-C69E730DBE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2794945" y="4206350"/>
            <a:ext cx="1828426" cy="1820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22514-2627-6723-0CEE-FA069575C9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4325794" y="4298817"/>
            <a:ext cx="1828426" cy="18203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F91EED5-A810-6D5F-4840-3DD6198E77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5825819" y="4329640"/>
            <a:ext cx="1828426" cy="18203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902F934-530B-FFFD-8475-5A1ABA7A037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7366942" y="4339914"/>
            <a:ext cx="1828426" cy="18203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36071E0-6AD3-FF2E-6854-C009E04611E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01735">
            <a:off x="9031355" y="4339914"/>
            <a:ext cx="1828426" cy="1820300"/>
          </a:xfrm>
          <a:prstGeom prst="rect">
            <a:avLst/>
          </a:prstGeom>
        </p:spPr>
      </p:pic>
      <p:sp>
        <p:nvSpPr>
          <p:cNvPr id="17" name="Left Brace 16">
            <a:extLst>
              <a:ext uri="{FF2B5EF4-FFF2-40B4-BE49-F238E27FC236}">
                <a16:creationId xmlns:a16="http://schemas.microsoft.com/office/drawing/2014/main" id="{25D372FE-139D-4E86-F07E-7A5858CB3B80}"/>
              </a:ext>
            </a:extLst>
          </p:cNvPr>
          <p:cNvSpPr/>
          <p:nvPr/>
        </p:nvSpPr>
        <p:spPr>
          <a:xfrm rot="5400000">
            <a:off x="6025794" y="529120"/>
            <a:ext cx="539392" cy="7464177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681241-CF30-CB54-B32E-3165BA490273}"/>
              </a:ext>
            </a:extLst>
          </p:cNvPr>
          <p:cNvSpPr txBox="1"/>
          <p:nvPr/>
        </p:nvSpPr>
        <p:spPr>
          <a:xfrm>
            <a:off x="5363110" y="3524037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36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  <p:sp>
        <p:nvSpPr>
          <p:cNvPr id="19" name="Left Brace 18">
            <a:extLst>
              <a:ext uri="{FF2B5EF4-FFF2-40B4-BE49-F238E27FC236}">
                <a16:creationId xmlns:a16="http://schemas.microsoft.com/office/drawing/2014/main" id="{76B40474-75EA-E4F1-B809-74E9113C17D3}"/>
              </a:ext>
            </a:extLst>
          </p:cNvPr>
          <p:cNvSpPr/>
          <p:nvPr/>
        </p:nvSpPr>
        <p:spPr>
          <a:xfrm rot="16200000">
            <a:off x="4032609" y="3549723"/>
            <a:ext cx="539392" cy="4751801"/>
          </a:xfrm>
          <a:prstGeom prst="leftBrace">
            <a:avLst>
              <a:gd name="adj1" fmla="val 32557"/>
              <a:gd name="adj2" fmla="val 50000"/>
            </a:avLst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7074F-45FF-968F-17FE-F989F07FD151}"/>
              </a:ext>
            </a:extLst>
          </p:cNvPr>
          <p:cNvSpPr txBox="1"/>
          <p:nvPr/>
        </p:nvSpPr>
        <p:spPr>
          <a:xfrm>
            <a:off x="3821986" y="6072029"/>
            <a:ext cx="2917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126792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7" grpId="0" animBg="1"/>
      <p:bldP spid="18" grpId="0"/>
      <p:bldP spid="19" grpId="0" animBg="1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E78641-2B62-8F55-ABA8-54A118655E76}"/>
              </a:ext>
            </a:extLst>
          </p:cNvPr>
          <p:cNvSpPr txBox="1"/>
          <p:nvPr/>
        </p:nvSpPr>
        <p:spPr>
          <a:xfrm>
            <a:off x="667820" y="698643"/>
            <a:ext cx="50343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dirty="0" err="1">
                <a:solidFill>
                  <a:srgbClr val="002060"/>
                </a:solidFill>
              </a:rPr>
              <a:t>Tóm</a:t>
            </a:r>
            <a:r>
              <a:rPr lang="en-US" sz="4000" i="1" dirty="0">
                <a:solidFill>
                  <a:srgbClr val="002060"/>
                </a:solidFill>
              </a:rPr>
              <a:t> </a:t>
            </a:r>
            <a:r>
              <a:rPr lang="en-US" sz="4000" i="1" dirty="0" err="1">
                <a:solidFill>
                  <a:srgbClr val="002060"/>
                </a:solidFill>
              </a:rPr>
              <a:t>tắt</a:t>
            </a:r>
            <a:r>
              <a:rPr lang="en-US" sz="4000" i="1" dirty="0">
                <a:solidFill>
                  <a:srgbClr val="002060"/>
                </a:solidFill>
              </a:rPr>
              <a:t>:</a:t>
            </a:r>
          </a:p>
          <a:p>
            <a:r>
              <a:rPr lang="en-US" sz="4000" dirty="0">
                <a:solidFill>
                  <a:srgbClr val="002060"/>
                </a:solidFill>
              </a:rPr>
              <a:t>6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 36 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</a:t>
            </a:r>
          </a:p>
          <a:p>
            <a:r>
              <a:rPr lang="en-US" sz="4000" dirty="0">
                <a:solidFill>
                  <a:srgbClr val="002060"/>
                </a:solidFill>
              </a:rPr>
              <a:t>4 </a:t>
            </a:r>
            <a:r>
              <a:rPr lang="en-US" sz="4000" dirty="0" err="1">
                <a:solidFill>
                  <a:srgbClr val="002060"/>
                </a:solidFill>
              </a:rPr>
              <a:t>hộp</a:t>
            </a:r>
            <a:r>
              <a:rPr lang="en-US" sz="4000" dirty="0">
                <a:solidFill>
                  <a:srgbClr val="002060"/>
                </a:solidFill>
              </a:rPr>
              <a:t>:…</a:t>
            </a:r>
            <a:r>
              <a:rPr lang="en-US" sz="4000" dirty="0" err="1">
                <a:solidFill>
                  <a:srgbClr val="002060"/>
                </a:solidFill>
              </a:rPr>
              <a:t>cái</a:t>
            </a:r>
            <a:r>
              <a:rPr lang="en-US" sz="4000" dirty="0">
                <a:solidFill>
                  <a:srgbClr val="002060"/>
                </a:solidFill>
              </a:rPr>
              <a:t> bánh?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356F56-052B-6BB5-BC21-5C9AFCC21C1D}"/>
              </a:ext>
            </a:extLst>
          </p:cNvPr>
          <p:cNvSpPr/>
          <p:nvPr/>
        </p:nvSpPr>
        <p:spPr>
          <a:xfrm>
            <a:off x="4633645" y="2671280"/>
            <a:ext cx="6852863" cy="321581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501B4DD-1658-F694-EED9-8EBC55F20F01}"/>
              </a:ext>
            </a:extLst>
          </p:cNvPr>
          <p:cNvSpPr txBox="1"/>
          <p:nvPr/>
        </p:nvSpPr>
        <p:spPr>
          <a:xfrm>
            <a:off x="4859676" y="2712378"/>
            <a:ext cx="6246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i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Bài giải</a:t>
            </a:r>
            <a:endParaRPr lang="en-US" sz="3200" i="1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vi-VN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 bánh trong mỗi hộp là:</a:t>
            </a:r>
            <a:endParaRPr lang="en-US" sz="3200" dirty="0">
              <a:solidFill>
                <a:srgbClr val="002060"/>
              </a:solidFill>
              <a:effectLst/>
              <a:latin typeface="Calibri" panose="020F0502020204030204" pitchFamily="34" charset="0"/>
              <a:ea typeface="Arial" panose="020B060402020202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36 : 6 = 6 (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) 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bánh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trong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4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hộp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x 4 = 24 (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algn="r"/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24 </a:t>
            </a:r>
            <a:r>
              <a:rPr lang="en-US" sz="32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32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bánh</a:t>
            </a:r>
          </a:p>
        </p:txBody>
      </p:sp>
    </p:spTree>
    <p:extLst>
      <p:ext uri="{BB962C8B-B14F-4D97-AF65-F5344CB8AC3E}">
        <p14:creationId xmlns:p14="http://schemas.microsoft.com/office/powerpoint/2010/main" val="360155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图片 1">
            <a:extLst>
              <a:ext uri="{FF2B5EF4-FFF2-40B4-BE49-F238E27FC236}">
                <a16:creationId xmlns:a16="http://schemas.microsoft.com/office/drawing/2014/main" id="{8BC2302E-D779-7553-03B9-E1D2B62E3D0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71" y="3136605"/>
            <a:ext cx="2935660" cy="34931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08F25E0-79E5-1EC1-5821-8F8D724B51DC}"/>
              </a:ext>
            </a:extLst>
          </p:cNvPr>
          <p:cNvSpPr txBox="1"/>
          <p:nvPr/>
        </p:nvSpPr>
        <p:spPr>
          <a:xfrm>
            <a:off x="3147236" y="1020726"/>
            <a:ext cx="839972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Như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thì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chúng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ta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bao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nhiêu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được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Rút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đơn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 Hay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1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”. </a:t>
            </a:r>
          </a:p>
          <a:p>
            <a:pPr marL="457200" indent="-457200" algn="just">
              <a:buFont typeface="Wingdings" panose="05000000000000000000" pitchFamily="2" charset="2"/>
              <a:buChar char="q"/>
            </a:pP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phải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trả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8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bút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gọi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“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giá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trị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nhiều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phần</a:t>
            </a:r>
            <a:r>
              <a:rPr lang="en-US" sz="3200" b="1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”</a:t>
            </a:r>
            <a:endParaRPr lang="en-US" sz="32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51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5"/>
          <p:cNvPicPr>
            <a:picLocks noChangeAspect="1"/>
          </p:cNvPicPr>
          <p:nvPr/>
        </p:nvPicPr>
        <p:blipFill>
          <a:blip r:embed="rId3"/>
          <a:srcRect t="34583"/>
          <a:stretch>
            <a:fillRect/>
          </a:stretch>
        </p:blipFill>
        <p:spPr>
          <a:xfrm>
            <a:off x="0" y="3234055"/>
            <a:ext cx="12192000" cy="3623945"/>
          </a:xfrm>
          <a:prstGeom prst="rect">
            <a:avLst/>
          </a:prstGeom>
        </p:spPr>
      </p:pic>
      <p:sp>
        <p:nvSpPr>
          <p:cNvPr id="6" name="Hình chữ nhật: Góc Tròn 3">
            <a:extLst>
              <a:ext uri="{FF2B5EF4-FFF2-40B4-BE49-F238E27FC236}">
                <a16:creationId xmlns:a16="http://schemas.microsoft.com/office/drawing/2014/main" id="{95F8D86B-CB9F-563A-3378-7678F1ABC65E}"/>
              </a:ext>
            </a:extLst>
          </p:cNvPr>
          <p:cNvSpPr/>
          <p:nvPr/>
        </p:nvSpPr>
        <p:spPr>
          <a:xfrm>
            <a:off x="0" y="1"/>
            <a:ext cx="12192000" cy="6858000"/>
          </a:xfrm>
          <a:prstGeom prst="round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en-US" sz="1867" b="1" kern="0" dirty="0">
              <a:solidFill>
                <a:srgbClr val="FFFFFF"/>
              </a:solidFill>
              <a:latin typeface="Calibri"/>
              <a:sym typeface="Arial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15FA2FE-88B1-CA3A-CBB3-0C730FCB10D1}"/>
              </a:ext>
            </a:extLst>
          </p:cNvPr>
          <p:cNvSpPr/>
          <p:nvPr/>
        </p:nvSpPr>
        <p:spPr>
          <a:xfrm>
            <a:off x="446566" y="233916"/>
            <a:ext cx="11323673" cy="652839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C7C7C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Rectangle: Rounded Corners 9">
            <a:extLst>
              <a:ext uri="{FF2B5EF4-FFF2-40B4-BE49-F238E27FC236}">
                <a16:creationId xmlns:a16="http://schemas.microsoft.com/office/drawing/2014/main" id="{F266A5E6-C90A-75A7-92A4-DA3D40675104}"/>
              </a:ext>
            </a:extLst>
          </p:cNvPr>
          <p:cNvSpPr/>
          <p:nvPr/>
        </p:nvSpPr>
        <p:spPr>
          <a:xfrm>
            <a:off x="6124352" y="400932"/>
            <a:ext cx="4735432" cy="10580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6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</a:t>
            </a:r>
            <a:r>
              <a:rPr lang="en-US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1: </a:t>
            </a:r>
            <a:r>
              <a:rPr lang="vi-VN" sz="36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 tích đề</a:t>
            </a:r>
            <a:endParaRPr lang="en-US" sz="36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Rectangle: Rounded Corners 2">
            <a:extLst>
              <a:ext uri="{FF2B5EF4-FFF2-40B4-BE49-F238E27FC236}">
                <a16:creationId xmlns:a16="http://schemas.microsoft.com/office/drawing/2014/main" id="{B2204EAA-A6E2-6068-00B8-5029C73A1DFC}"/>
              </a:ext>
            </a:extLst>
          </p:cNvPr>
          <p:cNvSpPr/>
          <p:nvPr/>
        </p:nvSpPr>
        <p:spPr>
          <a:xfrm>
            <a:off x="482885" y="2551544"/>
            <a:ext cx="3945278" cy="1712232"/>
          </a:xfrm>
          <a:custGeom>
            <a:avLst/>
            <a:gdLst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  <a:gd name="connsiteX0" fmla="*/ 0 w 1431286"/>
              <a:gd name="connsiteY0" fmla="*/ 275171 h 550342"/>
              <a:gd name="connsiteX1" fmla="*/ 104267 w 1431286"/>
              <a:gd name="connsiteY1" fmla="*/ 0 h 550342"/>
              <a:gd name="connsiteX2" fmla="*/ 1327018 w 1431286"/>
              <a:gd name="connsiteY2" fmla="*/ 0 h 550342"/>
              <a:gd name="connsiteX3" fmla="*/ 1431286 w 1431286"/>
              <a:gd name="connsiteY3" fmla="*/ 275171 h 550342"/>
              <a:gd name="connsiteX4" fmla="*/ 1431285 w 1431286"/>
              <a:gd name="connsiteY4" fmla="*/ 275171 h 550342"/>
              <a:gd name="connsiteX5" fmla="*/ 1327018 w 1431286"/>
              <a:gd name="connsiteY5" fmla="*/ 550342 h 550342"/>
              <a:gd name="connsiteX6" fmla="*/ 104267 w 1431286"/>
              <a:gd name="connsiteY6" fmla="*/ 550342 h 550342"/>
              <a:gd name="connsiteX7" fmla="*/ 0 w 1431286"/>
              <a:gd name="connsiteY7" fmla="*/ 275170 h 550342"/>
              <a:gd name="connsiteX8" fmla="*/ 0 w 1431286"/>
              <a:gd name="connsiteY8" fmla="*/ 275171 h 5503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31286" h="550342" fill="none" extrusionOk="0">
                <a:moveTo>
                  <a:pt x="0" y="275171"/>
                </a:moveTo>
                <a:cubicBezTo>
                  <a:pt x="17286" y="148304"/>
                  <a:pt x="24013" y="-36031"/>
                  <a:pt x="104267" y="0"/>
                </a:cubicBezTo>
                <a:cubicBezTo>
                  <a:pt x="572609" y="-97596"/>
                  <a:pt x="1108331" y="10419"/>
                  <a:pt x="1327018" y="0"/>
                </a:cubicBezTo>
                <a:cubicBezTo>
                  <a:pt x="1402784" y="-27393"/>
                  <a:pt x="1395498" y="119450"/>
                  <a:pt x="1431286" y="275171"/>
                </a:cubicBezTo>
                <a:lnTo>
                  <a:pt x="1431285" y="275171"/>
                </a:lnTo>
                <a:cubicBezTo>
                  <a:pt x="1431131" y="415218"/>
                  <a:pt x="1367264" y="539392"/>
                  <a:pt x="1327018" y="550342"/>
                </a:cubicBezTo>
                <a:cubicBezTo>
                  <a:pt x="889129" y="526982"/>
                  <a:pt x="741096" y="459168"/>
                  <a:pt x="104267" y="550342"/>
                </a:cubicBezTo>
                <a:cubicBezTo>
                  <a:pt x="80543" y="555245"/>
                  <a:pt x="2641" y="475298"/>
                  <a:pt x="0" y="275170"/>
                </a:cubicBezTo>
                <a:lnTo>
                  <a:pt x="0" y="275171"/>
                </a:lnTo>
                <a:close/>
              </a:path>
              <a:path w="1431286" h="550342" stroke="0" extrusionOk="0">
                <a:moveTo>
                  <a:pt x="0" y="275171"/>
                </a:moveTo>
                <a:cubicBezTo>
                  <a:pt x="691" y="122239"/>
                  <a:pt x="51941" y="-21779"/>
                  <a:pt x="104267" y="0"/>
                </a:cubicBezTo>
                <a:cubicBezTo>
                  <a:pt x="513421" y="-22237"/>
                  <a:pt x="1007554" y="19128"/>
                  <a:pt x="1327018" y="0"/>
                </a:cubicBezTo>
                <a:cubicBezTo>
                  <a:pt x="1384019" y="25182"/>
                  <a:pt x="1463178" y="161745"/>
                  <a:pt x="1431286" y="275171"/>
                </a:cubicBezTo>
                <a:lnTo>
                  <a:pt x="1431285" y="275171"/>
                </a:lnTo>
                <a:cubicBezTo>
                  <a:pt x="1420500" y="446299"/>
                  <a:pt x="1378038" y="553991"/>
                  <a:pt x="1327018" y="550342"/>
                </a:cubicBezTo>
                <a:cubicBezTo>
                  <a:pt x="794054" y="511051"/>
                  <a:pt x="447350" y="589781"/>
                  <a:pt x="104267" y="550342"/>
                </a:cubicBezTo>
                <a:cubicBezTo>
                  <a:pt x="37158" y="513463"/>
                  <a:pt x="-3745" y="414255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5644" y="137643"/>
                  <a:pt x="32181" y="-19524"/>
                  <a:pt x="104267" y="0"/>
                </a:cubicBezTo>
                <a:cubicBezTo>
                  <a:pt x="571294" y="-32588"/>
                  <a:pt x="1033347" y="-18245"/>
                  <a:pt x="1327018" y="0"/>
                </a:cubicBezTo>
                <a:cubicBezTo>
                  <a:pt x="1367674" y="1751"/>
                  <a:pt x="1429819" y="127319"/>
                  <a:pt x="1431286" y="275171"/>
                </a:cubicBezTo>
                <a:lnTo>
                  <a:pt x="1431285" y="275171"/>
                </a:lnTo>
                <a:cubicBezTo>
                  <a:pt x="1432083" y="422790"/>
                  <a:pt x="1369460" y="539935"/>
                  <a:pt x="1327018" y="550342"/>
                </a:cubicBezTo>
                <a:cubicBezTo>
                  <a:pt x="880631" y="517031"/>
                  <a:pt x="731865" y="470065"/>
                  <a:pt x="104267" y="550342"/>
                </a:cubicBezTo>
                <a:cubicBezTo>
                  <a:pt x="61272" y="524335"/>
                  <a:pt x="22704" y="470393"/>
                  <a:pt x="0" y="275170"/>
                </a:cubicBezTo>
                <a:lnTo>
                  <a:pt x="0" y="275171"/>
                </a:lnTo>
                <a:close/>
              </a:path>
              <a:path w="1431286" h="550342" fill="none" stroke="0" extrusionOk="0">
                <a:moveTo>
                  <a:pt x="0" y="275171"/>
                </a:moveTo>
                <a:cubicBezTo>
                  <a:pt x="24461" y="144841"/>
                  <a:pt x="29958" y="-30323"/>
                  <a:pt x="104267" y="0"/>
                </a:cubicBezTo>
                <a:cubicBezTo>
                  <a:pt x="545284" y="-89103"/>
                  <a:pt x="1066522" y="6255"/>
                  <a:pt x="1327018" y="0"/>
                </a:cubicBezTo>
                <a:cubicBezTo>
                  <a:pt x="1386451" y="4647"/>
                  <a:pt x="1415743" y="126489"/>
                  <a:pt x="1431286" y="275171"/>
                </a:cubicBezTo>
                <a:lnTo>
                  <a:pt x="1431285" y="275171"/>
                </a:lnTo>
                <a:cubicBezTo>
                  <a:pt x="1429276" y="424450"/>
                  <a:pt x="1366010" y="540385"/>
                  <a:pt x="1327018" y="550342"/>
                </a:cubicBezTo>
                <a:cubicBezTo>
                  <a:pt x="880465" y="524336"/>
                  <a:pt x="734113" y="478126"/>
                  <a:pt x="104267" y="550342"/>
                </a:cubicBezTo>
                <a:cubicBezTo>
                  <a:pt x="77110" y="544284"/>
                  <a:pt x="3957" y="456411"/>
                  <a:pt x="0" y="275170"/>
                </a:cubicBezTo>
                <a:lnTo>
                  <a:pt x="0" y="275171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rgbClr val="FFB655"/>
            </a:solidFill>
            <a:extLst>
              <a:ext uri="{C807C97D-BFC1-408E-A445-0C87EB9F89A2}">
                <ask:lineSketchStyleProps xmlns:ask="http://schemas.microsoft.com/office/drawing/2018/sketchyshapes" xmlns="" sd="2214188587">
                  <a:custGeom>
                    <a:avLst/>
                    <a:gdLst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  <a:gd name="connsiteX0" fmla="*/ 0 w 3945278"/>
                      <a:gd name="connsiteY0" fmla="*/ 856116 h 1712232"/>
                      <a:gd name="connsiteX1" fmla="*/ 287407 w 3945278"/>
                      <a:gd name="connsiteY1" fmla="*/ 0 h 1712232"/>
                      <a:gd name="connsiteX2" fmla="*/ 3657867 w 3945278"/>
                      <a:gd name="connsiteY2" fmla="*/ 0 h 1712232"/>
                      <a:gd name="connsiteX3" fmla="*/ 3945278 w 3945278"/>
                      <a:gd name="connsiteY3" fmla="*/ 856116 h 1712232"/>
                      <a:gd name="connsiteX4" fmla="*/ 3945275 w 3945278"/>
                      <a:gd name="connsiteY4" fmla="*/ 856116 h 1712232"/>
                      <a:gd name="connsiteX5" fmla="*/ 3657867 w 3945278"/>
                      <a:gd name="connsiteY5" fmla="*/ 1712232 h 1712232"/>
                      <a:gd name="connsiteX6" fmla="*/ 287407 w 3945278"/>
                      <a:gd name="connsiteY6" fmla="*/ 1712232 h 1712232"/>
                      <a:gd name="connsiteX7" fmla="*/ 0 w 3945278"/>
                      <a:gd name="connsiteY7" fmla="*/ 856112 h 1712232"/>
                      <a:gd name="connsiteX8" fmla="*/ 0 w 3945278"/>
                      <a:gd name="connsiteY8" fmla="*/ 856116 h 171223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45278" h="1712232" fill="none" extrusionOk="0">
                        <a:moveTo>
                          <a:pt x="0" y="856116"/>
                        </a:moveTo>
                        <a:cubicBezTo>
                          <a:pt x="66314" y="478909"/>
                          <a:pt x="48401" y="-130232"/>
                          <a:pt x="287407" y="0"/>
                        </a:cubicBezTo>
                        <a:cubicBezTo>
                          <a:pt x="1507009" y="-373767"/>
                          <a:pt x="3102119" y="86769"/>
                          <a:pt x="3657867" y="0"/>
                        </a:cubicBezTo>
                        <a:cubicBezTo>
                          <a:pt x="3921479" y="-153360"/>
                          <a:pt x="3804805" y="368498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4655" y="1280637"/>
                          <a:pt x="3758572" y="1674955"/>
                          <a:pt x="3657867" y="1712232"/>
                        </a:cubicBezTo>
                        <a:cubicBezTo>
                          <a:pt x="2379811" y="1601570"/>
                          <a:pt x="2104494" y="1393844"/>
                          <a:pt x="287407" y="1712232"/>
                        </a:cubicBezTo>
                        <a:cubicBezTo>
                          <a:pt x="245363" y="1730468"/>
                          <a:pt x="8914" y="149854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stroke="0" extrusionOk="0">
                        <a:moveTo>
                          <a:pt x="0" y="856116"/>
                        </a:moveTo>
                        <a:cubicBezTo>
                          <a:pt x="-3811" y="377870"/>
                          <a:pt x="149301" y="-71537"/>
                          <a:pt x="287407" y="0"/>
                        </a:cubicBezTo>
                        <a:cubicBezTo>
                          <a:pt x="1477210" y="-12248"/>
                          <a:pt x="2797032" y="51856"/>
                          <a:pt x="3657867" y="0"/>
                        </a:cubicBezTo>
                        <a:cubicBezTo>
                          <a:pt x="3814490" y="111287"/>
                          <a:pt x="4038575" y="508871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895657" y="1408473"/>
                          <a:pt x="3821813" y="1717121"/>
                          <a:pt x="3657867" y="1712232"/>
                        </a:cubicBezTo>
                        <a:cubicBezTo>
                          <a:pt x="2204295" y="1511033"/>
                          <a:pt x="1261357" y="1897467"/>
                          <a:pt x="287407" y="1712232"/>
                        </a:cubicBezTo>
                        <a:cubicBezTo>
                          <a:pt x="98239" y="1592544"/>
                          <a:pt x="-24293" y="1263454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-2604" y="426373"/>
                          <a:pt x="64953" y="-48815"/>
                          <a:pt x="287407" y="0"/>
                        </a:cubicBezTo>
                        <a:cubicBezTo>
                          <a:pt x="1567985" y="-66440"/>
                          <a:pt x="2905432" y="17540"/>
                          <a:pt x="3657867" y="0"/>
                        </a:cubicBezTo>
                        <a:cubicBezTo>
                          <a:pt x="3712915" y="6997"/>
                          <a:pt x="3892082" y="386042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52444" y="1307937"/>
                          <a:pt x="3763043" y="1671206"/>
                          <a:pt x="3657867" y="1712232"/>
                        </a:cubicBezTo>
                        <a:cubicBezTo>
                          <a:pt x="2434246" y="1570163"/>
                          <a:pt x="2041028" y="1404512"/>
                          <a:pt x="287407" y="1712232"/>
                        </a:cubicBezTo>
                        <a:cubicBezTo>
                          <a:pt x="168268" y="1626135"/>
                          <a:pt x="64765" y="1501297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73187" y="450509"/>
                          <a:pt x="103215" y="-83470"/>
                          <a:pt x="287407" y="0"/>
                        </a:cubicBezTo>
                        <a:cubicBezTo>
                          <a:pt x="1610173" y="-361288"/>
                          <a:pt x="2984299" y="134393"/>
                          <a:pt x="3657867" y="0"/>
                        </a:cubicBezTo>
                        <a:cubicBezTo>
                          <a:pt x="3779886" y="70738"/>
                          <a:pt x="3876835" y="39027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046" y="1308808"/>
                          <a:pt x="3771821" y="1670849"/>
                          <a:pt x="3657867" y="1712232"/>
                        </a:cubicBezTo>
                        <a:cubicBezTo>
                          <a:pt x="2441100" y="1629717"/>
                          <a:pt x="2046656" y="1496504"/>
                          <a:pt x="287407" y="1712232"/>
                        </a:cubicBezTo>
                        <a:cubicBezTo>
                          <a:pt x="195852" y="1698645"/>
                          <a:pt x="12761" y="1461442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  <a:path w="3945278" h="1712232" fill="none" stroke="0" extrusionOk="0">
                        <a:moveTo>
                          <a:pt x="0" y="856116"/>
                        </a:moveTo>
                        <a:cubicBezTo>
                          <a:pt x="82284" y="465518"/>
                          <a:pt x="49678" y="-134316"/>
                          <a:pt x="287407" y="0"/>
                        </a:cubicBezTo>
                        <a:cubicBezTo>
                          <a:pt x="1519323" y="-297432"/>
                          <a:pt x="3036144" y="103246"/>
                          <a:pt x="3657867" y="0"/>
                        </a:cubicBezTo>
                        <a:cubicBezTo>
                          <a:pt x="3843552" y="-18093"/>
                          <a:pt x="3918419" y="420397"/>
                          <a:pt x="3945278" y="856116"/>
                        </a:cubicBezTo>
                        <a:lnTo>
                          <a:pt x="3945275" y="856116"/>
                        </a:lnTo>
                        <a:cubicBezTo>
                          <a:pt x="3940491" y="1311333"/>
                          <a:pt x="3750357" y="1681239"/>
                          <a:pt x="3657867" y="1712232"/>
                        </a:cubicBezTo>
                        <a:cubicBezTo>
                          <a:pt x="2381066" y="1611468"/>
                          <a:pt x="2054899" y="1431334"/>
                          <a:pt x="287407" y="1712232"/>
                        </a:cubicBezTo>
                        <a:cubicBezTo>
                          <a:pt x="243470" y="1701716"/>
                          <a:pt x="71522" y="1484771"/>
                          <a:pt x="0" y="856112"/>
                        </a:cubicBezTo>
                        <a:lnTo>
                          <a:pt x="0" y="856116"/>
                        </a:ln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Cách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giải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rút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đơn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vị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10F2F5E-3E83-E256-64D3-E3A90B111998}"/>
              </a:ext>
            </a:extLst>
          </p:cNvPr>
          <p:cNvCxnSpPr>
            <a:cxnSpLocks/>
            <a:stCxn id="7" idx="3"/>
            <a:endCxn id="5" idx="1"/>
          </p:cNvCxnSpPr>
          <p:nvPr/>
        </p:nvCxnSpPr>
        <p:spPr>
          <a:xfrm flipV="1">
            <a:off x="4428163" y="929932"/>
            <a:ext cx="1696189" cy="2477728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: Rounded Corners 6">
            <a:extLst>
              <a:ext uri="{FF2B5EF4-FFF2-40B4-BE49-F238E27FC236}">
                <a16:creationId xmlns:a16="http://schemas.microsoft.com/office/drawing/2014/main" id="{457B9944-95A5-5910-4CCE-BEBB24660B2F}"/>
              </a:ext>
            </a:extLst>
          </p:cNvPr>
          <p:cNvSpPr/>
          <p:nvPr/>
        </p:nvSpPr>
        <p:spPr>
          <a:xfrm>
            <a:off x="6042158" y="1674688"/>
            <a:ext cx="5732026" cy="323635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2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giải</a:t>
            </a:r>
            <a:endParaRPr lang="vi-VN" sz="28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</a:t>
            </a:r>
            <a:r>
              <a:rPr lang="en-US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Tìm giá trị một đơn vị (giá trị một phần trong các phần bằng nhau). Thực hiện phép chia.</a:t>
            </a:r>
          </a:p>
          <a:p>
            <a:pPr algn="just"/>
            <a:r>
              <a:rPr lang="vi-VN" sz="28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-Tìm giá trị của nhiều đơn vị cùng loại (giá trị của nhiều phần bằng nhau). Thực hiện phép nhân.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C10D6E9-E51F-5F31-D5D0-07EB616705E0}"/>
              </a:ext>
            </a:extLst>
          </p:cNvPr>
          <p:cNvCxnSpPr>
            <a:cxnSpLocks/>
            <a:stCxn id="7" idx="3"/>
            <a:endCxn id="9" idx="1"/>
          </p:cNvCxnSpPr>
          <p:nvPr/>
        </p:nvCxnSpPr>
        <p:spPr>
          <a:xfrm flipV="1">
            <a:off x="4428163" y="3292867"/>
            <a:ext cx="1613995" cy="114793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: Rounded Corners 21">
            <a:extLst>
              <a:ext uri="{FF2B5EF4-FFF2-40B4-BE49-F238E27FC236}">
                <a16:creationId xmlns:a16="http://schemas.microsoft.com/office/drawing/2014/main" id="{3D04174D-A933-4AF8-5BC5-71FC49284342}"/>
              </a:ext>
            </a:extLst>
          </p:cNvPr>
          <p:cNvSpPr/>
          <p:nvPr/>
        </p:nvSpPr>
        <p:spPr>
          <a:xfrm>
            <a:off x="6381206" y="5250334"/>
            <a:ext cx="5485674" cy="133334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vi-VN" sz="32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Bước 3: </a:t>
            </a:r>
            <a:r>
              <a:rPr lang="vi-VN" sz="320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hiện các phép tính thích hợp và viết lời giải</a:t>
            </a:r>
            <a:endParaRPr lang="en-US" sz="320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5679091-0BF8-9A7D-B2E8-D5F80A853866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470400" y="3444240"/>
            <a:ext cx="1910806" cy="2472767"/>
          </a:xfrm>
          <a:prstGeom prst="line">
            <a:avLst/>
          </a:prstGeom>
          <a:ln w="5715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29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595</Words>
  <Application>Microsoft Office PowerPoint</Application>
  <PresentationFormat>Widescreen</PresentationFormat>
  <Paragraphs>81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宋体</vt:lpstr>
      <vt:lpstr>Arial</vt:lpstr>
      <vt:lpstr>Arial-Rounded</vt:lpstr>
      <vt:lpstr>Calibri</vt:lpstr>
      <vt:lpstr>Calibri Light</vt:lpstr>
      <vt:lpstr>Cambria</vt:lpstr>
      <vt:lpstr>等线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19</cp:revision>
  <dcterms:created xsi:type="dcterms:W3CDTF">2024-11-17T08:04:14Z</dcterms:created>
  <dcterms:modified xsi:type="dcterms:W3CDTF">2025-02-25T02:24:39Z</dcterms:modified>
</cp:coreProperties>
</file>