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18"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FEC7-BA08-409E-BBF9-DF4D418FB5E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2B53D-6727-4899-B449-1B00D8AEEA77}" type="slidenum">
              <a:rPr lang="en-US" smtClean="0"/>
              <a:t>‹#›</a:t>
            </a:fld>
            <a:endParaRPr lang="en-US"/>
          </a:p>
        </p:txBody>
      </p:sp>
    </p:spTree>
    <p:extLst>
      <p:ext uri="{BB962C8B-B14F-4D97-AF65-F5344CB8AC3E}">
        <p14:creationId xmlns:p14="http://schemas.microsoft.com/office/powerpoint/2010/main" val="4739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665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298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01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278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50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223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715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52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298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16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111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46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948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27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36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732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2142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8.png"/><Relationship Id="rId4" Type="http://schemas.openxmlformats.org/officeDocument/2006/relationships/slide" Target="slide4.xml"/><Relationship Id="rId9"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7"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8"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9"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10"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11"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12" name="Picture 11">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3507013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aphicFrame>
        <p:nvGraphicFramePr>
          <p:cNvPr id="4" name="Table 3">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541064319"/>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5" name="TextBox 4">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7" name="Straight Connector 6">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0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8"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12"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6"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7"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20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8"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12"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1A6B7E27-0122-CBE3-8564-9EF64EF0107B}"/>
              </a:ext>
            </a:extLst>
          </p:cNvPr>
          <p:cNvPicPr>
            <a:picLocks noChangeAspect="1"/>
          </p:cNvPicPr>
          <p:nvPr/>
        </p:nvPicPr>
        <p:blipFill>
          <a:blip r:embed="rId4"/>
          <a:stretch>
            <a:fillRect/>
          </a:stretch>
        </p:blipFill>
        <p:spPr>
          <a:xfrm>
            <a:off x="7712051" y="1440784"/>
            <a:ext cx="3136923" cy="2124552"/>
          </a:xfrm>
          <a:prstGeom prst="rect">
            <a:avLst/>
          </a:prstGeom>
        </p:spPr>
      </p:pic>
      <p:cxnSp>
        <p:nvCxnSpPr>
          <p:cNvPr id="20" name="Straight Connector 19">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98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p:bldP spid="18"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818961-F2DB-FE7A-0268-B128AEC80DDD}"/>
              </a:ext>
            </a:extLst>
          </p:cNvPr>
          <p:cNvCxnSpPr>
            <a:cxnSpLocks/>
            <a:stCxn id="4" idx="3"/>
            <a:endCxn id="7"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462B1E6-E369-1272-C68C-BE413D09F183}"/>
              </a:ext>
            </a:extLst>
          </p:cNvPr>
          <p:cNvCxnSpPr>
            <a:cxnSpLocks/>
            <a:stCxn id="4" idx="3"/>
            <a:endCxn id="9"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6808EE30-ECFA-1FA0-B491-32FF40FFF701}"/>
              </a:ext>
            </a:extLst>
          </p:cNvPr>
          <p:cNvCxnSpPr>
            <a:cxnSpLocks/>
            <a:stCxn id="4" idx="3"/>
            <a:endCxn id="11"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9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8"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12"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5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aphicFrame>
        <p:nvGraphicFramePr>
          <p:cNvPr id="4" name="Table 3">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1660330057"/>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5" name="TextBox 4">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7" name="TextBox 6">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3" name="TextBox 12">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4">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5"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7" name="图片 5">
            <a:extLst>
              <a:ext uri="{FF2B5EF4-FFF2-40B4-BE49-F238E27FC236}">
                <a16:creationId xmlns:a16="http://schemas.microsoft.com/office/drawing/2014/main" id="{FDD62142-1B72-41B2-908A-3CA6B6EF98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8"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9"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10"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11" name="Picture 10">
            <a:extLst>
              <a:ext uri="{FF2B5EF4-FFF2-40B4-BE49-F238E27FC236}">
                <a16:creationId xmlns:a16="http://schemas.microsoft.com/office/drawing/2014/main" id="{BB3FA131-186B-3583-758C-03B2C65B67BC}"/>
              </a:ext>
            </a:extLst>
          </p:cNvPr>
          <p:cNvPicPr>
            <a:picLocks noChangeAspect="1"/>
          </p:cNvPicPr>
          <p:nvPr/>
        </p:nvPicPr>
        <p:blipFill>
          <a:blip r:embed="rId9"/>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2298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8"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12"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17836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down)">
                                      <p:cBhvr>
                                        <p:cTn id="1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12" name="Picture 11">
            <a:hlinkClick r:id="rId4"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13" name="Picture 12">
            <a:hlinkClick r:id="rId6"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14" name="Picture 13">
            <a:hlinkClick r:id="rId7"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15" name="Picture 14">
            <a:extLst>
              <a:ext uri="{FF2B5EF4-FFF2-40B4-BE49-F238E27FC236}">
                <a16:creationId xmlns:a16="http://schemas.microsoft.com/office/drawing/2014/main" id="{80974FA6-77F1-9FB4-0BC7-971F2C345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16" name="Group 15">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17"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8" name="TextBox 17">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9" name="Group 18">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20"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21" name="TextBox 20">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22" name="Group 21">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23"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24" name="TextBox 23">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25" name="Arrow: Right 1">
            <a:hlinkClick r:id="rId9"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7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15"/>
                                        </p:tgtEl>
                                        <p:attrNameLst>
                                          <p:attrName>ppt_x</p:attrName>
                                          <p:attrName>ppt_y</p:attrName>
                                        </p:attrNameLst>
                                      </p:cBhvr>
                                      <p:rCtr x="5378" y="-9491"/>
                                    </p:animMotion>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15"/>
                                        </p:tgtEl>
                                        <p:attrNameLst>
                                          <p:attrName>ppt_x</p:attrName>
                                          <p:attrName>ppt_y</p:attrName>
                                        </p:attrNameLst>
                                      </p:cBhvr>
                                      <p:rCtr x="13151" y="-6736"/>
                                    </p:animMotion>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7" name="Group 6">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8"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0" name="TextBox 9">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1" name="Group 10">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2"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11C6CA03-ABE9-0706-2ECC-F854473231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15" name="Arrow: Right 1">
            <a:hlinkClick r:id="rId7"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77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7" name="Picture 6">
            <a:extLst>
              <a:ext uri="{FF2B5EF4-FFF2-40B4-BE49-F238E27FC236}">
                <a16:creationId xmlns:a16="http://schemas.microsoft.com/office/drawing/2014/main" id="{D1BE01AA-A31E-FEA9-0A2C-EA287F1161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8" name="Group 7">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9"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1" name="Arrow: Right 4">
            <a:hlinkClick r:id="rId6"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1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15" name="Picture 14">
            <a:extLst>
              <a:ext uri="{FF2B5EF4-FFF2-40B4-BE49-F238E27FC236}">
                <a16:creationId xmlns:a16="http://schemas.microsoft.com/office/drawing/2014/main" id="{C8B95F66-CA12-33A7-577C-363F0CDB67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67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7" name="Picture 6">
            <a:extLst>
              <a:ext uri="{FF2B5EF4-FFF2-40B4-BE49-F238E27FC236}">
                <a16:creationId xmlns:a16="http://schemas.microsoft.com/office/drawing/2014/main" id="{7AB1F8C3-8BF3-D38C-1857-AB6B136938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8" name="Group 7">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9"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1" name="Arrow: Right 4">
            <a:hlinkClick r:id="rId6"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13"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15" name="Picture 14">
            <a:extLst>
              <a:ext uri="{FF2B5EF4-FFF2-40B4-BE49-F238E27FC236}">
                <a16:creationId xmlns:a16="http://schemas.microsoft.com/office/drawing/2014/main" id="{5F2DA692-5B4C-9761-9A0D-173C62F2FE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6697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4">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5"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7" name="组合 1"/>
          <p:cNvGrpSpPr/>
          <p:nvPr/>
        </p:nvGrpSpPr>
        <p:grpSpPr>
          <a:xfrm>
            <a:off x="-15919" y="-268880"/>
            <a:ext cx="12207919" cy="7126880"/>
            <a:chOff x="0" y="-268879"/>
            <a:chExt cx="12207919" cy="7126880"/>
          </a:xfrm>
        </p:grpSpPr>
        <p:pic>
          <p:nvPicPr>
            <p:cNvPr id="8"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6">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9"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10" name="图片 20">
              <a:extLst>
                <a:ext uri="{FF2B5EF4-FFF2-40B4-BE49-F238E27FC236}">
                  <a16:creationId xmlns:a16="http://schemas.microsoft.com/office/drawing/2014/main" id="{03AC16CC-CBF8-42D9-B261-2877687433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11"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1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3" name="Picture 12"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14" name="Picture 13">
            <a:extLst>
              <a:ext uri="{FF2B5EF4-FFF2-40B4-BE49-F238E27FC236}">
                <a16:creationId xmlns:a16="http://schemas.microsoft.com/office/drawing/2014/main" id="{4E4D0121-4E11-C36A-7191-C0CA99F6B8C6}"/>
              </a:ext>
            </a:extLst>
          </p:cNvPr>
          <p:cNvPicPr>
            <a:picLocks noChangeAspect="1"/>
          </p:cNvPicPr>
          <p:nvPr/>
        </p:nvPicPr>
        <p:blipFill>
          <a:blip r:embed="rId11"/>
          <a:stretch>
            <a:fillRect/>
          </a:stretch>
        </p:blipFill>
        <p:spPr>
          <a:xfrm>
            <a:off x="1860572" y="1360423"/>
            <a:ext cx="3194581" cy="1072989"/>
          </a:xfrm>
          <a:prstGeom prst="rect">
            <a:avLst/>
          </a:prstGeom>
        </p:spPr>
      </p:pic>
      <p:pic>
        <p:nvPicPr>
          <p:cNvPr id="15" name="Picture 14">
            <a:extLst>
              <a:ext uri="{FF2B5EF4-FFF2-40B4-BE49-F238E27FC236}">
                <a16:creationId xmlns:a16="http://schemas.microsoft.com/office/drawing/2014/main" id="{F4C4473A-7EDF-A76A-F690-17CE1CA4C5CC}"/>
              </a:ext>
            </a:extLst>
          </p:cNvPr>
          <p:cNvPicPr>
            <a:picLocks noChangeAspect="1"/>
          </p:cNvPicPr>
          <p:nvPr/>
        </p:nvPicPr>
        <p:blipFill>
          <a:blip r:embed="rId12"/>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26792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4">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5"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7" name="图片 5">
            <a:extLst>
              <a:ext uri="{FF2B5EF4-FFF2-40B4-BE49-F238E27FC236}">
                <a16:creationId xmlns:a16="http://schemas.microsoft.com/office/drawing/2014/main" id="{FDD62142-1B72-41B2-908A-3CA6B6EF98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8"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9"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10"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11" name="Picture 10">
            <a:extLst>
              <a:ext uri="{FF2B5EF4-FFF2-40B4-BE49-F238E27FC236}">
                <a16:creationId xmlns:a16="http://schemas.microsoft.com/office/drawing/2014/main" id="{312D5906-4868-1CCC-089A-F4AB1C4C3424}"/>
              </a:ext>
            </a:extLst>
          </p:cNvPr>
          <p:cNvPicPr>
            <a:picLocks noChangeAspect="1"/>
          </p:cNvPicPr>
          <p:nvPr/>
        </p:nvPicPr>
        <p:blipFill>
          <a:blip r:embed="rId9"/>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360155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8"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12"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5"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6" name="Table 15">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252751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aphicFrame>
        <p:nvGraphicFramePr>
          <p:cNvPr id="4"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7771164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5" name="Straight Connector 4">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8" name="Straight Connector 7">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10" name="Straight Connector 9">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12" name="Straight Connector 11">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14" name="Straight Connector 13">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16" name="Straight Connector 15">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18" name="TextBox 17">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30262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671</Words>
  <Application>Microsoft Office PowerPoint</Application>
  <PresentationFormat>Widescreen</PresentationFormat>
  <Paragraphs>94</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宋体</vt:lpstr>
      <vt:lpstr>#9Slide03 AllRoundGothic</vt:lpstr>
      <vt:lpstr>Arial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19</cp:revision>
  <dcterms:created xsi:type="dcterms:W3CDTF">2024-11-17T08:04:14Z</dcterms:created>
  <dcterms:modified xsi:type="dcterms:W3CDTF">2025-03-04T03:03:21Z</dcterms:modified>
</cp:coreProperties>
</file>