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8" r:id="rId2"/>
    <p:sldId id="319" r:id="rId3"/>
    <p:sldId id="320"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2" d="100"/>
          <a:sy n="42" d="100"/>
        </p:scale>
        <p:origin x="60"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FEC7-BA08-409E-BBF9-DF4D418FB5E9}"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2B53D-6727-4899-B449-1B00D8AEEA77}" type="slidenum">
              <a:rPr lang="en-US" smtClean="0"/>
              <a:t>‹#›</a:t>
            </a:fld>
            <a:endParaRPr lang="en-US"/>
          </a:p>
        </p:txBody>
      </p:sp>
    </p:spTree>
    <p:extLst>
      <p:ext uri="{BB962C8B-B14F-4D97-AF65-F5344CB8AC3E}">
        <p14:creationId xmlns:p14="http://schemas.microsoft.com/office/powerpoint/2010/main" val="473949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56657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68298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0601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62787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54503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32231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47158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5523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78145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9640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2316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111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5746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948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58273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34368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17326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3214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269188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101641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79792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57104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5B22DE-DBB2-4CAF-97BA-AC182AA83E5E}"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410181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5B22DE-DBB2-4CAF-97BA-AC182AA83E5E}" type="datetimeFigureOut">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415505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5B22DE-DBB2-4CAF-97BA-AC182AA83E5E}" type="datetimeFigureOut">
              <a:rPr lang="en-US" smtClean="0"/>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70599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B22DE-DBB2-4CAF-97BA-AC182AA83E5E}" type="datetimeFigureOut">
              <a:rPr lang="en-US" smtClean="0"/>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67888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B22DE-DBB2-4CAF-97BA-AC182AA83E5E}" type="datetimeFigureOut">
              <a:rPr lang="en-US" smtClean="0"/>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268042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B22DE-DBB2-4CAF-97BA-AC182AA83E5E}" type="datetimeFigureOut">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70159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B22DE-DBB2-4CAF-97BA-AC182AA83E5E}" type="datetimeFigureOut">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186600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B22DE-DBB2-4CAF-97BA-AC182AA83E5E}" type="datetimeFigureOut">
              <a:rPr lang="en-US" smtClean="0"/>
              <a:t>2/25/2025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21D09-997A-4934-9FC0-5A1F5002CE0D}" type="slidenum">
              <a:rPr lang="en-US" smtClean="0"/>
              <a:t>‹#›</a:t>
            </a:fld>
            <a:endParaRPr lang="en-US"/>
          </a:p>
        </p:txBody>
      </p:sp>
    </p:spTree>
    <p:extLst>
      <p:ext uri="{BB962C8B-B14F-4D97-AF65-F5344CB8AC3E}">
        <p14:creationId xmlns:p14="http://schemas.microsoft.com/office/powerpoint/2010/main" val="26083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png"/><Relationship Id="rId5" Type="http://schemas.openxmlformats.org/officeDocument/2006/relationships/image" Target="../media/image11.png"/><Relationship Id="rId10"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3">
            <a:extLst>
              <a:ext uri="{FF2B5EF4-FFF2-40B4-BE49-F238E27FC236}">
                <a16:creationId xmlns:a16="http://schemas.microsoft.com/office/drawing/2014/main" id="{22A61461-66DC-45DD-A702-4A5BE81278E1}"/>
              </a:ext>
            </a:extLst>
          </p:cNvPr>
          <p:cNvSpPr/>
          <p:nvPr/>
        </p:nvSpPr>
        <p:spPr>
          <a:xfrm>
            <a:off x="0" y="0"/>
            <a:ext cx="12192000" cy="6858000"/>
          </a:xfrm>
          <a:prstGeom prst="rect">
            <a:avLst/>
          </a:prstGeom>
          <a:solidFill>
            <a:srgbClr val="F7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50" descr="背景页">
            <a:extLst>
              <a:ext uri="{FF2B5EF4-FFF2-40B4-BE49-F238E27FC236}">
                <a16:creationId xmlns:a16="http://schemas.microsoft.com/office/drawing/2014/main" id="{02107E99-FE24-40C5-B942-6B840D3603D9}"/>
              </a:ext>
            </a:extLst>
          </p:cNvPr>
          <p:cNvPicPr>
            <a:picLocks noChangeAspect="1"/>
          </p:cNvPicPr>
          <p:nvPr/>
        </p:nvPicPr>
        <p:blipFill>
          <a:blip r:embed="rId3"/>
          <a:stretch>
            <a:fillRect/>
          </a:stretch>
        </p:blipFill>
        <p:spPr>
          <a:xfrm>
            <a:off x="635" y="2477136"/>
            <a:ext cx="12192000" cy="4378960"/>
          </a:xfrm>
          <a:prstGeom prst="rect">
            <a:avLst/>
          </a:prstGeom>
        </p:spPr>
      </p:pic>
      <p:cxnSp>
        <p:nvCxnSpPr>
          <p:cNvPr id="21" name="直接连接符 88">
            <a:extLst>
              <a:ext uri="{FF2B5EF4-FFF2-40B4-BE49-F238E27FC236}">
                <a16:creationId xmlns:a16="http://schemas.microsoft.com/office/drawing/2014/main" id="{829A18A7-A881-44FE-9567-3163A13485D1}"/>
              </a:ext>
            </a:extLst>
          </p:cNvPr>
          <p:cNvCxnSpPr/>
          <p:nvPr/>
        </p:nvCxnSpPr>
        <p:spPr>
          <a:xfrm>
            <a:off x="4107827" y="2977513"/>
            <a:ext cx="5668010" cy="0"/>
          </a:xfrm>
          <a:prstGeom prst="line">
            <a:avLst/>
          </a:prstGeom>
          <a:ln w="19050">
            <a:solidFill>
              <a:srgbClr val="E58284"/>
            </a:solidFill>
          </a:ln>
        </p:spPr>
        <p:style>
          <a:lnRef idx="1">
            <a:schemeClr val="accent1"/>
          </a:lnRef>
          <a:fillRef idx="0">
            <a:schemeClr val="accent1"/>
          </a:fillRef>
          <a:effectRef idx="0">
            <a:schemeClr val="accent1"/>
          </a:effectRef>
          <a:fontRef idx="minor">
            <a:schemeClr val="tx1"/>
          </a:fontRef>
        </p:style>
      </p:cxnSp>
      <p:pic>
        <p:nvPicPr>
          <p:cNvPr id="22" name="图片 9">
            <a:extLst>
              <a:ext uri="{FF2B5EF4-FFF2-40B4-BE49-F238E27FC236}">
                <a16:creationId xmlns:a16="http://schemas.microsoft.com/office/drawing/2014/main" id="{85162941-ED41-4757-9204-ABD7B88AC4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572" y="5276005"/>
            <a:ext cx="1373933" cy="1373933"/>
          </a:xfrm>
          <a:prstGeom prst="rect">
            <a:avLst/>
          </a:prstGeom>
        </p:spPr>
      </p:pic>
      <p:sp>
        <p:nvSpPr>
          <p:cNvPr id="23" name="任意多边形 27">
            <a:extLst>
              <a:ext uri="{FF2B5EF4-FFF2-40B4-BE49-F238E27FC236}">
                <a16:creationId xmlns:a16="http://schemas.microsoft.com/office/drawing/2014/main" id="{CC0495B2-286D-4E20-8E5A-F741514087C2}"/>
              </a:ext>
            </a:extLst>
          </p:cNvPr>
          <p:cNvSpPr/>
          <p:nvPr/>
        </p:nvSpPr>
        <p:spPr>
          <a:xfrm>
            <a:off x="2667647" y="269160"/>
            <a:ext cx="640502" cy="42202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24" name="任意多边形 10">
            <a:extLst>
              <a:ext uri="{FF2B5EF4-FFF2-40B4-BE49-F238E27FC236}">
                <a16:creationId xmlns:a16="http://schemas.microsoft.com/office/drawing/2014/main" id="{2101CC3A-3BE7-4B8B-96AB-174E38447908}"/>
              </a:ext>
            </a:extLst>
          </p:cNvPr>
          <p:cNvSpPr/>
          <p:nvPr/>
        </p:nvSpPr>
        <p:spPr>
          <a:xfrm>
            <a:off x="2038573" y="928300"/>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25" name="任意多边形 27">
            <a:extLst>
              <a:ext uri="{FF2B5EF4-FFF2-40B4-BE49-F238E27FC236}">
                <a16:creationId xmlns:a16="http://schemas.microsoft.com/office/drawing/2014/main" id="{F9DABD06-A78B-48EC-993A-5B03D520B5F6}"/>
              </a:ext>
            </a:extLst>
          </p:cNvPr>
          <p:cNvSpPr/>
          <p:nvPr/>
        </p:nvSpPr>
        <p:spPr>
          <a:xfrm>
            <a:off x="9561097" y="631353"/>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26" name="任意多边形 10">
            <a:extLst>
              <a:ext uri="{FF2B5EF4-FFF2-40B4-BE49-F238E27FC236}">
                <a16:creationId xmlns:a16="http://schemas.microsoft.com/office/drawing/2014/main" id="{F686E58C-FC60-433E-86D4-D5731BFD9F3E}"/>
              </a:ext>
            </a:extLst>
          </p:cNvPr>
          <p:cNvSpPr/>
          <p:nvPr/>
        </p:nvSpPr>
        <p:spPr>
          <a:xfrm>
            <a:off x="11220549" y="65714"/>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27" name="图片 94">
            <a:extLst>
              <a:ext uri="{FF2B5EF4-FFF2-40B4-BE49-F238E27FC236}">
                <a16:creationId xmlns:a16="http://schemas.microsoft.com/office/drawing/2014/main" id="{5623725F-CC3B-4692-A052-6ED4B01132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26789">
            <a:off x="10442753" y="374232"/>
            <a:ext cx="1701282" cy="1701282"/>
          </a:xfrm>
          <a:prstGeom prst="rect">
            <a:avLst/>
          </a:prstGeom>
        </p:spPr>
      </p:pic>
      <p:sp>
        <p:nvSpPr>
          <p:cNvPr id="28" name="任意多边形 27">
            <a:extLst>
              <a:ext uri="{FF2B5EF4-FFF2-40B4-BE49-F238E27FC236}">
                <a16:creationId xmlns:a16="http://schemas.microsoft.com/office/drawing/2014/main" id="{A490F365-A44B-4046-A8AE-41FBE36CEFB5}"/>
              </a:ext>
            </a:extLst>
          </p:cNvPr>
          <p:cNvSpPr/>
          <p:nvPr/>
        </p:nvSpPr>
        <p:spPr>
          <a:xfrm>
            <a:off x="569595" y="364490"/>
            <a:ext cx="1308735" cy="862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29" name="图片 10">
            <a:extLst>
              <a:ext uri="{FF2B5EF4-FFF2-40B4-BE49-F238E27FC236}">
                <a16:creationId xmlns:a16="http://schemas.microsoft.com/office/drawing/2014/main" id="{496DF383-FE3D-4209-9869-5C987CFB41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4080" y="4917336"/>
            <a:ext cx="1158875" cy="1158875"/>
          </a:xfrm>
          <a:prstGeom prst="rect">
            <a:avLst/>
          </a:prstGeom>
        </p:spPr>
      </p:pic>
      <p:pic>
        <p:nvPicPr>
          <p:cNvPr id="30" name="图片 12">
            <a:extLst>
              <a:ext uri="{FF2B5EF4-FFF2-40B4-BE49-F238E27FC236}">
                <a16:creationId xmlns:a16="http://schemas.microsoft.com/office/drawing/2014/main" id="{806E9674-AC3E-4D96-A0B3-03A9070E7F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07448" flipH="1">
            <a:off x="-340296" y="1689604"/>
            <a:ext cx="5177101" cy="5177101"/>
          </a:xfrm>
          <a:prstGeom prst="rect">
            <a:avLst/>
          </a:prstGeom>
        </p:spPr>
      </p:pic>
      <p:pic>
        <p:nvPicPr>
          <p:cNvPr id="31" name="Picture 30">
            <a:extLst>
              <a:ext uri="{FF2B5EF4-FFF2-40B4-BE49-F238E27FC236}">
                <a16:creationId xmlns:a16="http://schemas.microsoft.com/office/drawing/2014/main" id="{937A02E3-ED0E-3A12-40CB-64C4FDD9D3C7}"/>
              </a:ext>
            </a:extLst>
          </p:cNvPr>
          <p:cNvPicPr>
            <a:picLocks noChangeAspect="1"/>
          </p:cNvPicPr>
          <p:nvPr/>
        </p:nvPicPr>
        <p:blipFill>
          <a:blip r:embed="rId8"/>
          <a:stretch>
            <a:fillRect/>
          </a:stretch>
        </p:blipFill>
        <p:spPr>
          <a:xfrm>
            <a:off x="4153816" y="733233"/>
            <a:ext cx="5236918" cy="4419983"/>
          </a:xfrm>
          <a:prstGeom prst="rect">
            <a:avLst/>
          </a:prstGeom>
        </p:spPr>
      </p:pic>
    </p:spTree>
    <p:extLst>
      <p:ext uri="{BB962C8B-B14F-4D97-AF65-F5344CB8AC3E}">
        <p14:creationId xmlns:p14="http://schemas.microsoft.com/office/powerpoint/2010/main" val="3507013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7"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pic>
        <p:nvPicPr>
          <p:cNvPr id="8" name="图片 21">
            <a:extLst>
              <a:ext uri="{FF2B5EF4-FFF2-40B4-BE49-F238E27FC236}">
                <a16:creationId xmlns:a16="http://schemas.microsoft.com/office/drawing/2014/main" id="{A033DD53-1C8D-4F98-9434-4E00B44830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9" name="Rectangle 56"/>
          <p:cNvSpPr>
            <a:spLocks noChangeArrowheads="1"/>
          </p:cNvSpPr>
          <p:nvPr/>
        </p:nvSpPr>
        <p:spPr bwMode="auto">
          <a:xfrm>
            <a:off x="615984" y="127076"/>
            <a:ext cx="114807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2:</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Xác định chủ ngữ, vị ngữ của các câu trong đoạn văn dưới đây:</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0" name="Rectangle: Rounded Corners 6">
            <a:extLst>
              <a:ext uri="{FF2B5EF4-FFF2-40B4-BE49-F238E27FC236}">
                <a16:creationId xmlns:a16="http://schemas.microsoft.com/office/drawing/2014/main" id="{90D648AF-DD13-4F48-821A-46D93446107A}"/>
              </a:ext>
            </a:extLst>
          </p:cNvPr>
          <p:cNvSpPr/>
          <p:nvPr/>
        </p:nvSpPr>
        <p:spPr>
          <a:xfrm>
            <a:off x="421240" y="1676401"/>
            <a:ext cx="11164300" cy="3181350"/>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9BD0F4B-2CEB-3353-4F7E-18C19E815B84}"/>
              </a:ext>
            </a:extLst>
          </p:cNvPr>
          <p:cNvSpPr txBox="1"/>
          <p:nvPr/>
        </p:nvSpPr>
        <p:spPr>
          <a:xfrm>
            <a:off x="800100" y="1914525"/>
            <a:ext cx="10429875" cy="2554545"/>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Lý Thường Kiệt là danh tướng Việt Nam thế kỉ XI. Tên tuổi của ông gắn với chiến thắng chống quân xâm lược nhà Tống. Tương truyền, ông cũng là tác giả bài thơ </a:t>
            </a:r>
            <a:r>
              <a:rPr lang="vi-VN" sz="3200" b="0" i="1" dirty="0">
                <a:solidFill>
                  <a:srgbClr val="000000"/>
                </a:solidFill>
                <a:effectLst/>
                <a:latin typeface="Cambria" panose="02040503050406030204" pitchFamily="18" charset="0"/>
                <a:ea typeface="Cambria" panose="02040503050406030204" pitchFamily="18" charset="0"/>
              </a:rPr>
              <a:t>Sông núi nước Nam</a:t>
            </a:r>
            <a:r>
              <a:rPr lang="vi-VN" sz="3200" b="0" i="0" dirty="0">
                <a:solidFill>
                  <a:srgbClr val="000000"/>
                </a:solidFill>
                <a:effectLst/>
                <a:latin typeface="Cambria" panose="02040503050406030204" pitchFamily="18" charset="0"/>
                <a:ea typeface="Cambria" panose="02040503050406030204" pitchFamily="18" charset="0"/>
              </a:rPr>
              <a:t>. Bài thơ được xem như bản Tuyên ngôn Độc lập đầu tiên của nước ta. </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4084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7"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grpSp>
        <p:nvGrpSpPr>
          <p:cNvPr id="8" name="Group 7">
            <a:extLst>
              <a:ext uri="{FF2B5EF4-FFF2-40B4-BE49-F238E27FC236}">
                <a16:creationId xmlns:a16="http://schemas.microsoft.com/office/drawing/2014/main" id="{29572C31-C6B1-49BD-8FAB-39C0FF69283D}"/>
              </a:ext>
            </a:extLst>
          </p:cNvPr>
          <p:cNvGrpSpPr/>
          <p:nvPr/>
        </p:nvGrpSpPr>
        <p:grpSpPr>
          <a:xfrm>
            <a:off x="324830" y="247650"/>
            <a:ext cx="11397983" cy="6091407"/>
            <a:chOff x="397008" y="1469138"/>
            <a:chExt cx="11397983" cy="4854789"/>
          </a:xfrm>
        </p:grpSpPr>
        <p:sp>
          <p:nvSpPr>
            <p:cNvPr id="9" name="Rectangle: Rounded Corners 6">
              <a:extLst>
                <a:ext uri="{FF2B5EF4-FFF2-40B4-BE49-F238E27FC236}">
                  <a16:creationId xmlns:a16="http://schemas.microsoft.com/office/drawing/2014/main" id="{90D648AF-DD13-4F48-821A-46D93446107A}"/>
                </a:ext>
              </a:extLst>
            </p:cNvPr>
            <p:cNvSpPr/>
            <p:nvPr/>
          </p:nvSpPr>
          <p:spPr>
            <a:xfrm>
              <a:off x="397008" y="1469138"/>
              <a:ext cx="11397983" cy="4854789"/>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F72E232-17EE-4EDB-B1DC-65AC917EF001}"/>
                </a:ext>
              </a:extLst>
            </p:cNvPr>
            <p:cNvSpPr txBox="1"/>
            <p:nvPr/>
          </p:nvSpPr>
          <p:spPr>
            <a:xfrm>
              <a:off x="678095" y="1872036"/>
              <a:ext cx="10849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11" name="Group 10">
            <a:extLst>
              <a:ext uri="{FF2B5EF4-FFF2-40B4-BE49-F238E27FC236}">
                <a16:creationId xmlns:a16="http://schemas.microsoft.com/office/drawing/2014/main" id="{E6EAABA8-4801-888A-17DB-AB6A19FB8422}"/>
              </a:ext>
            </a:extLst>
          </p:cNvPr>
          <p:cNvGrpSpPr/>
          <p:nvPr/>
        </p:nvGrpSpPr>
        <p:grpSpPr>
          <a:xfrm>
            <a:off x="526016" y="3424101"/>
            <a:ext cx="4278451" cy="2175001"/>
            <a:chOff x="892354" y="3758439"/>
            <a:chExt cx="4278451" cy="2175001"/>
          </a:xfrm>
        </p:grpSpPr>
        <p:pic>
          <p:nvPicPr>
            <p:cNvPr id="12" name="Picture 9">
              <a:extLst>
                <a:ext uri="{FF2B5EF4-FFF2-40B4-BE49-F238E27FC236}">
                  <a16:creationId xmlns:a16="http://schemas.microsoft.com/office/drawing/2014/main" id="{5F331FCD-D5DF-A1D5-81BC-AC37338ED61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Rounded Corners 11">
              <a:extLst>
                <a:ext uri="{FF2B5EF4-FFF2-40B4-BE49-F238E27FC236}">
                  <a16:creationId xmlns:a16="http://schemas.microsoft.com/office/drawing/2014/main" id="{16FBA505-3A97-7EDF-D96B-63C29929D909}"/>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
        <p:nvSpPr>
          <p:cNvPr id="14" name="Rectangle: Rounded Corners 12">
            <a:extLst>
              <a:ext uri="{FF2B5EF4-FFF2-40B4-BE49-F238E27FC236}">
                <a16:creationId xmlns:a16="http://schemas.microsoft.com/office/drawing/2014/main" id="{8C6DE2F7-604D-9607-F7C4-845CD2A3F58A}"/>
              </a:ext>
            </a:extLst>
          </p:cNvPr>
          <p:cNvSpPr/>
          <p:nvPr/>
        </p:nvSpPr>
        <p:spPr>
          <a:xfrm>
            <a:off x="5289905" y="551272"/>
            <a:ext cx="4682769" cy="10582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Cambria" panose="02040503050406030204" pitchFamily="18" charset="0"/>
                <a:ea typeface="Cambria" panose="02040503050406030204" pitchFamily="18" charset="0"/>
              </a:rPr>
              <a:t>Hoàn </a:t>
            </a:r>
            <a:r>
              <a:rPr lang="en-US" sz="4000" b="1" dirty="0" err="1">
                <a:solidFill>
                  <a:srgbClr val="002060"/>
                </a:solidFill>
                <a:latin typeface="Cambria" panose="02040503050406030204" pitchFamily="18" charset="0"/>
                <a:ea typeface="Cambria" panose="02040503050406030204" pitchFamily="18" charset="0"/>
              </a:rPr>
              <a:t>thành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bảng</a:t>
            </a:r>
            <a:endParaRPr lang="en-US" sz="4000" b="1" dirty="0">
              <a:solidFill>
                <a:srgbClr val="002060"/>
              </a:solidFill>
              <a:latin typeface="Cambria" panose="02040503050406030204" pitchFamily="18" charset="0"/>
              <a:ea typeface="Cambria" panose="02040503050406030204" pitchFamily="18" charset="0"/>
            </a:endParaRPr>
          </a:p>
        </p:txBody>
      </p:sp>
      <p:graphicFrame>
        <p:nvGraphicFramePr>
          <p:cNvPr id="15" name="Table 14">
            <a:extLst>
              <a:ext uri="{FF2B5EF4-FFF2-40B4-BE49-F238E27FC236}">
                <a16:creationId xmlns:a16="http://schemas.microsoft.com/office/drawing/2014/main" id="{3DB0CD23-5246-4A1C-9552-AC37BAB32600}"/>
              </a:ext>
            </a:extLst>
          </p:cNvPr>
          <p:cNvGraphicFramePr>
            <a:graphicFrameLocks noGrp="1"/>
          </p:cNvGraphicFramePr>
          <p:nvPr>
            <p:extLst>
              <p:ext uri="{D42A27DB-BD31-4B8C-83A1-F6EECF244321}">
                <p14:modId xmlns:p14="http://schemas.microsoft.com/office/powerpoint/2010/main" val="2799739077"/>
              </p:ext>
            </p:extLst>
          </p:nvPr>
        </p:nvGraphicFramePr>
        <p:xfrm>
          <a:off x="5098415" y="1949195"/>
          <a:ext cx="5179060" cy="3173518"/>
        </p:xfrm>
        <a:graphic>
          <a:graphicData uri="http://schemas.openxmlformats.org/drawingml/2006/table">
            <a:tbl>
              <a:tblPr firstRow="1" firstCol="1" bandRow="1">
                <a:tableStyleId>{93296810-A885-4BE3-A3E7-6D5BEEA58F35}</a:tableStyleId>
              </a:tblPr>
              <a:tblGrid>
                <a:gridCol w="1927936">
                  <a:extLst>
                    <a:ext uri="{9D8B030D-6E8A-4147-A177-3AD203B41FA5}">
                      <a16:colId xmlns:a16="http://schemas.microsoft.com/office/drawing/2014/main" val="1689028334"/>
                    </a:ext>
                  </a:extLst>
                </a:gridCol>
                <a:gridCol w="3251124">
                  <a:extLst>
                    <a:ext uri="{9D8B030D-6E8A-4147-A177-3AD203B41FA5}">
                      <a16:colId xmlns:a16="http://schemas.microsoft.com/office/drawing/2014/main" val="354079266"/>
                    </a:ext>
                  </a:extLst>
                </a:gridCol>
              </a:tblGrid>
              <a:tr h="398225">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Chủ ngữ</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Vị ngữ</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2378804"/>
                  </a:ext>
                </a:extLst>
              </a:tr>
              <a:tr h="341442">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5071392"/>
                  </a:ext>
                </a:extLst>
              </a:tr>
              <a:tr h="708935">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9820171"/>
                  </a:ext>
                </a:extLst>
              </a:tr>
              <a:tr h="341442">
                <a:tc>
                  <a:txBody>
                    <a:bodyPr/>
                    <a:lstStyle/>
                    <a:p>
                      <a:pPr marL="0" marR="0" algn="ctr">
                        <a:lnSpc>
                          <a:spcPct val="120000"/>
                        </a:lnSpc>
                        <a:spcBef>
                          <a:spcPts val="0"/>
                        </a:spcBef>
                        <a:spcAft>
                          <a:spcPts val="0"/>
                        </a:spcAft>
                      </a:pPr>
                      <a:endParaRPr lang="en-US" sz="320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7809816"/>
                  </a:ext>
                </a:extLst>
              </a:tr>
              <a:tr h="708935">
                <a:tc>
                  <a:txBody>
                    <a:bodyPr/>
                    <a:lstStyle/>
                    <a:p>
                      <a:pPr marL="0" marR="0" algn="ctr">
                        <a:lnSpc>
                          <a:spcPct val="120000"/>
                        </a:lnSpc>
                        <a:spcBef>
                          <a:spcPts val="0"/>
                        </a:spcBef>
                        <a:spcAft>
                          <a:spcPts val="0"/>
                        </a:spcAft>
                      </a:pPr>
                      <a:endParaRPr lang="en-US" sz="320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8275976"/>
                  </a:ext>
                </a:extLst>
              </a:tr>
            </a:tbl>
          </a:graphicData>
        </a:graphic>
      </p:graphicFrame>
    </p:spTree>
    <p:extLst>
      <p:ext uri="{BB962C8B-B14F-4D97-AF65-F5344CB8AC3E}">
        <p14:creationId xmlns:p14="http://schemas.microsoft.com/office/powerpoint/2010/main" val="1628206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7"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grpSp>
        <p:nvGrpSpPr>
          <p:cNvPr id="8" name="Group 7">
            <a:extLst>
              <a:ext uri="{FF2B5EF4-FFF2-40B4-BE49-F238E27FC236}">
                <a16:creationId xmlns:a16="http://schemas.microsoft.com/office/drawing/2014/main" id="{29572C31-C6B1-49BD-8FAB-39C0FF69283D}"/>
              </a:ext>
            </a:extLst>
          </p:cNvPr>
          <p:cNvGrpSpPr/>
          <p:nvPr/>
        </p:nvGrpSpPr>
        <p:grpSpPr>
          <a:xfrm>
            <a:off x="324830" y="247650"/>
            <a:ext cx="11397983" cy="6091407"/>
            <a:chOff x="397008" y="1469138"/>
            <a:chExt cx="11397983" cy="4854789"/>
          </a:xfrm>
        </p:grpSpPr>
        <p:sp>
          <p:nvSpPr>
            <p:cNvPr id="9" name="Rectangle: Rounded Corners 6">
              <a:extLst>
                <a:ext uri="{FF2B5EF4-FFF2-40B4-BE49-F238E27FC236}">
                  <a16:creationId xmlns:a16="http://schemas.microsoft.com/office/drawing/2014/main" id="{90D648AF-DD13-4F48-821A-46D93446107A}"/>
                </a:ext>
              </a:extLst>
            </p:cNvPr>
            <p:cNvSpPr/>
            <p:nvPr/>
          </p:nvSpPr>
          <p:spPr>
            <a:xfrm>
              <a:off x="397008" y="1469138"/>
              <a:ext cx="11397983" cy="4854789"/>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F72E232-17EE-4EDB-B1DC-65AC917EF001}"/>
                </a:ext>
              </a:extLst>
            </p:cNvPr>
            <p:cNvSpPr txBox="1"/>
            <p:nvPr/>
          </p:nvSpPr>
          <p:spPr>
            <a:xfrm>
              <a:off x="678095" y="1872036"/>
              <a:ext cx="10849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aphicFrame>
        <p:nvGraphicFramePr>
          <p:cNvPr id="11" name="Table 10">
            <a:extLst>
              <a:ext uri="{FF2B5EF4-FFF2-40B4-BE49-F238E27FC236}">
                <a16:creationId xmlns:a16="http://schemas.microsoft.com/office/drawing/2014/main" id="{3DB0CD23-5246-4A1C-9552-AC37BAB32600}"/>
              </a:ext>
            </a:extLst>
          </p:cNvPr>
          <p:cNvGraphicFramePr>
            <a:graphicFrameLocks noGrp="1"/>
          </p:cNvGraphicFramePr>
          <p:nvPr>
            <p:extLst>
              <p:ext uri="{D42A27DB-BD31-4B8C-83A1-F6EECF244321}">
                <p14:modId xmlns:p14="http://schemas.microsoft.com/office/powerpoint/2010/main" val="1201243447"/>
              </p:ext>
            </p:extLst>
          </p:nvPr>
        </p:nvGraphicFramePr>
        <p:xfrm>
          <a:off x="1524000" y="676275"/>
          <a:ext cx="9801225" cy="4832238"/>
        </p:xfrm>
        <a:graphic>
          <a:graphicData uri="http://schemas.openxmlformats.org/drawingml/2006/table">
            <a:tbl>
              <a:tblPr firstRow="1" firstCol="1" bandRow="1">
                <a:tableStyleId>{93296810-A885-4BE3-A3E7-6D5BEEA58F35}</a:tableStyleId>
              </a:tblPr>
              <a:tblGrid>
                <a:gridCol w="3648564">
                  <a:extLst>
                    <a:ext uri="{9D8B030D-6E8A-4147-A177-3AD203B41FA5}">
                      <a16:colId xmlns:a16="http://schemas.microsoft.com/office/drawing/2014/main" val="1689028334"/>
                    </a:ext>
                  </a:extLst>
                </a:gridCol>
                <a:gridCol w="6152661">
                  <a:extLst>
                    <a:ext uri="{9D8B030D-6E8A-4147-A177-3AD203B41FA5}">
                      <a16:colId xmlns:a16="http://schemas.microsoft.com/office/drawing/2014/main" val="354079266"/>
                    </a:ext>
                  </a:extLst>
                </a:gridCol>
              </a:tblGrid>
              <a:tr h="666750">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Chủ ngữ</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Vị ngữ</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2378804"/>
                  </a:ext>
                </a:extLst>
              </a:tr>
              <a:tr h="892285">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5071392"/>
                  </a:ext>
                </a:extLst>
              </a:tr>
              <a:tr h="1190459">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9820171"/>
                  </a:ext>
                </a:extLst>
              </a:tr>
              <a:tr h="892285">
                <a:tc>
                  <a:txBody>
                    <a:bodyPr/>
                    <a:lstStyle/>
                    <a:p>
                      <a:pPr marL="0" marR="0" algn="ctr">
                        <a:lnSpc>
                          <a:spcPct val="120000"/>
                        </a:lnSpc>
                        <a:spcBef>
                          <a:spcPts val="0"/>
                        </a:spcBef>
                        <a:spcAft>
                          <a:spcPts val="0"/>
                        </a:spcAft>
                      </a:pPr>
                      <a:endParaRPr lang="en-US" sz="320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7809816"/>
                  </a:ext>
                </a:extLst>
              </a:tr>
              <a:tr h="1190459">
                <a:tc>
                  <a:txBody>
                    <a:bodyPr/>
                    <a:lstStyle/>
                    <a:p>
                      <a:pPr marL="0" marR="0" algn="ctr">
                        <a:lnSpc>
                          <a:spcPct val="120000"/>
                        </a:lnSpc>
                        <a:spcBef>
                          <a:spcPts val="0"/>
                        </a:spcBef>
                        <a:spcAft>
                          <a:spcPts val="0"/>
                        </a:spcAft>
                      </a:pPr>
                      <a:endParaRPr lang="en-US" sz="320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8275976"/>
                  </a:ext>
                </a:extLst>
              </a:tr>
            </a:tbl>
          </a:graphicData>
        </a:graphic>
      </p:graphicFrame>
      <p:sp>
        <p:nvSpPr>
          <p:cNvPr id="12" name="TextBox 11">
            <a:extLst>
              <a:ext uri="{FF2B5EF4-FFF2-40B4-BE49-F238E27FC236}">
                <a16:creationId xmlns:a16="http://schemas.microsoft.com/office/drawing/2014/main" id="{65CEC790-B2AD-03DA-1D14-D7AD5155B9E8}"/>
              </a:ext>
            </a:extLst>
          </p:cNvPr>
          <p:cNvSpPr txBox="1"/>
          <p:nvPr/>
        </p:nvSpPr>
        <p:spPr>
          <a:xfrm>
            <a:off x="1771650" y="1476375"/>
            <a:ext cx="3219450" cy="584775"/>
          </a:xfrm>
          <a:prstGeom prst="rect">
            <a:avLst/>
          </a:prstGeom>
          <a:noFill/>
        </p:spPr>
        <p:txBody>
          <a:bodyPr wrap="square" rtlCol="0">
            <a:spAutoFit/>
          </a:bodyPr>
          <a:lstStyle/>
          <a:p>
            <a:r>
              <a:rPr lang="nl-NL" sz="3200" dirty="0">
                <a:effectLst/>
                <a:latin typeface="Cambria" panose="02040503050406030204" pitchFamily="18" charset="0"/>
                <a:ea typeface="Cambria" panose="02040503050406030204" pitchFamily="18" charset="0"/>
              </a:rPr>
              <a:t>Lý Thường Kiệt</a:t>
            </a:r>
            <a:endParaRPr lang="en-US" sz="32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03F3EE0F-3E5B-EDE2-3458-A7BB5AC650ED}"/>
              </a:ext>
            </a:extLst>
          </p:cNvPr>
          <p:cNvSpPr txBox="1"/>
          <p:nvPr/>
        </p:nvSpPr>
        <p:spPr>
          <a:xfrm>
            <a:off x="5200649" y="1447800"/>
            <a:ext cx="6162675" cy="584775"/>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là danh tướng Việt Nam thế kỉ XI</a:t>
            </a:r>
            <a:endParaRPr lang="en-US" sz="32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E3E5FBAD-54CD-4FEC-981D-9A170B12D87E}"/>
              </a:ext>
            </a:extLst>
          </p:cNvPr>
          <p:cNvSpPr txBox="1"/>
          <p:nvPr/>
        </p:nvSpPr>
        <p:spPr>
          <a:xfrm>
            <a:off x="1771650" y="2543175"/>
            <a:ext cx="3219450" cy="584775"/>
          </a:xfrm>
          <a:prstGeom prst="rect">
            <a:avLst/>
          </a:prstGeom>
          <a:noFill/>
        </p:spPr>
        <p:txBody>
          <a:bodyPr wrap="square" rtlCol="0">
            <a:spAutoFit/>
          </a:bodyPr>
          <a:lstStyle/>
          <a:p>
            <a:r>
              <a:rPr lang="nl-NL" sz="3200" dirty="0">
                <a:latin typeface="Cambria" panose="02040503050406030204" pitchFamily="18" charset="0"/>
                <a:ea typeface="Cambria" panose="02040503050406030204" pitchFamily="18" charset="0"/>
              </a:rPr>
              <a:t>Tên tuổi của ông</a:t>
            </a:r>
            <a:endParaRPr lang="en-US" sz="3200"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2608FC63-D88B-9A4D-0D14-7D1D5FF53020}"/>
              </a:ext>
            </a:extLst>
          </p:cNvPr>
          <p:cNvSpPr txBox="1"/>
          <p:nvPr/>
        </p:nvSpPr>
        <p:spPr>
          <a:xfrm>
            <a:off x="5267325" y="2238375"/>
            <a:ext cx="6029326"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gắn với chiến thắng chống quân xâm lược nhà Tống</a:t>
            </a:r>
            <a:endParaRPr lang="en-US" sz="3200"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96B028AA-447C-9E7F-139D-77703AA5D7B5}"/>
              </a:ext>
            </a:extLst>
          </p:cNvPr>
          <p:cNvSpPr txBox="1"/>
          <p:nvPr/>
        </p:nvSpPr>
        <p:spPr>
          <a:xfrm>
            <a:off x="1762125" y="3609975"/>
            <a:ext cx="3219450" cy="584775"/>
          </a:xfrm>
          <a:prstGeom prst="rect">
            <a:avLst/>
          </a:prstGeom>
          <a:noFill/>
        </p:spPr>
        <p:txBody>
          <a:bodyPr wrap="square" rtlCol="0">
            <a:spAutoFit/>
          </a:bodyPr>
          <a:lstStyle/>
          <a:p>
            <a:pPr algn="ctr"/>
            <a:r>
              <a:rPr lang="nl-NL" sz="3200" dirty="0">
                <a:latin typeface="Cambria" panose="02040503050406030204" pitchFamily="18" charset="0"/>
                <a:ea typeface="Cambria" panose="02040503050406030204" pitchFamily="18" charset="0"/>
              </a:rPr>
              <a:t>Ông</a:t>
            </a:r>
            <a:endParaRPr lang="en-US" sz="32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6A29800E-8CD1-1A45-C435-B7C6FE4B84CC}"/>
              </a:ext>
            </a:extLst>
          </p:cNvPr>
          <p:cNvSpPr txBox="1"/>
          <p:nvPr/>
        </p:nvSpPr>
        <p:spPr>
          <a:xfrm>
            <a:off x="5257800" y="3305175"/>
            <a:ext cx="6029326"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cũng là tác giả bài thơ Sông núi nước Nam</a:t>
            </a:r>
            <a:endParaRPr lang="en-US" sz="3200" dirty="0">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3EA36E8E-820B-C855-2299-85CCA76E0E39}"/>
              </a:ext>
            </a:extLst>
          </p:cNvPr>
          <p:cNvSpPr txBox="1"/>
          <p:nvPr/>
        </p:nvSpPr>
        <p:spPr>
          <a:xfrm>
            <a:off x="1733550" y="4619625"/>
            <a:ext cx="3219450" cy="584775"/>
          </a:xfrm>
          <a:prstGeom prst="rect">
            <a:avLst/>
          </a:prstGeom>
          <a:noFill/>
        </p:spPr>
        <p:txBody>
          <a:bodyPr wrap="square" rtlCol="0">
            <a:spAutoFit/>
          </a:bodyPr>
          <a:lstStyle/>
          <a:p>
            <a:pPr algn="ctr"/>
            <a:r>
              <a:rPr lang="nl-NL" sz="3200" dirty="0">
                <a:latin typeface="Cambria" panose="02040503050406030204" pitchFamily="18" charset="0"/>
                <a:ea typeface="Cambria" panose="02040503050406030204" pitchFamily="18" charset="0"/>
              </a:rPr>
              <a:t>Bài thơ</a:t>
            </a:r>
            <a:endParaRPr lang="en-US" sz="3200" dirty="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4699B0C2-ACF4-E5BE-2406-F4EADC0AABD7}"/>
              </a:ext>
            </a:extLst>
          </p:cNvPr>
          <p:cNvSpPr txBox="1"/>
          <p:nvPr/>
        </p:nvSpPr>
        <p:spPr>
          <a:xfrm>
            <a:off x="5229225" y="4314825"/>
            <a:ext cx="6029326"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được xem là bản Tuyên ngôn Độc lập đầu tiên của nước ta</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65983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7"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pic>
        <p:nvPicPr>
          <p:cNvPr id="8" name="图片 21">
            <a:extLst>
              <a:ext uri="{FF2B5EF4-FFF2-40B4-BE49-F238E27FC236}">
                <a16:creationId xmlns:a16="http://schemas.microsoft.com/office/drawing/2014/main" id="{A033DD53-1C8D-4F98-9434-4E00B44830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9" name="Rectangle 56"/>
          <p:cNvSpPr>
            <a:spLocks noChangeArrowheads="1"/>
          </p:cNvSpPr>
          <p:nvPr/>
        </p:nvSpPr>
        <p:spPr bwMode="auto">
          <a:xfrm>
            <a:off x="615984" y="127076"/>
            <a:ext cx="11480766" cy="264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3:</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Dựa vào tranh, đặt câu có những loại vị ngữ sau:</a:t>
            </a:r>
          </a:p>
          <a:p>
            <a:pPr lvl="0">
              <a:spcBef>
                <a:spcPct val="20000"/>
              </a:spcBef>
              <a:buClr>
                <a:srgbClr val="0563C1"/>
              </a:buClr>
              <a:buSzPct val="70000"/>
              <a:defRPr/>
            </a:pP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a. Vị ngữ nêu hoạt động, trạng thái.</a:t>
            </a:r>
          </a:p>
          <a:p>
            <a:pPr lvl="0">
              <a:spcBef>
                <a:spcPct val="20000"/>
              </a:spcBef>
              <a:buClr>
                <a:srgbClr val="0563C1"/>
              </a:buClr>
              <a:buSzPct val="70000"/>
              <a:defRPr/>
            </a:pP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b. Vị ngữ nêu đặc điểm.</a:t>
            </a:r>
          </a:p>
          <a:p>
            <a:pPr lvl="0">
              <a:spcBef>
                <a:spcPct val="20000"/>
              </a:spcBef>
              <a:buClr>
                <a:srgbClr val="0563C1"/>
              </a:buClr>
              <a:buSzPct val="70000"/>
              <a:defRPr/>
            </a:pP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c. Vị ngữ giới thiệu, nhận xét.</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3B7FB22-D801-48CC-A1AD-2B84D03183B6}"/>
              </a:ext>
            </a:extLst>
          </p:cNvPr>
          <p:cNvPicPr>
            <a:picLocks noChangeAspect="1"/>
          </p:cNvPicPr>
          <p:nvPr/>
        </p:nvPicPr>
        <p:blipFill>
          <a:blip r:embed="rId7"/>
          <a:stretch>
            <a:fillRect/>
          </a:stretch>
        </p:blipFill>
        <p:spPr>
          <a:xfrm>
            <a:off x="3426835" y="2847976"/>
            <a:ext cx="5650490" cy="3071812"/>
          </a:xfrm>
          <a:prstGeom prst="rect">
            <a:avLst/>
          </a:prstGeom>
        </p:spPr>
      </p:pic>
    </p:spTree>
    <p:extLst>
      <p:ext uri="{BB962C8B-B14F-4D97-AF65-F5344CB8AC3E}">
        <p14:creationId xmlns:p14="http://schemas.microsoft.com/office/powerpoint/2010/main" val="403798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7"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sp>
        <p:nvSpPr>
          <p:cNvPr id="8" name="任意多边形 27">
            <a:extLst>
              <a:ext uri="{FF2B5EF4-FFF2-40B4-BE49-F238E27FC236}">
                <a16:creationId xmlns:a16="http://schemas.microsoft.com/office/drawing/2014/main" id="{F9DABD06-A78B-48EC-993A-5B03D520B5F6}"/>
              </a:ext>
            </a:extLst>
          </p:cNvPr>
          <p:cNvSpPr/>
          <p:nvPr/>
        </p:nvSpPr>
        <p:spPr>
          <a:xfrm>
            <a:off x="10530444" y="2117410"/>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 name="任意多边形 10">
            <a:extLst>
              <a:ext uri="{FF2B5EF4-FFF2-40B4-BE49-F238E27FC236}">
                <a16:creationId xmlns:a16="http://schemas.microsoft.com/office/drawing/2014/main" id="{F686E58C-FC60-433E-86D4-D5731BFD9F3E}"/>
              </a:ext>
            </a:extLst>
          </p:cNvPr>
          <p:cNvSpPr/>
          <p:nvPr/>
        </p:nvSpPr>
        <p:spPr>
          <a:xfrm>
            <a:off x="11163203" y="278812"/>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10" name="图片 94">
            <a:extLst>
              <a:ext uri="{FF2B5EF4-FFF2-40B4-BE49-F238E27FC236}">
                <a16:creationId xmlns:a16="http://schemas.microsoft.com/office/drawing/2014/main" id="{5623725F-CC3B-4692-A052-6ED4B01132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26789">
            <a:off x="10869565" y="891400"/>
            <a:ext cx="1701282" cy="1701282"/>
          </a:xfrm>
          <a:prstGeom prst="rect">
            <a:avLst/>
          </a:prstGeom>
        </p:spPr>
      </p:pic>
      <p:pic>
        <p:nvPicPr>
          <p:cNvPr id="11" name="图片 8">
            <a:extLst>
              <a:ext uri="{FF2B5EF4-FFF2-40B4-BE49-F238E27FC236}">
                <a16:creationId xmlns:a16="http://schemas.microsoft.com/office/drawing/2014/main" id="{710BF325-EBB1-4A02-9EC5-305E57F2D7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8489" y="1415521"/>
            <a:ext cx="5951661" cy="5951661"/>
          </a:xfrm>
          <a:prstGeom prst="rect">
            <a:avLst/>
          </a:prstGeom>
        </p:spPr>
      </p:pic>
      <p:grpSp>
        <p:nvGrpSpPr>
          <p:cNvPr id="12" name="Group 11">
            <a:extLst>
              <a:ext uri="{FF2B5EF4-FFF2-40B4-BE49-F238E27FC236}">
                <a16:creationId xmlns:a16="http://schemas.microsoft.com/office/drawing/2014/main" id="{0458B107-AE7C-4C4C-9F3D-FBD31A53D505}"/>
              </a:ext>
            </a:extLst>
          </p:cNvPr>
          <p:cNvGrpSpPr/>
          <p:nvPr/>
        </p:nvGrpSpPr>
        <p:grpSpPr>
          <a:xfrm>
            <a:off x="2466975" y="446750"/>
            <a:ext cx="8349854" cy="1629700"/>
            <a:chOff x="2490627" y="2326130"/>
            <a:chExt cx="8792927" cy="3623537"/>
          </a:xfrm>
        </p:grpSpPr>
        <p:sp>
          <p:nvSpPr>
            <p:cNvPr id="13" name="Rectangle: Rounded Corners 13">
              <a:extLst>
                <a:ext uri="{FF2B5EF4-FFF2-40B4-BE49-F238E27FC236}">
                  <a16:creationId xmlns:a16="http://schemas.microsoft.com/office/drawing/2014/main" id="{A0A3D3E0-593D-411F-93F3-C09AE5488B1C}"/>
                </a:ext>
              </a:extLst>
            </p:cNvPr>
            <p:cNvSpPr/>
            <p:nvPr/>
          </p:nvSpPr>
          <p:spPr>
            <a:xfrm>
              <a:off x="2490627" y="2326130"/>
              <a:ext cx="8792927" cy="3623537"/>
            </a:xfrm>
            <a:prstGeom prst="roundRect">
              <a:avLst/>
            </a:prstGeom>
            <a:solidFill>
              <a:schemeClr val="bg1"/>
            </a:solidFill>
            <a:ln w="19050">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DED8B78B-5506-4762-B901-B8F7504394CA}"/>
                </a:ext>
              </a:extLst>
            </p:cNvPr>
            <p:cNvSpPr txBox="1"/>
            <p:nvPr/>
          </p:nvSpPr>
          <p:spPr>
            <a:xfrm>
              <a:off x="2678655" y="2476277"/>
              <a:ext cx="8604899" cy="2668857"/>
            </a:xfrm>
            <a:prstGeom prst="rect">
              <a:avLst/>
            </a:prstGeom>
            <a:noFill/>
          </p:spPr>
          <p:txBody>
            <a:bodyPr wrap="square" rtlCol="0">
              <a:spAutoFit/>
            </a:bodyPr>
            <a:lstStyle/>
            <a:p>
              <a:pPr algn="ctr">
                <a:defRPr/>
              </a:pPr>
              <a:r>
                <a:rPr lang="vi-VN" alt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Vị ngữ nêu hoạt động, trạng thái.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rPr>
                <a:t>       =&gt; </a:t>
              </a: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Các chú bộ đội đang hành quân.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grpSp>
        <p:nvGrpSpPr>
          <p:cNvPr id="15" name="Group 14">
            <a:extLst>
              <a:ext uri="{FF2B5EF4-FFF2-40B4-BE49-F238E27FC236}">
                <a16:creationId xmlns:a16="http://schemas.microsoft.com/office/drawing/2014/main" id="{30CC0D1F-D77F-F5EC-2935-E901D40434E3}"/>
              </a:ext>
            </a:extLst>
          </p:cNvPr>
          <p:cNvGrpSpPr/>
          <p:nvPr/>
        </p:nvGrpSpPr>
        <p:grpSpPr>
          <a:xfrm>
            <a:off x="3448050" y="2361275"/>
            <a:ext cx="8349854" cy="1448725"/>
            <a:chOff x="2490627" y="2326130"/>
            <a:chExt cx="8792927" cy="3623537"/>
          </a:xfrm>
        </p:grpSpPr>
        <p:sp>
          <p:nvSpPr>
            <p:cNvPr id="16" name="Rectangle: Rounded Corners 12">
              <a:extLst>
                <a:ext uri="{FF2B5EF4-FFF2-40B4-BE49-F238E27FC236}">
                  <a16:creationId xmlns:a16="http://schemas.microsoft.com/office/drawing/2014/main" id="{1305B195-34F1-72D6-70EE-C30CD0F537EB}"/>
                </a:ext>
              </a:extLst>
            </p:cNvPr>
            <p:cNvSpPr/>
            <p:nvPr/>
          </p:nvSpPr>
          <p:spPr>
            <a:xfrm>
              <a:off x="2490627" y="2326130"/>
              <a:ext cx="8792927" cy="3623537"/>
            </a:xfrm>
            <a:prstGeom prst="roundRect">
              <a:avLst/>
            </a:prstGeom>
            <a:solidFill>
              <a:schemeClr val="bg1"/>
            </a:solidFill>
            <a:ln w="19050">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C314E20-A770-4A0B-DAE9-81CE33ABB033}"/>
                </a:ext>
              </a:extLst>
            </p:cNvPr>
            <p:cNvSpPr txBox="1"/>
            <p:nvPr/>
          </p:nvSpPr>
          <p:spPr>
            <a:xfrm>
              <a:off x="2678655" y="2476276"/>
              <a:ext cx="8604899" cy="3002251"/>
            </a:xfrm>
            <a:prstGeom prst="rect">
              <a:avLst/>
            </a:prstGeom>
            <a:noFill/>
          </p:spPr>
          <p:txBody>
            <a:bodyPr wrap="square" rtlCol="0">
              <a:spAutoFit/>
            </a:bodyPr>
            <a:lstStyle/>
            <a:p>
              <a:pPr algn="ctr">
                <a:defRPr/>
              </a:pPr>
              <a:r>
                <a:rPr lang="vi-VN" alt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Vị ngữ nêu đặc điểm.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rPr>
                <a:t>               =&gt; </a:t>
              </a: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Các chú bộ đội rất vui vẻ.</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11F3F43F-8A0F-D8A9-C4F7-51AAC1C4C93B}"/>
              </a:ext>
            </a:extLst>
          </p:cNvPr>
          <p:cNvGrpSpPr/>
          <p:nvPr/>
        </p:nvGrpSpPr>
        <p:grpSpPr>
          <a:xfrm>
            <a:off x="3533775" y="4161500"/>
            <a:ext cx="8349854" cy="1448725"/>
            <a:chOff x="2490627" y="2326130"/>
            <a:chExt cx="8792927" cy="3623537"/>
          </a:xfrm>
        </p:grpSpPr>
        <p:sp>
          <p:nvSpPr>
            <p:cNvPr id="19" name="Rectangle: Rounded Corners 17">
              <a:extLst>
                <a:ext uri="{FF2B5EF4-FFF2-40B4-BE49-F238E27FC236}">
                  <a16:creationId xmlns:a16="http://schemas.microsoft.com/office/drawing/2014/main" id="{682D9E41-8FA6-D28F-1F87-8E6B02D059ED}"/>
                </a:ext>
              </a:extLst>
            </p:cNvPr>
            <p:cNvSpPr/>
            <p:nvPr/>
          </p:nvSpPr>
          <p:spPr>
            <a:xfrm>
              <a:off x="2490627" y="2326130"/>
              <a:ext cx="8792927" cy="3623537"/>
            </a:xfrm>
            <a:prstGeom prst="roundRect">
              <a:avLst/>
            </a:prstGeom>
            <a:solidFill>
              <a:schemeClr val="bg1"/>
            </a:solidFill>
            <a:ln w="19050">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65E9FA3C-3D37-19F1-2815-549FDD3CFAAA}"/>
                </a:ext>
              </a:extLst>
            </p:cNvPr>
            <p:cNvSpPr txBox="1"/>
            <p:nvPr/>
          </p:nvSpPr>
          <p:spPr>
            <a:xfrm>
              <a:off x="2678655" y="2476276"/>
              <a:ext cx="8604899" cy="3002251"/>
            </a:xfrm>
            <a:prstGeom prst="rect">
              <a:avLst/>
            </a:prstGeom>
            <a:noFill/>
          </p:spPr>
          <p:txBody>
            <a:bodyPr wrap="square" rtlCol="0">
              <a:spAutoFit/>
            </a:bodyPr>
            <a:lstStyle/>
            <a:p>
              <a:pPr algn="ctr">
                <a:defRPr/>
              </a:pPr>
              <a:r>
                <a:rPr lang="vi-VN" alt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Vị ngữ giới thiệu, nhận xét.</a:t>
              </a:r>
              <a:endParaRPr lang="en-US" alt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ctr">
                <a:defRPr/>
              </a:pPr>
              <a:r>
                <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=&gt; </a:t>
              </a: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Họ là những người lính </a:t>
              </a:r>
              <a:r>
                <a:rPr kumimoji="0" lang="en-US" sz="3600" b="0" i="0" u="none" strike="noStrike" kern="120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rPr>
                <a:t>c</a:t>
              </a:r>
              <a:r>
                <a:rPr kumimoji="0" lang="vi-VN" sz="3600" b="0" i="0" u="none" strike="noStrike" kern="120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rPr>
                <a:t>ụ </a:t>
              </a: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Hồ.</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958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7"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grpSp>
        <p:nvGrpSpPr>
          <p:cNvPr id="8" name="Group 7">
            <a:extLst>
              <a:ext uri="{FF2B5EF4-FFF2-40B4-BE49-F238E27FC236}">
                <a16:creationId xmlns:a16="http://schemas.microsoft.com/office/drawing/2014/main" id="{076D6BDE-BEA1-6E37-3E58-39413CBC0952}"/>
              </a:ext>
            </a:extLst>
          </p:cNvPr>
          <p:cNvGrpSpPr/>
          <p:nvPr/>
        </p:nvGrpSpPr>
        <p:grpSpPr>
          <a:xfrm>
            <a:off x="336370" y="490552"/>
            <a:ext cx="10522130" cy="4719623"/>
            <a:chOff x="4684437" y="4416094"/>
            <a:chExt cx="10522130" cy="4719623"/>
          </a:xfrm>
        </p:grpSpPr>
        <p:sp>
          <p:nvSpPr>
            <p:cNvPr id="9" name="Rectangle: Rounded Corners 8">
              <a:extLst>
                <a:ext uri="{FF2B5EF4-FFF2-40B4-BE49-F238E27FC236}">
                  <a16:creationId xmlns:a16="http://schemas.microsoft.com/office/drawing/2014/main" id="{DAA3D3B5-C5C5-E850-A721-543EF2638B7B}"/>
                </a:ext>
              </a:extLst>
            </p:cNvPr>
            <p:cNvSpPr/>
            <p:nvPr/>
          </p:nvSpPr>
          <p:spPr>
            <a:xfrm>
              <a:off x="5444837" y="4716117"/>
              <a:ext cx="9761730" cy="4419600"/>
            </a:xfrm>
            <a:custGeom>
              <a:avLst/>
              <a:gdLst>
                <a:gd name="connsiteX0" fmla="*/ 0 w 6372375"/>
                <a:gd name="connsiteY0" fmla="*/ 152288 h 913709"/>
                <a:gd name="connsiteX1" fmla="*/ 152288 w 6372375"/>
                <a:gd name="connsiteY1" fmla="*/ 0 h 913709"/>
                <a:gd name="connsiteX2" fmla="*/ 6220087 w 6372375"/>
                <a:gd name="connsiteY2" fmla="*/ 0 h 913709"/>
                <a:gd name="connsiteX3" fmla="*/ 6372375 w 6372375"/>
                <a:gd name="connsiteY3" fmla="*/ 152288 h 913709"/>
                <a:gd name="connsiteX4" fmla="*/ 6372375 w 6372375"/>
                <a:gd name="connsiteY4" fmla="*/ 761421 h 913709"/>
                <a:gd name="connsiteX5" fmla="*/ 6220087 w 6372375"/>
                <a:gd name="connsiteY5" fmla="*/ 913709 h 913709"/>
                <a:gd name="connsiteX6" fmla="*/ 152288 w 6372375"/>
                <a:gd name="connsiteY6" fmla="*/ 913709 h 913709"/>
                <a:gd name="connsiteX7" fmla="*/ 0 w 6372375"/>
                <a:gd name="connsiteY7" fmla="*/ 761421 h 913709"/>
                <a:gd name="connsiteX8" fmla="*/ 0 w 6372375"/>
                <a:gd name="connsiteY8" fmla="*/ 152288 h 91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2375" h="913709" fill="none" extrusionOk="0">
                  <a:moveTo>
                    <a:pt x="0" y="152288"/>
                  </a:moveTo>
                  <a:cubicBezTo>
                    <a:pt x="-1949" y="67367"/>
                    <a:pt x="77090" y="10140"/>
                    <a:pt x="152288" y="0"/>
                  </a:cubicBezTo>
                  <a:cubicBezTo>
                    <a:pt x="3176208" y="-61902"/>
                    <a:pt x="5311741" y="-101778"/>
                    <a:pt x="6220087" y="0"/>
                  </a:cubicBezTo>
                  <a:cubicBezTo>
                    <a:pt x="6298521" y="-1778"/>
                    <a:pt x="6379681" y="58446"/>
                    <a:pt x="6372375" y="152288"/>
                  </a:cubicBezTo>
                  <a:cubicBezTo>
                    <a:pt x="6342768" y="294141"/>
                    <a:pt x="6381869" y="528934"/>
                    <a:pt x="6372375" y="761421"/>
                  </a:cubicBezTo>
                  <a:cubicBezTo>
                    <a:pt x="6363601" y="841231"/>
                    <a:pt x="6302913" y="907792"/>
                    <a:pt x="6220087" y="913709"/>
                  </a:cubicBezTo>
                  <a:cubicBezTo>
                    <a:pt x="4403031" y="771317"/>
                    <a:pt x="1397806" y="1024810"/>
                    <a:pt x="152288" y="913709"/>
                  </a:cubicBezTo>
                  <a:cubicBezTo>
                    <a:pt x="58821" y="918392"/>
                    <a:pt x="-2880" y="858657"/>
                    <a:pt x="0" y="761421"/>
                  </a:cubicBezTo>
                  <a:cubicBezTo>
                    <a:pt x="-42499" y="634449"/>
                    <a:pt x="32880" y="263887"/>
                    <a:pt x="0" y="152288"/>
                  </a:cubicBezTo>
                  <a:close/>
                </a:path>
                <a:path w="6372375" h="913709" stroke="0" extrusionOk="0">
                  <a:moveTo>
                    <a:pt x="0" y="152288"/>
                  </a:moveTo>
                  <a:cubicBezTo>
                    <a:pt x="-10063" y="54883"/>
                    <a:pt x="62630" y="-9287"/>
                    <a:pt x="152288" y="0"/>
                  </a:cubicBezTo>
                  <a:cubicBezTo>
                    <a:pt x="854576" y="-164947"/>
                    <a:pt x="4325384" y="-52288"/>
                    <a:pt x="6220087" y="0"/>
                  </a:cubicBezTo>
                  <a:cubicBezTo>
                    <a:pt x="6303762" y="-6755"/>
                    <a:pt x="6368296" y="68835"/>
                    <a:pt x="6372375" y="152288"/>
                  </a:cubicBezTo>
                  <a:cubicBezTo>
                    <a:pt x="6339025" y="445077"/>
                    <a:pt x="6373654" y="561665"/>
                    <a:pt x="6372375" y="761421"/>
                  </a:cubicBezTo>
                  <a:cubicBezTo>
                    <a:pt x="6381533" y="857351"/>
                    <a:pt x="6303513" y="912472"/>
                    <a:pt x="6220087" y="913709"/>
                  </a:cubicBezTo>
                  <a:cubicBezTo>
                    <a:pt x="3820440" y="1072250"/>
                    <a:pt x="2216337" y="771873"/>
                    <a:pt x="152288" y="913709"/>
                  </a:cubicBezTo>
                  <a:cubicBezTo>
                    <a:pt x="67449" y="926582"/>
                    <a:pt x="4972" y="843798"/>
                    <a:pt x="0" y="761421"/>
                  </a:cubicBezTo>
                  <a:cubicBezTo>
                    <a:pt x="18849" y="678923"/>
                    <a:pt x="-14014" y="419151"/>
                    <a:pt x="0" y="152288"/>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custGeom>
                      <a:avLst/>
                      <a:gdLst>
                        <a:gd name="connsiteX0" fmla="*/ 0 w 9761730"/>
                        <a:gd name="connsiteY0" fmla="*/ 736615 h 4419600"/>
                        <a:gd name="connsiteX1" fmla="*/ 233287 w 9761730"/>
                        <a:gd name="connsiteY1" fmla="*/ 0 h 4419600"/>
                        <a:gd name="connsiteX2" fmla="*/ 9528442 w 9761730"/>
                        <a:gd name="connsiteY2" fmla="*/ 0 h 4419600"/>
                        <a:gd name="connsiteX3" fmla="*/ 9761730 w 9761730"/>
                        <a:gd name="connsiteY3" fmla="*/ 736615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5 h 4419600"/>
                        <a:gd name="connsiteX0" fmla="*/ 0 w 9761730"/>
                        <a:gd name="connsiteY0" fmla="*/ 736615 h 4419600"/>
                        <a:gd name="connsiteX1" fmla="*/ 233287 w 9761730"/>
                        <a:gd name="connsiteY1" fmla="*/ 0 h 4419600"/>
                        <a:gd name="connsiteX2" fmla="*/ 9528442 w 9761730"/>
                        <a:gd name="connsiteY2" fmla="*/ 0 h 4419600"/>
                        <a:gd name="connsiteX3" fmla="*/ 9761730 w 9761730"/>
                        <a:gd name="connsiteY3" fmla="*/ 736615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5 h 44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4419600" fill="none" extrusionOk="0">
                          <a:moveTo>
                            <a:pt x="0" y="736615"/>
                          </a:moveTo>
                          <a:cubicBezTo>
                            <a:pt x="-7612" y="323918"/>
                            <a:pt x="133759" y="66880"/>
                            <a:pt x="233287" y="0"/>
                          </a:cubicBezTo>
                          <a:cubicBezTo>
                            <a:pt x="4900183" y="-304805"/>
                            <a:pt x="8072016" y="-255053"/>
                            <a:pt x="9528442" y="0"/>
                          </a:cubicBezTo>
                          <a:cubicBezTo>
                            <a:pt x="9628842" y="-14794"/>
                            <a:pt x="9803700" y="241686"/>
                            <a:pt x="9761730" y="736615"/>
                          </a:cubicBezTo>
                          <a:cubicBezTo>
                            <a:pt x="9843016" y="1579954"/>
                            <a:pt x="9794149" y="2544304"/>
                            <a:pt x="9761730" y="3682984"/>
                          </a:cubicBezTo>
                          <a:cubicBezTo>
                            <a:pt x="9725577" y="4057905"/>
                            <a:pt x="9649864" y="4365751"/>
                            <a:pt x="9528442" y="4419600"/>
                          </a:cubicBezTo>
                          <a:cubicBezTo>
                            <a:pt x="6809991" y="3525155"/>
                            <a:pt x="2340267" y="5053038"/>
                            <a:pt x="233287" y="4419600"/>
                          </a:cubicBezTo>
                          <a:cubicBezTo>
                            <a:pt x="42550" y="4466045"/>
                            <a:pt x="-8815" y="4173391"/>
                            <a:pt x="0" y="3682984"/>
                          </a:cubicBezTo>
                          <a:cubicBezTo>
                            <a:pt x="-87895" y="3045378"/>
                            <a:pt x="27739" y="1305184"/>
                            <a:pt x="0" y="736615"/>
                          </a:cubicBezTo>
                          <a:close/>
                        </a:path>
                        <a:path w="9761730" h="4419600" stroke="0" extrusionOk="0">
                          <a:moveTo>
                            <a:pt x="0" y="736615"/>
                          </a:moveTo>
                          <a:cubicBezTo>
                            <a:pt x="-12488" y="256569"/>
                            <a:pt x="97930" y="-56650"/>
                            <a:pt x="233287" y="0"/>
                          </a:cubicBezTo>
                          <a:cubicBezTo>
                            <a:pt x="1316326" y="-852850"/>
                            <a:pt x="6470779" y="-269472"/>
                            <a:pt x="9528442" y="0"/>
                          </a:cubicBezTo>
                          <a:cubicBezTo>
                            <a:pt x="9666698" y="-37011"/>
                            <a:pt x="9791354" y="378044"/>
                            <a:pt x="9761730" y="736615"/>
                          </a:cubicBezTo>
                          <a:cubicBezTo>
                            <a:pt x="9659906" y="2147620"/>
                            <a:pt x="9753937" y="2709066"/>
                            <a:pt x="9761730" y="3682984"/>
                          </a:cubicBezTo>
                          <a:cubicBezTo>
                            <a:pt x="9780633" y="4142945"/>
                            <a:pt x="9670084" y="4411235"/>
                            <a:pt x="9528442" y="4419600"/>
                          </a:cubicBezTo>
                          <a:cubicBezTo>
                            <a:pt x="6067591" y="4815132"/>
                            <a:pt x="3570229" y="4134922"/>
                            <a:pt x="233287" y="4419600"/>
                          </a:cubicBezTo>
                          <a:cubicBezTo>
                            <a:pt x="143474" y="4440001"/>
                            <a:pt x="-3837" y="4009114"/>
                            <a:pt x="0" y="3682984"/>
                          </a:cubicBezTo>
                          <a:cubicBezTo>
                            <a:pt x="-123" y="3404581"/>
                            <a:pt x="-45520" y="2138513"/>
                            <a:pt x="0" y="736615"/>
                          </a:cubicBezTo>
                          <a:close/>
                        </a:path>
                        <a:path w="9761730" h="4419600" fill="none" stroke="0" extrusionOk="0">
                          <a:moveTo>
                            <a:pt x="0" y="736615"/>
                          </a:moveTo>
                          <a:cubicBezTo>
                            <a:pt x="-10368" y="316097"/>
                            <a:pt x="112031" y="38909"/>
                            <a:pt x="233287" y="0"/>
                          </a:cubicBezTo>
                          <a:cubicBezTo>
                            <a:pt x="4953434" y="-461089"/>
                            <a:pt x="8217776" y="-407566"/>
                            <a:pt x="9528442" y="0"/>
                          </a:cubicBezTo>
                          <a:cubicBezTo>
                            <a:pt x="9645721" y="-53606"/>
                            <a:pt x="9756717" y="285296"/>
                            <a:pt x="9761730" y="736615"/>
                          </a:cubicBezTo>
                          <a:cubicBezTo>
                            <a:pt x="9776022" y="1470447"/>
                            <a:pt x="9658875" y="2530070"/>
                            <a:pt x="9761730" y="3682984"/>
                          </a:cubicBezTo>
                          <a:cubicBezTo>
                            <a:pt x="9758519" y="4082233"/>
                            <a:pt x="9643011" y="4368576"/>
                            <a:pt x="9528442" y="4419600"/>
                          </a:cubicBezTo>
                          <a:cubicBezTo>
                            <a:pt x="6765999" y="4064443"/>
                            <a:pt x="2109712" y="4706743"/>
                            <a:pt x="233287" y="4419600"/>
                          </a:cubicBezTo>
                          <a:cubicBezTo>
                            <a:pt x="88888" y="4463648"/>
                            <a:pt x="8821" y="4148713"/>
                            <a:pt x="0" y="3682984"/>
                          </a:cubicBezTo>
                          <a:cubicBezTo>
                            <a:pt x="-129698" y="3042653"/>
                            <a:pt x="85580" y="1351055"/>
                            <a:pt x="0" y="73661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2">
                      <a:lumMod val="75000"/>
                    </a:schemeClr>
                  </a:solidFill>
                  <a:latin typeface="Calibri" panose="020F0502020204030204" pitchFamily="34" charset="0"/>
                  <a:cs typeface="Calibri" panose="020F0502020204030204" pitchFamily="34" charset="0"/>
                </a:rPr>
                <a:t>Vị</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ngữ</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nêu</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hoạt</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động</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trạng</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thái</a:t>
              </a:r>
              <a:r>
                <a:rPr lang="en-US" sz="4000" b="1" dirty="0">
                  <a:solidFill>
                    <a:schemeClr val="tx2">
                      <a:lumMod val="75000"/>
                    </a:schemeClr>
                  </a:solidFill>
                  <a:latin typeface="Calibri" panose="020F0502020204030204" pitchFamily="34" charset="0"/>
                  <a:cs typeface="Calibri" panose="020F0502020204030204" pitchFamily="34" charset="0"/>
                </a:rPr>
                <a:t>.</a:t>
              </a:r>
            </a:p>
            <a:p>
              <a:pPr marL="571500" indent="-571500" algn="just">
                <a:buFont typeface="Arial" panose="020B0604020202020204" pitchFamily="34" charset="0"/>
                <a:buChar char="•"/>
              </a:pPr>
              <a:r>
                <a:rPr lang="en-US" sz="4000" b="1" dirty="0" err="1">
                  <a:solidFill>
                    <a:schemeClr val="tx1"/>
                  </a:solidFill>
                  <a:latin typeface="Calibri" panose="020F0502020204030204" pitchFamily="34" charset="0"/>
                  <a:cs typeface="Calibri" panose="020F0502020204030204" pitchFamily="34" charset="0"/>
                </a:rPr>
                <a:t>Hoạt</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động</a:t>
              </a:r>
              <a:r>
                <a:rPr lang="en-US" sz="4000" b="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nhìn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thấy</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rõ</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ràng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cảm</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nhận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bằng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giác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quan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và</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thông</a:t>
              </a:r>
              <a:r>
                <a:rPr lang="en-US" sz="4000" i="1" dirty="0">
                  <a:solidFill>
                    <a:schemeClr val="tx1"/>
                  </a:solidFill>
                  <a:latin typeface="Calibri" panose="020F0502020204030204" pitchFamily="34" charset="0"/>
                  <a:cs typeface="Calibri" panose="020F0502020204030204" pitchFamily="34" charset="0"/>
                </a:rPr>
                <a:t> qua </a:t>
              </a:r>
              <a:r>
                <a:rPr lang="en-US" sz="4000" i="1" dirty="0" err="1">
                  <a:solidFill>
                    <a:schemeClr val="tx1"/>
                  </a:solidFill>
                  <a:latin typeface="Calibri" panose="020F0502020204030204" pitchFamily="34" charset="0"/>
                  <a:cs typeface="Calibri" panose="020F0502020204030204" pitchFamily="34" charset="0"/>
                </a:rPr>
                <a:t>hoạt</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động</a:t>
              </a:r>
              <a:r>
                <a:rPr lang="en-US" sz="4000" i="1" dirty="0">
                  <a:solidFill>
                    <a:schemeClr val="tx1"/>
                  </a:solidFill>
                  <a:latin typeface="Calibri" panose="020F0502020204030204" pitchFamily="34" charset="0"/>
                  <a:cs typeface="Calibri" panose="020F0502020204030204" pitchFamily="34" charset="0"/>
                </a:rPr>
                <a:t>.</a:t>
              </a:r>
            </a:p>
            <a:p>
              <a:pPr marL="571500" indent="-571500" algn="just">
                <a:buFont typeface="Arial" panose="020B0604020202020204" pitchFamily="34" charset="0"/>
                <a:buChar char="•"/>
              </a:pPr>
              <a:r>
                <a:rPr lang="en-US" sz="4000" b="1" dirty="0" err="1">
                  <a:solidFill>
                    <a:schemeClr val="tx1"/>
                  </a:solidFill>
                  <a:latin typeface="Calibri" panose="020F0502020204030204" pitchFamily="34" charset="0"/>
                  <a:cs typeface="Calibri" panose="020F0502020204030204" pitchFamily="34" charset="0"/>
                </a:rPr>
                <a:t>Trạng</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thái</a:t>
              </a:r>
              <a:r>
                <a:rPr lang="en-US" sz="4000" b="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là</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những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hành</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động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không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cảm</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nhận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trực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tiếp</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bằng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các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giác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quan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và</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không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thể</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thể</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hiện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thông</a:t>
              </a:r>
              <a:r>
                <a:rPr lang="en-US" sz="4000" i="1" dirty="0">
                  <a:solidFill>
                    <a:schemeClr val="tx1"/>
                  </a:solidFill>
                  <a:latin typeface="Calibri" panose="020F0502020204030204" pitchFamily="34" charset="0"/>
                  <a:cs typeface="Calibri" panose="020F0502020204030204" pitchFamily="34" charset="0"/>
                </a:rPr>
                <a:t> qua </a:t>
              </a:r>
              <a:r>
                <a:rPr lang="en-US" sz="4000" i="1" dirty="0" err="1">
                  <a:solidFill>
                    <a:schemeClr val="tx1"/>
                  </a:solidFill>
                  <a:latin typeface="Calibri" panose="020F0502020204030204" pitchFamily="34" charset="0"/>
                  <a:cs typeface="Calibri" panose="020F0502020204030204" pitchFamily="34" charset="0"/>
                </a:rPr>
                <a:t>hoạt</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động</a:t>
              </a:r>
              <a:r>
                <a:rPr lang="en-US" sz="4000" i="1" dirty="0">
                  <a:solidFill>
                    <a:schemeClr val="tx1"/>
                  </a:solidFill>
                  <a:latin typeface="Calibri" panose="020F0502020204030204" pitchFamily="34" charset="0"/>
                  <a:cs typeface="Calibri" panose="020F0502020204030204" pitchFamily="34" charset="0"/>
                </a:rPr>
                <a:t>.</a:t>
              </a:r>
            </a:p>
          </p:txBody>
        </p:sp>
        <p:pic>
          <p:nvPicPr>
            <p:cNvPr id="10" name="Picture 9">
              <a:extLst>
                <a:ext uri="{FF2B5EF4-FFF2-40B4-BE49-F238E27FC236}">
                  <a16:creationId xmlns:a16="http://schemas.microsoft.com/office/drawing/2014/main" id="{46C5FB11-CEB0-C798-518E-2E5211E8E8C0}"/>
                </a:ext>
              </a:extLst>
            </p:cNvPr>
            <p:cNvPicPr>
              <a:picLocks noChangeAspect="1"/>
            </p:cNvPicPr>
            <p:nvPr/>
          </p:nvPicPr>
          <p:blipFill>
            <a:blip r:embed="rId6"/>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240007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7"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grpSp>
        <p:nvGrpSpPr>
          <p:cNvPr id="8" name="Group 7">
            <a:extLst>
              <a:ext uri="{FF2B5EF4-FFF2-40B4-BE49-F238E27FC236}">
                <a16:creationId xmlns:a16="http://schemas.microsoft.com/office/drawing/2014/main" id="{076D6BDE-BEA1-6E37-3E58-39413CBC0952}"/>
              </a:ext>
            </a:extLst>
          </p:cNvPr>
          <p:cNvGrpSpPr/>
          <p:nvPr/>
        </p:nvGrpSpPr>
        <p:grpSpPr>
          <a:xfrm>
            <a:off x="364945" y="728678"/>
            <a:ext cx="10522130" cy="4233848"/>
            <a:chOff x="4684437" y="4416094"/>
            <a:chExt cx="10522130" cy="4719623"/>
          </a:xfrm>
        </p:grpSpPr>
        <p:sp>
          <p:nvSpPr>
            <p:cNvPr id="9" name="Rectangle: Rounded Corners 8">
              <a:extLst>
                <a:ext uri="{FF2B5EF4-FFF2-40B4-BE49-F238E27FC236}">
                  <a16:creationId xmlns:a16="http://schemas.microsoft.com/office/drawing/2014/main" id="{DAA3D3B5-C5C5-E850-A721-543EF2638B7B}"/>
                </a:ext>
              </a:extLst>
            </p:cNvPr>
            <p:cNvSpPr/>
            <p:nvPr/>
          </p:nvSpPr>
          <p:spPr>
            <a:xfrm>
              <a:off x="5444837" y="4716117"/>
              <a:ext cx="9761730" cy="4419600"/>
            </a:xfrm>
            <a:custGeom>
              <a:avLst/>
              <a:gdLst>
                <a:gd name="connsiteX0" fmla="*/ 0 w 6372375"/>
                <a:gd name="connsiteY0" fmla="*/ 152288 h 913709"/>
                <a:gd name="connsiteX1" fmla="*/ 152288 w 6372375"/>
                <a:gd name="connsiteY1" fmla="*/ 0 h 913709"/>
                <a:gd name="connsiteX2" fmla="*/ 6220087 w 6372375"/>
                <a:gd name="connsiteY2" fmla="*/ 0 h 913709"/>
                <a:gd name="connsiteX3" fmla="*/ 6372375 w 6372375"/>
                <a:gd name="connsiteY3" fmla="*/ 152288 h 913709"/>
                <a:gd name="connsiteX4" fmla="*/ 6372375 w 6372375"/>
                <a:gd name="connsiteY4" fmla="*/ 761421 h 913709"/>
                <a:gd name="connsiteX5" fmla="*/ 6220087 w 6372375"/>
                <a:gd name="connsiteY5" fmla="*/ 913709 h 913709"/>
                <a:gd name="connsiteX6" fmla="*/ 152288 w 6372375"/>
                <a:gd name="connsiteY6" fmla="*/ 913709 h 913709"/>
                <a:gd name="connsiteX7" fmla="*/ 0 w 6372375"/>
                <a:gd name="connsiteY7" fmla="*/ 761421 h 913709"/>
                <a:gd name="connsiteX8" fmla="*/ 0 w 6372375"/>
                <a:gd name="connsiteY8" fmla="*/ 152288 h 91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2375" h="913709" fill="none" extrusionOk="0">
                  <a:moveTo>
                    <a:pt x="0" y="152288"/>
                  </a:moveTo>
                  <a:cubicBezTo>
                    <a:pt x="-1949" y="67367"/>
                    <a:pt x="77090" y="10140"/>
                    <a:pt x="152288" y="0"/>
                  </a:cubicBezTo>
                  <a:cubicBezTo>
                    <a:pt x="3176208" y="-61902"/>
                    <a:pt x="5311741" y="-101778"/>
                    <a:pt x="6220087" y="0"/>
                  </a:cubicBezTo>
                  <a:cubicBezTo>
                    <a:pt x="6298521" y="-1778"/>
                    <a:pt x="6379681" y="58446"/>
                    <a:pt x="6372375" y="152288"/>
                  </a:cubicBezTo>
                  <a:cubicBezTo>
                    <a:pt x="6342768" y="294141"/>
                    <a:pt x="6381869" y="528934"/>
                    <a:pt x="6372375" y="761421"/>
                  </a:cubicBezTo>
                  <a:cubicBezTo>
                    <a:pt x="6363601" y="841231"/>
                    <a:pt x="6302913" y="907792"/>
                    <a:pt x="6220087" y="913709"/>
                  </a:cubicBezTo>
                  <a:cubicBezTo>
                    <a:pt x="4403031" y="771317"/>
                    <a:pt x="1397806" y="1024810"/>
                    <a:pt x="152288" y="913709"/>
                  </a:cubicBezTo>
                  <a:cubicBezTo>
                    <a:pt x="58821" y="918392"/>
                    <a:pt x="-2880" y="858657"/>
                    <a:pt x="0" y="761421"/>
                  </a:cubicBezTo>
                  <a:cubicBezTo>
                    <a:pt x="-42499" y="634449"/>
                    <a:pt x="32880" y="263887"/>
                    <a:pt x="0" y="152288"/>
                  </a:cubicBezTo>
                  <a:close/>
                </a:path>
                <a:path w="6372375" h="913709" stroke="0" extrusionOk="0">
                  <a:moveTo>
                    <a:pt x="0" y="152288"/>
                  </a:moveTo>
                  <a:cubicBezTo>
                    <a:pt x="-10063" y="54883"/>
                    <a:pt x="62630" y="-9287"/>
                    <a:pt x="152288" y="0"/>
                  </a:cubicBezTo>
                  <a:cubicBezTo>
                    <a:pt x="854576" y="-164947"/>
                    <a:pt x="4325384" y="-52288"/>
                    <a:pt x="6220087" y="0"/>
                  </a:cubicBezTo>
                  <a:cubicBezTo>
                    <a:pt x="6303762" y="-6755"/>
                    <a:pt x="6368296" y="68835"/>
                    <a:pt x="6372375" y="152288"/>
                  </a:cubicBezTo>
                  <a:cubicBezTo>
                    <a:pt x="6339025" y="445077"/>
                    <a:pt x="6373654" y="561665"/>
                    <a:pt x="6372375" y="761421"/>
                  </a:cubicBezTo>
                  <a:cubicBezTo>
                    <a:pt x="6381533" y="857351"/>
                    <a:pt x="6303513" y="912472"/>
                    <a:pt x="6220087" y="913709"/>
                  </a:cubicBezTo>
                  <a:cubicBezTo>
                    <a:pt x="3820440" y="1072250"/>
                    <a:pt x="2216337" y="771873"/>
                    <a:pt x="152288" y="913709"/>
                  </a:cubicBezTo>
                  <a:cubicBezTo>
                    <a:pt x="67449" y="926582"/>
                    <a:pt x="4972" y="843798"/>
                    <a:pt x="0" y="761421"/>
                  </a:cubicBezTo>
                  <a:cubicBezTo>
                    <a:pt x="18849" y="678923"/>
                    <a:pt x="-14014" y="419151"/>
                    <a:pt x="0" y="152288"/>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custGeom>
                      <a:avLst/>
                      <a:gdLst>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3964705" fill="none" extrusionOk="0">
                          <a:moveTo>
                            <a:pt x="0" y="660797"/>
                          </a:moveTo>
                          <a:cubicBezTo>
                            <a:pt x="-20851" y="284842"/>
                            <a:pt x="129375" y="56841"/>
                            <a:pt x="233287" y="0"/>
                          </a:cubicBezTo>
                          <a:cubicBezTo>
                            <a:pt x="5073965" y="-301030"/>
                            <a:pt x="8089267" y="-267398"/>
                            <a:pt x="9528442" y="0"/>
                          </a:cubicBezTo>
                          <a:cubicBezTo>
                            <a:pt x="9628146" y="-14126"/>
                            <a:pt x="9790831" y="229737"/>
                            <a:pt x="9761730" y="660797"/>
                          </a:cubicBezTo>
                          <a:cubicBezTo>
                            <a:pt x="9745097" y="1311968"/>
                            <a:pt x="9874176" y="2217658"/>
                            <a:pt x="9761730" y="3303907"/>
                          </a:cubicBezTo>
                          <a:cubicBezTo>
                            <a:pt x="9732198" y="3642335"/>
                            <a:pt x="9652058" y="3923945"/>
                            <a:pt x="9528442" y="3964705"/>
                          </a:cubicBezTo>
                          <a:cubicBezTo>
                            <a:pt x="6824422" y="3095528"/>
                            <a:pt x="2397598" y="4570502"/>
                            <a:pt x="233287" y="3964705"/>
                          </a:cubicBezTo>
                          <a:cubicBezTo>
                            <a:pt x="59873" y="4000152"/>
                            <a:pt x="-5620" y="3731334"/>
                            <a:pt x="0" y="3303907"/>
                          </a:cubicBezTo>
                          <a:cubicBezTo>
                            <a:pt x="-125095" y="2691250"/>
                            <a:pt x="1778" y="1206809"/>
                            <a:pt x="0" y="660797"/>
                          </a:cubicBezTo>
                          <a:close/>
                        </a:path>
                        <a:path w="9761730" h="3964705" stroke="0" extrusionOk="0">
                          <a:moveTo>
                            <a:pt x="0" y="660797"/>
                          </a:moveTo>
                          <a:cubicBezTo>
                            <a:pt x="-9382" y="219804"/>
                            <a:pt x="99956" y="-63976"/>
                            <a:pt x="233287" y="0"/>
                          </a:cubicBezTo>
                          <a:cubicBezTo>
                            <a:pt x="1321898" y="-813198"/>
                            <a:pt x="6288815" y="-262850"/>
                            <a:pt x="9528442" y="0"/>
                          </a:cubicBezTo>
                          <a:cubicBezTo>
                            <a:pt x="9677494" y="-38294"/>
                            <a:pt x="9771510" y="318831"/>
                            <a:pt x="9761730" y="660797"/>
                          </a:cubicBezTo>
                          <a:cubicBezTo>
                            <a:pt x="9668612" y="1926931"/>
                            <a:pt x="9750418" y="2426658"/>
                            <a:pt x="9761730" y="3303907"/>
                          </a:cubicBezTo>
                          <a:cubicBezTo>
                            <a:pt x="9789611" y="3708650"/>
                            <a:pt x="9680175" y="3955220"/>
                            <a:pt x="9528442" y="3964705"/>
                          </a:cubicBezTo>
                          <a:cubicBezTo>
                            <a:pt x="5905825" y="4560531"/>
                            <a:pt x="3600155" y="3819255"/>
                            <a:pt x="233287" y="3964705"/>
                          </a:cubicBezTo>
                          <a:cubicBezTo>
                            <a:pt x="145237" y="3976858"/>
                            <a:pt x="-1511" y="3603714"/>
                            <a:pt x="0" y="3303907"/>
                          </a:cubicBezTo>
                          <a:cubicBezTo>
                            <a:pt x="17196" y="2994521"/>
                            <a:pt x="-40892" y="1908459"/>
                            <a:pt x="0" y="660797"/>
                          </a:cubicBezTo>
                          <a:close/>
                        </a:path>
                        <a:path w="9761730" h="3964705" fill="none" stroke="0" extrusionOk="0">
                          <a:moveTo>
                            <a:pt x="0" y="660797"/>
                          </a:moveTo>
                          <a:cubicBezTo>
                            <a:pt x="-16992" y="273804"/>
                            <a:pt x="115469" y="39611"/>
                            <a:pt x="233287" y="0"/>
                          </a:cubicBezTo>
                          <a:cubicBezTo>
                            <a:pt x="4953892" y="-431114"/>
                            <a:pt x="8204919" y="-370376"/>
                            <a:pt x="9528442" y="0"/>
                          </a:cubicBezTo>
                          <a:cubicBezTo>
                            <a:pt x="9645206" y="-60783"/>
                            <a:pt x="9765036" y="254866"/>
                            <a:pt x="9761730" y="660797"/>
                          </a:cubicBezTo>
                          <a:cubicBezTo>
                            <a:pt x="9740075" y="1295265"/>
                            <a:pt x="9620826" y="2257541"/>
                            <a:pt x="9761730" y="3303907"/>
                          </a:cubicBezTo>
                          <a:cubicBezTo>
                            <a:pt x="9755544" y="3659580"/>
                            <a:pt x="9651227" y="3931579"/>
                            <a:pt x="9528442" y="3964705"/>
                          </a:cubicBezTo>
                          <a:cubicBezTo>
                            <a:pt x="6767207" y="3699575"/>
                            <a:pt x="2118913" y="4269491"/>
                            <a:pt x="233287" y="3964705"/>
                          </a:cubicBezTo>
                          <a:cubicBezTo>
                            <a:pt x="89543" y="3994913"/>
                            <a:pt x="16862" y="3718430"/>
                            <a:pt x="0" y="3303907"/>
                          </a:cubicBezTo>
                          <a:cubicBezTo>
                            <a:pt x="-136542" y="2724017"/>
                            <a:pt x="84140" y="1216626"/>
                            <a:pt x="0" y="66079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Vị</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ngữ</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nêu</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đặc</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điểm</a:t>
              </a:r>
              <a:endPar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endParaRPr>
            </a:p>
            <a:p>
              <a:pPr marL="0" marR="0">
                <a:lnSpc>
                  <a:spcPct val="120000"/>
                </a:lnSpc>
                <a:spcBef>
                  <a:spcPts val="0"/>
                </a:spcBef>
                <a:spcAft>
                  <a:spcPts val="0"/>
                </a:spcAft>
              </a:pPr>
              <a:r>
                <a:rPr lang="en-US" sz="4400" b="1" dirty="0" err="1">
                  <a:solidFill>
                    <a:srgbClr val="002060"/>
                  </a:solidFill>
                  <a:effectLst/>
                  <a:ea typeface="Calibri" panose="020F0502020204030204" pitchFamily="34" charset="0"/>
                </a:rPr>
                <a:t>Đặc</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điểm</a:t>
              </a:r>
              <a:r>
                <a:rPr lang="en-US" sz="4400" b="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Là</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đặc</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điểm</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nổi</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bật</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riêng</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biệt</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của</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chủ</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thể</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sự</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vật</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hiện</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tượng</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dùng</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để</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xác</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định</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đặc</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điểm</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của</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chủ</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thể</a:t>
              </a:r>
              <a:r>
                <a:rPr lang="en-US" sz="4400" i="1" dirty="0">
                  <a:solidFill>
                    <a:srgbClr val="002060"/>
                  </a:solidFill>
                  <a:effectLst/>
                  <a:ea typeface="Calibri" panose="020F0502020204030204" pitchFamily="34" charset="0"/>
                </a:rPr>
                <a:t>.</a:t>
              </a:r>
            </a:p>
          </p:txBody>
        </p:sp>
        <p:pic>
          <p:nvPicPr>
            <p:cNvPr id="10" name="Picture 9">
              <a:extLst>
                <a:ext uri="{FF2B5EF4-FFF2-40B4-BE49-F238E27FC236}">
                  <a16:creationId xmlns:a16="http://schemas.microsoft.com/office/drawing/2014/main" id="{46C5FB11-CEB0-C798-518E-2E5211E8E8C0}"/>
                </a:ext>
              </a:extLst>
            </p:cNvPr>
            <p:cNvPicPr>
              <a:picLocks noChangeAspect="1"/>
            </p:cNvPicPr>
            <p:nvPr/>
          </p:nvPicPr>
          <p:blipFill>
            <a:blip r:embed="rId6"/>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229843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7"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grpSp>
        <p:nvGrpSpPr>
          <p:cNvPr id="8" name="Group 7">
            <a:extLst>
              <a:ext uri="{FF2B5EF4-FFF2-40B4-BE49-F238E27FC236}">
                <a16:creationId xmlns:a16="http://schemas.microsoft.com/office/drawing/2014/main" id="{076D6BDE-BEA1-6E37-3E58-39413CBC0952}"/>
              </a:ext>
            </a:extLst>
          </p:cNvPr>
          <p:cNvGrpSpPr/>
          <p:nvPr/>
        </p:nvGrpSpPr>
        <p:grpSpPr>
          <a:xfrm>
            <a:off x="364945" y="728678"/>
            <a:ext cx="10522130" cy="4233848"/>
            <a:chOff x="4684437" y="4416094"/>
            <a:chExt cx="10522130" cy="4719623"/>
          </a:xfrm>
        </p:grpSpPr>
        <p:sp>
          <p:nvSpPr>
            <p:cNvPr id="9" name="Rectangle: Rounded Corners 8">
              <a:extLst>
                <a:ext uri="{FF2B5EF4-FFF2-40B4-BE49-F238E27FC236}">
                  <a16:creationId xmlns:a16="http://schemas.microsoft.com/office/drawing/2014/main" id="{DAA3D3B5-C5C5-E850-A721-543EF2638B7B}"/>
                </a:ext>
              </a:extLst>
            </p:cNvPr>
            <p:cNvSpPr/>
            <p:nvPr/>
          </p:nvSpPr>
          <p:spPr>
            <a:xfrm>
              <a:off x="5444837" y="4716117"/>
              <a:ext cx="9761730" cy="4419600"/>
            </a:xfrm>
            <a:custGeom>
              <a:avLst/>
              <a:gdLst>
                <a:gd name="connsiteX0" fmla="*/ 0 w 6372375"/>
                <a:gd name="connsiteY0" fmla="*/ 152288 h 913709"/>
                <a:gd name="connsiteX1" fmla="*/ 152288 w 6372375"/>
                <a:gd name="connsiteY1" fmla="*/ 0 h 913709"/>
                <a:gd name="connsiteX2" fmla="*/ 6220087 w 6372375"/>
                <a:gd name="connsiteY2" fmla="*/ 0 h 913709"/>
                <a:gd name="connsiteX3" fmla="*/ 6372375 w 6372375"/>
                <a:gd name="connsiteY3" fmla="*/ 152288 h 913709"/>
                <a:gd name="connsiteX4" fmla="*/ 6372375 w 6372375"/>
                <a:gd name="connsiteY4" fmla="*/ 761421 h 913709"/>
                <a:gd name="connsiteX5" fmla="*/ 6220087 w 6372375"/>
                <a:gd name="connsiteY5" fmla="*/ 913709 h 913709"/>
                <a:gd name="connsiteX6" fmla="*/ 152288 w 6372375"/>
                <a:gd name="connsiteY6" fmla="*/ 913709 h 913709"/>
                <a:gd name="connsiteX7" fmla="*/ 0 w 6372375"/>
                <a:gd name="connsiteY7" fmla="*/ 761421 h 913709"/>
                <a:gd name="connsiteX8" fmla="*/ 0 w 6372375"/>
                <a:gd name="connsiteY8" fmla="*/ 152288 h 91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2375" h="913709" fill="none" extrusionOk="0">
                  <a:moveTo>
                    <a:pt x="0" y="152288"/>
                  </a:moveTo>
                  <a:cubicBezTo>
                    <a:pt x="-1949" y="67367"/>
                    <a:pt x="77090" y="10140"/>
                    <a:pt x="152288" y="0"/>
                  </a:cubicBezTo>
                  <a:cubicBezTo>
                    <a:pt x="3176208" y="-61902"/>
                    <a:pt x="5311741" y="-101778"/>
                    <a:pt x="6220087" y="0"/>
                  </a:cubicBezTo>
                  <a:cubicBezTo>
                    <a:pt x="6298521" y="-1778"/>
                    <a:pt x="6379681" y="58446"/>
                    <a:pt x="6372375" y="152288"/>
                  </a:cubicBezTo>
                  <a:cubicBezTo>
                    <a:pt x="6342768" y="294141"/>
                    <a:pt x="6381869" y="528934"/>
                    <a:pt x="6372375" y="761421"/>
                  </a:cubicBezTo>
                  <a:cubicBezTo>
                    <a:pt x="6363601" y="841231"/>
                    <a:pt x="6302913" y="907792"/>
                    <a:pt x="6220087" y="913709"/>
                  </a:cubicBezTo>
                  <a:cubicBezTo>
                    <a:pt x="4403031" y="771317"/>
                    <a:pt x="1397806" y="1024810"/>
                    <a:pt x="152288" y="913709"/>
                  </a:cubicBezTo>
                  <a:cubicBezTo>
                    <a:pt x="58821" y="918392"/>
                    <a:pt x="-2880" y="858657"/>
                    <a:pt x="0" y="761421"/>
                  </a:cubicBezTo>
                  <a:cubicBezTo>
                    <a:pt x="-42499" y="634449"/>
                    <a:pt x="32880" y="263887"/>
                    <a:pt x="0" y="152288"/>
                  </a:cubicBezTo>
                  <a:close/>
                </a:path>
                <a:path w="6372375" h="913709" stroke="0" extrusionOk="0">
                  <a:moveTo>
                    <a:pt x="0" y="152288"/>
                  </a:moveTo>
                  <a:cubicBezTo>
                    <a:pt x="-10063" y="54883"/>
                    <a:pt x="62630" y="-9287"/>
                    <a:pt x="152288" y="0"/>
                  </a:cubicBezTo>
                  <a:cubicBezTo>
                    <a:pt x="854576" y="-164947"/>
                    <a:pt x="4325384" y="-52288"/>
                    <a:pt x="6220087" y="0"/>
                  </a:cubicBezTo>
                  <a:cubicBezTo>
                    <a:pt x="6303762" y="-6755"/>
                    <a:pt x="6368296" y="68835"/>
                    <a:pt x="6372375" y="152288"/>
                  </a:cubicBezTo>
                  <a:cubicBezTo>
                    <a:pt x="6339025" y="445077"/>
                    <a:pt x="6373654" y="561665"/>
                    <a:pt x="6372375" y="761421"/>
                  </a:cubicBezTo>
                  <a:cubicBezTo>
                    <a:pt x="6381533" y="857351"/>
                    <a:pt x="6303513" y="912472"/>
                    <a:pt x="6220087" y="913709"/>
                  </a:cubicBezTo>
                  <a:cubicBezTo>
                    <a:pt x="3820440" y="1072250"/>
                    <a:pt x="2216337" y="771873"/>
                    <a:pt x="152288" y="913709"/>
                  </a:cubicBezTo>
                  <a:cubicBezTo>
                    <a:pt x="67449" y="926582"/>
                    <a:pt x="4972" y="843798"/>
                    <a:pt x="0" y="761421"/>
                  </a:cubicBezTo>
                  <a:cubicBezTo>
                    <a:pt x="18849" y="678923"/>
                    <a:pt x="-14014" y="419151"/>
                    <a:pt x="0" y="152288"/>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custGeom>
                      <a:avLst/>
                      <a:gdLst>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3964705" fill="none" extrusionOk="0">
                          <a:moveTo>
                            <a:pt x="0" y="660797"/>
                          </a:moveTo>
                          <a:cubicBezTo>
                            <a:pt x="-20851" y="284842"/>
                            <a:pt x="129375" y="56841"/>
                            <a:pt x="233287" y="0"/>
                          </a:cubicBezTo>
                          <a:cubicBezTo>
                            <a:pt x="5073965" y="-301030"/>
                            <a:pt x="8089267" y="-267398"/>
                            <a:pt x="9528442" y="0"/>
                          </a:cubicBezTo>
                          <a:cubicBezTo>
                            <a:pt x="9628146" y="-14126"/>
                            <a:pt x="9790831" y="229737"/>
                            <a:pt x="9761730" y="660797"/>
                          </a:cubicBezTo>
                          <a:cubicBezTo>
                            <a:pt x="9745097" y="1311968"/>
                            <a:pt x="9874176" y="2217658"/>
                            <a:pt x="9761730" y="3303907"/>
                          </a:cubicBezTo>
                          <a:cubicBezTo>
                            <a:pt x="9732198" y="3642335"/>
                            <a:pt x="9652058" y="3923945"/>
                            <a:pt x="9528442" y="3964705"/>
                          </a:cubicBezTo>
                          <a:cubicBezTo>
                            <a:pt x="6824422" y="3095528"/>
                            <a:pt x="2397598" y="4570502"/>
                            <a:pt x="233287" y="3964705"/>
                          </a:cubicBezTo>
                          <a:cubicBezTo>
                            <a:pt x="59873" y="4000152"/>
                            <a:pt x="-5620" y="3731334"/>
                            <a:pt x="0" y="3303907"/>
                          </a:cubicBezTo>
                          <a:cubicBezTo>
                            <a:pt x="-125095" y="2691250"/>
                            <a:pt x="1778" y="1206809"/>
                            <a:pt x="0" y="660797"/>
                          </a:cubicBezTo>
                          <a:close/>
                        </a:path>
                        <a:path w="9761730" h="3964705" stroke="0" extrusionOk="0">
                          <a:moveTo>
                            <a:pt x="0" y="660797"/>
                          </a:moveTo>
                          <a:cubicBezTo>
                            <a:pt x="-9382" y="219804"/>
                            <a:pt x="99956" y="-63976"/>
                            <a:pt x="233287" y="0"/>
                          </a:cubicBezTo>
                          <a:cubicBezTo>
                            <a:pt x="1321898" y="-813198"/>
                            <a:pt x="6288815" y="-262850"/>
                            <a:pt x="9528442" y="0"/>
                          </a:cubicBezTo>
                          <a:cubicBezTo>
                            <a:pt x="9677494" y="-38294"/>
                            <a:pt x="9771510" y="318831"/>
                            <a:pt x="9761730" y="660797"/>
                          </a:cubicBezTo>
                          <a:cubicBezTo>
                            <a:pt x="9668612" y="1926931"/>
                            <a:pt x="9750418" y="2426658"/>
                            <a:pt x="9761730" y="3303907"/>
                          </a:cubicBezTo>
                          <a:cubicBezTo>
                            <a:pt x="9789611" y="3708650"/>
                            <a:pt x="9680175" y="3955220"/>
                            <a:pt x="9528442" y="3964705"/>
                          </a:cubicBezTo>
                          <a:cubicBezTo>
                            <a:pt x="5905825" y="4560531"/>
                            <a:pt x="3600155" y="3819255"/>
                            <a:pt x="233287" y="3964705"/>
                          </a:cubicBezTo>
                          <a:cubicBezTo>
                            <a:pt x="145237" y="3976858"/>
                            <a:pt x="-1511" y="3603714"/>
                            <a:pt x="0" y="3303907"/>
                          </a:cubicBezTo>
                          <a:cubicBezTo>
                            <a:pt x="17196" y="2994521"/>
                            <a:pt x="-40892" y="1908459"/>
                            <a:pt x="0" y="660797"/>
                          </a:cubicBezTo>
                          <a:close/>
                        </a:path>
                        <a:path w="9761730" h="3964705" fill="none" stroke="0" extrusionOk="0">
                          <a:moveTo>
                            <a:pt x="0" y="660797"/>
                          </a:moveTo>
                          <a:cubicBezTo>
                            <a:pt x="-16992" y="273804"/>
                            <a:pt x="115469" y="39611"/>
                            <a:pt x="233287" y="0"/>
                          </a:cubicBezTo>
                          <a:cubicBezTo>
                            <a:pt x="4953892" y="-431114"/>
                            <a:pt x="8204919" y="-370376"/>
                            <a:pt x="9528442" y="0"/>
                          </a:cubicBezTo>
                          <a:cubicBezTo>
                            <a:pt x="9645206" y="-60783"/>
                            <a:pt x="9765036" y="254866"/>
                            <a:pt x="9761730" y="660797"/>
                          </a:cubicBezTo>
                          <a:cubicBezTo>
                            <a:pt x="9740075" y="1295265"/>
                            <a:pt x="9620826" y="2257541"/>
                            <a:pt x="9761730" y="3303907"/>
                          </a:cubicBezTo>
                          <a:cubicBezTo>
                            <a:pt x="9755544" y="3659580"/>
                            <a:pt x="9651227" y="3931579"/>
                            <a:pt x="9528442" y="3964705"/>
                          </a:cubicBezTo>
                          <a:cubicBezTo>
                            <a:pt x="6767207" y="3699575"/>
                            <a:pt x="2118913" y="4269491"/>
                            <a:pt x="233287" y="3964705"/>
                          </a:cubicBezTo>
                          <a:cubicBezTo>
                            <a:pt x="89543" y="3994913"/>
                            <a:pt x="16862" y="3718430"/>
                            <a:pt x="0" y="3303907"/>
                          </a:cubicBezTo>
                          <a:cubicBezTo>
                            <a:pt x="-136542" y="2724017"/>
                            <a:pt x="84140" y="1216626"/>
                            <a:pt x="0" y="66079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Vị</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ngữ</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giới</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thiệu</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nhận</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xét</a:t>
              </a:r>
              <a:endPar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endParaRPr>
            </a:p>
            <a:p>
              <a:pPr marL="571500" marR="0" indent="-571500">
                <a:lnSpc>
                  <a:spcPct val="120000"/>
                </a:lnSpc>
                <a:spcBef>
                  <a:spcPts val="0"/>
                </a:spcBef>
                <a:spcAft>
                  <a:spcPts val="0"/>
                </a:spcAft>
                <a:buFont typeface="Arial" panose="020B0604020202020204" pitchFamily="34" charset="0"/>
                <a:buChar char="•"/>
              </a:pPr>
              <a:r>
                <a:rPr lang="en-US" sz="4000" dirty="0" err="1">
                  <a:solidFill>
                    <a:srgbClr val="002060"/>
                  </a:solidFill>
                  <a:effectLst/>
                  <a:ea typeface="Calibri" panose="020F0502020204030204" pitchFamily="34" charset="0"/>
                </a:rPr>
                <a:t>Giới</a:t>
              </a:r>
              <a:r>
                <a:rPr lang="en-US" sz="4000" dirty="0">
                  <a:solidFill>
                    <a:srgbClr val="002060"/>
                  </a:solidFill>
                  <a:effectLst/>
                  <a:ea typeface="Calibri" panose="020F0502020204030204" pitchFamily="34" charset="0"/>
                </a:rPr>
                <a:t> </a:t>
              </a:r>
              <a:r>
                <a:rPr lang="en-US" sz="4000" dirty="0" err="1">
                  <a:solidFill>
                    <a:srgbClr val="002060"/>
                  </a:solidFill>
                  <a:effectLst/>
                  <a:ea typeface="Calibri" panose="020F0502020204030204" pitchFamily="34" charset="0"/>
                </a:rPr>
                <a:t>thiệu</a:t>
              </a:r>
              <a:r>
                <a:rPr lang="en-US" sz="4000"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làm</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cho</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biết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rõ</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về</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một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người</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một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việc</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nào</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đó</a:t>
              </a:r>
              <a:r>
                <a:rPr lang="en-US" sz="4000" i="1" dirty="0">
                  <a:solidFill>
                    <a:srgbClr val="002060"/>
                  </a:solidFill>
                  <a:effectLst/>
                  <a:ea typeface="Calibri" panose="020F0502020204030204" pitchFamily="34" charset="0"/>
                </a:rPr>
                <a:t>.</a:t>
              </a:r>
            </a:p>
            <a:p>
              <a:pPr marL="571500" marR="0" indent="-571500">
                <a:lnSpc>
                  <a:spcPct val="120000"/>
                </a:lnSpc>
                <a:spcBef>
                  <a:spcPts val="0"/>
                </a:spcBef>
                <a:spcAft>
                  <a:spcPts val="0"/>
                </a:spcAft>
                <a:buFont typeface="Arial" panose="020B0604020202020204" pitchFamily="34" charset="0"/>
                <a:buChar char="•"/>
              </a:pPr>
              <a:r>
                <a:rPr lang="en-US" sz="4000" dirty="0" err="1">
                  <a:solidFill>
                    <a:srgbClr val="002060"/>
                  </a:solidFill>
                  <a:effectLst/>
                  <a:ea typeface="Calibri" panose="020F0502020204030204" pitchFamily="34" charset="0"/>
                </a:rPr>
                <a:t>Nhận</a:t>
              </a:r>
              <a:r>
                <a:rPr lang="en-US" sz="4000" dirty="0">
                  <a:solidFill>
                    <a:srgbClr val="002060"/>
                  </a:solidFill>
                  <a:effectLst/>
                  <a:ea typeface="Calibri" panose="020F0502020204030204" pitchFamily="34" charset="0"/>
                </a:rPr>
                <a:t> </a:t>
              </a:r>
              <a:r>
                <a:rPr lang="en-US" sz="4000" dirty="0" err="1">
                  <a:solidFill>
                    <a:srgbClr val="002060"/>
                  </a:solidFill>
                  <a:effectLst/>
                  <a:ea typeface="Calibri" panose="020F0502020204030204" pitchFamily="34" charset="0"/>
                </a:rPr>
                <a:t>xét</a:t>
              </a:r>
              <a:r>
                <a:rPr lang="en-US" sz="4000"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Đưa</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ra</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một</a:t>
              </a:r>
              <a:r>
                <a:rPr lang="en-US" sz="4000" i="1" dirty="0">
                  <a:solidFill>
                    <a:srgbClr val="002060"/>
                  </a:solidFill>
                  <a:effectLst/>
                  <a:ea typeface="Calibri" panose="020F0502020204030204" pitchFamily="34" charset="0"/>
                </a:rPr>
                <a:t> ý </a:t>
              </a:r>
              <a:r>
                <a:rPr lang="en-US" sz="4000" i="1" dirty="0" err="1">
                  <a:solidFill>
                    <a:srgbClr val="002060"/>
                  </a:solidFill>
                  <a:effectLst/>
                  <a:ea typeface="Calibri" panose="020F0502020204030204" pitchFamily="34" charset="0"/>
                </a:rPr>
                <a:t>kiến</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tính</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chất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đánh</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giá</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sự</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vật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đó</a:t>
              </a:r>
              <a:r>
                <a:rPr lang="en-US" sz="4000" i="1" dirty="0">
                  <a:solidFill>
                    <a:srgbClr val="002060"/>
                  </a:solidFill>
                  <a:effectLst/>
                  <a:ea typeface="Calibri" panose="020F0502020204030204" pitchFamily="34" charset="0"/>
                </a:rPr>
                <a:t>.</a:t>
              </a:r>
            </a:p>
          </p:txBody>
        </p:sp>
        <p:pic>
          <p:nvPicPr>
            <p:cNvPr id="10" name="Picture 9">
              <a:extLst>
                <a:ext uri="{FF2B5EF4-FFF2-40B4-BE49-F238E27FC236}">
                  <a16:creationId xmlns:a16="http://schemas.microsoft.com/office/drawing/2014/main" id="{46C5FB11-CEB0-C798-518E-2E5211E8E8C0}"/>
                </a:ext>
              </a:extLst>
            </p:cNvPr>
            <p:cNvPicPr>
              <a:picLocks noChangeAspect="1"/>
            </p:cNvPicPr>
            <p:nvPr/>
          </p:nvPicPr>
          <p:blipFill>
            <a:blip r:embed="rId6"/>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2419155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7"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pic>
        <p:nvPicPr>
          <p:cNvPr id="8" name="图片 21">
            <a:extLst>
              <a:ext uri="{FF2B5EF4-FFF2-40B4-BE49-F238E27FC236}">
                <a16:creationId xmlns:a16="http://schemas.microsoft.com/office/drawing/2014/main" id="{A033DD53-1C8D-4F98-9434-4E00B44830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9" name="Rectangle 56"/>
          <p:cNvSpPr>
            <a:spLocks noChangeArrowheads="1"/>
          </p:cNvSpPr>
          <p:nvPr/>
        </p:nvSpPr>
        <p:spPr bwMode="auto">
          <a:xfrm>
            <a:off x="615984" y="127076"/>
            <a:ext cx="114807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altLang="en-US" sz="36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4</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Đặt 2 – 3 câu nói về một người anh hùng dân tộc và xác định chủ ngữ, vị ngữ của câu</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0" name="Rectangle: Rounded Corners 6">
            <a:extLst>
              <a:ext uri="{FF2B5EF4-FFF2-40B4-BE49-F238E27FC236}">
                <a16:creationId xmlns:a16="http://schemas.microsoft.com/office/drawing/2014/main" id="{90D648AF-DD13-4F48-821A-46D93446107A}"/>
              </a:ext>
            </a:extLst>
          </p:cNvPr>
          <p:cNvSpPr/>
          <p:nvPr/>
        </p:nvSpPr>
        <p:spPr>
          <a:xfrm>
            <a:off x="392664" y="1552576"/>
            <a:ext cx="11342135" cy="1933574"/>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9BD0F4B-2CEB-3353-4F7E-18C19E815B84}"/>
              </a:ext>
            </a:extLst>
          </p:cNvPr>
          <p:cNvSpPr txBox="1"/>
          <p:nvPr/>
        </p:nvSpPr>
        <p:spPr>
          <a:xfrm>
            <a:off x="533400" y="1609725"/>
            <a:ext cx="10925175" cy="954107"/>
          </a:xfrm>
          <a:prstGeom prst="rect">
            <a:avLst/>
          </a:prstGeom>
          <a:noFill/>
        </p:spPr>
        <p:txBody>
          <a:bodyPr wrap="square" rtlCol="0">
            <a:spAutoFit/>
          </a:bodyPr>
          <a:lstStyle/>
          <a:p>
            <a:pPr lvl="0" algn="just"/>
            <a:r>
              <a:rPr lang="en-US" sz="2800" b="1" dirty="0" err="1">
                <a:solidFill>
                  <a:srgbClr val="000000"/>
                </a:solidFill>
                <a:latin typeface="Cambria" panose="02040503050406030204" pitchFamily="18" charset="0"/>
                <a:ea typeface="Cambria" panose="02040503050406030204" pitchFamily="18" charset="0"/>
              </a:rPr>
              <a:t>Ví</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dụ</a:t>
            </a:r>
            <a:r>
              <a:rPr lang="en-US" sz="2800" b="1"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Đinh Tiên </a:t>
            </a:r>
            <a:r>
              <a:rPr lang="vi-VN" sz="2800" dirty="0" smtClean="0">
                <a:solidFill>
                  <a:srgbClr val="000000"/>
                </a:solidFill>
                <a:latin typeface="Cambria" panose="02040503050406030204" pitchFamily="18" charset="0"/>
                <a:ea typeface="Cambria" panose="02040503050406030204" pitchFamily="18" charset="0"/>
              </a:rPr>
              <a:t>Hoàng là </a:t>
            </a:r>
            <a:r>
              <a:rPr lang="vi-VN" sz="2800" dirty="0">
                <a:solidFill>
                  <a:srgbClr val="000000"/>
                </a:solidFill>
                <a:latin typeface="Cambria" panose="02040503050406030204" pitchFamily="18" charset="0"/>
                <a:ea typeface="Cambria" panose="02040503050406030204" pitchFamily="18" charset="0"/>
              </a:rPr>
              <a:t>vị hoàng đế sáng lập triều đại </a:t>
            </a:r>
            <a:r>
              <a:rPr lang="vi-VN" sz="2800" dirty="0" smtClean="0">
                <a:solidFill>
                  <a:srgbClr val="000000"/>
                </a:solidFill>
                <a:latin typeface="Cambria" panose="02040503050406030204" pitchFamily="18" charset="0"/>
                <a:ea typeface="Cambria" panose="02040503050406030204" pitchFamily="18" charset="0"/>
              </a:rPr>
              <a:t>nhà. </a:t>
            </a:r>
            <a:r>
              <a:rPr lang="vi-VN" sz="2800" dirty="0">
                <a:solidFill>
                  <a:srgbClr val="000000"/>
                </a:solidFill>
                <a:latin typeface="Cambria" panose="02040503050406030204" pitchFamily="18" charset="0"/>
                <a:ea typeface="Cambria" panose="02040503050406030204" pitchFamily="18" charset="0"/>
              </a:rPr>
              <a:t>Ông là </a:t>
            </a:r>
            <a:r>
              <a:rPr lang="vi-VN" sz="2800" dirty="0" smtClean="0">
                <a:solidFill>
                  <a:srgbClr val="000000"/>
                </a:solidFill>
                <a:latin typeface="Cambria" panose="02040503050406030204" pitchFamily="18" charset="0"/>
                <a:ea typeface="Cambria" panose="02040503050406030204" pitchFamily="18" charset="0"/>
              </a:rPr>
              <a:t>người </a:t>
            </a:r>
            <a:r>
              <a:rPr lang="vi-VN" sz="2800" dirty="0">
                <a:solidFill>
                  <a:srgbClr val="000000"/>
                </a:solidFill>
                <a:latin typeface="Cambria" panose="02040503050406030204" pitchFamily="18" charset="0"/>
                <a:ea typeface="Cambria" panose="02040503050406030204" pitchFamily="18" charset="0"/>
              </a:rPr>
              <a:t>có công đánh dẹp loạn 12 sứ quân, thống nhất </a:t>
            </a:r>
            <a:r>
              <a:rPr lang="en-US" sz="2800" dirty="0" err="1" smtClean="0">
                <a:solidFill>
                  <a:srgbClr val="000000"/>
                </a:solidFill>
                <a:latin typeface="Cambria" panose="02040503050406030204" pitchFamily="18" charset="0"/>
                <a:ea typeface="Cambria" panose="02040503050406030204" pitchFamily="18" charset="0"/>
              </a:rPr>
              <a:t>giang</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sơn</a:t>
            </a:r>
            <a:r>
              <a:rPr lang="vi-VN" sz="2800" dirty="0" smtClean="0">
                <a:solidFill>
                  <a:srgbClr val="000000"/>
                </a:solidFill>
                <a:latin typeface="Cambria" panose="02040503050406030204" pitchFamily="18" charset="0"/>
                <a:ea typeface="Cambria" panose="02040503050406030204" pitchFamily="18" charset="0"/>
              </a:rPr>
              <a:t>.</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2" name="Rectangle: Rounded Corners 1">
            <a:extLst>
              <a:ext uri="{FF2B5EF4-FFF2-40B4-BE49-F238E27FC236}">
                <a16:creationId xmlns:a16="http://schemas.microsoft.com/office/drawing/2014/main" id="{3EBE9376-76A7-9773-D5F9-1A6069FDD296}"/>
              </a:ext>
            </a:extLst>
          </p:cNvPr>
          <p:cNvSpPr/>
          <p:nvPr/>
        </p:nvSpPr>
        <p:spPr>
          <a:xfrm>
            <a:off x="1866900" y="3686176"/>
            <a:ext cx="7505699" cy="76200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002060"/>
                </a:solidFill>
              </a:rPr>
              <a:t>Chủ</a:t>
            </a:r>
            <a:r>
              <a:rPr lang="en-US" sz="3200" b="1" dirty="0">
                <a:solidFill>
                  <a:srgbClr val="002060"/>
                </a:solidFill>
              </a:rPr>
              <a:t> </a:t>
            </a:r>
            <a:r>
              <a:rPr lang="en-US" sz="3200" b="1" dirty="0" err="1">
                <a:solidFill>
                  <a:srgbClr val="002060"/>
                </a:solidFill>
              </a:rPr>
              <a:t>ngữ</a:t>
            </a:r>
            <a:r>
              <a:rPr lang="en-US" sz="3200" b="1" dirty="0">
                <a:solidFill>
                  <a:srgbClr val="002060"/>
                </a:solidFill>
              </a:rPr>
              <a:t>: </a:t>
            </a:r>
            <a:r>
              <a:rPr lang="en-US" sz="3200" dirty="0" err="1">
                <a:solidFill>
                  <a:srgbClr val="002060"/>
                </a:solidFill>
              </a:rPr>
              <a:t>Đinh</a:t>
            </a:r>
            <a:r>
              <a:rPr lang="en-US" sz="3200" dirty="0">
                <a:solidFill>
                  <a:srgbClr val="002060"/>
                </a:solidFill>
              </a:rPr>
              <a:t> </a:t>
            </a:r>
            <a:r>
              <a:rPr lang="en-US" sz="3200" dirty="0" err="1">
                <a:solidFill>
                  <a:srgbClr val="002060"/>
                </a:solidFill>
              </a:rPr>
              <a:t>Tiên</a:t>
            </a:r>
            <a:r>
              <a:rPr lang="en-US" sz="3200" dirty="0">
                <a:solidFill>
                  <a:srgbClr val="002060"/>
                </a:solidFill>
              </a:rPr>
              <a:t> </a:t>
            </a:r>
            <a:r>
              <a:rPr lang="en-US" sz="3200" dirty="0" err="1" smtClean="0">
                <a:solidFill>
                  <a:srgbClr val="002060"/>
                </a:solidFill>
              </a:rPr>
              <a:t>Hoàng</a:t>
            </a:r>
            <a:endParaRPr lang="en-US" sz="3200" dirty="0" smtClean="0">
              <a:solidFill>
                <a:srgbClr val="002060"/>
              </a:solidFill>
            </a:endParaRPr>
          </a:p>
          <a:p>
            <a:r>
              <a:rPr lang="en-US" sz="3200" dirty="0">
                <a:solidFill>
                  <a:srgbClr val="002060"/>
                </a:solidFill>
              </a:rPr>
              <a:t> </a:t>
            </a:r>
            <a:r>
              <a:rPr lang="en-US" sz="3200" dirty="0" smtClean="0">
                <a:solidFill>
                  <a:srgbClr val="002060"/>
                </a:solidFill>
              </a:rPr>
              <a:t>                </a:t>
            </a:r>
            <a:r>
              <a:rPr lang="en-US" sz="3200" dirty="0" err="1" smtClean="0">
                <a:solidFill>
                  <a:srgbClr val="002060"/>
                </a:solidFill>
              </a:rPr>
              <a:t>Ông</a:t>
            </a:r>
            <a:endParaRPr lang="en-US" sz="3200" dirty="0">
              <a:solidFill>
                <a:srgbClr val="002060"/>
              </a:solidFill>
            </a:endParaRPr>
          </a:p>
        </p:txBody>
      </p:sp>
      <p:sp>
        <p:nvSpPr>
          <p:cNvPr id="13" name="Rectangle: Rounded Corners 7">
            <a:extLst>
              <a:ext uri="{FF2B5EF4-FFF2-40B4-BE49-F238E27FC236}">
                <a16:creationId xmlns:a16="http://schemas.microsoft.com/office/drawing/2014/main" id="{251E9A97-737A-0D40-AA8E-A9741084F17A}"/>
              </a:ext>
            </a:extLst>
          </p:cNvPr>
          <p:cNvSpPr/>
          <p:nvPr/>
        </p:nvSpPr>
        <p:spPr>
          <a:xfrm>
            <a:off x="514350" y="4705350"/>
            <a:ext cx="11334749" cy="1524001"/>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2060"/>
                </a:solidFill>
                <a:latin typeface="Calibri" panose="020F0502020204030204" pitchFamily="34" charset="0"/>
                <a:cs typeface="Calibri" panose="020F0502020204030204" pitchFamily="34" charset="0"/>
              </a:rPr>
              <a:t>Vị ngữ: </a:t>
            </a:r>
            <a:r>
              <a:rPr lang="vi-VN" sz="2800" dirty="0">
                <a:solidFill>
                  <a:srgbClr val="002060"/>
                </a:solidFill>
                <a:latin typeface="Calibri" panose="020F0502020204030204" pitchFamily="34" charset="0"/>
                <a:cs typeface="Calibri" panose="020F0502020204030204" pitchFamily="34" charset="0"/>
              </a:rPr>
              <a:t>là vị hoàng đế sáng lập triều đại nhà </a:t>
            </a:r>
            <a:r>
              <a:rPr lang="vi-VN" sz="2800" dirty="0" smtClean="0">
                <a:solidFill>
                  <a:srgbClr val="002060"/>
                </a:solidFill>
                <a:latin typeface="Calibri" panose="020F0502020204030204" pitchFamily="34" charset="0"/>
                <a:cs typeface="Calibri" panose="020F0502020204030204" pitchFamily="34" charset="0"/>
              </a:rPr>
              <a:t>Đinh</a:t>
            </a:r>
            <a:r>
              <a:rPr lang="en-US" sz="2800" dirty="0" smtClean="0">
                <a:solidFill>
                  <a:srgbClr val="002060"/>
                </a:solidFill>
                <a:latin typeface="Calibri" panose="020F0502020204030204" pitchFamily="34" charset="0"/>
                <a:cs typeface="Calibri" panose="020F0502020204030204" pitchFamily="34" charset="0"/>
              </a:rPr>
              <a:t>; </a:t>
            </a:r>
          </a:p>
          <a:p>
            <a:r>
              <a:rPr lang="en-US" sz="2800" dirty="0" smtClean="0">
                <a:solidFill>
                  <a:srgbClr val="002060"/>
                </a:solidFill>
                <a:latin typeface="Calibri" panose="020F0502020204030204" pitchFamily="34" charset="0"/>
                <a:cs typeface="Calibri" panose="020F0502020204030204" pitchFamily="34" charset="0"/>
              </a:rPr>
              <a:t>              </a:t>
            </a:r>
            <a:r>
              <a:rPr lang="vi-VN" sz="2800" dirty="0" smtClean="0">
                <a:solidFill>
                  <a:srgbClr val="002060"/>
                </a:solidFill>
                <a:latin typeface="Calibri" panose="020F0502020204030204" pitchFamily="34" charset="0"/>
                <a:cs typeface="Calibri" panose="020F0502020204030204" pitchFamily="34" charset="0"/>
              </a:rPr>
              <a:t>là </a:t>
            </a:r>
            <a:r>
              <a:rPr lang="vi-VN" sz="2800" dirty="0">
                <a:solidFill>
                  <a:srgbClr val="002060"/>
                </a:solidFill>
                <a:latin typeface="Calibri" panose="020F0502020204030204" pitchFamily="34" charset="0"/>
                <a:cs typeface="Calibri" panose="020F0502020204030204" pitchFamily="34" charset="0"/>
              </a:rPr>
              <a:t>người có công đánh dẹp loạn 12 sứ quân, thống nhất giang </a:t>
            </a:r>
            <a:r>
              <a:rPr lang="vi-VN" sz="2800" dirty="0" smtClean="0">
                <a:solidFill>
                  <a:srgbClr val="002060"/>
                </a:solidFill>
                <a:latin typeface="Calibri" panose="020F0502020204030204" pitchFamily="34" charset="0"/>
                <a:cs typeface="Calibri" panose="020F0502020204030204" pitchFamily="34" charset="0"/>
              </a:rPr>
              <a:t>sơn.</a:t>
            </a:r>
            <a:endParaRPr lang="en-US" sz="2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5980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7"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sp>
        <p:nvSpPr>
          <p:cNvPr id="8" name="Rectangle 56"/>
          <p:cNvSpPr>
            <a:spLocks noChangeArrowheads="1"/>
          </p:cNvSpPr>
          <p:nvPr/>
        </p:nvSpPr>
        <p:spPr bwMode="auto">
          <a:xfrm>
            <a:off x="976044" y="255253"/>
            <a:ext cx="105167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80000"/>
              </a:lnSpc>
              <a:spcBef>
                <a:spcPct val="20000"/>
              </a:spcBef>
              <a:buClr>
                <a:srgbClr val="0563C1"/>
              </a:buClr>
              <a:buSzPct val="70000"/>
            </a:pP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Xác</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định</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chủ</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ngủ</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vị</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ngữ</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a:p>
            <a:pPr lvl="0" algn="ctr">
              <a:lnSpc>
                <a:spcPct val="80000"/>
              </a:lnSpc>
              <a:spcBef>
                <a:spcPct val="20000"/>
              </a:spcBef>
              <a:buClr>
                <a:srgbClr val="0563C1"/>
              </a:buClr>
              <a:buSzPct val="70000"/>
            </a:pPr>
            <a:r>
              <a:rPr lang="vi-VN" altLang="en-US" sz="4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Tiếng </a:t>
            </a:r>
            <a:r>
              <a:rPr lang="vi-VN" altLang="en-US" sz="4000"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cười</a:t>
            </a:r>
            <a:r>
              <a:rPr lang="en-US" altLang="en-US" sz="4000"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vi-VN" altLang="en-US" sz="4000"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nói</a:t>
            </a:r>
            <a:r>
              <a:rPr lang="en-US" altLang="en-US" sz="4000"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4000"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ồn </a:t>
            </a:r>
            <a:r>
              <a:rPr lang="vi-VN" altLang="en-US" sz="4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ã. </a:t>
            </a:r>
            <a:endParaRPr kumimoji="0" lang="en-US" alt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1B039190-F0FC-4B48-B3C4-95109CCD53F9}"/>
              </a:ext>
            </a:extLst>
          </p:cNvPr>
          <p:cNvGrpSpPr/>
          <p:nvPr/>
        </p:nvGrpSpPr>
        <p:grpSpPr>
          <a:xfrm>
            <a:off x="644848" y="1743567"/>
            <a:ext cx="10902304" cy="4800094"/>
            <a:chOff x="3552785" y="1248636"/>
            <a:chExt cx="8606557" cy="5353433"/>
          </a:xfrm>
        </p:grpSpPr>
        <p:grpSp>
          <p:nvGrpSpPr>
            <p:cNvPr id="10" name="组合 5">
              <a:extLst>
                <a:ext uri="{FF2B5EF4-FFF2-40B4-BE49-F238E27FC236}">
                  <a16:creationId xmlns:a16="http://schemas.microsoft.com/office/drawing/2014/main" id="{05116000-271E-41A0-A167-5B511242358A}"/>
                </a:ext>
              </a:extLst>
            </p:cNvPr>
            <p:cNvGrpSpPr/>
            <p:nvPr/>
          </p:nvGrpSpPr>
          <p:grpSpPr>
            <a:xfrm>
              <a:off x="3552785" y="1248636"/>
              <a:ext cx="8606557" cy="5353433"/>
              <a:chOff x="1020" y="2328"/>
              <a:chExt cx="11012" cy="6075"/>
            </a:xfrm>
          </p:grpSpPr>
          <p:sp>
            <p:nvSpPr>
              <p:cNvPr id="12" name="圆角矩形 7">
                <a:extLst>
                  <a:ext uri="{FF2B5EF4-FFF2-40B4-BE49-F238E27FC236}">
                    <a16:creationId xmlns:a16="http://schemas.microsoft.com/office/drawing/2014/main" id="{5B7DDE52-FC0A-47AB-946D-B3817E7C32EF}"/>
                  </a:ext>
                </a:extLst>
              </p:cNvPr>
              <p:cNvSpPr/>
              <p:nvPr/>
            </p:nvSpPr>
            <p:spPr>
              <a:xfrm>
                <a:off x="1220" y="2480"/>
                <a:ext cx="10812" cy="5923"/>
              </a:xfrm>
              <a:prstGeom prst="roundRect">
                <a:avLst/>
              </a:prstGeom>
              <a:solidFill>
                <a:srgbClr val="E0E2E3"/>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ea typeface="等线" panose="02010600030101010101" pitchFamily="2" charset="-122"/>
                  <a:cs typeface="+mn-cs"/>
                </a:endParaRPr>
              </a:p>
            </p:txBody>
          </p:sp>
          <p:sp>
            <p:nvSpPr>
              <p:cNvPr id="13" name="圆角矩形 36">
                <a:extLst>
                  <a:ext uri="{FF2B5EF4-FFF2-40B4-BE49-F238E27FC236}">
                    <a16:creationId xmlns:a16="http://schemas.microsoft.com/office/drawing/2014/main" id="{2A60C6B6-95FD-4E11-A704-5B2B605B4588}"/>
                  </a:ext>
                </a:extLst>
              </p:cNvPr>
              <p:cNvSpPr/>
              <p:nvPr/>
            </p:nvSpPr>
            <p:spPr>
              <a:xfrm>
                <a:off x="1020" y="2328"/>
                <a:ext cx="10812" cy="5801"/>
              </a:xfrm>
              <a:prstGeom prst="roundRect">
                <a:avLst/>
              </a:prstGeom>
              <a:solidFill>
                <a:schemeClr val="bg1"/>
              </a:solidFill>
              <a:ln w="25400" cmpd="sng">
                <a:solidFill>
                  <a:srgbClr val="4221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ea typeface="等线" panose="02010600030101010101" pitchFamily="2" charset="-122"/>
                  <a:cs typeface="+mn-cs"/>
                </a:endParaRPr>
              </a:p>
            </p:txBody>
          </p:sp>
        </p:grpSp>
        <p:sp>
          <p:nvSpPr>
            <p:cNvPr id="11" name="Text Box 3">
              <a:extLst>
                <a:ext uri="{FF2B5EF4-FFF2-40B4-BE49-F238E27FC236}">
                  <a16:creationId xmlns:a16="http://schemas.microsoft.com/office/drawing/2014/main" id="{28823FC2-04EF-4396-8161-B118D438D262}"/>
                </a:ext>
              </a:extLst>
            </p:cNvPr>
            <p:cNvSpPr txBox="1">
              <a:spLocks noChangeArrowheads="1"/>
            </p:cNvSpPr>
            <p:nvPr/>
          </p:nvSpPr>
          <p:spPr bwMode="auto">
            <a:xfrm>
              <a:off x="4156428" y="1579658"/>
              <a:ext cx="7228117" cy="652186"/>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4" name="Sun 13">
            <a:hlinkClick r:id="rId6" action="ppaction://hlinksldjump"/>
            <a:extLst>
              <a:ext uri="{FF2B5EF4-FFF2-40B4-BE49-F238E27FC236}">
                <a16:creationId xmlns:a16="http://schemas.microsoft.com/office/drawing/2014/main" id="{79E493C4-8A88-432E-A88F-CE350B1C9A0F}"/>
              </a:ext>
            </a:extLst>
          </p:cNvPr>
          <p:cNvSpPr/>
          <p:nvPr/>
        </p:nvSpPr>
        <p:spPr>
          <a:xfrm>
            <a:off x="150325" y="133435"/>
            <a:ext cx="989045" cy="989045"/>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8EE03052-7BBA-3E8F-E927-C5B26AB86892}"/>
              </a:ext>
            </a:extLst>
          </p:cNvPr>
          <p:cNvSpPr txBox="1"/>
          <p:nvPr/>
        </p:nvSpPr>
        <p:spPr>
          <a:xfrm>
            <a:off x="2143125" y="2305050"/>
            <a:ext cx="7781925" cy="757130"/>
          </a:xfrm>
          <a:prstGeom prst="rect">
            <a:avLst/>
          </a:prstGeom>
          <a:noFill/>
        </p:spPr>
        <p:txBody>
          <a:bodyPr wrap="square" rtlCol="0">
            <a:spAutoFit/>
          </a:bodyPr>
          <a:lstStyle/>
          <a:p>
            <a:pPr lvl="0" algn="ctr">
              <a:lnSpc>
                <a:spcPct val="80000"/>
              </a:lnSpc>
              <a:spcBef>
                <a:spcPct val="20000"/>
              </a:spcBef>
              <a:buClr>
                <a:srgbClr val="0563C1"/>
              </a:buClr>
              <a:buSzPct val="70000"/>
            </a:pPr>
            <a:r>
              <a:rPr lang="vi-VN" altLang="en-US" sz="5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Tiếng </a:t>
            </a:r>
            <a:r>
              <a:rPr lang="vi-VN" altLang="en-US" sz="5400"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cười</a:t>
            </a:r>
            <a:r>
              <a:rPr lang="en-US" altLang="en-US" sz="5400"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vi-VN" altLang="en-US" sz="5400"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5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nói ồn ã. </a:t>
            </a:r>
            <a:endParaRPr kumimoji="0" lang="en-US" alt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2D2776E6-467D-5C21-9685-B0514DCFC8E6}"/>
              </a:ext>
            </a:extLst>
          </p:cNvPr>
          <p:cNvCxnSpPr>
            <a:cxnSpLocks/>
          </p:cNvCxnSpPr>
          <p:nvPr/>
        </p:nvCxnSpPr>
        <p:spPr>
          <a:xfrm>
            <a:off x="3356438" y="2961847"/>
            <a:ext cx="40159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5430318-C7C0-D2A1-77B1-7E5ABA95C00D}"/>
              </a:ext>
            </a:extLst>
          </p:cNvPr>
          <p:cNvSpPr txBox="1"/>
          <p:nvPr/>
        </p:nvSpPr>
        <p:spPr>
          <a:xfrm>
            <a:off x="4967555" y="3010971"/>
            <a:ext cx="1417834" cy="830997"/>
          </a:xfrm>
          <a:prstGeom prst="rect">
            <a:avLst/>
          </a:prstGeom>
          <a:noFill/>
        </p:spPr>
        <p:txBody>
          <a:bodyPr wrap="square" rtlCol="0">
            <a:spAutoFit/>
          </a:bodyPr>
          <a:lstStyle/>
          <a:p>
            <a:r>
              <a:rPr lang="en-US" sz="4800" b="1" dirty="0">
                <a:solidFill>
                  <a:srgbClr val="FF0000"/>
                </a:solidFill>
              </a:rPr>
              <a:t>CN</a:t>
            </a:r>
          </a:p>
        </p:txBody>
      </p:sp>
      <p:cxnSp>
        <p:nvCxnSpPr>
          <p:cNvPr id="18" name="Straight Connector 17">
            <a:extLst>
              <a:ext uri="{FF2B5EF4-FFF2-40B4-BE49-F238E27FC236}">
                <a16:creationId xmlns:a16="http://schemas.microsoft.com/office/drawing/2014/main" id="{5A6E51F9-CE7C-B186-4AC8-1E5FBB1787EF}"/>
              </a:ext>
            </a:extLst>
          </p:cNvPr>
          <p:cNvCxnSpPr>
            <a:cxnSpLocks/>
          </p:cNvCxnSpPr>
          <p:nvPr/>
        </p:nvCxnSpPr>
        <p:spPr>
          <a:xfrm>
            <a:off x="7576013" y="2961847"/>
            <a:ext cx="13870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9556451-85D9-2479-F71A-D2461869AB0D}"/>
              </a:ext>
            </a:extLst>
          </p:cNvPr>
          <p:cNvSpPr txBox="1"/>
          <p:nvPr/>
        </p:nvSpPr>
        <p:spPr>
          <a:xfrm>
            <a:off x="7758380" y="2915721"/>
            <a:ext cx="1417834" cy="830997"/>
          </a:xfrm>
          <a:prstGeom prst="rect">
            <a:avLst/>
          </a:prstGeom>
          <a:noFill/>
        </p:spPr>
        <p:txBody>
          <a:bodyPr wrap="square" rtlCol="0">
            <a:spAutoFit/>
          </a:bodyPr>
          <a:lstStyle/>
          <a:p>
            <a:r>
              <a:rPr lang="en-US" sz="4800" b="1" dirty="0">
                <a:solidFill>
                  <a:srgbClr val="FF0000"/>
                </a:solidFill>
              </a:rPr>
              <a:t>VN</a:t>
            </a:r>
          </a:p>
        </p:txBody>
      </p:sp>
    </p:spTree>
    <p:extLst>
      <p:ext uri="{BB962C8B-B14F-4D97-AF65-F5344CB8AC3E}">
        <p14:creationId xmlns:p14="http://schemas.microsoft.com/office/powerpoint/2010/main" val="1719772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7"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组合 2">
            <a:extLst>
              <a:ext uri="{FF2B5EF4-FFF2-40B4-BE49-F238E27FC236}">
                <a16:creationId xmlns:a16="http://schemas.microsoft.com/office/drawing/2014/main" id="{8FDD6A2A-132F-A20A-B652-09F4C4A3B673}"/>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B5E4A02C-B4BF-DD29-6F1E-65A77B3B1C94}"/>
                </a:ext>
              </a:extLst>
            </p:cNvPr>
            <p:cNvPicPr>
              <a:picLocks noChangeAspect="1"/>
            </p:cNvPicPr>
            <p:nvPr/>
          </p:nvPicPr>
          <p:blipFill>
            <a:blip r:embed="rId4"/>
            <a:srcRect/>
            <a:stretch>
              <a:fillRect/>
            </a:stretch>
          </p:blipFill>
          <p:spPr>
            <a:xfrm>
              <a:off x="0" y="7151"/>
              <a:ext cx="19200" cy="3375"/>
            </a:xfrm>
            <a:prstGeom prst="rect">
              <a:avLst/>
            </a:prstGeom>
          </p:spPr>
        </p:pic>
        <p:pic>
          <p:nvPicPr>
            <p:cNvPr id="7" name="图片 5" descr="云3副本副本">
              <a:extLst>
                <a:ext uri="{FF2B5EF4-FFF2-40B4-BE49-F238E27FC236}">
                  <a16:creationId xmlns:a16="http://schemas.microsoft.com/office/drawing/2014/main" id="{FACA2FE0-18E5-21C1-1406-BAB7FAF42065}"/>
                </a:ext>
              </a:extLst>
            </p:cNvPr>
            <p:cNvPicPr>
              <a:picLocks noChangeAspect="1"/>
            </p:cNvPicPr>
            <p:nvPr/>
          </p:nvPicPr>
          <p:blipFill>
            <a:blip r:embed="rId5"/>
            <a:stretch>
              <a:fillRect/>
            </a:stretch>
          </p:blipFill>
          <p:spPr>
            <a:xfrm>
              <a:off x="0" y="7402"/>
              <a:ext cx="19196" cy="3374"/>
            </a:xfrm>
            <a:prstGeom prst="rect">
              <a:avLst/>
            </a:prstGeom>
          </p:spPr>
        </p:pic>
      </p:grpSp>
      <p:sp>
        <p:nvSpPr>
          <p:cNvPr id="8" name="Rectangle 56">
            <a:extLst>
              <a:ext uri="{FF2B5EF4-FFF2-40B4-BE49-F238E27FC236}">
                <a16:creationId xmlns:a16="http://schemas.microsoft.com/office/drawing/2014/main" id="{E120E1BE-C6DA-636E-6B85-3AF760D8D383}"/>
              </a:ext>
            </a:extLst>
          </p:cNvPr>
          <p:cNvSpPr>
            <a:spLocks noChangeArrowheads="1"/>
          </p:cNvSpPr>
          <p:nvPr/>
        </p:nvSpPr>
        <p:spPr bwMode="auto">
          <a:xfrm>
            <a:off x="976044" y="255253"/>
            <a:ext cx="105167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80000"/>
              </a:lnSpc>
              <a:spcBef>
                <a:spcPct val="20000"/>
              </a:spcBef>
              <a:buClr>
                <a:srgbClr val="0563C1"/>
              </a:buClr>
              <a:buSzPct val="70000"/>
            </a:pP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Xác</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định</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chủ</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ngủ</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vị</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ngữ</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a:p>
            <a:pPr lvl="0" algn="ctr">
              <a:lnSpc>
                <a:spcPct val="80000"/>
              </a:lnSpc>
              <a:spcBef>
                <a:spcPct val="20000"/>
              </a:spcBef>
              <a:buClr>
                <a:srgbClr val="0563C1"/>
              </a:buClr>
              <a:buSzPct val="70000"/>
            </a:pPr>
            <a:r>
              <a:rPr lang="pt-BR" altLang="en-US" sz="4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Mẹ em là giáo viên</a:t>
            </a:r>
            <a:endParaRPr kumimoji="0" lang="en-US" alt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87916503-C62A-BD31-CDCB-AF62228CB462}"/>
              </a:ext>
            </a:extLst>
          </p:cNvPr>
          <p:cNvGrpSpPr/>
          <p:nvPr/>
        </p:nvGrpSpPr>
        <p:grpSpPr>
          <a:xfrm>
            <a:off x="644848" y="1743567"/>
            <a:ext cx="10902304" cy="4800094"/>
            <a:chOff x="3552785" y="1248636"/>
            <a:chExt cx="8606557" cy="5353433"/>
          </a:xfrm>
        </p:grpSpPr>
        <p:grpSp>
          <p:nvGrpSpPr>
            <p:cNvPr id="10" name="组合 5">
              <a:extLst>
                <a:ext uri="{FF2B5EF4-FFF2-40B4-BE49-F238E27FC236}">
                  <a16:creationId xmlns:a16="http://schemas.microsoft.com/office/drawing/2014/main" id="{03482D1E-F014-95AE-B05F-CFAADAF37FE2}"/>
                </a:ext>
              </a:extLst>
            </p:cNvPr>
            <p:cNvGrpSpPr/>
            <p:nvPr/>
          </p:nvGrpSpPr>
          <p:grpSpPr>
            <a:xfrm>
              <a:off x="3552785" y="1248636"/>
              <a:ext cx="8606557" cy="5353433"/>
              <a:chOff x="1020" y="2328"/>
              <a:chExt cx="11012" cy="6075"/>
            </a:xfrm>
          </p:grpSpPr>
          <p:sp>
            <p:nvSpPr>
              <p:cNvPr id="12" name="圆角矩形 7">
                <a:extLst>
                  <a:ext uri="{FF2B5EF4-FFF2-40B4-BE49-F238E27FC236}">
                    <a16:creationId xmlns:a16="http://schemas.microsoft.com/office/drawing/2014/main" id="{C633CDC8-6B5C-DD40-2A35-D7E65580218D}"/>
                  </a:ext>
                </a:extLst>
              </p:cNvPr>
              <p:cNvSpPr/>
              <p:nvPr/>
            </p:nvSpPr>
            <p:spPr>
              <a:xfrm>
                <a:off x="1220" y="2480"/>
                <a:ext cx="10812" cy="5923"/>
              </a:xfrm>
              <a:prstGeom prst="roundRect">
                <a:avLst/>
              </a:prstGeom>
              <a:solidFill>
                <a:srgbClr val="E0E2E3"/>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ea typeface="等线" panose="02010600030101010101" pitchFamily="2" charset="-122"/>
                  <a:cs typeface="+mn-cs"/>
                </a:endParaRPr>
              </a:p>
            </p:txBody>
          </p:sp>
          <p:sp>
            <p:nvSpPr>
              <p:cNvPr id="13" name="圆角矩形 36">
                <a:extLst>
                  <a:ext uri="{FF2B5EF4-FFF2-40B4-BE49-F238E27FC236}">
                    <a16:creationId xmlns:a16="http://schemas.microsoft.com/office/drawing/2014/main" id="{82FE1B26-0FD6-BADE-1017-7B1EB6D0314D}"/>
                  </a:ext>
                </a:extLst>
              </p:cNvPr>
              <p:cNvSpPr/>
              <p:nvPr/>
            </p:nvSpPr>
            <p:spPr>
              <a:xfrm>
                <a:off x="1020" y="2328"/>
                <a:ext cx="10812" cy="5801"/>
              </a:xfrm>
              <a:prstGeom prst="roundRect">
                <a:avLst/>
              </a:prstGeom>
              <a:solidFill>
                <a:schemeClr val="bg1"/>
              </a:solidFill>
              <a:ln w="25400" cmpd="sng">
                <a:solidFill>
                  <a:srgbClr val="4221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ea typeface="等线" panose="02010600030101010101" pitchFamily="2" charset="-122"/>
                  <a:cs typeface="+mn-cs"/>
                </a:endParaRPr>
              </a:p>
            </p:txBody>
          </p:sp>
        </p:grpSp>
        <p:sp>
          <p:nvSpPr>
            <p:cNvPr id="11" name="Text Box 3">
              <a:extLst>
                <a:ext uri="{FF2B5EF4-FFF2-40B4-BE49-F238E27FC236}">
                  <a16:creationId xmlns:a16="http://schemas.microsoft.com/office/drawing/2014/main" id="{BBB793D0-0947-5173-A836-100E3A156888}"/>
                </a:ext>
              </a:extLst>
            </p:cNvPr>
            <p:cNvSpPr txBox="1">
              <a:spLocks noChangeArrowheads="1"/>
            </p:cNvSpPr>
            <p:nvPr/>
          </p:nvSpPr>
          <p:spPr bwMode="auto">
            <a:xfrm>
              <a:off x="4156428" y="1579658"/>
              <a:ext cx="7228117" cy="652186"/>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4" name="Sun 13">
            <a:hlinkClick r:id="rId6" action="ppaction://hlinksldjump"/>
            <a:extLst>
              <a:ext uri="{FF2B5EF4-FFF2-40B4-BE49-F238E27FC236}">
                <a16:creationId xmlns:a16="http://schemas.microsoft.com/office/drawing/2014/main" id="{B71D6AA0-7E3C-92A1-EC1D-FCD694904573}"/>
              </a:ext>
            </a:extLst>
          </p:cNvPr>
          <p:cNvSpPr/>
          <p:nvPr/>
        </p:nvSpPr>
        <p:spPr>
          <a:xfrm>
            <a:off x="150325" y="133435"/>
            <a:ext cx="989045" cy="989045"/>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C2DABE8-9031-1C6D-B1C7-847CFAF241F7}"/>
              </a:ext>
            </a:extLst>
          </p:cNvPr>
          <p:cNvSpPr txBox="1"/>
          <p:nvPr/>
        </p:nvSpPr>
        <p:spPr>
          <a:xfrm>
            <a:off x="2143125" y="2305050"/>
            <a:ext cx="7781925" cy="757130"/>
          </a:xfrm>
          <a:prstGeom prst="rect">
            <a:avLst/>
          </a:prstGeom>
          <a:noFill/>
        </p:spPr>
        <p:txBody>
          <a:bodyPr wrap="square" rtlCol="0">
            <a:spAutoFit/>
          </a:bodyPr>
          <a:lstStyle/>
          <a:p>
            <a:pPr lvl="0" algn="ctr">
              <a:lnSpc>
                <a:spcPct val="80000"/>
              </a:lnSpc>
              <a:spcBef>
                <a:spcPct val="20000"/>
              </a:spcBef>
              <a:buClr>
                <a:srgbClr val="0563C1"/>
              </a:buClr>
              <a:buSzPct val="70000"/>
            </a:pPr>
            <a:r>
              <a:rPr lang="pt-BR" altLang="en-US" sz="5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Mẹ em là giáo viên</a:t>
            </a:r>
            <a:endParaRPr kumimoji="0" lang="en-US" alt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709C562D-FD79-1ECF-25F6-623AA8EDD90B}"/>
              </a:ext>
            </a:extLst>
          </p:cNvPr>
          <p:cNvCxnSpPr>
            <a:cxnSpLocks/>
          </p:cNvCxnSpPr>
          <p:nvPr/>
        </p:nvCxnSpPr>
        <p:spPr>
          <a:xfrm>
            <a:off x="3356438" y="2961847"/>
            <a:ext cx="19966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0EDD2B0-6F57-D7CD-1DB8-9489ACCC1D9E}"/>
              </a:ext>
            </a:extLst>
          </p:cNvPr>
          <p:cNvSpPr txBox="1"/>
          <p:nvPr/>
        </p:nvSpPr>
        <p:spPr>
          <a:xfrm>
            <a:off x="3853130" y="2915721"/>
            <a:ext cx="1417834" cy="830997"/>
          </a:xfrm>
          <a:prstGeom prst="rect">
            <a:avLst/>
          </a:prstGeom>
          <a:noFill/>
        </p:spPr>
        <p:txBody>
          <a:bodyPr wrap="square" rtlCol="0">
            <a:spAutoFit/>
          </a:bodyPr>
          <a:lstStyle/>
          <a:p>
            <a:r>
              <a:rPr lang="en-US" sz="4800" b="1" dirty="0">
                <a:solidFill>
                  <a:srgbClr val="FF0000"/>
                </a:solidFill>
              </a:rPr>
              <a:t>CN</a:t>
            </a:r>
          </a:p>
        </p:txBody>
      </p:sp>
      <p:cxnSp>
        <p:nvCxnSpPr>
          <p:cNvPr id="18" name="Straight Connector 17">
            <a:extLst>
              <a:ext uri="{FF2B5EF4-FFF2-40B4-BE49-F238E27FC236}">
                <a16:creationId xmlns:a16="http://schemas.microsoft.com/office/drawing/2014/main" id="{A6EAAF87-29ED-7C3B-19B7-A15C183291CA}"/>
              </a:ext>
            </a:extLst>
          </p:cNvPr>
          <p:cNvCxnSpPr>
            <a:cxnSpLocks/>
          </p:cNvCxnSpPr>
          <p:nvPr/>
        </p:nvCxnSpPr>
        <p:spPr>
          <a:xfrm>
            <a:off x="5505450" y="2961847"/>
            <a:ext cx="32194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0EA470-F847-2E14-6EAD-1B8722F010CD}"/>
              </a:ext>
            </a:extLst>
          </p:cNvPr>
          <p:cNvSpPr txBox="1"/>
          <p:nvPr/>
        </p:nvSpPr>
        <p:spPr>
          <a:xfrm>
            <a:off x="6767780" y="2972871"/>
            <a:ext cx="1417834" cy="830997"/>
          </a:xfrm>
          <a:prstGeom prst="rect">
            <a:avLst/>
          </a:prstGeom>
          <a:noFill/>
        </p:spPr>
        <p:txBody>
          <a:bodyPr wrap="square" rtlCol="0">
            <a:spAutoFit/>
          </a:bodyPr>
          <a:lstStyle/>
          <a:p>
            <a:r>
              <a:rPr lang="en-US" sz="4800" b="1" dirty="0">
                <a:solidFill>
                  <a:srgbClr val="FF0000"/>
                </a:solidFill>
              </a:rPr>
              <a:t>VN</a:t>
            </a:r>
          </a:p>
        </p:txBody>
      </p:sp>
    </p:spTree>
    <p:extLst>
      <p:ext uri="{BB962C8B-B14F-4D97-AF65-F5344CB8AC3E}">
        <p14:creationId xmlns:p14="http://schemas.microsoft.com/office/powerpoint/2010/main" val="2757779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组合 2">
            <a:extLst>
              <a:ext uri="{FF2B5EF4-FFF2-40B4-BE49-F238E27FC236}">
                <a16:creationId xmlns:a16="http://schemas.microsoft.com/office/drawing/2014/main" id="{03806BD9-9C74-506A-2B82-43853FAD2416}"/>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2A3CAC71-F7F7-12AF-AD00-AC2941D045BA}"/>
                </a:ext>
              </a:extLst>
            </p:cNvPr>
            <p:cNvPicPr>
              <a:picLocks noChangeAspect="1"/>
            </p:cNvPicPr>
            <p:nvPr/>
          </p:nvPicPr>
          <p:blipFill>
            <a:blip r:embed="rId4"/>
            <a:srcRect/>
            <a:stretch>
              <a:fillRect/>
            </a:stretch>
          </p:blipFill>
          <p:spPr>
            <a:xfrm>
              <a:off x="0" y="7151"/>
              <a:ext cx="19200" cy="3375"/>
            </a:xfrm>
            <a:prstGeom prst="rect">
              <a:avLst/>
            </a:prstGeom>
          </p:spPr>
        </p:pic>
        <p:pic>
          <p:nvPicPr>
            <p:cNvPr id="7" name="图片 5" descr="云3副本副本">
              <a:extLst>
                <a:ext uri="{FF2B5EF4-FFF2-40B4-BE49-F238E27FC236}">
                  <a16:creationId xmlns:a16="http://schemas.microsoft.com/office/drawing/2014/main" id="{D913DA1D-9A67-05A7-AC5A-66A597D074F7}"/>
                </a:ext>
              </a:extLst>
            </p:cNvPr>
            <p:cNvPicPr>
              <a:picLocks noChangeAspect="1"/>
            </p:cNvPicPr>
            <p:nvPr/>
          </p:nvPicPr>
          <p:blipFill>
            <a:blip r:embed="rId5"/>
            <a:stretch>
              <a:fillRect/>
            </a:stretch>
          </p:blipFill>
          <p:spPr>
            <a:xfrm>
              <a:off x="0" y="7402"/>
              <a:ext cx="19196" cy="3374"/>
            </a:xfrm>
            <a:prstGeom prst="rect">
              <a:avLst/>
            </a:prstGeom>
          </p:spPr>
        </p:pic>
      </p:grpSp>
      <p:sp>
        <p:nvSpPr>
          <p:cNvPr id="8" name="Rectangle 56">
            <a:extLst>
              <a:ext uri="{FF2B5EF4-FFF2-40B4-BE49-F238E27FC236}">
                <a16:creationId xmlns:a16="http://schemas.microsoft.com/office/drawing/2014/main" id="{3EEA5191-DB44-FB4F-84EA-66A2C05CCDCE}"/>
              </a:ext>
            </a:extLst>
          </p:cNvPr>
          <p:cNvSpPr>
            <a:spLocks noChangeArrowheads="1"/>
          </p:cNvSpPr>
          <p:nvPr/>
        </p:nvSpPr>
        <p:spPr bwMode="auto">
          <a:xfrm>
            <a:off x="976044" y="255253"/>
            <a:ext cx="105167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80000"/>
              </a:lnSpc>
              <a:spcBef>
                <a:spcPct val="20000"/>
              </a:spcBef>
              <a:buClr>
                <a:srgbClr val="0563C1"/>
              </a:buClr>
              <a:buSzPct val="70000"/>
            </a:pP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Xác</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định</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chủ</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ngủ</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vị</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ngữ</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a:p>
            <a:pPr lvl="0" algn="ctr">
              <a:lnSpc>
                <a:spcPct val="80000"/>
              </a:lnSpc>
              <a:spcBef>
                <a:spcPct val="20000"/>
              </a:spcBef>
              <a:buClr>
                <a:srgbClr val="0563C1"/>
              </a:buClr>
              <a:buSzPct val="70000"/>
            </a:pPr>
            <a:r>
              <a:rPr lang="pt-BR" altLang="en-US" sz="4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Bông hồng nhung đang toả hương thơm ngát.</a:t>
            </a:r>
            <a:endParaRPr kumimoji="0" lang="en-US" alt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7F638AB6-9B18-38F7-6D06-A88BC3696516}"/>
              </a:ext>
            </a:extLst>
          </p:cNvPr>
          <p:cNvGrpSpPr/>
          <p:nvPr/>
        </p:nvGrpSpPr>
        <p:grpSpPr>
          <a:xfrm>
            <a:off x="644848" y="1743567"/>
            <a:ext cx="10902304" cy="4800094"/>
            <a:chOff x="3552785" y="1248636"/>
            <a:chExt cx="8606557" cy="5353433"/>
          </a:xfrm>
        </p:grpSpPr>
        <p:grpSp>
          <p:nvGrpSpPr>
            <p:cNvPr id="10" name="组合 5">
              <a:extLst>
                <a:ext uri="{FF2B5EF4-FFF2-40B4-BE49-F238E27FC236}">
                  <a16:creationId xmlns:a16="http://schemas.microsoft.com/office/drawing/2014/main" id="{020B5261-8FDD-9EDA-B290-BF40771C1390}"/>
                </a:ext>
              </a:extLst>
            </p:cNvPr>
            <p:cNvGrpSpPr/>
            <p:nvPr/>
          </p:nvGrpSpPr>
          <p:grpSpPr>
            <a:xfrm>
              <a:off x="3552785" y="1248636"/>
              <a:ext cx="8606557" cy="5353433"/>
              <a:chOff x="1020" y="2328"/>
              <a:chExt cx="11012" cy="6075"/>
            </a:xfrm>
          </p:grpSpPr>
          <p:sp>
            <p:nvSpPr>
              <p:cNvPr id="12" name="圆角矩形 7">
                <a:extLst>
                  <a:ext uri="{FF2B5EF4-FFF2-40B4-BE49-F238E27FC236}">
                    <a16:creationId xmlns:a16="http://schemas.microsoft.com/office/drawing/2014/main" id="{E3DB7A17-567C-B5D9-88FC-A7C76D935B67}"/>
                  </a:ext>
                </a:extLst>
              </p:cNvPr>
              <p:cNvSpPr/>
              <p:nvPr/>
            </p:nvSpPr>
            <p:spPr>
              <a:xfrm>
                <a:off x="1220" y="2480"/>
                <a:ext cx="10812" cy="5923"/>
              </a:xfrm>
              <a:prstGeom prst="roundRect">
                <a:avLst/>
              </a:prstGeom>
              <a:solidFill>
                <a:srgbClr val="E0E2E3"/>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ea typeface="等线" panose="02010600030101010101" pitchFamily="2" charset="-122"/>
                  <a:cs typeface="+mn-cs"/>
                </a:endParaRPr>
              </a:p>
            </p:txBody>
          </p:sp>
          <p:sp>
            <p:nvSpPr>
              <p:cNvPr id="13" name="圆角矩形 36">
                <a:extLst>
                  <a:ext uri="{FF2B5EF4-FFF2-40B4-BE49-F238E27FC236}">
                    <a16:creationId xmlns:a16="http://schemas.microsoft.com/office/drawing/2014/main" id="{A65EA6AA-13F1-8440-C0C1-1A71C5D388F7}"/>
                  </a:ext>
                </a:extLst>
              </p:cNvPr>
              <p:cNvSpPr/>
              <p:nvPr/>
            </p:nvSpPr>
            <p:spPr>
              <a:xfrm>
                <a:off x="1020" y="2328"/>
                <a:ext cx="10812" cy="5801"/>
              </a:xfrm>
              <a:prstGeom prst="roundRect">
                <a:avLst/>
              </a:prstGeom>
              <a:solidFill>
                <a:schemeClr val="bg1"/>
              </a:solidFill>
              <a:ln w="25400" cmpd="sng">
                <a:solidFill>
                  <a:srgbClr val="4221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ea typeface="等线" panose="02010600030101010101" pitchFamily="2" charset="-122"/>
                  <a:cs typeface="+mn-cs"/>
                </a:endParaRPr>
              </a:p>
            </p:txBody>
          </p:sp>
        </p:grpSp>
        <p:sp>
          <p:nvSpPr>
            <p:cNvPr id="11" name="Text Box 3">
              <a:extLst>
                <a:ext uri="{FF2B5EF4-FFF2-40B4-BE49-F238E27FC236}">
                  <a16:creationId xmlns:a16="http://schemas.microsoft.com/office/drawing/2014/main" id="{0751B878-242E-E667-1077-E658A5E9560D}"/>
                </a:ext>
              </a:extLst>
            </p:cNvPr>
            <p:cNvSpPr txBox="1">
              <a:spLocks noChangeArrowheads="1"/>
            </p:cNvSpPr>
            <p:nvPr/>
          </p:nvSpPr>
          <p:spPr bwMode="auto">
            <a:xfrm>
              <a:off x="4156428" y="1579658"/>
              <a:ext cx="7228117" cy="652186"/>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4" name="Sun 13">
            <a:hlinkClick r:id="rId6" action="ppaction://hlinksldjump"/>
            <a:extLst>
              <a:ext uri="{FF2B5EF4-FFF2-40B4-BE49-F238E27FC236}">
                <a16:creationId xmlns:a16="http://schemas.microsoft.com/office/drawing/2014/main" id="{FDB039F6-54CA-4509-FE83-3DA79273AA6E}"/>
              </a:ext>
            </a:extLst>
          </p:cNvPr>
          <p:cNvSpPr/>
          <p:nvPr/>
        </p:nvSpPr>
        <p:spPr>
          <a:xfrm>
            <a:off x="150325" y="133435"/>
            <a:ext cx="989045" cy="989045"/>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A3E592A-CB5E-EC90-78FF-42F5D9211552}"/>
              </a:ext>
            </a:extLst>
          </p:cNvPr>
          <p:cNvSpPr txBox="1"/>
          <p:nvPr/>
        </p:nvSpPr>
        <p:spPr>
          <a:xfrm>
            <a:off x="971550" y="2305050"/>
            <a:ext cx="10125075" cy="584775"/>
          </a:xfrm>
          <a:prstGeom prst="rect">
            <a:avLst/>
          </a:prstGeom>
          <a:noFill/>
        </p:spPr>
        <p:txBody>
          <a:bodyPr wrap="square" rtlCol="0">
            <a:spAutoFit/>
          </a:bodyPr>
          <a:lstStyle/>
          <a:p>
            <a:pPr lvl="0" algn="ctr">
              <a:lnSpc>
                <a:spcPct val="80000"/>
              </a:lnSpc>
              <a:spcBef>
                <a:spcPct val="20000"/>
              </a:spcBef>
              <a:buClr>
                <a:srgbClr val="0563C1"/>
              </a:buClr>
              <a:buSzPct val="70000"/>
            </a:pPr>
            <a:r>
              <a:rPr lang="vi-VN" altLang="en-US" sz="4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Bông hồng</a:t>
            </a:r>
            <a:r>
              <a:rPr lang="en-US" altLang="en-US" sz="4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nhung</a:t>
            </a:r>
            <a:r>
              <a:rPr lang="vi-VN" altLang="en-US" sz="4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đang toả hương thơm ngát.</a:t>
            </a:r>
          </a:p>
        </p:txBody>
      </p:sp>
      <p:cxnSp>
        <p:nvCxnSpPr>
          <p:cNvPr id="16" name="Straight Connector 15">
            <a:extLst>
              <a:ext uri="{FF2B5EF4-FFF2-40B4-BE49-F238E27FC236}">
                <a16:creationId xmlns:a16="http://schemas.microsoft.com/office/drawing/2014/main" id="{6FCE1DD1-7F1D-F8B6-FBA0-49A5AF352503}"/>
              </a:ext>
            </a:extLst>
          </p:cNvPr>
          <p:cNvCxnSpPr>
            <a:cxnSpLocks/>
          </p:cNvCxnSpPr>
          <p:nvPr/>
        </p:nvCxnSpPr>
        <p:spPr>
          <a:xfrm>
            <a:off x="1241888" y="2838022"/>
            <a:ext cx="36825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8751BC7-40FE-710D-7C03-E17F77CCF35D}"/>
              </a:ext>
            </a:extLst>
          </p:cNvPr>
          <p:cNvSpPr txBox="1"/>
          <p:nvPr/>
        </p:nvSpPr>
        <p:spPr>
          <a:xfrm>
            <a:off x="2681555" y="2849046"/>
            <a:ext cx="1417834" cy="830997"/>
          </a:xfrm>
          <a:prstGeom prst="rect">
            <a:avLst/>
          </a:prstGeom>
          <a:noFill/>
        </p:spPr>
        <p:txBody>
          <a:bodyPr wrap="square" rtlCol="0">
            <a:spAutoFit/>
          </a:bodyPr>
          <a:lstStyle/>
          <a:p>
            <a:r>
              <a:rPr lang="en-US" sz="4800" b="1" dirty="0">
                <a:solidFill>
                  <a:srgbClr val="FF0000"/>
                </a:solidFill>
              </a:rPr>
              <a:t>CN</a:t>
            </a:r>
          </a:p>
        </p:txBody>
      </p:sp>
      <p:cxnSp>
        <p:nvCxnSpPr>
          <p:cNvPr id="18" name="Straight Connector 17">
            <a:extLst>
              <a:ext uri="{FF2B5EF4-FFF2-40B4-BE49-F238E27FC236}">
                <a16:creationId xmlns:a16="http://schemas.microsoft.com/office/drawing/2014/main" id="{C3B23007-4620-23BD-E303-3C5A3C4BD9A3}"/>
              </a:ext>
            </a:extLst>
          </p:cNvPr>
          <p:cNvCxnSpPr>
            <a:cxnSpLocks/>
          </p:cNvCxnSpPr>
          <p:nvPr/>
        </p:nvCxnSpPr>
        <p:spPr>
          <a:xfrm>
            <a:off x="5248275" y="2818972"/>
            <a:ext cx="55721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CC088B5-3B87-1390-2C8C-609096D6CD26}"/>
              </a:ext>
            </a:extLst>
          </p:cNvPr>
          <p:cNvSpPr txBox="1"/>
          <p:nvPr/>
        </p:nvSpPr>
        <p:spPr>
          <a:xfrm>
            <a:off x="8006030" y="2820471"/>
            <a:ext cx="1417834" cy="830997"/>
          </a:xfrm>
          <a:prstGeom prst="rect">
            <a:avLst/>
          </a:prstGeom>
          <a:noFill/>
        </p:spPr>
        <p:txBody>
          <a:bodyPr wrap="square" rtlCol="0">
            <a:spAutoFit/>
          </a:bodyPr>
          <a:lstStyle/>
          <a:p>
            <a:r>
              <a:rPr lang="en-US" sz="4800" b="1" dirty="0">
                <a:solidFill>
                  <a:srgbClr val="FF0000"/>
                </a:solidFill>
              </a:rPr>
              <a:t>VN</a:t>
            </a:r>
          </a:p>
        </p:txBody>
      </p:sp>
    </p:spTree>
    <p:extLst>
      <p:ext uri="{BB962C8B-B14F-4D97-AF65-F5344CB8AC3E}">
        <p14:creationId xmlns:p14="http://schemas.microsoft.com/office/powerpoint/2010/main" val="1886766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矩形 3">
            <a:extLst>
              <a:ext uri="{FF2B5EF4-FFF2-40B4-BE49-F238E27FC236}">
                <a16:creationId xmlns:a16="http://schemas.microsoft.com/office/drawing/2014/main" id="{22A61461-66DC-45DD-A702-4A5BE81278E1}"/>
              </a:ext>
            </a:extLst>
          </p:cNvPr>
          <p:cNvSpPr/>
          <p:nvPr/>
        </p:nvSpPr>
        <p:spPr>
          <a:xfrm>
            <a:off x="0" y="0"/>
            <a:ext cx="12192000" cy="6858000"/>
          </a:xfrm>
          <a:prstGeom prst="rect">
            <a:avLst/>
          </a:prstGeom>
          <a:solidFill>
            <a:srgbClr val="F7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5" name="任意多边形 10">
            <a:extLst>
              <a:ext uri="{FF2B5EF4-FFF2-40B4-BE49-F238E27FC236}">
                <a16:creationId xmlns:a16="http://schemas.microsoft.com/office/drawing/2014/main" id="{83BAE217-D00D-4BCD-BC88-7174FC3F0658}"/>
              </a:ext>
            </a:extLst>
          </p:cNvPr>
          <p:cNvSpPr/>
          <p:nvPr/>
        </p:nvSpPr>
        <p:spPr>
          <a:xfrm>
            <a:off x="3028950" y="19240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7" name="任意多边形 27">
            <a:extLst>
              <a:ext uri="{FF2B5EF4-FFF2-40B4-BE49-F238E27FC236}">
                <a16:creationId xmlns:a16="http://schemas.microsoft.com/office/drawing/2014/main" id="{F9130AE4-F88A-4276-8BB4-4D9043C7DE37}"/>
              </a:ext>
            </a:extLst>
          </p:cNvPr>
          <p:cNvSpPr/>
          <p:nvPr/>
        </p:nvSpPr>
        <p:spPr>
          <a:xfrm>
            <a:off x="569595" y="364490"/>
            <a:ext cx="1308735" cy="862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8" name="任意多边形 10">
            <a:extLst>
              <a:ext uri="{FF2B5EF4-FFF2-40B4-BE49-F238E27FC236}">
                <a16:creationId xmlns:a16="http://schemas.microsoft.com/office/drawing/2014/main" id="{9A12304E-7773-4DA6-9204-507960DAF0F6}"/>
              </a:ext>
            </a:extLst>
          </p:cNvPr>
          <p:cNvSpPr/>
          <p:nvPr/>
        </p:nvSpPr>
        <p:spPr>
          <a:xfrm>
            <a:off x="1927861" y="116903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9" name="任意多边形 27">
            <a:extLst>
              <a:ext uri="{FF2B5EF4-FFF2-40B4-BE49-F238E27FC236}">
                <a16:creationId xmlns:a16="http://schemas.microsoft.com/office/drawing/2014/main" id="{72B7842A-8B2B-46C2-8E12-E45604AACBE9}"/>
              </a:ext>
            </a:extLst>
          </p:cNvPr>
          <p:cNvSpPr/>
          <p:nvPr/>
        </p:nvSpPr>
        <p:spPr>
          <a:xfrm>
            <a:off x="8006080" y="-636"/>
            <a:ext cx="1308735" cy="65614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0" name="任意多边形 27">
            <a:extLst>
              <a:ext uri="{FF2B5EF4-FFF2-40B4-BE49-F238E27FC236}">
                <a16:creationId xmlns:a16="http://schemas.microsoft.com/office/drawing/2014/main" id="{D39C0266-C3B3-4E32-8E85-87DF77AF7306}"/>
              </a:ext>
            </a:extLst>
          </p:cNvPr>
          <p:cNvSpPr/>
          <p:nvPr/>
        </p:nvSpPr>
        <p:spPr>
          <a:xfrm>
            <a:off x="9552108" y="595675"/>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1" name="任意多边形 10">
            <a:extLst>
              <a:ext uri="{FF2B5EF4-FFF2-40B4-BE49-F238E27FC236}">
                <a16:creationId xmlns:a16="http://schemas.microsoft.com/office/drawing/2014/main" id="{FF0B8ECF-80D2-4549-95F9-E94676840510}"/>
              </a:ext>
            </a:extLst>
          </p:cNvPr>
          <p:cNvSpPr/>
          <p:nvPr/>
        </p:nvSpPr>
        <p:spPr>
          <a:xfrm>
            <a:off x="11211560" y="30036"/>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12" name="图片 48" descr="云2副本">
            <a:extLst>
              <a:ext uri="{FF2B5EF4-FFF2-40B4-BE49-F238E27FC236}">
                <a16:creationId xmlns:a16="http://schemas.microsoft.com/office/drawing/2014/main" id="{092291E8-6320-4816-8118-77A0E66CE24A}"/>
              </a:ext>
            </a:extLst>
          </p:cNvPr>
          <p:cNvPicPr>
            <a:picLocks noChangeAspect="1"/>
          </p:cNvPicPr>
          <p:nvPr/>
        </p:nvPicPr>
        <p:blipFill>
          <a:blip r:embed="rId4"/>
          <a:stretch>
            <a:fillRect/>
          </a:stretch>
        </p:blipFill>
        <p:spPr>
          <a:xfrm>
            <a:off x="0" y="1617345"/>
            <a:ext cx="12192000" cy="3237865"/>
          </a:xfrm>
          <a:prstGeom prst="rect">
            <a:avLst/>
          </a:prstGeom>
        </p:spPr>
      </p:pic>
      <p:pic>
        <p:nvPicPr>
          <p:cNvPr id="13" name="图片 50" descr="云22副本">
            <a:extLst>
              <a:ext uri="{FF2B5EF4-FFF2-40B4-BE49-F238E27FC236}">
                <a16:creationId xmlns:a16="http://schemas.microsoft.com/office/drawing/2014/main" id="{CAD4473D-685A-4033-BC65-E1B4F0CDCF05}"/>
              </a:ext>
            </a:extLst>
          </p:cNvPr>
          <p:cNvPicPr>
            <a:picLocks noChangeAspect="1"/>
          </p:cNvPicPr>
          <p:nvPr/>
        </p:nvPicPr>
        <p:blipFill>
          <a:blip r:embed="rId5"/>
          <a:stretch>
            <a:fillRect/>
          </a:stretch>
        </p:blipFill>
        <p:spPr>
          <a:xfrm>
            <a:off x="635" y="2065655"/>
            <a:ext cx="12192635" cy="3237865"/>
          </a:xfrm>
          <a:prstGeom prst="rect">
            <a:avLst/>
          </a:prstGeom>
        </p:spPr>
      </p:pic>
      <p:grpSp>
        <p:nvGrpSpPr>
          <p:cNvPr id="14" name="组合 51">
            <a:extLst>
              <a:ext uri="{FF2B5EF4-FFF2-40B4-BE49-F238E27FC236}">
                <a16:creationId xmlns:a16="http://schemas.microsoft.com/office/drawing/2014/main" id="{87539DAE-08DD-4EE4-A1D1-6D69B51BF17E}"/>
              </a:ext>
            </a:extLst>
          </p:cNvPr>
          <p:cNvGrpSpPr/>
          <p:nvPr/>
        </p:nvGrpSpPr>
        <p:grpSpPr>
          <a:xfrm>
            <a:off x="0" y="2327275"/>
            <a:ext cx="12191999" cy="4530725"/>
            <a:chOff x="0" y="3665"/>
            <a:chExt cx="19198" cy="7135"/>
          </a:xfrm>
        </p:grpSpPr>
        <p:sp>
          <p:nvSpPr>
            <p:cNvPr id="15" name="矩形 52">
              <a:extLst>
                <a:ext uri="{FF2B5EF4-FFF2-40B4-BE49-F238E27FC236}">
                  <a16:creationId xmlns:a16="http://schemas.microsoft.com/office/drawing/2014/main" id="{78913162-3EF7-4304-9867-AC4963482EE7}"/>
                </a:ext>
              </a:extLst>
            </p:cNvPr>
            <p:cNvSpPr/>
            <p:nvPr/>
          </p:nvSpPr>
          <p:spPr>
            <a:xfrm>
              <a:off x="0" y="9348"/>
              <a:ext cx="19176" cy="14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16" name="图片 53" descr="云12副本">
              <a:extLst>
                <a:ext uri="{FF2B5EF4-FFF2-40B4-BE49-F238E27FC236}">
                  <a16:creationId xmlns:a16="http://schemas.microsoft.com/office/drawing/2014/main" id="{8D53F833-BF72-4A7C-B08A-4629E8C55AAA}"/>
                </a:ext>
              </a:extLst>
            </p:cNvPr>
            <p:cNvPicPr>
              <a:picLocks noChangeAspect="1"/>
            </p:cNvPicPr>
            <p:nvPr/>
          </p:nvPicPr>
          <p:blipFill>
            <a:blip r:embed="rId6"/>
            <a:stretch>
              <a:fillRect/>
            </a:stretch>
          </p:blipFill>
          <p:spPr>
            <a:xfrm>
              <a:off x="0" y="3665"/>
              <a:ext cx="19199" cy="6343"/>
            </a:xfrm>
            <a:prstGeom prst="rect">
              <a:avLst/>
            </a:prstGeom>
          </p:spPr>
        </p:pic>
      </p:grpSp>
      <p:pic>
        <p:nvPicPr>
          <p:cNvPr id="17" name="图片 50" descr="背景页">
            <a:extLst>
              <a:ext uri="{FF2B5EF4-FFF2-40B4-BE49-F238E27FC236}">
                <a16:creationId xmlns:a16="http://schemas.microsoft.com/office/drawing/2014/main" id="{5F762753-3C3E-4FF0-9550-BD6C4DCDE757}"/>
              </a:ext>
            </a:extLst>
          </p:cNvPr>
          <p:cNvPicPr>
            <a:picLocks noChangeAspect="1"/>
          </p:cNvPicPr>
          <p:nvPr/>
        </p:nvPicPr>
        <p:blipFill>
          <a:blip r:embed="rId7"/>
          <a:stretch>
            <a:fillRect/>
          </a:stretch>
        </p:blipFill>
        <p:spPr>
          <a:xfrm>
            <a:off x="7303" y="2579021"/>
            <a:ext cx="12192000" cy="4378960"/>
          </a:xfrm>
          <a:prstGeom prst="rect">
            <a:avLst/>
          </a:prstGeom>
        </p:spPr>
      </p:pic>
      <p:pic>
        <p:nvPicPr>
          <p:cNvPr id="18" name="图片 34">
            <a:extLst>
              <a:ext uri="{FF2B5EF4-FFF2-40B4-BE49-F238E27FC236}">
                <a16:creationId xmlns:a16="http://schemas.microsoft.com/office/drawing/2014/main" id="{D00DD7C8-E0E1-4531-85D7-9E26D8D45F7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6891" r="41468"/>
          <a:stretch/>
        </p:blipFill>
        <p:spPr>
          <a:xfrm rot="20325246" flipH="1">
            <a:off x="10535690" y="236519"/>
            <a:ext cx="1651837" cy="2465362"/>
          </a:xfrm>
          <a:prstGeom prst="rect">
            <a:avLst/>
          </a:prstGeom>
        </p:spPr>
      </p:pic>
      <p:pic>
        <p:nvPicPr>
          <p:cNvPr id="19" name="图片 12">
            <a:extLst>
              <a:ext uri="{FF2B5EF4-FFF2-40B4-BE49-F238E27FC236}">
                <a16:creationId xmlns:a16="http://schemas.microsoft.com/office/drawing/2014/main" id="{97AEBAFE-0592-4BF3-A20F-65A8D06201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399715" flipH="1">
            <a:off x="-583105" y="3304623"/>
            <a:ext cx="4164518" cy="4164518"/>
          </a:xfrm>
          <a:prstGeom prst="rect">
            <a:avLst/>
          </a:prstGeom>
        </p:spPr>
      </p:pic>
      <p:pic>
        <p:nvPicPr>
          <p:cNvPr id="20" name="图片 9">
            <a:extLst>
              <a:ext uri="{FF2B5EF4-FFF2-40B4-BE49-F238E27FC236}">
                <a16:creationId xmlns:a16="http://schemas.microsoft.com/office/drawing/2014/main" id="{F38A76D2-A566-4331-A506-6676D1F7367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27295" y="5545809"/>
            <a:ext cx="1373933" cy="1373933"/>
          </a:xfrm>
          <a:prstGeom prst="rect">
            <a:avLst/>
          </a:prstGeom>
        </p:spPr>
      </p:pic>
      <p:pic>
        <p:nvPicPr>
          <p:cNvPr id="21" name="图片 10">
            <a:extLst>
              <a:ext uri="{FF2B5EF4-FFF2-40B4-BE49-F238E27FC236}">
                <a16:creationId xmlns:a16="http://schemas.microsoft.com/office/drawing/2014/main" id="{C5A70B02-AA8E-44FF-92ED-C2D9C0380F1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78275" y="5554789"/>
            <a:ext cx="1158875" cy="1158875"/>
          </a:xfrm>
          <a:prstGeom prst="rect">
            <a:avLst/>
          </a:prstGeom>
        </p:spPr>
      </p:pic>
      <p:pic>
        <p:nvPicPr>
          <p:cNvPr id="22" name="图片 60">
            <a:extLst>
              <a:ext uri="{FF2B5EF4-FFF2-40B4-BE49-F238E27FC236}">
                <a16:creationId xmlns:a16="http://schemas.microsoft.com/office/drawing/2014/main" id="{165CDC3E-B705-487A-BDD9-36B36B2E1BA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1337479">
            <a:off x="7400122" y="3357809"/>
            <a:ext cx="5399247" cy="3891421"/>
          </a:xfrm>
          <a:prstGeom prst="rect">
            <a:avLst/>
          </a:prstGeom>
        </p:spPr>
      </p:pic>
      <p:pic>
        <p:nvPicPr>
          <p:cNvPr id="23" name="Picture 22">
            <a:extLst>
              <a:ext uri="{FF2B5EF4-FFF2-40B4-BE49-F238E27FC236}">
                <a16:creationId xmlns:a16="http://schemas.microsoft.com/office/drawing/2014/main" id="{4D50736C-4D57-BA51-5796-1E4654E095FB}"/>
              </a:ext>
            </a:extLst>
          </p:cNvPr>
          <p:cNvPicPr>
            <a:picLocks noChangeAspect="1"/>
          </p:cNvPicPr>
          <p:nvPr/>
        </p:nvPicPr>
        <p:blipFill>
          <a:blip r:embed="rId13"/>
          <a:stretch>
            <a:fillRect/>
          </a:stretch>
        </p:blipFill>
        <p:spPr>
          <a:xfrm>
            <a:off x="3220333" y="193502"/>
            <a:ext cx="5998984" cy="1060796"/>
          </a:xfrm>
          <a:prstGeom prst="rect">
            <a:avLst/>
          </a:prstGeom>
        </p:spPr>
      </p:pic>
      <p:pic>
        <p:nvPicPr>
          <p:cNvPr id="24" name="Picture 23">
            <a:extLst>
              <a:ext uri="{FF2B5EF4-FFF2-40B4-BE49-F238E27FC236}">
                <a16:creationId xmlns:a16="http://schemas.microsoft.com/office/drawing/2014/main" id="{F7E961A1-BD36-F32A-C934-AB6E17D3E982}"/>
              </a:ext>
            </a:extLst>
          </p:cNvPr>
          <p:cNvPicPr>
            <a:picLocks noChangeAspect="1"/>
          </p:cNvPicPr>
          <p:nvPr/>
        </p:nvPicPr>
        <p:blipFill>
          <a:blip r:embed="rId14"/>
          <a:stretch>
            <a:fillRect/>
          </a:stretch>
        </p:blipFill>
        <p:spPr>
          <a:xfrm>
            <a:off x="1144104" y="1298723"/>
            <a:ext cx="9675191" cy="2450804"/>
          </a:xfrm>
          <a:prstGeom prst="rect">
            <a:avLst/>
          </a:prstGeom>
        </p:spPr>
      </p:pic>
    </p:spTree>
    <p:extLst>
      <p:ext uri="{BB962C8B-B14F-4D97-AF65-F5344CB8AC3E}">
        <p14:creationId xmlns:p14="http://schemas.microsoft.com/office/powerpoint/2010/main" val="1669737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矩形 3">
            <a:extLst>
              <a:ext uri="{FF2B5EF4-FFF2-40B4-BE49-F238E27FC236}">
                <a16:creationId xmlns:a16="http://schemas.microsoft.com/office/drawing/2014/main" id="{22A61461-66DC-45DD-A702-4A5BE81278E1}"/>
              </a:ext>
            </a:extLst>
          </p:cNvPr>
          <p:cNvSpPr/>
          <p:nvPr/>
        </p:nvSpPr>
        <p:spPr>
          <a:xfrm>
            <a:off x="0" y="0"/>
            <a:ext cx="12192000" cy="6858000"/>
          </a:xfrm>
          <a:prstGeom prst="rect">
            <a:avLst/>
          </a:prstGeom>
          <a:solidFill>
            <a:srgbClr val="F7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50" descr="背景页">
            <a:extLst>
              <a:ext uri="{FF2B5EF4-FFF2-40B4-BE49-F238E27FC236}">
                <a16:creationId xmlns:a16="http://schemas.microsoft.com/office/drawing/2014/main" id="{02107E99-FE24-40C5-B942-6B840D3603D9}"/>
              </a:ext>
            </a:extLst>
          </p:cNvPr>
          <p:cNvPicPr>
            <a:picLocks noChangeAspect="1"/>
          </p:cNvPicPr>
          <p:nvPr/>
        </p:nvPicPr>
        <p:blipFill>
          <a:blip r:embed="rId4"/>
          <a:stretch>
            <a:fillRect/>
          </a:stretch>
        </p:blipFill>
        <p:spPr>
          <a:xfrm>
            <a:off x="635" y="2477136"/>
            <a:ext cx="12192000" cy="4378960"/>
          </a:xfrm>
          <a:prstGeom prst="rect">
            <a:avLst/>
          </a:prstGeom>
        </p:spPr>
      </p:pic>
      <p:pic>
        <p:nvPicPr>
          <p:cNvPr id="7" name="图片 9">
            <a:extLst>
              <a:ext uri="{FF2B5EF4-FFF2-40B4-BE49-F238E27FC236}">
                <a16:creationId xmlns:a16="http://schemas.microsoft.com/office/drawing/2014/main" id="{85162941-ED41-4757-9204-ABD7B88AC4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0572" y="5276005"/>
            <a:ext cx="1373933" cy="1373933"/>
          </a:xfrm>
          <a:prstGeom prst="rect">
            <a:avLst/>
          </a:prstGeom>
        </p:spPr>
      </p:pic>
      <p:sp>
        <p:nvSpPr>
          <p:cNvPr id="8" name="任意多边形 27">
            <a:extLst>
              <a:ext uri="{FF2B5EF4-FFF2-40B4-BE49-F238E27FC236}">
                <a16:creationId xmlns:a16="http://schemas.microsoft.com/office/drawing/2014/main" id="{CC0495B2-286D-4E20-8E5A-F741514087C2}"/>
              </a:ext>
            </a:extLst>
          </p:cNvPr>
          <p:cNvSpPr/>
          <p:nvPr/>
        </p:nvSpPr>
        <p:spPr>
          <a:xfrm>
            <a:off x="2667647" y="269160"/>
            <a:ext cx="640502" cy="42202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 name="任意多边形 10">
            <a:extLst>
              <a:ext uri="{FF2B5EF4-FFF2-40B4-BE49-F238E27FC236}">
                <a16:creationId xmlns:a16="http://schemas.microsoft.com/office/drawing/2014/main" id="{2101CC3A-3BE7-4B8B-96AB-174E38447908}"/>
              </a:ext>
            </a:extLst>
          </p:cNvPr>
          <p:cNvSpPr/>
          <p:nvPr/>
        </p:nvSpPr>
        <p:spPr>
          <a:xfrm>
            <a:off x="2038573" y="928300"/>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10" name="任意多边形 27">
            <a:extLst>
              <a:ext uri="{FF2B5EF4-FFF2-40B4-BE49-F238E27FC236}">
                <a16:creationId xmlns:a16="http://schemas.microsoft.com/office/drawing/2014/main" id="{F9DABD06-A78B-48EC-993A-5B03D520B5F6}"/>
              </a:ext>
            </a:extLst>
          </p:cNvPr>
          <p:cNvSpPr/>
          <p:nvPr/>
        </p:nvSpPr>
        <p:spPr>
          <a:xfrm>
            <a:off x="8123913" y="130075"/>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11" name="任意多边形 10">
            <a:extLst>
              <a:ext uri="{FF2B5EF4-FFF2-40B4-BE49-F238E27FC236}">
                <a16:creationId xmlns:a16="http://schemas.microsoft.com/office/drawing/2014/main" id="{F686E58C-FC60-433E-86D4-D5731BFD9F3E}"/>
              </a:ext>
            </a:extLst>
          </p:cNvPr>
          <p:cNvSpPr/>
          <p:nvPr/>
        </p:nvSpPr>
        <p:spPr>
          <a:xfrm>
            <a:off x="11220549" y="65714"/>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12" name="图片 94">
            <a:extLst>
              <a:ext uri="{FF2B5EF4-FFF2-40B4-BE49-F238E27FC236}">
                <a16:creationId xmlns:a16="http://schemas.microsoft.com/office/drawing/2014/main" id="{5623725F-CC3B-4692-A052-6ED4B01132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26789">
            <a:off x="10887602" y="230758"/>
            <a:ext cx="1701282" cy="1701282"/>
          </a:xfrm>
          <a:prstGeom prst="rect">
            <a:avLst/>
          </a:prstGeom>
        </p:spPr>
      </p:pic>
      <p:sp>
        <p:nvSpPr>
          <p:cNvPr id="13" name="任意多边形 27">
            <a:extLst>
              <a:ext uri="{FF2B5EF4-FFF2-40B4-BE49-F238E27FC236}">
                <a16:creationId xmlns:a16="http://schemas.microsoft.com/office/drawing/2014/main" id="{A490F365-A44B-4046-A8AE-41FBE36CEFB5}"/>
              </a:ext>
            </a:extLst>
          </p:cNvPr>
          <p:cNvSpPr/>
          <p:nvPr/>
        </p:nvSpPr>
        <p:spPr>
          <a:xfrm>
            <a:off x="569595" y="364490"/>
            <a:ext cx="1308735" cy="862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14" name="图片 10">
            <a:extLst>
              <a:ext uri="{FF2B5EF4-FFF2-40B4-BE49-F238E27FC236}">
                <a16:creationId xmlns:a16="http://schemas.microsoft.com/office/drawing/2014/main" id="{496DF383-FE3D-4209-9869-5C987CFB41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9502" y="398582"/>
            <a:ext cx="1656475" cy="1656475"/>
          </a:xfrm>
          <a:prstGeom prst="rect">
            <a:avLst/>
          </a:prstGeom>
        </p:spPr>
      </p:pic>
      <p:pic>
        <p:nvPicPr>
          <p:cNvPr id="15" name="图片 12">
            <a:extLst>
              <a:ext uri="{FF2B5EF4-FFF2-40B4-BE49-F238E27FC236}">
                <a16:creationId xmlns:a16="http://schemas.microsoft.com/office/drawing/2014/main" id="{806E9674-AC3E-4D96-A0B3-03A9070E7F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07448" flipH="1">
            <a:off x="-340296" y="1689604"/>
            <a:ext cx="5177101" cy="5177101"/>
          </a:xfrm>
          <a:prstGeom prst="rect">
            <a:avLst/>
          </a:prstGeom>
        </p:spPr>
      </p:pic>
      <p:pic>
        <p:nvPicPr>
          <p:cNvPr id="16" name="Picture 15">
            <a:extLst>
              <a:ext uri="{FF2B5EF4-FFF2-40B4-BE49-F238E27FC236}">
                <a16:creationId xmlns:a16="http://schemas.microsoft.com/office/drawing/2014/main" id="{966C5A70-1443-CB53-4FCF-AF7071339FA1}"/>
              </a:ext>
            </a:extLst>
          </p:cNvPr>
          <p:cNvPicPr>
            <a:picLocks noChangeAspect="1"/>
          </p:cNvPicPr>
          <p:nvPr/>
        </p:nvPicPr>
        <p:blipFill>
          <a:blip r:embed="rId9"/>
          <a:stretch>
            <a:fillRect/>
          </a:stretch>
        </p:blipFill>
        <p:spPr>
          <a:xfrm>
            <a:off x="3122689" y="2040906"/>
            <a:ext cx="8480271" cy="2566638"/>
          </a:xfrm>
          <a:prstGeom prst="rect">
            <a:avLst/>
          </a:prstGeom>
        </p:spPr>
      </p:pic>
    </p:spTree>
    <p:extLst>
      <p:ext uri="{BB962C8B-B14F-4D97-AF65-F5344CB8AC3E}">
        <p14:creationId xmlns:p14="http://schemas.microsoft.com/office/powerpoint/2010/main" val="1267929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7"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pic>
        <p:nvPicPr>
          <p:cNvPr id="8" name="图片 21">
            <a:extLst>
              <a:ext uri="{FF2B5EF4-FFF2-40B4-BE49-F238E27FC236}">
                <a16:creationId xmlns:a16="http://schemas.microsoft.com/office/drawing/2014/main" id="{A033DD53-1C8D-4F98-9434-4E00B44830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9" name="Rectangle 56"/>
          <p:cNvSpPr>
            <a:spLocks noChangeArrowheads="1"/>
          </p:cNvSpPr>
          <p:nvPr/>
        </p:nvSpPr>
        <p:spPr bwMode="auto">
          <a:xfrm>
            <a:off x="644559" y="422351"/>
            <a:ext cx="10679911"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nSpc>
                <a:spcPct val="80000"/>
              </a:lnSpc>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1:</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Kết hợp các từ ngữ dưới đây để tạo thành câu. </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0" name="Rectangle: Rounded Corners 6">
            <a:extLst>
              <a:ext uri="{FF2B5EF4-FFF2-40B4-BE49-F238E27FC236}">
                <a16:creationId xmlns:a16="http://schemas.microsoft.com/office/drawing/2014/main" id="{90D648AF-DD13-4F48-821A-46D93446107A}"/>
              </a:ext>
            </a:extLst>
          </p:cNvPr>
          <p:cNvSpPr/>
          <p:nvPr/>
        </p:nvSpPr>
        <p:spPr>
          <a:xfrm>
            <a:off x="421240" y="1323975"/>
            <a:ext cx="11164300" cy="5295900"/>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
            <a:extLst>
              <a:ext uri="{FF2B5EF4-FFF2-40B4-BE49-F238E27FC236}">
                <a16:creationId xmlns:a16="http://schemas.microsoft.com/office/drawing/2014/main" id="{D4E919FC-E519-A0AA-96C2-2912E305D87B}"/>
              </a:ext>
            </a:extLst>
          </p:cNvPr>
          <p:cNvSpPr/>
          <p:nvPr/>
        </p:nvSpPr>
        <p:spPr>
          <a:xfrm>
            <a:off x="5000626" y="1552576"/>
            <a:ext cx="2209800"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Vua</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12" name="Rectangle: Rounded Corners 8">
            <a:extLst>
              <a:ext uri="{FF2B5EF4-FFF2-40B4-BE49-F238E27FC236}">
                <a16:creationId xmlns:a16="http://schemas.microsoft.com/office/drawing/2014/main" id="{EFA0996E-C8AB-496A-D2BD-7DA006A32BA6}"/>
              </a:ext>
            </a:extLst>
          </p:cNvPr>
          <p:cNvSpPr/>
          <p:nvPr/>
        </p:nvSpPr>
        <p:spPr>
          <a:xfrm>
            <a:off x="1676401" y="2505076"/>
            <a:ext cx="353377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Lễ</a:t>
            </a:r>
            <a:r>
              <a:rPr lang="en-US" sz="3200" dirty="0">
                <a:solidFill>
                  <a:srgbClr val="002060"/>
                </a:solidFill>
              </a:rPr>
              <a:t> </a:t>
            </a:r>
            <a:r>
              <a:rPr lang="en-US" sz="3200" dirty="0" err="1">
                <a:solidFill>
                  <a:srgbClr val="002060"/>
                </a:solidFill>
              </a:rPr>
              <a:t>hội</a:t>
            </a:r>
            <a:r>
              <a:rPr lang="en-US" sz="3200" dirty="0">
                <a:solidFill>
                  <a:srgbClr val="002060"/>
                </a:solidFill>
              </a:rPr>
              <a:t> </a:t>
            </a:r>
            <a:r>
              <a:rPr lang="en-US" sz="3200" dirty="0" err="1">
                <a:solidFill>
                  <a:srgbClr val="002060"/>
                </a:solidFill>
              </a:rPr>
              <a:t>Đền</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13" name="Rectangle: Rounded Corners 9">
            <a:extLst>
              <a:ext uri="{FF2B5EF4-FFF2-40B4-BE49-F238E27FC236}">
                <a16:creationId xmlns:a16="http://schemas.microsoft.com/office/drawing/2014/main" id="{81753635-125B-3538-1FD5-82058D3EA9C3}"/>
              </a:ext>
            </a:extLst>
          </p:cNvPr>
          <p:cNvSpPr/>
          <p:nvPr/>
        </p:nvSpPr>
        <p:spPr>
          <a:xfrm>
            <a:off x="6353176" y="2514601"/>
            <a:ext cx="353377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Đền</a:t>
            </a:r>
            <a:r>
              <a:rPr lang="en-US" sz="3200" dirty="0">
                <a:solidFill>
                  <a:srgbClr val="002060"/>
                </a:solidFill>
              </a:rPr>
              <a:t> </a:t>
            </a:r>
            <a:r>
              <a:rPr lang="en-US" sz="3200" dirty="0" err="1">
                <a:solidFill>
                  <a:srgbClr val="002060"/>
                </a:solidFill>
              </a:rPr>
              <a:t>thờ</a:t>
            </a:r>
            <a:r>
              <a:rPr lang="en-US" sz="3200" dirty="0">
                <a:solidFill>
                  <a:srgbClr val="002060"/>
                </a:solidFill>
              </a:rPr>
              <a:t> </a:t>
            </a:r>
            <a:r>
              <a:rPr lang="en-US" sz="3200" dirty="0" err="1">
                <a:solidFill>
                  <a:srgbClr val="002060"/>
                </a:solidFill>
              </a:rPr>
              <a:t>Vua</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14" name="Rectangle: Rounded Corners 10">
            <a:extLst>
              <a:ext uri="{FF2B5EF4-FFF2-40B4-BE49-F238E27FC236}">
                <a16:creationId xmlns:a16="http://schemas.microsoft.com/office/drawing/2014/main" id="{A0A5D31A-B338-5400-E9CD-1EEE4880BA77}"/>
              </a:ext>
            </a:extLst>
          </p:cNvPr>
          <p:cNvSpPr/>
          <p:nvPr/>
        </p:nvSpPr>
        <p:spPr>
          <a:xfrm>
            <a:off x="819151" y="3438525"/>
            <a:ext cx="4848224" cy="1009649"/>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được</a:t>
            </a:r>
            <a:r>
              <a:rPr lang="en-US" sz="3200" dirty="0">
                <a:solidFill>
                  <a:srgbClr val="002060"/>
                </a:solidFill>
              </a:rPr>
              <a:t> </a:t>
            </a:r>
            <a:r>
              <a:rPr lang="en-US" sz="3200" dirty="0" err="1">
                <a:solidFill>
                  <a:srgbClr val="002060"/>
                </a:solidFill>
              </a:rPr>
              <a:t>xây</a:t>
            </a:r>
            <a:r>
              <a:rPr lang="en-US" sz="3200" dirty="0">
                <a:solidFill>
                  <a:srgbClr val="002060"/>
                </a:solidFill>
              </a:rPr>
              <a:t> </a:t>
            </a:r>
            <a:r>
              <a:rPr lang="en-US" sz="3200" dirty="0" err="1">
                <a:solidFill>
                  <a:srgbClr val="002060"/>
                </a:solidFill>
              </a:rPr>
              <a:t>dựng</a:t>
            </a:r>
            <a:r>
              <a:rPr lang="en-US" sz="3200" dirty="0">
                <a:solidFill>
                  <a:srgbClr val="002060"/>
                </a:solidFill>
              </a:rPr>
              <a:t> </a:t>
            </a:r>
            <a:r>
              <a:rPr lang="en-US" sz="3200" dirty="0" err="1">
                <a:solidFill>
                  <a:srgbClr val="002060"/>
                </a:solidFill>
              </a:rPr>
              <a:t>trên</a:t>
            </a:r>
            <a:r>
              <a:rPr lang="en-US" sz="3200" dirty="0">
                <a:solidFill>
                  <a:srgbClr val="002060"/>
                </a:solidFill>
              </a:rPr>
              <a:t> </a:t>
            </a:r>
            <a:r>
              <a:rPr lang="en-US" sz="3200" dirty="0" err="1">
                <a:solidFill>
                  <a:srgbClr val="002060"/>
                </a:solidFill>
              </a:rPr>
              <a:t>núi</a:t>
            </a:r>
            <a:r>
              <a:rPr lang="en-US" sz="3200" dirty="0">
                <a:solidFill>
                  <a:srgbClr val="002060"/>
                </a:solidFill>
              </a:rPr>
              <a:t> </a:t>
            </a:r>
            <a:r>
              <a:rPr lang="en-US" sz="3200" dirty="0" err="1">
                <a:solidFill>
                  <a:srgbClr val="002060"/>
                </a:solidFill>
              </a:rPr>
              <a:t>Nghĩa</a:t>
            </a:r>
            <a:r>
              <a:rPr lang="en-US" sz="3200" dirty="0">
                <a:solidFill>
                  <a:srgbClr val="002060"/>
                </a:solidFill>
              </a:rPr>
              <a:t> </a:t>
            </a:r>
            <a:r>
              <a:rPr lang="en-US" sz="3200" dirty="0" err="1">
                <a:solidFill>
                  <a:srgbClr val="002060"/>
                </a:solidFill>
              </a:rPr>
              <a:t>Lĩnh</a:t>
            </a:r>
            <a:endParaRPr lang="en-US" sz="3200" dirty="0">
              <a:solidFill>
                <a:srgbClr val="002060"/>
              </a:solidFill>
            </a:endParaRPr>
          </a:p>
        </p:txBody>
      </p:sp>
      <p:sp>
        <p:nvSpPr>
          <p:cNvPr id="15" name="Rectangle: Rounded Corners 11">
            <a:extLst>
              <a:ext uri="{FF2B5EF4-FFF2-40B4-BE49-F238E27FC236}">
                <a16:creationId xmlns:a16="http://schemas.microsoft.com/office/drawing/2014/main" id="{2B1F3F0D-2276-2A7A-11D4-4B5C964D2E0E}"/>
              </a:ext>
            </a:extLst>
          </p:cNvPr>
          <p:cNvSpPr/>
          <p:nvPr/>
        </p:nvSpPr>
        <p:spPr>
          <a:xfrm>
            <a:off x="6172201" y="3429000"/>
            <a:ext cx="4848224" cy="1009649"/>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là</a:t>
            </a:r>
            <a:r>
              <a:rPr lang="en-US" sz="3200" dirty="0">
                <a:solidFill>
                  <a:srgbClr val="002060"/>
                </a:solidFill>
              </a:rPr>
              <a:t> con </a:t>
            </a:r>
            <a:r>
              <a:rPr lang="en-US" sz="3200" dirty="0" err="1">
                <a:solidFill>
                  <a:srgbClr val="002060"/>
                </a:solidFill>
              </a:rPr>
              <a:t>trưởng</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Lạc</a:t>
            </a:r>
            <a:r>
              <a:rPr lang="en-US" sz="3200" dirty="0">
                <a:solidFill>
                  <a:srgbClr val="002060"/>
                </a:solidFill>
              </a:rPr>
              <a:t> Long </a:t>
            </a:r>
            <a:r>
              <a:rPr lang="en-US" sz="3200" dirty="0" err="1">
                <a:solidFill>
                  <a:srgbClr val="002060"/>
                </a:solidFill>
              </a:rPr>
              <a:t>Quân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Âu</a:t>
            </a:r>
            <a:r>
              <a:rPr lang="en-US" sz="3200" dirty="0">
                <a:solidFill>
                  <a:srgbClr val="002060"/>
                </a:solidFill>
              </a:rPr>
              <a:t> </a:t>
            </a:r>
            <a:r>
              <a:rPr lang="en-US" sz="3200" dirty="0" err="1">
                <a:solidFill>
                  <a:srgbClr val="002060"/>
                </a:solidFill>
              </a:rPr>
              <a:t>Cơ</a:t>
            </a:r>
            <a:endParaRPr lang="en-US" sz="3200" dirty="0">
              <a:solidFill>
                <a:srgbClr val="002060"/>
              </a:solidFill>
            </a:endParaRPr>
          </a:p>
        </p:txBody>
      </p:sp>
      <p:sp>
        <p:nvSpPr>
          <p:cNvPr id="16" name="Rectangle: Rounded Corners 12">
            <a:extLst>
              <a:ext uri="{FF2B5EF4-FFF2-40B4-BE49-F238E27FC236}">
                <a16:creationId xmlns:a16="http://schemas.microsoft.com/office/drawing/2014/main" id="{37F5BBE0-2890-6C8D-BB11-25CA4C32E59D}"/>
              </a:ext>
            </a:extLst>
          </p:cNvPr>
          <p:cNvSpPr/>
          <p:nvPr/>
        </p:nvSpPr>
        <p:spPr>
          <a:xfrm>
            <a:off x="1800225" y="4867275"/>
            <a:ext cx="8553449" cy="866775"/>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gồm</a:t>
            </a:r>
            <a:r>
              <a:rPr lang="en-US" sz="3200" dirty="0">
                <a:solidFill>
                  <a:srgbClr val="002060"/>
                </a:solidFill>
              </a:rPr>
              <a:t> </a:t>
            </a:r>
            <a:r>
              <a:rPr lang="en-US" sz="3200" dirty="0" err="1">
                <a:solidFill>
                  <a:srgbClr val="002060"/>
                </a:solidFill>
              </a:rPr>
              <a:t>nhiều</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hoá</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nghệ</a:t>
            </a:r>
            <a:r>
              <a:rPr lang="en-US" sz="3200" dirty="0">
                <a:solidFill>
                  <a:srgbClr val="002060"/>
                </a:solidFill>
              </a:rPr>
              <a:t> </a:t>
            </a:r>
            <a:r>
              <a:rPr lang="en-US" sz="3200" dirty="0" err="1">
                <a:solidFill>
                  <a:srgbClr val="002060"/>
                </a:solidFill>
              </a:rPr>
              <a:t>dân</a:t>
            </a:r>
            <a:r>
              <a:rPr lang="en-US" sz="3200" dirty="0">
                <a:solidFill>
                  <a:srgbClr val="002060"/>
                </a:solidFill>
              </a:rPr>
              <a:t> </a:t>
            </a:r>
            <a:r>
              <a:rPr lang="en-US" sz="3200" dirty="0" err="1">
                <a:solidFill>
                  <a:srgbClr val="002060"/>
                </a:solidFill>
              </a:rPr>
              <a:t>gian</a:t>
            </a:r>
            <a:endParaRPr lang="en-US" sz="3200" dirty="0">
              <a:solidFill>
                <a:srgbClr val="002060"/>
              </a:solidFill>
            </a:endParaRPr>
          </a:p>
        </p:txBody>
      </p:sp>
    </p:spTree>
    <p:extLst>
      <p:ext uri="{BB962C8B-B14F-4D97-AF65-F5344CB8AC3E}">
        <p14:creationId xmlns:p14="http://schemas.microsoft.com/office/powerpoint/2010/main" val="3601556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Google Shape;2154;p41"/>
          <p:cNvGrpSpPr/>
          <p:nvPr/>
        </p:nvGrpSpPr>
        <p:grpSpPr>
          <a:xfrm rot="993848">
            <a:off x="10567617" y="4874455"/>
            <a:ext cx="1348132" cy="1101424"/>
            <a:chOff x="1146775" y="238125"/>
            <a:chExt cx="1232375" cy="1006850"/>
          </a:xfrm>
        </p:grpSpPr>
        <p:sp>
          <p:nvSpPr>
            <p:cNvPr id="5" name="Google Shape;2155;p41"/>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2156;p41"/>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2157;p41"/>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2158;p41"/>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2159;p41"/>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2160;p41"/>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2161;p41"/>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2162;p41"/>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2163;p41"/>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2164;p41"/>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2165;p41"/>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2166;p41"/>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2167;p41"/>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2168;p41"/>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169;p41"/>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70;p41"/>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171;p41"/>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172;p41"/>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173;p41"/>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174;p41"/>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175;p41"/>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176;p41"/>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177;p41"/>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178;p41"/>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2179;p41"/>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2180;p41"/>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181;p41"/>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2182;p41"/>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183;p41"/>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2184;p41"/>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2185;p41"/>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2186;p41"/>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2187;p41"/>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2188;p41"/>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2189;p41"/>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2190;p41"/>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2191;p41"/>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192;p41"/>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2193;p41"/>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194;p41"/>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2195;p41"/>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196;p41"/>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2197;p41"/>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2198;p41"/>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199;p41"/>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2200;p41"/>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2201;p41"/>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2202;p41"/>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2203;p41"/>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2204;p41"/>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2205;p41"/>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2206;p41"/>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2207;p41"/>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2208;p41"/>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2209;p41"/>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2210;p41"/>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2211;p41"/>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2212;p41"/>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2213;p41"/>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2214;p41"/>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2215;p41"/>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2216;p41"/>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2217;p41"/>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2218;p41"/>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2219;p41"/>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2220;p41"/>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2221;p41"/>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2222;p41"/>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2223;p41"/>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2224;p41"/>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2225;p41"/>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2226;p41"/>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2227;p41"/>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2228;p41"/>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2229;p41"/>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2230;p41"/>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2231;p41"/>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2232;p41"/>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2233;p41"/>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2234;p41"/>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2235;p41"/>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2236;p41"/>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2237;p41"/>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2238;p41"/>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2239;p41"/>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2240;p41"/>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2241;p41"/>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2242;p41"/>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2243;p41"/>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2244;p41"/>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2245;p41"/>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2246;p41"/>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2247;p41"/>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2248;p41"/>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2249;p41"/>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2250;p41"/>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2251;p41"/>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2252;p41"/>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2253;p41"/>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2254;p41"/>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2255;p41"/>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7" name="Google Shape;2258;p41"/>
          <p:cNvSpPr/>
          <p:nvPr/>
        </p:nvSpPr>
        <p:spPr>
          <a:xfrm>
            <a:off x="10400900" y="373351"/>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08" name="Google Shape;2259;p41"/>
          <p:cNvGrpSpPr/>
          <p:nvPr/>
        </p:nvGrpSpPr>
        <p:grpSpPr>
          <a:xfrm flipH="1">
            <a:off x="315842" y="1716799"/>
            <a:ext cx="912431" cy="901699"/>
            <a:chOff x="5149750" y="3034050"/>
            <a:chExt cx="952300" cy="941100"/>
          </a:xfrm>
        </p:grpSpPr>
        <p:sp>
          <p:nvSpPr>
            <p:cNvPr id="109" name="Google Shape;2260;p41"/>
            <p:cNvSpPr/>
            <p:nvPr/>
          </p:nvSpPr>
          <p:spPr>
            <a:xfrm>
              <a:off x="5696750" y="3034050"/>
              <a:ext cx="274750" cy="277200"/>
            </a:xfrm>
            <a:custGeom>
              <a:avLst/>
              <a:gdLst/>
              <a:ahLst/>
              <a:cxnLst/>
              <a:rect l="l" t="t" r="r" b="b"/>
              <a:pathLst>
                <a:path w="10990" h="11088" extrusionOk="0">
                  <a:moveTo>
                    <a:pt x="9080" y="1"/>
                  </a:moveTo>
                  <a:lnTo>
                    <a:pt x="8690" y="20"/>
                  </a:lnTo>
                  <a:lnTo>
                    <a:pt x="8262" y="79"/>
                  </a:lnTo>
                  <a:lnTo>
                    <a:pt x="7814" y="137"/>
                  </a:lnTo>
                  <a:lnTo>
                    <a:pt x="7365" y="235"/>
                  </a:lnTo>
                  <a:lnTo>
                    <a:pt x="6898" y="352"/>
                  </a:lnTo>
                  <a:lnTo>
                    <a:pt x="6469" y="488"/>
                  </a:lnTo>
                  <a:lnTo>
                    <a:pt x="6021" y="624"/>
                  </a:lnTo>
                  <a:lnTo>
                    <a:pt x="5592" y="800"/>
                  </a:lnTo>
                  <a:lnTo>
                    <a:pt x="5144" y="995"/>
                  </a:lnTo>
                  <a:lnTo>
                    <a:pt x="4755" y="1189"/>
                  </a:lnTo>
                  <a:lnTo>
                    <a:pt x="4345" y="1404"/>
                  </a:lnTo>
                  <a:lnTo>
                    <a:pt x="3936" y="1657"/>
                  </a:lnTo>
                  <a:lnTo>
                    <a:pt x="3527" y="1930"/>
                  </a:lnTo>
                  <a:lnTo>
                    <a:pt x="3157" y="2183"/>
                  </a:lnTo>
                  <a:lnTo>
                    <a:pt x="2806" y="2475"/>
                  </a:lnTo>
                  <a:lnTo>
                    <a:pt x="2456" y="2787"/>
                  </a:lnTo>
                  <a:lnTo>
                    <a:pt x="2124" y="3099"/>
                  </a:lnTo>
                  <a:lnTo>
                    <a:pt x="1793" y="3450"/>
                  </a:lnTo>
                  <a:lnTo>
                    <a:pt x="1501" y="3781"/>
                  </a:lnTo>
                  <a:lnTo>
                    <a:pt x="1228" y="4132"/>
                  </a:lnTo>
                  <a:lnTo>
                    <a:pt x="994" y="4482"/>
                  </a:lnTo>
                  <a:lnTo>
                    <a:pt x="780" y="4872"/>
                  </a:lnTo>
                  <a:lnTo>
                    <a:pt x="566" y="5281"/>
                  </a:lnTo>
                  <a:lnTo>
                    <a:pt x="410" y="5671"/>
                  </a:lnTo>
                  <a:lnTo>
                    <a:pt x="273" y="6060"/>
                  </a:lnTo>
                  <a:lnTo>
                    <a:pt x="156" y="6509"/>
                  </a:lnTo>
                  <a:lnTo>
                    <a:pt x="59" y="6937"/>
                  </a:lnTo>
                  <a:lnTo>
                    <a:pt x="20" y="7385"/>
                  </a:lnTo>
                  <a:lnTo>
                    <a:pt x="1" y="7853"/>
                  </a:lnTo>
                  <a:lnTo>
                    <a:pt x="20" y="8184"/>
                  </a:lnTo>
                  <a:lnTo>
                    <a:pt x="59" y="8554"/>
                  </a:lnTo>
                  <a:lnTo>
                    <a:pt x="117" y="8925"/>
                  </a:lnTo>
                  <a:lnTo>
                    <a:pt x="215" y="9353"/>
                  </a:lnTo>
                  <a:lnTo>
                    <a:pt x="293" y="9587"/>
                  </a:lnTo>
                  <a:lnTo>
                    <a:pt x="371" y="9821"/>
                  </a:lnTo>
                  <a:lnTo>
                    <a:pt x="468" y="10074"/>
                  </a:lnTo>
                  <a:lnTo>
                    <a:pt x="585" y="10308"/>
                  </a:lnTo>
                  <a:lnTo>
                    <a:pt x="1014" y="11048"/>
                  </a:lnTo>
                  <a:lnTo>
                    <a:pt x="1287" y="11087"/>
                  </a:lnTo>
                  <a:lnTo>
                    <a:pt x="1618" y="11087"/>
                  </a:lnTo>
                  <a:lnTo>
                    <a:pt x="1929" y="11068"/>
                  </a:lnTo>
                  <a:lnTo>
                    <a:pt x="2300" y="11029"/>
                  </a:lnTo>
                  <a:lnTo>
                    <a:pt x="2631" y="10970"/>
                  </a:lnTo>
                  <a:lnTo>
                    <a:pt x="2962" y="10912"/>
                  </a:lnTo>
                  <a:lnTo>
                    <a:pt x="3586" y="10756"/>
                  </a:lnTo>
                  <a:lnTo>
                    <a:pt x="4112" y="10600"/>
                  </a:lnTo>
                  <a:lnTo>
                    <a:pt x="4638" y="10405"/>
                  </a:lnTo>
                  <a:lnTo>
                    <a:pt x="5144" y="10191"/>
                  </a:lnTo>
                  <a:lnTo>
                    <a:pt x="5651" y="9977"/>
                  </a:lnTo>
                  <a:lnTo>
                    <a:pt x="6138" y="9704"/>
                  </a:lnTo>
                  <a:lnTo>
                    <a:pt x="6625" y="9412"/>
                  </a:lnTo>
                  <a:lnTo>
                    <a:pt x="7093" y="9100"/>
                  </a:lnTo>
                  <a:lnTo>
                    <a:pt x="7541" y="8749"/>
                  </a:lnTo>
                  <a:lnTo>
                    <a:pt x="7950" y="8399"/>
                  </a:lnTo>
                  <a:lnTo>
                    <a:pt x="8359" y="8009"/>
                  </a:lnTo>
                  <a:lnTo>
                    <a:pt x="8729" y="7619"/>
                  </a:lnTo>
                  <a:lnTo>
                    <a:pt x="9080" y="7191"/>
                  </a:lnTo>
                  <a:lnTo>
                    <a:pt x="9392" y="6781"/>
                  </a:lnTo>
                  <a:lnTo>
                    <a:pt x="9665" y="6372"/>
                  </a:lnTo>
                  <a:lnTo>
                    <a:pt x="9898" y="5944"/>
                  </a:lnTo>
                  <a:lnTo>
                    <a:pt x="10113" y="5515"/>
                  </a:lnTo>
                  <a:lnTo>
                    <a:pt x="10288" y="5106"/>
                  </a:lnTo>
                  <a:lnTo>
                    <a:pt x="10463" y="4658"/>
                  </a:lnTo>
                  <a:lnTo>
                    <a:pt x="10600" y="4209"/>
                  </a:lnTo>
                  <a:lnTo>
                    <a:pt x="10717" y="3761"/>
                  </a:lnTo>
                  <a:lnTo>
                    <a:pt x="10834" y="3255"/>
                  </a:lnTo>
                  <a:lnTo>
                    <a:pt x="10912" y="2768"/>
                  </a:lnTo>
                  <a:lnTo>
                    <a:pt x="10970" y="2300"/>
                  </a:lnTo>
                  <a:lnTo>
                    <a:pt x="10990" y="1832"/>
                  </a:lnTo>
                  <a:lnTo>
                    <a:pt x="10970" y="1599"/>
                  </a:lnTo>
                  <a:lnTo>
                    <a:pt x="10970" y="1365"/>
                  </a:lnTo>
                  <a:lnTo>
                    <a:pt x="10931" y="1131"/>
                  </a:lnTo>
                  <a:lnTo>
                    <a:pt x="10892" y="897"/>
                  </a:lnTo>
                  <a:lnTo>
                    <a:pt x="10834" y="702"/>
                  </a:lnTo>
                  <a:lnTo>
                    <a:pt x="10775" y="488"/>
                  </a:lnTo>
                  <a:lnTo>
                    <a:pt x="10697" y="293"/>
                  </a:lnTo>
                  <a:lnTo>
                    <a:pt x="10600" y="118"/>
                  </a:lnTo>
                  <a:lnTo>
                    <a:pt x="10035" y="20"/>
                  </a:lnTo>
                  <a:lnTo>
                    <a:pt x="9450" y="1"/>
                  </a:lnTo>
                  <a:close/>
                </a:path>
              </a:pathLst>
            </a:custGeom>
            <a:solidFill>
              <a:srgbClr val="4DA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2261;p41"/>
            <p:cNvSpPr/>
            <p:nvPr/>
          </p:nvSpPr>
          <p:spPr>
            <a:xfrm>
              <a:off x="5696750" y="3034050"/>
              <a:ext cx="274750" cy="277200"/>
            </a:xfrm>
            <a:custGeom>
              <a:avLst/>
              <a:gdLst/>
              <a:ahLst/>
              <a:cxnLst/>
              <a:rect l="l" t="t" r="r" b="b"/>
              <a:pathLst>
                <a:path w="10990" h="11088" fill="none" extrusionOk="0">
                  <a:moveTo>
                    <a:pt x="8690" y="20"/>
                  </a:moveTo>
                  <a:lnTo>
                    <a:pt x="8690" y="20"/>
                  </a:lnTo>
                  <a:lnTo>
                    <a:pt x="8262" y="79"/>
                  </a:lnTo>
                  <a:lnTo>
                    <a:pt x="7814" y="137"/>
                  </a:lnTo>
                  <a:lnTo>
                    <a:pt x="7365" y="235"/>
                  </a:lnTo>
                  <a:lnTo>
                    <a:pt x="6898" y="352"/>
                  </a:lnTo>
                  <a:lnTo>
                    <a:pt x="6898" y="352"/>
                  </a:lnTo>
                  <a:lnTo>
                    <a:pt x="6469" y="488"/>
                  </a:lnTo>
                  <a:lnTo>
                    <a:pt x="6021" y="624"/>
                  </a:lnTo>
                  <a:lnTo>
                    <a:pt x="5592" y="800"/>
                  </a:lnTo>
                  <a:lnTo>
                    <a:pt x="5144" y="995"/>
                  </a:lnTo>
                  <a:lnTo>
                    <a:pt x="5144" y="995"/>
                  </a:lnTo>
                  <a:lnTo>
                    <a:pt x="4755" y="1189"/>
                  </a:lnTo>
                  <a:lnTo>
                    <a:pt x="4345" y="1404"/>
                  </a:lnTo>
                  <a:lnTo>
                    <a:pt x="3936" y="1657"/>
                  </a:lnTo>
                  <a:lnTo>
                    <a:pt x="3527" y="1930"/>
                  </a:lnTo>
                  <a:lnTo>
                    <a:pt x="3527" y="1930"/>
                  </a:lnTo>
                  <a:lnTo>
                    <a:pt x="3157" y="2183"/>
                  </a:lnTo>
                  <a:lnTo>
                    <a:pt x="2806" y="2475"/>
                  </a:lnTo>
                  <a:lnTo>
                    <a:pt x="2456" y="2787"/>
                  </a:lnTo>
                  <a:lnTo>
                    <a:pt x="2124" y="3099"/>
                  </a:lnTo>
                  <a:lnTo>
                    <a:pt x="2124" y="3099"/>
                  </a:lnTo>
                  <a:lnTo>
                    <a:pt x="1793" y="3450"/>
                  </a:lnTo>
                  <a:lnTo>
                    <a:pt x="1501" y="3781"/>
                  </a:lnTo>
                  <a:lnTo>
                    <a:pt x="1228" y="4132"/>
                  </a:lnTo>
                  <a:lnTo>
                    <a:pt x="994" y="4482"/>
                  </a:lnTo>
                  <a:lnTo>
                    <a:pt x="994" y="4482"/>
                  </a:lnTo>
                  <a:lnTo>
                    <a:pt x="780" y="4872"/>
                  </a:lnTo>
                  <a:lnTo>
                    <a:pt x="566" y="5281"/>
                  </a:lnTo>
                  <a:lnTo>
                    <a:pt x="410" y="5671"/>
                  </a:lnTo>
                  <a:lnTo>
                    <a:pt x="273" y="6060"/>
                  </a:lnTo>
                  <a:lnTo>
                    <a:pt x="273" y="6060"/>
                  </a:lnTo>
                  <a:lnTo>
                    <a:pt x="156" y="6509"/>
                  </a:lnTo>
                  <a:lnTo>
                    <a:pt x="59" y="6937"/>
                  </a:lnTo>
                  <a:lnTo>
                    <a:pt x="59" y="6937"/>
                  </a:lnTo>
                  <a:lnTo>
                    <a:pt x="20" y="7385"/>
                  </a:lnTo>
                  <a:lnTo>
                    <a:pt x="1" y="7853"/>
                  </a:lnTo>
                  <a:lnTo>
                    <a:pt x="1" y="7853"/>
                  </a:lnTo>
                  <a:lnTo>
                    <a:pt x="20" y="8184"/>
                  </a:lnTo>
                  <a:lnTo>
                    <a:pt x="59" y="8554"/>
                  </a:lnTo>
                  <a:lnTo>
                    <a:pt x="59" y="8554"/>
                  </a:lnTo>
                  <a:lnTo>
                    <a:pt x="117" y="8925"/>
                  </a:lnTo>
                  <a:lnTo>
                    <a:pt x="215" y="9353"/>
                  </a:lnTo>
                  <a:lnTo>
                    <a:pt x="215" y="9353"/>
                  </a:lnTo>
                  <a:lnTo>
                    <a:pt x="293" y="9587"/>
                  </a:lnTo>
                  <a:lnTo>
                    <a:pt x="371" y="9821"/>
                  </a:lnTo>
                  <a:lnTo>
                    <a:pt x="468" y="10074"/>
                  </a:lnTo>
                  <a:lnTo>
                    <a:pt x="585" y="10308"/>
                  </a:lnTo>
                  <a:lnTo>
                    <a:pt x="585" y="10308"/>
                  </a:lnTo>
                  <a:lnTo>
                    <a:pt x="1014" y="11048"/>
                  </a:lnTo>
                  <a:lnTo>
                    <a:pt x="1014" y="11048"/>
                  </a:lnTo>
                  <a:lnTo>
                    <a:pt x="1287" y="11087"/>
                  </a:lnTo>
                  <a:lnTo>
                    <a:pt x="1540" y="11087"/>
                  </a:lnTo>
                  <a:lnTo>
                    <a:pt x="1618" y="11087"/>
                  </a:lnTo>
                  <a:lnTo>
                    <a:pt x="1618" y="11087"/>
                  </a:lnTo>
                  <a:lnTo>
                    <a:pt x="1929" y="11068"/>
                  </a:lnTo>
                  <a:lnTo>
                    <a:pt x="2300" y="11029"/>
                  </a:lnTo>
                  <a:lnTo>
                    <a:pt x="2300" y="11029"/>
                  </a:lnTo>
                  <a:lnTo>
                    <a:pt x="2631" y="10970"/>
                  </a:lnTo>
                  <a:lnTo>
                    <a:pt x="2962" y="10912"/>
                  </a:lnTo>
                  <a:lnTo>
                    <a:pt x="3586" y="10756"/>
                  </a:lnTo>
                  <a:lnTo>
                    <a:pt x="3586" y="10756"/>
                  </a:lnTo>
                  <a:lnTo>
                    <a:pt x="4112" y="10600"/>
                  </a:lnTo>
                  <a:lnTo>
                    <a:pt x="4638" y="10405"/>
                  </a:lnTo>
                  <a:lnTo>
                    <a:pt x="5144" y="10191"/>
                  </a:lnTo>
                  <a:lnTo>
                    <a:pt x="5651" y="9977"/>
                  </a:lnTo>
                  <a:lnTo>
                    <a:pt x="5651" y="9977"/>
                  </a:lnTo>
                  <a:lnTo>
                    <a:pt x="6138" y="9704"/>
                  </a:lnTo>
                  <a:lnTo>
                    <a:pt x="6625" y="9412"/>
                  </a:lnTo>
                  <a:lnTo>
                    <a:pt x="7093" y="9100"/>
                  </a:lnTo>
                  <a:lnTo>
                    <a:pt x="7541" y="8749"/>
                  </a:lnTo>
                  <a:lnTo>
                    <a:pt x="7950" y="8399"/>
                  </a:lnTo>
                  <a:lnTo>
                    <a:pt x="8359" y="8009"/>
                  </a:lnTo>
                  <a:lnTo>
                    <a:pt x="8729" y="7619"/>
                  </a:lnTo>
                  <a:lnTo>
                    <a:pt x="9080" y="7191"/>
                  </a:lnTo>
                  <a:lnTo>
                    <a:pt x="9080" y="7191"/>
                  </a:lnTo>
                  <a:lnTo>
                    <a:pt x="9392" y="6781"/>
                  </a:lnTo>
                  <a:lnTo>
                    <a:pt x="9665" y="6372"/>
                  </a:lnTo>
                  <a:lnTo>
                    <a:pt x="9898" y="5944"/>
                  </a:lnTo>
                  <a:lnTo>
                    <a:pt x="10113" y="5515"/>
                  </a:lnTo>
                  <a:lnTo>
                    <a:pt x="10113" y="5515"/>
                  </a:lnTo>
                  <a:lnTo>
                    <a:pt x="10288" y="5106"/>
                  </a:lnTo>
                  <a:lnTo>
                    <a:pt x="10463" y="4658"/>
                  </a:lnTo>
                  <a:lnTo>
                    <a:pt x="10600" y="4209"/>
                  </a:lnTo>
                  <a:lnTo>
                    <a:pt x="10717" y="3761"/>
                  </a:lnTo>
                  <a:lnTo>
                    <a:pt x="10717" y="3761"/>
                  </a:lnTo>
                  <a:lnTo>
                    <a:pt x="10834" y="3255"/>
                  </a:lnTo>
                  <a:lnTo>
                    <a:pt x="10912" y="2768"/>
                  </a:lnTo>
                  <a:lnTo>
                    <a:pt x="10970" y="2300"/>
                  </a:lnTo>
                  <a:lnTo>
                    <a:pt x="10990" y="1832"/>
                  </a:lnTo>
                  <a:lnTo>
                    <a:pt x="10990" y="1832"/>
                  </a:lnTo>
                  <a:lnTo>
                    <a:pt x="10970" y="1599"/>
                  </a:lnTo>
                  <a:lnTo>
                    <a:pt x="10970" y="1365"/>
                  </a:lnTo>
                  <a:lnTo>
                    <a:pt x="10931" y="1131"/>
                  </a:lnTo>
                  <a:lnTo>
                    <a:pt x="10892" y="897"/>
                  </a:lnTo>
                  <a:lnTo>
                    <a:pt x="10892" y="897"/>
                  </a:lnTo>
                  <a:lnTo>
                    <a:pt x="10834" y="702"/>
                  </a:lnTo>
                  <a:lnTo>
                    <a:pt x="10775" y="488"/>
                  </a:lnTo>
                  <a:lnTo>
                    <a:pt x="10697" y="293"/>
                  </a:lnTo>
                  <a:lnTo>
                    <a:pt x="10600" y="118"/>
                  </a:lnTo>
                  <a:lnTo>
                    <a:pt x="10600" y="118"/>
                  </a:lnTo>
                  <a:lnTo>
                    <a:pt x="10035" y="20"/>
                  </a:lnTo>
                  <a:lnTo>
                    <a:pt x="10035" y="20"/>
                  </a:lnTo>
                  <a:lnTo>
                    <a:pt x="9450" y="1"/>
                  </a:lnTo>
                  <a:lnTo>
                    <a:pt x="9450" y="1"/>
                  </a:lnTo>
                  <a:lnTo>
                    <a:pt x="9080" y="1"/>
                  </a:lnTo>
                  <a:lnTo>
                    <a:pt x="8690"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2262;p41"/>
            <p:cNvSpPr/>
            <p:nvPr/>
          </p:nvSpPr>
          <p:spPr>
            <a:xfrm>
              <a:off x="5951500" y="3039900"/>
              <a:ext cx="5875" cy="1000"/>
            </a:xfrm>
            <a:custGeom>
              <a:avLst/>
              <a:gdLst/>
              <a:ahLst/>
              <a:cxnLst/>
              <a:rect l="l" t="t" r="r" b="b"/>
              <a:pathLst>
                <a:path w="235" h="40" fill="none" extrusionOk="0">
                  <a:moveTo>
                    <a:pt x="1" y="1"/>
                  </a:moveTo>
                  <a:lnTo>
                    <a:pt x="215" y="40"/>
                  </a:lnTo>
                  <a:lnTo>
                    <a:pt x="234" y="40"/>
                  </a:lnTo>
                  <a:lnTo>
                    <a:pt x="234" y="40"/>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2263;p41"/>
            <p:cNvSpPr/>
            <p:nvPr/>
          </p:nvSpPr>
          <p:spPr>
            <a:xfrm>
              <a:off x="5939825" y="3037475"/>
              <a:ext cx="19500" cy="6850"/>
            </a:xfrm>
            <a:custGeom>
              <a:avLst/>
              <a:gdLst/>
              <a:ahLst/>
              <a:cxnLst/>
              <a:rect l="l" t="t" r="r" b="b"/>
              <a:pathLst>
                <a:path w="780" h="274" extrusionOk="0">
                  <a:moveTo>
                    <a:pt x="97" y="0"/>
                  </a:moveTo>
                  <a:lnTo>
                    <a:pt x="58" y="20"/>
                  </a:lnTo>
                  <a:lnTo>
                    <a:pt x="20" y="39"/>
                  </a:lnTo>
                  <a:lnTo>
                    <a:pt x="0" y="59"/>
                  </a:lnTo>
                  <a:lnTo>
                    <a:pt x="0" y="98"/>
                  </a:lnTo>
                  <a:lnTo>
                    <a:pt x="0" y="137"/>
                  </a:lnTo>
                  <a:lnTo>
                    <a:pt x="20" y="176"/>
                  </a:lnTo>
                  <a:lnTo>
                    <a:pt x="58" y="195"/>
                  </a:lnTo>
                  <a:lnTo>
                    <a:pt x="97" y="195"/>
                  </a:lnTo>
                  <a:lnTo>
                    <a:pt x="331" y="215"/>
                  </a:lnTo>
                  <a:lnTo>
                    <a:pt x="663" y="273"/>
                  </a:lnTo>
                  <a:lnTo>
                    <a:pt x="701" y="273"/>
                  </a:lnTo>
                  <a:lnTo>
                    <a:pt x="740" y="254"/>
                  </a:lnTo>
                  <a:lnTo>
                    <a:pt x="760" y="234"/>
                  </a:lnTo>
                  <a:lnTo>
                    <a:pt x="779" y="195"/>
                  </a:lnTo>
                  <a:lnTo>
                    <a:pt x="779" y="156"/>
                  </a:lnTo>
                  <a:lnTo>
                    <a:pt x="760" y="117"/>
                  </a:lnTo>
                  <a:lnTo>
                    <a:pt x="740" y="78"/>
                  </a:lnTo>
                  <a:lnTo>
                    <a:pt x="701" y="59"/>
                  </a:lnTo>
                  <a:lnTo>
                    <a:pt x="409" y="20"/>
                  </a:lnTo>
                  <a:lnTo>
                    <a:pt x="97" y="0"/>
                  </a:lnTo>
                  <a:close/>
                </a:path>
              </a:pathLst>
            </a:custGeom>
            <a:solidFill>
              <a:srgbClr val="4DA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2264;p41"/>
            <p:cNvSpPr/>
            <p:nvPr/>
          </p:nvSpPr>
          <p:spPr>
            <a:xfrm>
              <a:off x="5939825" y="3037475"/>
              <a:ext cx="19500" cy="6850"/>
            </a:xfrm>
            <a:custGeom>
              <a:avLst/>
              <a:gdLst/>
              <a:ahLst/>
              <a:cxnLst/>
              <a:rect l="l" t="t" r="r" b="b"/>
              <a:pathLst>
                <a:path w="780" h="274" fill="none" extrusionOk="0">
                  <a:moveTo>
                    <a:pt x="0" y="98"/>
                  </a:moveTo>
                  <a:lnTo>
                    <a:pt x="0" y="98"/>
                  </a:lnTo>
                  <a:lnTo>
                    <a:pt x="0" y="137"/>
                  </a:lnTo>
                  <a:lnTo>
                    <a:pt x="20" y="176"/>
                  </a:lnTo>
                  <a:lnTo>
                    <a:pt x="58" y="195"/>
                  </a:lnTo>
                  <a:lnTo>
                    <a:pt x="97" y="195"/>
                  </a:lnTo>
                  <a:lnTo>
                    <a:pt x="97" y="195"/>
                  </a:lnTo>
                  <a:lnTo>
                    <a:pt x="331" y="215"/>
                  </a:lnTo>
                  <a:lnTo>
                    <a:pt x="331" y="215"/>
                  </a:lnTo>
                  <a:lnTo>
                    <a:pt x="331" y="215"/>
                  </a:lnTo>
                  <a:lnTo>
                    <a:pt x="663" y="273"/>
                  </a:lnTo>
                  <a:lnTo>
                    <a:pt x="663" y="273"/>
                  </a:lnTo>
                  <a:lnTo>
                    <a:pt x="701" y="273"/>
                  </a:lnTo>
                  <a:lnTo>
                    <a:pt x="740" y="254"/>
                  </a:lnTo>
                  <a:lnTo>
                    <a:pt x="760" y="234"/>
                  </a:lnTo>
                  <a:lnTo>
                    <a:pt x="779" y="195"/>
                  </a:lnTo>
                  <a:lnTo>
                    <a:pt x="779" y="195"/>
                  </a:lnTo>
                  <a:lnTo>
                    <a:pt x="779" y="156"/>
                  </a:lnTo>
                  <a:lnTo>
                    <a:pt x="760" y="117"/>
                  </a:lnTo>
                  <a:lnTo>
                    <a:pt x="740" y="78"/>
                  </a:lnTo>
                  <a:lnTo>
                    <a:pt x="701" y="59"/>
                  </a:lnTo>
                  <a:lnTo>
                    <a:pt x="701" y="59"/>
                  </a:lnTo>
                  <a:lnTo>
                    <a:pt x="409" y="20"/>
                  </a:lnTo>
                  <a:lnTo>
                    <a:pt x="97" y="0"/>
                  </a:lnTo>
                  <a:lnTo>
                    <a:pt x="97" y="0"/>
                  </a:lnTo>
                  <a:lnTo>
                    <a:pt x="97" y="0"/>
                  </a:lnTo>
                  <a:lnTo>
                    <a:pt x="58" y="20"/>
                  </a:lnTo>
                  <a:lnTo>
                    <a:pt x="20" y="39"/>
                  </a:lnTo>
                  <a:lnTo>
                    <a:pt x="0" y="59"/>
                  </a:lnTo>
                  <a:lnTo>
                    <a:pt x="0" y="98"/>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2265;p41"/>
            <p:cNvSpPr/>
            <p:nvPr/>
          </p:nvSpPr>
          <p:spPr>
            <a:xfrm>
              <a:off x="5724025" y="3048175"/>
              <a:ext cx="227025" cy="250900"/>
            </a:xfrm>
            <a:custGeom>
              <a:avLst/>
              <a:gdLst/>
              <a:ahLst/>
              <a:cxnLst/>
              <a:rect l="l" t="t" r="r" b="b"/>
              <a:pathLst>
                <a:path w="9081" h="10036" extrusionOk="0">
                  <a:moveTo>
                    <a:pt x="3177" y="5554"/>
                  </a:moveTo>
                  <a:lnTo>
                    <a:pt x="3177" y="5554"/>
                  </a:lnTo>
                  <a:lnTo>
                    <a:pt x="3177" y="5554"/>
                  </a:lnTo>
                  <a:close/>
                  <a:moveTo>
                    <a:pt x="8866" y="1"/>
                  </a:moveTo>
                  <a:lnTo>
                    <a:pt x="8359" y="274"/>
                  </a:lnTo>
                  <a:lnTo>
                    <a:pt x="7872" y="566"/>
                  </a:lnTo>
                  <a:lnTo>
                    <a:pt x="7385" y="858"/>
                  </a:lnTo>
                  <a:lnTo>
                    <a:pt x="6898" y="1170"/>
                  </a:lnTo>
                  <a:lnTo>
                    <a:pt x="6430" y="1501"/>
                  </a:lnTo>
                  <a:lnTo>
                    <a:pt x="5963" y="1832"/>
                  </a:lnTo>
                  <a:lnTo>
                    <a:pt x="5515" y="2203"/>
                  </a:lnTo>
                  <a:lnTo>
                    <a:pt x="5066" y="2573"/>
                  </a:lnTo>
                  <a:lnTo>
                    <a:pt x="4618" y="2963"/>
                  </a:lnTo>
                  <a:lnTo>
                    <a:pt x="4209" y="3352"/>
                  </a:lnTo>
                  <a:lnTo>
                    <a:pt x="3781" y="3800"/>
                  </a:lnTo>
                  <a:lnTo>
                    <a:pt x="3410" y="4190"/>
                  </a:lnTo>
                  <a:lnTo>
                    <a:pt x="3040" y="4599"/>
                  </a:lnTo>
                  <a:lnTo>
                    <a:pt x="2689" y="5028"/>
                  </a:lnTo>
                  <a:lnTo>
                    <a:pt x="2319" y="5515"/>
                  </a:lnTo>
                  <a:lnTo>
                    <a:pt x="1930" y="6041"/>
                  </a:lnTo>
                  <a:lnTo>
                    <a:pt x="1657" y="6431"/>
                  </a:lnTo>
                  <a:lnTo>
                    <a:pt x="1384" y="6840"/>
                  </a:lnTo>
                  <a:lnTo>
                    <a:pt x="1131" y="7268"/>
                  </a:lnTo>
                  <a:lnTo>
                    <a:pt x="877" y="7717"/>
                  </a:lnTo>
                  <a:lnTo>
                    <a:pt x="605" y="8223"/>
                  </a:lnTo>
                  <a:lnTo>
                    <a:pt x="371" y="8691"/>
                  </a:lnTo>
                  <a:lnTo>
                    <a:pt x="176" y="9139"/>
                  </a:lnTo>
                  <a:lnTo>
                    <a:pt x="1" y="9568"/>
                  </a:lnTo>
                  <a:lnTo>
                    <a:pt x="1" y="9665"/>
                  </a:lnTo>
                  <a:lnTo>
                    <a:pt x="20" y="9762"/>
                  </a:lnTo>
                  <a:lnTo>
                    <a:pt x="40" y="9840"/>
                  </a:lnTo>
                  <a:lnTo>
                    <a:pt x="79" y="9899"/>
                  </a:lnTo>
                  <a:lnTo>
                    <a:pt x="137" y="9957"/>
                  </a:lnTo>
                  <a:lnTo>
                    <a:pt x="196" y="9996"/>
                  </a:lnTo>
                  <a:lnTo>
                    <a:pt x="293" y="10035"/>
                  </a:lnTo>
                  <a:lnTo>
                    <a:pt x="488" y="10035"/>
                  </a:lnTo>
                  <a:lnTo>
                    <a:pt x="585" y="9996"/>
                  </a:lnTo>
                  <a:lnTo>
                    <a:pt x="663" y="9918"/>
                  </a:lnTo>
                  <a:lnTo>
                    <a:pt x="722" y="9840"/>
                  </a:lnTo>
                  <a:lnTo>
                    <a:pt x="994" y="9314"/>
                  </a:lnTo>
                  <a:lnTo>
                    <a:pt x="1267" y="8749"/>
                  </a:lnTo>
                  <a:lnTo>
                    <a:pt x="1540" y="8204"/>
                  </a:lnTo>
                  <a:lnTo>
                    <a:pt x="1852" y="7658"/>
                  </a:lnTo>
                  <a:lnTo>
                    <a:pt x="2183" y="7093"/>
                  </a:lnTo>
                  <a:lnTo>
                    <a:pt x="2514" y="6548"/>
                  </a:lnTo>
                  <a:lnTo>
                    <a:pt x="2845" y="6041"/>
                  </a:lnTo>
                  <a:lnTo>
                    <a:pt x="3177" y="5554"/>
                  </a:lnTo>
                  <a:lnTo>
                    <a:pt x="3118" y="5632"/>
                  </a:lnTo>
                  <a:lnTo>
                    <a:pt x="3469" y="5164"/>
                  </a:lnTo>
                  <a:lnTo>
                    <a:pt x="3858" y="4658"/>
                  </a:lnTo>
                  <a:lnTo>
                    <a:pt x="4268" y="4151"/>
                  </a:lnTo>
                  <a:lnTo>
                    <a:pt x="4716" y="3644"/>
                  </a:lnTo>
                  <a:lnTo>
                    <a:pt x="5203" y="3118"/>
                  </a:lnTo>
                  <a:lnTo>
                    <a:pt x="5670" y="2651"/>
                  </a:lnTo>
                  <a:lnTo>
                    <a:pt x="6119" y="2242"/>
                  </a:lnTo>
                  <a:lnTo>
                    <a:pt x="6547" y="1871"/>
                  </a:lnTo>
                  <a:lnTo>
                    <a:pt x="7151" y="1404"/>
                  </a:lnTo>
                  <a:lnTo>
                    <a:pt x="7775" y="975"/>
                  </a:lnTo>
                  <a:lnTo>
                    <a:pt x="8379" y="585"/>
                  </a:lnTo>
                  <a:lnTo>
                    <a:pt x="9022" y="254"/>
                  </a:lnTo>
                  <a:lnTo>
                    <a:pt x="9041" y="215"/>
                  </a:lnTo>
                  <a:lnTo>
                    <a:pt x="9080" y="176"/>
                  </a:lnTo>
                  <a:lnTo>
                    <a:pt x="9080" y="118"/>
                  </a:lnTo>
                  <a:lnTo>
                    <a:pt x="9061" y="59"/>
                  </a:lnTo>
                  <a:lnTo>
                    <a:pt x="9002" y="1"/>
                  </a:lnTo>
                  <a:close/>
                </a:path>
              </a:pathLst>
            </a:custGeom>
            <a:solidFill>
              <a:srgbClr val="9FCD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2266;p41"/>
            <p:cNvSpPr/>
            <p:nvPr/>
          </p:nvSpPr>
          <p:spPr>
            <a:xfrm>
              <a:off x="5724025" y="3048175"/>
              <a:ext cx="227025" cy="250900"/>
            </a:xfrm>
            <a:custGeom>
              <a:avLst/>
              <a:gdLst/>
              <a:ahLst/>
              <a:cxnLst/>
              <a:rect l="l" t="t" r="r" b="b"/>
              <a:pathLst>
                <a:path w="9081" h="10036" fill="none" extrusionOk="0">
                  <a:moveTo>
                    <a:pt x="8944" y="1"/>
                  </a:moveTo>
                  <a:lnTo>
                    <a:pt x="8944" y="1"/>
                  </a:lnTo>
                  <a:lnTo>
                    <a:pt x="8866" y="1"/>
                  </a:lnTo>
                  <a:lnTo>
                    <a:pt x="8866" y="1"/>
                  </a:lnTo>
                  <a:lnTo>
                    <a:pt x="8359" y="274"/>
                  </a:lnTo>
                  <a:lnTo>
                    <a:pt x="7872" y="566"/>
                  </a:lnTo>
                  <a:lnTo>
                    <a:pt x="7385" y="858"/>
                  </a:lnTo>
                  <a:lnTo>
                    <a:pt x="6898" y="1170"/>
                  </a:lnTo>
                  <a:lnTo>
                    <a:pt x="6430" y="1501"/>
                  </a:lnTo>
                  <a:lnTo>
                    <a:pt x="5963" y="1832"/>
                  </a:lnTo>
                  <a:lnTo>
                    <a:pt x="5515" y="2203"/>
                  </a:lnTo>
                  <a:lnTo>
                    <a:pt x="5066" y="2573"/>
                  </a:lnTo>
                  <a:lnTo>
                    <a:pt x="5066" y="2573"/>
                  </a:lnTo>
                  <a:lnTo>
                    <a:pt x="4618" y="2963"/>
                  </a:lnTo>
                  <a:lnTo>
                    <a:pt x="4209" y="3352"/>
                  </a:lnTo>
                  <a:lnTo>
                    <a:pt x="4209" y="3352"/>
                  </a:lnTo>
                  <a:lnTo>
                    <a:pt x="3781" y="3800"/>
                  </a:lnTo>
                  <a:lnTo>
                    <a:pt x="3410" y="4190"/>
                  </a:lnTo>
                  <a:lnTo>
                    <a:pt x="3410" y="4190"/>
                  </a:lnTo>
                  <a:lnTo>
                    <a:pt x="3040" y="4599"/>
                  </a:lnTo>
                  <a:lnTo>
                    <a:pt x="2689" y="5028"/>
                  </a:lnTo>
                  <a:lnTo>
                    <a:pt x="2319" y="5515"/>
                  </a:lnTo>
                  <a:lnTo>
                    <a:pt x="1930" y="6041"/>
                  </a:lnTo>
                  <a:lnTo>
                    <a:pt x="1930" y="6041"/>
                  </a:lnTo>
                  <a:lnTo>
                    <a:pt x="1657" y="6431"/>
                  </a:lnTo>
                  <a:lnTo>
                    <a:pt x="1384" y="6840"/>
                  </a:lnTo>
                  <a:lnTo>
                    <a:pt x="1131" y="7268"/>
                  </a:lnTo>
                  <a:lnTo>
                    <a:pt x="877" y="7717"/>
                  </a:lnTo>
                  <a:lnTo>
                    <a:pt x="877" y="7717"/>
                  </a:lnTo>
                  <a:lnTo>
                    <a:pt x="605" y="8223"/>
                  </a:lnTo>
                  <a:lnTo>
                    <a:pt x="371" y="8691"/>
                  </a:lnTo>
                  <a:lnTo>
                    <a:pt x="176" y="9139"/>
                  </a:lnTo>
                  <a:lnTo>
                    <a:pt x="1" y="9568"/>
                  </a:lnTo>
                  <a:lnTo>
                    <a:pt x="1" y="9568"/>
                  </a:lnTo>
                  <a:lnTo>
                    <a:pt x="1" y="9665"/>
                  </a:lnTo>
                  <a:lnTo>
                    <a:pt x="20" y="9762"/>
                  </a:lnTo>
                  <a:lnTo>
                    <a:pt x="20" y="9762"/>
                  </a:lnTo>
                  <a:lnTo>
                    <a:pt x="40" y="9840"/>
                  </a:lnTo>
                  <a:lnTo>
                    <a:pt x="79" y="9899"/>
                  </a:lnTo>
                  <a:lnTo>
                    <a:pt x="137" y="9957"/>
                  </a:lnTo>
                  <a:lnTo>
                    <a:pt x="196" y="9996"/>
                  </a:lnTo>
                  <a:lnTo>
                    <a:pt x="196" y="9996"/>
                  </a:lnTo>
                  <a:lnTo>
                    <a:pt x="293" y="10035"/>
                  </a:lnTo>
                  <a:lnTo>
                    <a:pt x="371" y="10035"/>
                  </a:lnTo>
                  <a:lnTo>
                    <a:pt x="371" y="10035"/>
                  </a:lnTo>
                  <a:lnTo>
                    <a:pt x="488" y="10035"/>
                  </a:lnTo>
                  <a:lnTo>
                    <a:pt x="585" y="9996"/>
                  </a:lnTo>
                  <a:lnTo>
                    <a:pt x="663" y="9918"/>
                  </a:lnTo>
                  <a:lnTo>
                    <a:pt x="722" y="9840"/>
                  </a:lnTo>
                  <a:lnTo>
                    <a:pt x="722" y="9840"/>
                  </a:lnTo>
                  <a:lnTo>
                    <a:pt x="994" y="9314"/>
                  </a:lnTo>
                  <a:lnTo>
                    <a:pt x="994" y="9314"/>
                  </a:lnTo>
                  <a:lnTo>
                    <a:pt x="1267" y="8749"/>
                  </a:lnTo>
                  <a:lnTo>
                    <a:pt x="1267" y="8749"/>
                  </a:lnTo>
                  <a:lnTo>
                    <a:pt x="1540" y="8204"/>
                  </a:lnTo>
                  <a:lnTo>
                    <a:pt x="1852" y="7658"/>
                  </a:lnTo>
                  <a:lnTo>
                    <a:pt x="1852" y="7658"/>
                  </a:lnTo>
                  <a:lnTo>
                    <a:pt x="2183" y="7093"/>
                  </a:lnTo>
                  <a:lnTo>
                    <a:pt x="2514" y="6548"/>
                  </a:lnTo>
                  <a:lnTo>
                    <a:pt x="2845" y="6041"/>
                  </a:lnTo>
                  <a:lnTo>
                    <a:pt x="3177" y="5554"/>
                  </a:lnTo>
                  <a:lnTo>
                    <a:pt x="3118" y="5632"/>
                  </a:lnTo>
                  <a:lnTo>
                    <a:pt x="3118" y="5632"/>
                  </a:lnTo>
                  <a:lnTo>
                    <a:pt x="3469" y="5164"/>
                  </a:lnTo>
                  <a:lnTo>
                    <a:pt x="3858" y="4658"/>
                  </a:lnTo>
                  <a:lnTo>
                    <a:pt x="4268" y="4151"/>
                  </a:lnTo>
                  <a:lnTo>
                    <a:pt x="4716" y="3644"/>
                  </a:lnTo>
                  <a:lnTo>
                    <a:pt x="4716" y="3644"/>
                  </a:lnTo>
                  <a:lnTo>
                    <a:pt x="5203" y="3118"/>
                  </a:lnTo>
                  <a:lnTo>
                    <a:pt x="5670" y="2651"/>
                  </a:lnTo>
                  <a:lnTo>
                    <a:pt x="6119" y="2242"/>
                  </a:lnTo>
                  <a:lnTo>
                    <a:pt x="6547" y="1871"/>
                  </a:lnTo>
                  <a:lnTo>
                    <a:pt x="6547" y="1871"/>
                  </a:lnTo>
                  <a:lnTo>
                    <a:pt x="7151" y="1404"/>
                  </a:lnTo>
                  <a:lnTo>
                    <a:pt x="7775" y="975"/>
                  </a:lnTo>
                  <a:lnTo>
                    <a:pt x="8379" y="585"/>
                  </a:lnTo>
                  <a:lnTo>
                    <a:pt x="9022" y="254"/>
                  </a:lnTo>
                  <a:lnTo>
                    <a:pt x="9022" y="254"/>
                  </a:lnTo>
                  <a:lnTo>
                    <a:pt x="9041" y="215"/>
                  </a:lnTo>
                  <a:lnTo>
                    <a:pt x="9080" y="176"/>
                  </a:lnTo>
                  <a:lnTo>
                    <a:pt x="9080" y="176"/>
                  </a:lnTo>
                  <a:lnTo>
                    <a:pt x="9080" y="118"/>
                  </a:lnTo>
                  <a:lnTo>
                    <a:pt x="9061" y="59"/>
                  </a:lnTo>
                  <a:lnTo>
                    <a:pt x="9061" y="59"/>
                  </a:lnTo>
                  <a:lnTo>
                    <a:pt x="9002" y="1"/>
                  </a:lnTo>
                  <a:lnTo>
                    <a:pt x="8944"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2267;p41"/>
            <p:cNvSpPr/>
            <p:nvPr/>
          </p:nvSpPr>
          <p:spPr>
            <a:xfrm>
              <a:off x="5883300" y="3052575"/>
              <a:ext cx="14650" cy="39000"/>
            </a:xfrm>
            <a:custGeom>
              <a:avLst/>
              <a:gdLst/>
              <a:ahLst/>
              <a:cxnLst/>
              <a:rect l="l" t="t" r="r" b="b"/>
              <a:pathLst>
                <a:path w="586" h="1560" extrusionOk="0">
                  <a:moveTo>
                    <a:pt x="527" y="0"/>
                  </a:moveTo>
                  <a:lnTo>
                    <a:pt x="488" y="20"/>
                  </a:lnTo>
                  <a:lnTo>
                    <a:pt x="469" y="20"/>
                  </a:lnTo>
                  <a:lnTo>
                    <a:pt x="449" y="59"/>
                  </a:lnTo>
                  <a:lnTo>
                    <a:pt x="352" y="215"/>
                  </a:lnTo>
                  <a:lnTo>
                    <a:pt x="254" y="390"/>
                  </a:lnTo>
                  <a:lnTo>
                    <a:pt x="176" y="565"/>
                  </a:lnTo>
                  <a:lnTo>
                    <a:pt x="118" y="741"/>
                  </a:lnTo>
                  <a:lnTo>
                    <a:pt x="79" y="916"/>
                  </a:lnTo>
                  <a:lnTo>
                    <a:pt x="40" y="1111"/>
                  </a:lnTo>
                  <a:lnTo>
                    <a:pt x="20" y="1306"/>
                  </a:lnTo>
                  <a:lnTo>
                    <a:pt x="1" y="1501"/>
                  </a:lnTo>
                  <a:lnTo>
                    <a:pt x="20" y="1520"/>
                  </a:lnTo>
                  <a:lnTo>
                    <a:pt x="40" y="1540"/>
                  </a:lnTo>
                  <a:lnTo>
                    <a:pt x="79" y="1559"/>
                  </a:lnTo>
                  <a:lnTo>
                    <a:pt x="118" y="1559"/>
                  </a:lnTo>
                  <a:lnTo>
                    <a:pt x="137" y="1540"/>
                  </a:lnTo>
                  <a:lnTo>
                    <a:pt x="157" y="1481"/>
                  </a:lnTo>
                  <a:lnTo>
                    <a:pt x="157" y="1345"/>
                  </a:lnTo>
                  <a:lnTo>
                    <a:pt x="196" y="1052"/>
                  </a:lnTo>
                  <a:lnTo>
                    <a:pt x="235" y="877"/>
                  </a:lnTo>
                  <a:lnTo>
                    <a:pt x="274" y="721"/>
                  </a:lnTo>
                  <a:lnTo>
                    <a:pt x="410" y="409"/>
                  </a:lnTo>
                  <a:lnTo>
                    <a:pt x="488" y="254"/>
                  </a:lnTo>
                  <a:lnTo>
                    <a:pt x="585" y="117"/>
                  </a:lnTo>
                  <a:lnTo>
                    <a:pt x="585" y="78"/>
                  </a:lnTo>
                  <a:lnTo>
                    <a:pt x="585" y="59"/>
                  </a:lnTo>
                  <a:lnTo>
                    <a:pt x="546" y="20"/>
                  </a:lnTo>
                  <a:lnTo>
                    <a:pt x="527" y="0"/>
                  </a:lnTo>
                  <a:close/>
                </a:path>
              </a:pathLst>
            </a:custGeom>
            <a:solidFill>
              <a:srgbClr val="9FCD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2268;p41"/>
            <p:cNvSpPr/>
            <p:nvPr/>
          </p:nvSpPr>
          <p:spPr>
            <a:xfrm>
              <a:off x="5883300" y="3052575"/>
              <a:ext cx="14650" cy="39000"/>
            </a:xfrm>
            <a:custGeom>
              <a:avLst/>
              <a:gdLst/>
              <a:ahLst/>
              <a:cxnLst/>
              <a:rect l="l" t="t" r="r" b="b"/>
              <a:pathLst>
                <a:path w="586" h="1560" fill="none" extrusionOk="0">
                  <a:moveTo>
                    <a:pt x="488" y="20"/>
                  </a:moveTo>
                  <a:lnTo>
                    <a:pt x="488" y="20"/>
                  </a:lnTo>
                  <a:lnTo>
                    <a:pt x="469" y="20"/>
                  </a:lnTo>
                  <a:lnTo>
                    <a:pt x="449" y="59"/>
                  </a:lnTo>
                  <a:lnTo>
                    <a:pt x="449" y="59"/>
                  </a:lnTo>
                  <a:lnTo>
                    <a:pt x="352" y="215"/>
                  </a:lnTo>
                  <a:lnTo>
                    <a:pt x="254" y="390"/>
                  </a:lnTo>
                  <a:lnTo>
                    <a:pt x="254" y="390"/>
                  </a:lnTo>
                  <a:lnTo>
                    <a:pt x="176" y="565"/>
                  </a:lnTo>
                  <a:lnTo>
                    <a:pt x="118" y="741"/>
                  </a:lnTo>
                  <a:lnTo>
                    <a:pt x="118" y="741"/>
                  </a:lnTo>
                  <a:lnTo>
                    <a:pt x="79" y="916"/>
                  </a:lnTo>
                  <a:lnTo>
                    <a:pt x="40" y="1111"/>
                  </a:lnTo>
                  <a:lnTo>
                    <a:pt x="20" y="1306"/>
                  </a:lnTo>
                  <a:lnTo>
                    <a:pt x="1" y="1501"/>
                  </a:lnTo>
                  <a:lnTo>
                    <a:pt x="1" y="1501"/>
                  </a:lnTo>
                  <a:lnTo>
                    <a:pt x="20" y="1520"/>
                  </a:lnTo>
                  <a:lnTo>
                    <a:pt x="40" y="1540"/>
                  </a:lnTo>
                  <a:lnTo>
                    <a:pt x="79" y="1559"/>
                  </a:lnTo>
                  <a:lnTo>
                    <a:pt x="79" y="1559"/>
                  </a:lnTo>
                  <a:lnTo>
                    <a:pt x="118" y="1559"/>
                  </a:lnTo>
                  <a:lnTo>
                    <a:pt x="137" y="1540"/>
                  </a:lnTo>
                  <a:lnTo>
                    <a:pt x="157" y="1481"/>
                  </a:lnTo>
                  <a:lnTo>
                    <a:pt x="157" y="1481"/>
                  </a:lnTo>
                  <a:lnTo>
                    <a:pt x="157" y="1345"/>
                  </a:lnTo>
                  <a:lnTo>
                    <a:pt x="157" y="1345"/>
                  </a:lnTo>
                  <a:lnTo>
                    <a:pt x="157" y="1345"/>
                  </a:lnTo>
                  <a:lnTo>
                    <a:pt x="157" y="1325"/>
                  </a:lnTo>
                  <a:lnTo>
                    <a:pt x="157" y="1345"/>
                  </a:lnTo>
                  <a:lnTo>
                    <a:pt x="157" y="1345"/>
                  </a:lnTo>
                  <a:lnTo>
                    <a:pt x="196" y="1052"/>
                  </a:lnTo>
                  <a:lnTo>
                    <a:pt x="196" y="1052"/>
                  </a:lnTo>
                  <a:lnTo>
                    <a:pt x="235" y="877"/>
                  </a:lnTo>
                  <a:lnTo>
                    <a:pt x="274" y="721"/>
                  </a:lnTo>
                  <a:lnTo>
                    <a:pt x="274" y="721"/>
                  </a:lnTo>
                  <a:lnTo>
                    <a:pt x="274" y="721"/>
                  </a:lnTo>
                  <a:lnTo>
                    <a:pt x="410" y="409"/>
                  </a:lnTo>
                  <a:lnTo>
                    <a:pt x="410" y="409"/>
                  </a:lnTo>
                  <a:lnTo>
                    <a:pt x="488" y="254"/>
                  </a:lnTo>
                  <a:lnTo>
                    <a:pt x="585" y="117"/>
                  </a:lnTo>
                  <a:lnTo>
                    <a:pt x="585" y="117"/>
                  </a:lnTo>
                  <a:lnTo>
                    <a:pt x="585" y="78"/>
                  </a:lnTo>
                  <a:lnTo>
                    <a:pt x="585" y="59"/>
                  </a:lnTo>
                  <a:lnTo>
                    <a:pt x="585" y="59"/>
                  </a:lnTo>
                  <a:lnTo>
                    <a:pt x="546" y="20"/>
                  </a:lnTo>
                  <a:lnTo>
                    <a:pt x="546" y="20"/>
                  </a:lnTo>
                  <a:lnTo>
                    <a:pt x="527" y="0"/>
                  </a:lnTo>
                  <a:lnTo>
                    <a:pt x="527" y="0"/>
                  </a:lnTo>
                  <a:lnTo>
                    <a:pt x="488"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2269;p41"/>
            <p:cNvSpPr/>
            <p:nvPr/>
          </p:nvSpPr>
          <p:spPr>
            <a:xfrm>
              <a:off x="5887200" y="3086175"/>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2270;p41"/>
            <p:cNvSpPr/>
            <p:nvPr/>
          </p:nvSpPr>
          <p:spPr>
            <a:xfrm>
              <a:off x="5890125" y="3070600"/>
              <a:ext cx="25" cy="500"/>
            </a:xfrm>
            <a:custGeom>
              <a:avLst/>
              <a:gdLst/>
              <a:ahLst/>
              <a:cxnLst/>
              <a:rect l="l" t="t" r="r" b="b"/>
              <a:pathLst>
                <a:path w="1" h="20" fill="none" extrusionOk="0">
                  <a:moveTo>
                    <a:pt x="1" y="20"/>
                  </a:moveTo>
                  <a:lnTo>
                    <a:pt x="1" y="0"/>
                  </a:lnTo>
                  <a:lnTo>
                    <a:pt x="1"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2271;p41"/>
            <p:cNvSpPr/>
            <p:nvPr/>
          </p:nvSpPr>
          <p:spPr>
            <a:xfrm>
              <a:off x="5821450" y="3075475"/>
              <a:ext cx="19025" cy="71625"/>
            </a:xfrm>
            <a:custGeom>
              <a:avLst/>
              <a:gdLst/>
              <a:ahLst/>
              <a:cxnLst/>
              <a:rect l="l" t="t" r="r" b="b"/>
              <a:pathLst>
                <a:path w="761" h="2865" extrusionOk="0">
                  <a:moveTo>
                    <a:pt x="643" y="0"/>
                  </a:moveTo>
                  <a:lnTo>
                    <a:pt x="624" y="39"/>
                  </a:lnTo>
                  <a:lnTo>
                    <a:pt x="468" y="351"/>
                  </a:lnTo>
                  <a:lnTo>
                    <a:pt x="332" y="682"/>
                  </a:lnTo>
                  <a:lnTo>
                    <a:pt x="234" y="994"/>
                  </a:lnTo>
                  <a:lnTo>
                    <a:pt x="137" y="1325"/>
                  </a:lnTo>
                  <a:lnTo>
                    <a:pt x="59" y="1676"/>
                  </a:lnTo>
                  <a:lnTo>
                    <a:pt x="20" y="2046"/>
                  </a:lnTo>
                  <a:lnTo>
                    <a:pt x="0" y="2397"/>
                  </a:lnTo>
                  <a:lnTo>
                    <a:pt x="20" y="2572"/>
                  </a:lnTo>
                  <a:lnTo>
                    <a:pt x="39" y="2747"/>
                  </a:lnTo>
                  <a:lnTo>
                    <a:pt x="59" y="2806"/>
                  </a:lnTo>
                  <a:lnTo>
                    <a:pt x="78" y="2845"/>
                  </a:lnTo>
                  <a:lnTo>
                    <a:pt x="117" y="2864"/>
                  </a:lnTo>
                  <a:lnTo>
                    <a:pt x="176" y="2864"/>
                  </a:lnTo>
                  <a:lnTo>
                    <a:pt x="215" y="2845"/>
                  </a:lnTo>
                  <a:lnTo>
                    <a:pt x="254" y="2825"/>
                  </a:lnTo>
                  <a:lnTo>
                    <a:pt x="273" y="2786"/>
                  </a:lnTo>
                  <a:lnTo>
                    <a:pt x="273" y="2747"/>
                  </a:lnTo>
                  <a:lnTo>
                    <a:pt x="254" y="2338"/>
                  </a:lnTo>
                  <a:lnTo>
                    <a:pt x="254" y="2124"/>
                  </a:lnTo>
                  <a:lnTo>
                    <a:pt x="254" y="1910"/>
                  </a:lnTo>
                  <a:lnTo>
                    <a:pt x="273" y="1617"/>
                  </a:lnTo>
                  <a:lnTo>
                    <a:pt x="332" y="1306"/>
                  </a:lnTo>
                  <a:lnTo>
                    <a:pt x="390" y="1033"/>
                  </a:lnTo>
                  <a:lnTo>
                    <a:pt x="488" y="740"/>
                  </a:lnTo>
                  <a:lnTo>
                    <a:pt x="604" y="409"/>
                  </a:lnTo>
                  <a:lnTo>
                    <a:pt x="741" y="97"/>
                  </a:lnTo>
                  <a:lnTo>
                    <a:pt x="760" y="78"/>
                  </a:lnTo>
                  <a:lnTo>
                    <a:pt x="741" y="39"/>
                  </a:lnTo>
                  <a:lnTo>
                    <a:pt x="721" y="0"/>
                  </a:lnTo>
                  <a:close/>
                </a:path>
              </a:pathLst>
            </a:custGeom>
            <a:solidFill>
              <a:srgbClr val="9FCD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2272;p41"/>
            <p:cNvSpPr/>
            <p:nvPr/>
          </p:nvSpPr>
          <p:spPr>
            <a:xfrm>
              <a:off x="5821450" y="3075475"/>
              <a:ext cx="19025" cy="71625"/>
            </a:xfrm>
            <a:custGeom>
              <a:avLst/>
              <a:gdLst/>
              <a:ahLst/>
              <a:cxnLst/>
              <a:rect l="l" t="t" r="r" b="b"/>
              <a:pathLst>
                <a:path w="761" h="2865" fill="none" extrusionOk="0">
                  <a:moveTo>
                    <a:pt x="624" y="39"/>
                  </a:moveTo>
                  <a:lnTo>
                    <a:pt x="624" y="39"/>
                  </a:lnTo>
                  <a:lnTo>
                    <a:pt x="468" y="351"/>
                  </a:lnTo>
                  <a:lnTo>
                    <a:pt x="332" y="682"/>
                  </a:lnTo>
                  <a:lnTo>
                    <a:pt x="332" y="682"/>
                  </a:lnTo>
                  <a:lnTo>
                    <a:pt x="234" y="994"/>
                  </a:lnTo>
                  <a:lnTo>
                    <a:pt x="137" y="1325"/>
                  </a:lnTo>
                  <a:lnTo>
                    <a:pt x="137" y="1325"/>
                  </a:lnTo>
                  <a:lnTo>
                    <a:pt x="59" y="1676"/>
                  </a:lnTo>
                  <a:lnTo>
                    <a:pt x="20" y="2046"/>
                  </a:lnTo>
                  <a:lnTo>
                    <a:pt x="0" y="2397"/>
                  </a:lnTo>
                  <a:lnTo>
                    <a:pt x="20" y="2572"/>
                  </a:lnTo>
                  <a:lnTo>
                    <a:pt x="39" y="2747"/>
                  </a:lnTo>
                  <a:lnTo>
                    <a:pt x="39" y="2747"/>
                  </a:lnTo>
                  <a:lnTo>
                    <a:pt x="59" y="2806"/>
                  </a:lnTo>
                  <a:lnTo>
                    <a:pt x="78" y="2845"/>
                  </a:lnTo>
                  <a:lnTo>
                    <a:pt x="78" y="2845"/>
                  </a:lnTo>
                  <a:lnTo>
                    <a:pt x="117" y="2864"/>
                  </a:lnTo>
                  <a:lnTo>
                    <a:pt x="176" y="2864"/>
                  </a:lnTo>
                  <a:lnTo>
                    <a:pt x="176" y="2864"/>
                  </a:lnTo>
                  <a:lnTo>
                    <a:pt x="215" y="2845"/>
                  </a:lnTo>
                  <a:lnTo>
                    <a:pt x="254" y="2825"/>
                  </a:lnTo>
                  <a:lnTo>
                    <a:pt x="273" y="2786"/>
                  </a:lnTo>
                  <a:lnTo>
                    <a:pt x="273" y="2747"/>
                  </a:lnTo>
                  <a:lnTo>
                    <a:pt x="273" y="2747"/>
                  </a:lnTo>
                  <a:lnTo>
                    <a:pt x="254" y="2338"/>
                  </a:lnTo>
                  <a:lnTo>
                    <a:pt x="254" y="2338"/>
                  </a:lnTo>
                  <a:lnTo>
                    <a:pt x="254" y="2124"/>
                  </a:lnTo>
                  <a:lnTo>
                    <a:pt x="254" y="1890"/>
                  </a:lnTo>
                  <a:lnTo>
                    <a:pt x="254" y="1890"/>
                  </a:lnTo>
                  <a:lnTo>
                    <a:pt x="254" y="1910"/>
                  </a:lnTo>
                  <a:lnTo>
                    <a:pt x="254" y="1910"/>
                  </a:lnTo>
                  <a:lnTo>
                    <a:pt x="273" y="1617"/>
                  </a:lnTo>
                  <a:lnTo>
                    <a:pt x="332" y="1306"/>
                  </a:lnTo>
                  <a:lnTo>
                    <a:pt x="332" y="1306"/>
                  </a:lnTo>
                  <a:lnTo>
                    <a:pt x="390" y="1033"/>
                  </a:lnTo>
                  <a:lnTo>
                    <a:pt x="488" y="740"/>
                  </a:lnTo>
                  <a:lnTo>
                    <a:pt x="488" y="740"/>
                  </a:lnTo>
                  <a:lnTo>
                    <a:pt x="604" y="409"/>
                  </a:lnTo>
                  <a:lnTo>
                    <a:pt x="741" y="97"/>
                  </a:lnTo>
                  <a:lnTo>
                    <a:pt x="741" y="97"/>
                  </a:lnTo>
                  <a:lnTo>
                    <a:pt x="760" y="78"/>
                  </a:lnTo>
                  <a:lnTo>
                    <a:pt x="741" y="39"/>
                  </a:lnTo>
                  <a:lnTo>
                    <a:pt x="721" y="0"/>
                  </a:lnTo>
                  <a:lnTo>
                    <a:pt x="721" y="0"/>
                  </a:lnTo>
                  <a:lnTo>
                    <a:pt x="682" y="0"/>
                  </a:lnTo>
                  <a:lnTo>
                    <a:pt x="682" y="0"/>
                  </a:lnTo>
                  <a:lnTo>
                    <a:pt x="643" y="0"/>
                  </a:lnTo>
                  <a:lnTo>
                    <a:pt x="624" y="3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2273;p41"/>
            <p:cNvSpPr/>
            <p:nvPr/>
          </p:nvSpPr>
          <p:spPr>
            <a:xfrm>
              <a:off x="5755700" y="3123200"/>
              <a:ext cx="15600" cy="93050"/>
            </a:xfrm>
            <a:custGeom>
              <a:avLst/>
              <a:gdLst/>
              <a:ahLst/>
              <a:cxnLst/>
              <a:rect l="l" t="t" r="r" b="b"/>
              <a:pathLst>
                <a:path w="624" h="3722" extrusionOk="0">
                  <a:moveTo>
                    <a:pt x="409" y="1"/>
                  </a:moveTo>
                  <a:lnTo>
                    <a:pt x="370" y="39"/>
                  </a:lnTo>
                  <a:lnTo>
                    <a:pt x="253" y="449"/>
                  </a:lnTo>
                  <a:lnTo>
                    <a:pt x="137" y="838"/>
                  </a:lnTo>
                  <a:lnTo>
                    <a:pt x="98" y="1092"/>
                  </a:lnTo>
                  <a:lnTo>
                    <a:pt x="59" y="1325"/>
                  </a:lnTo>
                  <a:lnTo>
                    <a:pt x="0" y="1813"/>
                  </a:lnTo>
                  <a:lnTo>
                    <a:pt x="0" y="2300"/>
                  </a:lnTo>
                  <a:lnTo>
                    <a:pt x="20" y="2533"/>
                  </a:lnTo>
                  <a:lnTo>
                    <a:pt x="39" y="2787"/>
                  </a:lnTo>
                  <a:lnTo>
                    <a:pt x="78" y="3021"/>
                  </a:lnTo>
                  <a:lnTo>
                    <a:pt x="137" y="3235"/>
                  </a:lnTo>
                  <a:lnTo>
                    <a:pt x="214" y="3449"/>
                  </a:lnTo>
                  <a:lnTo>
                    <a:pt x="331" y="3644"/>
                  </a:lnTo>
                  <a:lnTo>
                    <a:pt x="351" y="3683"/>
                  </a:lnTo>
                  <a:lnTo>
                    <a:pt x="409" y="3702"/>
                  </a:lnTo>
                  <a:lnTo>
                    <a:pt x="468" y="3722"/>
                  </a:lnTo>
                  <a:lnTo>
                    <a:pt x="507" y="3702"/>
                  </a:lnTo>
                  <a:lnTo>
                    <a:pt x="565" y="3683"/>
                  </a:lnTo>
                  <a:lnTo>
                    <a:pt x="604" y="3625"/>
                  </a:lnTo>
                  <a:lnTo>
                    <a:pt x="624" y="3566"/>
                  </a:lnTo>
                  <a:lnTo>
                    <a:pt x="624" y="3508"/>
                  </a:lnTo>
                  <a:lnTo>
                    <a:pt x="468" y="3079"/>
                  </a:lnTo>
                  <a:lnTo>
                    <a:pt x="390" y="2865"/>
                  </a:lnTo>
                  <a:lnTo>
                    <a:pt x="351" y="2631"/>
                  </a:lnTo>
                  <a:lnTo>
                    <a:pt x="292" y="2339"/>
                  </a:lnTo>
                  <a:lnTo>
                    <a:pt x="273" y="2066"/>
                  </a:lnTo>
                  <a:lnTo>
                    <a:pt x="253" y="1735"/>
                  </a:lnTo>
                  <a:lnTo>
                    <a:pt x="253" y="1462"/>
                  </a:lnTo>
                  <a:lnTo>
                    <a:pt x="292" y="1131"/>
                  </a:lnTo>
                  <a:lnTo>
                    <a:pt x="331" y="799"/>
                  </a:lnTo>
                  <a:lnTo>
                    <a:pt x="409" y="468"/>
                  </a:lnTo>
                  <a:lnTo>
                    <a:pt x="487" y="156"/>
                  </a:lnTo>
                  <a:lnTo>
                    <a:pt x="487" y="176"/>
                  </a:lnTo>
                  <a:lnTo>
                    <a:pt x="507" y="98"/>
                  </a:lnTo>
                  <a:lnTo>
                    <a:pt x="507" y="39"/>
                  </a:lnTo>
                  <a:lnTo>
                    <a:pt x="507" y="20"/>
                  </a:lnTo>
                  <a:lnTo>
                    <a:pt x="468" y="1"/>
                  </a:lnTo>
                  <a:close/>
                </a:path>
              </a:pathLst>
            </a:custGeom>
            <a:solidFill>
              <a:srgbClr val="9FCD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2274;p41"/>
            <p:cNvSpPr/>
            <p:nvPr/>
          </p:nvSpPr>
          <p:spPr>
            <a:xfrm>
              <a:off x="5755700" y="3123200"/>
              <a:ext cx="15600" cy="93050"/>
            </a:xfrm>
            <a:custGeom>
              <a:avLst/>
              <a:gdLst/>
              <a:ahLst/>
              <a:cxnLst/>
              <a:rect l="l" t="t" r="r" b="b"/>
              <a:pathLst>
                <a:path w="624" h="3722" fill="none" extrusionOk="0">
                  <a:moveTo>
                    <a:pt x="370" y="39"/>
                  </a:moveTo>
                  <a:lnTo>
                    <a:pt x="370" y="39"/>
                  </a:lnTo>
                  <a:lnTo>
                    <a:pt x="253" y="449"/>
                  </a:lnTo>
                  <a:lnTo>
                    <a:pt x="137" y="838"/>
                  </a:lnTo>
                  <a:lnTo>
                    <a:pt x="137" y="838"/>
                  </a:lnTo>
                  <a:lnTo>
                    <a:pt x="98" y="1092"/>
                  </a:lnTo>
                  <a:lnTo>
                    <a:pt x="59" y="1325"/>
                  </a:lnTo>
                  <a:lnTo>
                    <a:pt x="0" y="1813"/>
                  </a:lnTo>
                  <a:lnTo>
                    <a:pt x="0" y="1813"/>
                  </a:lnTo>
                  <a:lnTo>
                    <a:pt x="0" y="2300"/>
                  </a:lnTo>
                  <a:lnTo>
                    <a:pt x="20" y="2533"/>
                  </a:lnTo>
                  <a:lnTo>
                    <a:pt x="39" y="2787"/>
                  </a:lnTo>
                  <a:lnTo>
                    <a:pt x="39" y="2787"/>
                  </a:lnTo>
                  <a:lnTo>
                    <a:pt x="78" y="3021"/>
                  </a:lnTo>
                  <a:lnTo>
                    <a:pt x="137" y="3235"/>
                  </a:lnTo>
                  <a:lnTo>
                    <a:pt x="137" y="3235"/>
                  </a:lnTo>
                  <a:lnTo>
                    <a:pt x="214" y="3449"/>
                  </a:lnTo>
                  <a:lnTo>
                    <a:pt x="331" y="3644"/>
                  </a:lnTo>
                  <a:lnTo>
                    <a:pt x="331" y="3644"/>
                  </a:lnTo>
                  <a:lnTo>
                    <a:pt x="351" y="3683"/>
                  </a:lnTo>
                  <a:lnTo>
                    <a:pt x="409" y="3702"/>
                  </a:lnTo>
                  <a:lnTo>
                    <a:pt x="468" y="3722"/>
                  </a:lnTo>
                  <a:lnTo>
                    <a:pt x="507" y="3702"/>
                  </a:lnTo>
                  <a:lnTo>
                    <a:pt x="507" y="3702"/>
                  </a:lnTo>
                  <a:lnTo>
                    <a:pt x="565" y="3683"/>
                  </a:lnTo>
                  <a:lnTo>
                    <a:pt x="604" y="3625"/>
                  </a:lnTo>
                  <a:lnTo>
                    <a:pt x="624" y="3566"/>
                  </a:lnTo>
                  <a:lnTo>
                    <a:pt x="624" y="3508"/>
                  </a:lnTo>
                  <a:lnTo>
                    <a:pt x="624" y="3508"/>
                  </a:lnTo>
                  <a:lnTo>
                    <a:pt x="468" y="3079"/>
                  </a:lnTo>
                  <a:lnTo>
                    <a:pt x="468" y="3079"/>
                  </a:lnTo>
                  <a:lnTo>
                    <a:pt x="390" y="2865"/>
                  </a:lnTo>
                  <a:lnTo>
                    <a:pt x="351" y="2631"/>
                  </a:lnTo>
                  <a:lnTo>
                    <a:pt x="351" y="2631"/>
                  </a:lnTo>
                  <a:lnTo>
                    <a:pt x="351" y="2631"/>
                  </a:lnTo>
                  <a:lnTo>
                    <a:pt x="292" y="2339"/>
                  </a:lnTo>
                  <a:lnTo>
                    <a:pt x="273" y="2066"/>
                  </a:lnTo>
                  <a:lnTo>
                    <a:pt x="273" y="2066"/>
                  </a:lnTo>
                  <a:lnTo>
                    <a:pt x="253" y="1735"/>
                  </a:lnTo>
                  <a:lnTo>
                    <a:pt x="253" y="1423"/>
                  </a:lnTo>
                  <a:lnTo>
                    <a:pt x="253" y="1423"/>
                  </a:lnTo>
                  <a:lnTo>
                    <a:pt x="253" y="1462"/>
                  </a:lnTo>
                  <a:lnTo>
                    <a:pt x="253" y="1462"/>
                  </a:lnTo>
                  <a:lnTo>
                    <a:pt x="292" y="1131"/>
                  </a:lnTo>
                  <a:lnTo>
                    <a:pt x="331" y="799"/>
                  </a:lnTo>
                  <a:lnTo>
                    <a:pt x="331" y="799"/>
                  </a:lnTo>
                  <a:lnTo>
                    <a:pt x="409" y="468"/>
                  </a:lnTo>
                  <a:lnTo>
                    <a:pt x="487" y="156"/>
                  </a:lnTo>
                  <a:lnTo>
                    <a:pt x="487" y="176"/>
                  </a:lnTo>
                  <a:lnTo>
                    <a:pt x="487" y="176"/>
                  </a:lnTo>
                  <a:lnTo>
                    <a:pt x="507" y="98"/>
                  </a:lnTo>
                  <a:lnTo>
                    <a:pt x="507" y="98"/>
                  </a:lnTo>
                  <a:lnTo>
                    <a:pt x="507" y="39"/>
                  </a:lnTo>
                  <a:lnTo>
                    <a:pt x="507" y="20"/>
                  </a:lnTo>
                  <a:lnTo>
                    <a:pt x="468" y="1"/>
                  </a:lnTo>
                  <a:lnTo>
                    <a:pt x="468" y="1"/>
                  </a:lnTo>
                  <a:lnTo>
                    <a:pt x="448" y="1"/>
                  </a:lnTo>
                  <a:lnTo>
                    <a:pt x="448" y="1"/>
                  </a:lnTo>
                  <a:lnTo>
                    <a:pt x="409" y="1"/>
                  </a:lnTo>
                  <a:lnTo>
                    <a:pt x="370" y="3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2275;p41"/>
            <p:cNvSpPr/>
            <p:nvPr/>
          </p:nvSpPr>
          <p:spPr>
            <a:xfrm>
              <a:off x="5884775" y="3083750"/>
              <a:ext cx="59450" cy="11225"/>
            </a:xfrm>
            <a:custGeom>
              <a:avLst/>
              <a:gdLst/>
              <a:ahLst/>
              <a:cxnLst/>
              <a:rect l="l" t="t" r="r" b="b"/>
              <a:pathLst>
                <a:path w="2378" h="449" extrusionOk="0">
                  <a:moveTo>
                    <a:pt x="2280" y="0"/>
                  </a:moveTo>
                  <a:lnTo>
                    <a:pt x="1520" y="176"/>
                  </a:lnTo>
                  <a:lnTo>
                    <a:pt x="1540" y="176"/>
                  </a:lnTo>
                  <a:lnTo>
                    <a:pt x="1014" y="273"/>
                  </a:lnTo>
                  <a:lnTo>
                    <a:pt x="760" y="293"/>
                  </a:lnTo>
                  <a:lnTo>
                    <a:pt x="507" y="293"/>
                  </a:lnTo>
                  <a:lnTo>
                    <a:pt x="312" y="273"/>
                  </a:lnTo>
                  <a:lnTo>
                    <a:pt x="117" y="215"/>
                  </a:lnTo>
                  <a:lnTo>
                    <a:pt x="78" y="215"/>
                  </a:lnTo>
                  <a:lnTo>
                    <a:pt x="39" y="234"/>
                  </a:lnTo>
                  <a:lnTo>
                    <a:pt x="20" y="273"/>
                  </a:lnTo>
                  <a:lnTo>
                    <a:pt x="0" y="293"/>
                  </a:lnTo>
                  <a:lnTo>
                    <a:pt x="0" y="332"/>
                  </a:lnTo>
                  <a:lnTo>
                    <a:pt x="20" y="370"/>
                  </a:lnTo>
                  <a:lnTo>
                    <a:pt x="39" y="390"/>
                  </a:lnTo>
                  <a:lnTo>
                    <a:pt x="78" y="409"/>
                  </a:lnTo>
                  <a:lnTo>
                    <a:pt x="332" y="429"/>
                  </a:lnTo>
                  <a:lnTo>
                    <a:pt x="624" y="448"/>
                  </a:lnTo>
                  <a:lnTo>
                    <a:pt x="897" y="429"/>
                  </a:lnTo>
                  <a:lnTo>
                    <a:pt x="1189" y="390"/>
                  </a:lnTo>
                  <a:lnTo>
                    <a:pt x="1462" y="351"/>
                  </a:lnTo>
                  <a:lnTo>
                    <a:pt x="1734" y="293"/>
                  </a:lnTo>
                  <a:lnTo>
                    <a:pt x="2338" y="137"/>
                  </a:lnTo>
                  <a:lnTo>
                    <a:pt x="2358" y="117"/>
                  </a:lnTo>
                  <a:lnTo>
                    <a:pt x="2377" y="98"/>
                  </a:lnTo>
                  <a:lnTo>
                    <a:pt x="2377" y="39"/>
                  </a:lnTo>
                  <a:lnTo>
                    <a:pt x="2338" y="0"/>
                  </a:lnTo>
                  <a:close/>
                </a:path>
              </a:pathLst>
            </a:custGeom>
            <a:solidFill>
              <a:srgbClr val="9FCD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2276;p41"/>
            <p:cNvSpPr/>
            <p:nvPr/>
          </p:nvSpPr>
          <p:spPr>
            <a:xfrm>
              <a:off x="5884775" y="3083750"/>
              <a:ext cx="59450" cy="11225"/>
            </a:xfrm>
            <a:custGeom>
              <a:avLst/>
              <a:gdLst/>
              <a:ahLst/>
              <a:cxnLst/>
              <a:rect l="l" t="t" r="r" b="b"/>
              <a:pathLst>
                <a:path w="2378" h="449" fill="none" extrusionOk="0">
                  <a:moveTo>
                    <a:pt x="2280" y="0"/>
                  </a:moveTo>
                  <a:lnTo>
                    <a:pt x="2280" y="0"/>
                  </a:lnTo>
                  <a:lnTo>
                    <a:pt x="1520" y="176"/>
                  </a:lnTo>
                  <a:lnTo>
                    <a:pt x="1540" y="176"/>
                  </a:lnTo>
                  <a:lnTo>
                    <a:pt x="1540" y="176"/>
                  </a:lnTo>
                  <a:lnTo>
                    <a:pt x="1014" y="273"/>
                  </a:lnTo>
                  <a:lnTo>
                    <a:pt x="1014" y="273"/>
                  </a:lnTo>
                  <a:lnTo>
                    <a:pt x="760" y="293"/>
                  </a:lnTo>
                  <a:lnTo>
                    <a:pt x="507" y="293"/>
                  </a:lnTo>
                  <a:lnTo>
                    <a:pt x="507" y="293"/>
                  </a:lnTo>
                  <a:lnTo>
                    <a:pt x="312" y="273"/>
                  </a:lnTo>
                  <a:lnTo>
                    <a:pt x="312" y="273"/>
                  </a:lnTo>
                  <a:lnTo>
                    <a:pt x="117" y="215"/>
                  </a:lnTo>
                  <a:lnTo>
                    <a:pt x="117" y="215"/>
                  </a:lnTo>
                  <a:lnTo>
                    <a:pt x="78" y="215"/>
                  </a:lnTo>
                  <a:lnTo>
                    <a:pt x="39" y="234"/>
                  </a:lnTo>
                  <a:lnTo>
                    <a:pt x="39" y="234"/>
                  </a:lnTo>
                  <a:lnTo>
                    <a:pt x="20" y="273"/>
                  </a:lnTo>
                  <a:lnTo>
                    <a:pt x="0" y="293"/>
                  </a:lnTo>
                  <a:lnTo>
                    <a:pt x="0" y="293"/>
                  </a:lnTo>
                  <a:lnTo>
                    <a:pt x="0" y="332"/>
                  </a:lnTo>
                  <a:lnTo>
                    <a:pt x="20" y="370"/>
                  </a:lnTo>
                  <a:lnTo>
                    <a:pt x="39" y="390"/>
                  </a:lnTo>
                  <a:lnTo>
                    <a:pt x="78" y="409"/>
                  </a:lnTo>
                  <a:lnTo>
                    <a:pt x="78" y="409"/>
                  </a:lnTo>
                  <a:lnTo>
                    <a:pt x="332" y="429"/>
                  </a:lnTo>
                  <a:lnTo>
                    <a:pt x="332" y="429"/>
                  </a:lnTo>
                  <a:lnTo>
                    <a:pt x="624" y="448"/>
                  </a:lnTo>
                  <a:lnTo>
                    <a:pt x="624" y="448"/>
                  </a:lnTo>
                  <a:lnTo>
                    <a:pt x="897" y="429"/>
                  </a:lnTo>
                  <a:lnTo>
                    <a:pt x="1189" y="390"/>
                  </a:lnTo>
                  <a:lnTo>
                    <a:pt x="1189" y="390"/>
                  </a:lnTo>
                  <a:lnTo>
                    <a:pt x="1462" y="351"/>
                  </a:lnTo>
                  <a:lnTo>
                    <a:pt x="1734" y="293"/>
                  </a:lnTo>
                  <a:lnTo>
                    <a:pt x="1734" y="293"/>
                  </a:lnTo>
                  <a:lnTo>
                    <a:pt x="2338" y="137"/>
                  </a:lnTo>
                  <a:lnTo>
                    <a:pt x="2338" y="137"/>
                  </a:lnTo>
                  <a:lnTo>
                    <a:pt x="2358" y="117"/>
                  </a:lnTo>
                  <a:lnTo>
                    <a:pt x="2377" y="98"/>
                  </a:lnTo>
                  <a:lnTo>
                    <a:pt x="2377" y="98"/>
                  </a:lnTo>
                  <a:lnTo>
                    <a:pt x="2377" y="39"/>
                  </a:lnTo>
                  <a:lnTo>
                    <a:pt x="2377" y="39"/>
                  </a:lnTo>
                  <a:lnTo>
                    <a:pt x="2338" y="0"/>
                  </a:lnTo>
                  <a:lnTo>
                    <a:pt x="2338" y="0"/>
                  </a:lnTo>
                  <a:lnTo>
                    <a:pt x="2319" y="0"/>
                  </a:lnTo>
                  <a:lnTo>
                    <a:pt x="2319" y="0"/>
                  </a:lnTo>
                  <a:lnTo>
                    <a:pt x="228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2277;p41"/>
            <p:cNvSpPr/>
            <p:nvPr/>
          </p:nvSpPr>
          <p:spPr>
            <a:xfrm>
              <a:off x="5897425" y="30910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2278;p41"/>
            <p:cNvSpPr/>
            <p:nvPr/>
          </p:nvSpPr>
          <p:spPr>
            <a:xfrm>
              <a:off x="5832175" y="3126125"/>
              <a:ext cx="97425" cy="23900"/>
            </a:xfrm>
            <a:custGeom>
              <a:avLst/>
              <a:gdLst/>
              <a:ahLst/>
              <a:cxnLst/>
              <a:rect l="l" t="t" r="r" b="b"/>
              <a:pathLst>
                <a:path w="3897" h="956" extrusionOk="0">
                  <a:moveTo>
                    <a:pt x="3780" y="0"/>
                  </a:moveTo>
                  <a:lnTo>
                    <a:pt x="3741" y="20"/>
                  </a:lnTo>
                  <a:lnTo>
                    <a:pt x="3410" y="176"/>
                  </a:lnTo>
                  <a:lnTo>
                    <a:pt x="3059" y="312"/>
                  </a:lnTo>
                  <a:lnTo>
                    <a:pt x="2689" y="429"/>
                  </a:lnTo>
                  <a:lnTo>
                    <a:pt x="2338" y="526"/>
                  </a:lnTo>
                  <a:lnTo>
                    <a:pt x="2319" y="526"/>
                  </a:lnTo>
                  <a:lnTo>
                    <a:pt x="1929" y="604"/>
                  </a:lnTo>
                  <a:lnTo>
                    <a:pt x="1539" y="643"/>
                  </a:lnTo>
                  <a:lnTo>
                    <a:pt x="1150" y="682"/>
                  </a:lnTo>
                  <a:lnTo>
                    <a:pt x="740" y="663"/>
                  </a:lnTo>
                  <a:lnTo>
                    <a:pt x="779" y="682"/>
                  </a:lnTo>
                  <a:lnTo>
                    <a:pt x="487" y="643"/>
                  </a:lnTo>
                  <a:lnTo>
                    <a:pt x="175" y="604"/>
                  </a:lnTo>
                  <a:lnTo>
                    <a:pt x="117" y="604"/>
                  </a:lnTo>
                  <a:lnTo>
                    <a:pt x="59" y="624"/>
                  </a:lnTo>
                  <a:lnTo>
                    <a:pt x="20" y="663"/>
                  </a:lnTo>
                  <a:lnTo>
                    <a:pt x="0" y="721"/>
                  </a:lnTo>
                  <a:lnTo>
                    <a:pt x="0" y="780"/>
                  </a:lnTo>
                  <a:lnTo>
                    <a:pt x="20" y="838"/>
                  </a:lnTo>
                  <a:lnTo>
                    <a:pt x="59" y="897"/>
                  </a:lnTo>
                  <a:lnTo>
                    <a:pt x="117" y="916"/>
                  </a:lnTo>
                  <a:lnTo>
                    <a:pt x="370" y="936"/>
                  </a:lnTo>
                  <a:lnTo>
                    <a:pt x="604" y="955"/>
                  </a:lnTo>
                  <a:lnTo>
                    <a:pt x="1091" y="936"/>
                  </a:lnTo>
                  <a:lnTo>
                    <a:pt x="1578" y="877"/>
                  </a:lnTo>
                  <a:lnTo>
                    <a:pt x="2046" y="780"/>
                  </a:lnTo>
                  <a:lnTo>
                    <a:pt x="2514" y="663"/>
                  </a:lnTo>
                  <a:lnTo>
                    <a:pt x="2981" y="507"/>
                  </a:lnTo>
                  <a:lnTo>
                    <a:pt x="3429" y="332"/>
                  </a:lnTo>
                  <a:lnTo>
                    <a:pt x="3858" y="117"/>
                  </a:lnTo>
                  <a:lnTo>
                    <a:pt x="3877" y="98"/>
                  </a:lnTo>
                  <a:lnTo>
                    <a:pt x="3897" y="78"/>
                  </a:lnTo>
                  <a:lnTo>
                    <a:pt x="3877" y="20"/>
                  </a:lnTo>
                  <a:lnTo>
                    <a:pt x="3858" y="0"/>
                  </a:lnTo>
                  <a:close/>
                </a:path>
              </a:pathLst>
            </a:custGeom>
            <a:solidFill>
              <a:srgbClr val="9FCD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2279;p41"/>
            <p:cNvSpPr/>
            <p:nvPr/>
          </p:nvSpPr>
          <p:spPr>
            <a:xfrm>
              <a:off x="5832175" y="3126125"/>
              <a:ext cx="97425" cy="23900"/>
            </a:xfrm>
            <a:custGeom>
              <a:avLst/>
              <a:gdLst/>
              <a:ahLst/>
              <a:cxnLst/>
              <a:rect l="l" t="t" r="r" b="b"/>
              <a:pathLst>
                <a:path w="3897" h="956" fill="none" extrusionOk="0">
                  <a:moveTo>
                    <a:pt x="3780" y="0"/>
                  </a:moveTo>
                  <a:lnTo>
                    <a:pt x="3780" y="0"/>
                  </a:lnTo>
                  <a:lnTo>
                    <a:pt x="3741" y="20"/>
                  </a:lnTo>
                  <a:lnTo>
                    <a:pt x="3741" y="20"/>
                  </a:lnTo>
                  <a:lnTo>
                    <a:pt x="3741" y="20"/>
                  </a:lnTo>
                  <a:lnTo>
                    <a:pt x="3410" y="176"/>
                  </a:lnTo>
                  <a:lnTo>
                    <a:pt x="3059" y="312"/>
                  </a:lnTo>
                  <a:lnTo>
                    <a:pt x="2689" y="429"/>
                  </a:lnTo>
                  <a:lnTo>
                    <a:pt x="2338" y="526"/>
                  </a:lnTo>
                  <a:lnTo>
                    <a:pt x="2338" y="526"/>
                  </a:lnTo>
                  <a:lnTo>
                    <a:pt x="2319" y="526"/>
                  </a:lnTo>
                  <a:lnTo>
                    <a:pt x="2319" y="526"/>
                  </a:lnTo>
                  <a:lnTo>
                    <a:pt x="2299" y="526"/>
                  </a:lnTo>
                  <a:lnTo>
                    <a:pt x="2319" y="526"/>
                  </a:lnTo>
                  <a:lnTo>
                    <a:pt x="2319" y="526"/>
                  </a:lnTo>
                  <a:lnTo>
                    <a:pt x="1929" y="604"/>
                  </a:lnTo>
                  <a:lnTo>
                    <a:pt x="1539" y="643"/>
                  </a:lnTo>
                  <a:lnTo>
                    <a:pt x="1539" y="643"/>
                  </a:lnTo>
                  <a:lnTo>
                    <a:pt x="1150" y="682"/>
                  </a:lnTo>
                  <a:lnTo>
                    <a:pt x="740" y="663"/>
                  </a:lnTo>
                  <a:lnTo>
                    <a:pt x="740" y="663"/>
                  </a:lnTo>
                  <a:lnTo>
                    <a:pt x="779" y="682"/>
                  </a:lnTo>
                  <a:lnTo>
                    <a:pt x="779" y="682"/>
                  </a:lnTo>
                  <a:lnTo>
                    <a:pt x="487" y="643"/>
                  </a:lnTo>
                  <a:lnTo>
                    <a:pt x="487" y="643"/>
                  </a:lnTo>
                  <a:lnTo>
                    <a:pt x="175" y="604"/>
                  </a:lnTo>
                  <a:lnTo>
                    <a:pt x="175" y="604"/>
                  </a:lnTo>
                  <a:lnTo>
                    <a:pt x="117" y="604"/>
                  </a:lnTo>
                  <a:lnTo>
                    <a:pt x="59" y="624"/>
                  </a:lnTo>
                  <a:lnTo>
                    <a:pt x="20" y="663"/>
                  </a:lnTo>
                  <a:lnTo>
                    <a:pt x="0" y="721"/>
                  </a:lnTo>
                  <a:lnTo>
                    <a:pt x="0" y="721"/>
                  </a:lnTo>
                  <a:lnTo>
                    <a:pt x="0" y="780"/>
                  </a:lnTo>
                  <a:lnTo>
                    <a:pt x="20" y="838"/>
                  </a:lnTo>
                  <a:lnTo>
                    <a:pt x="59" y="897"/>
                  </a:lnTo>
                  <a:lnTo>
                    <a:pt x="117" y="916"/>
                  </a:lnTo>
                  <a:lnTo>
                    <a:pt x="117" y="916"/>
                  </a:lnTo>
                  <a:lnTo>
                    <a:pt x="370" y="936"/>
                  </a:lnTo>
                  <a:lnTo>
                    <a:pt x="604" y="955"/>
                  </a:lnTo>
                  <a:lnTo>
                    <a:pt x="1091" y="936"/>
                  </a:lnTo>
                  <a:lnTo>
                    <a:pt x="1578" y="877"/>
                  </a:lnTo>
                  <a:lnTo>
                    <a:pt x="2046" y="780"/>
                  </a:lnTo>
                  <a:lnTo>
                    <a:pt x="2046" y="780"/>
                  </a:lnTo>
                  <a:lnTo>
                    <a:pt x="2514" y="663"/>
                  </a:lnTo>
                  <a:lnTo>
                    <a:pt x="2981" y="507"/>
                  </a:lnTo>
                  <a:lnTo>
                    <a:pt x="3429" y="332"/>
                  </a:lnTo>
                  <a:lnTo>
                    <a:pt x="3858" y="117"/>
                  </a:lnTo>
                  <a:lnTo>
                    <a:pt x="3858" y="117"/>
                  </a:lnTo>
                  <a:lnTo>
                    <a:pt x="3877" y="98"/>
                  </a:lnTo>
                  <a:lnTo>
                    <a:pt x="3897" y="78"/>
                  </a:lnTo>
                  <a:lnTo>
                    <a:pt x="3877" y="20"/>
                  </a:lnTo>
                  <a:lnTo>
                    <a:pt x="3877" y="20"/>
                  </a:lnTo>
                  <a:lnTo>
                    <a:pt x="3858" y="0"/>
                  </a:lnTo>
                  <a:lnTo>
                    <a:pt x="3819" y="0"/>
                  </a:lnTo>
                  <a:lnTo>
                    <a:pt x="3819" y="0"/>
                  </a:lnTo>
                  <a:lnTo>
                    <a:pt x="378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2280;p41"/>
            <p:cNvSpPr/>
            <p:nvPr/>
          </p:nvSpPr>
          <p:spPr>
            <a:xfrm>
              <a:off x="5890125" y="3139275"/>
              <a:ext cx="525" cy="25"/>
            </a:xfrm>
            <a:custGeom>
              <a:avLst/>
              <a:gdLst/>
              <a:ahLst/>
              <a:cxnLst/>
              <a:rect l="l" t="t" r="r" b="b"/>
              <a:pathLst>
                <a:path w="21" h="1" fill="none" extrusionOk="0">
                  <a:moveTo>
                    <a:pt x="1" y="0"/>
                  </a:moveTo>
                  <a:lnTo>
                    <a:pt x="1" y="0"/>
                  </a:lnTo>
                  <a:lnTo>
                    <a:pt x="20"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2281;p41"/>
            <p:cNvSpPr/>
            <p:nvPr/>
          </p:nvSpPr>
          <p:spPr>
            <a:xfrm>
              <a:off x="5776625" y="3195775"/>
              <a:ext cx="122775" cy="23400"/>
            </a:xfrm>
            <a:custGeom>
              <a:avLst/>
              <a:gdLst/>
              <a:ahLst/>
              <a:cxnLst/>
              <a:rect l="l" t="t" r="r" b="b"/>
              <a:pathLst>
                <a:path w="4911" h="936" extrusionOk="0">
                  <a:moveTo>
                    <a:pt x="4813" y="1"/>
                  </a:moveTo>
                  <a:lnTo>
                    <a:pt x="3995" y="215"/>
                  </a:lnTo>
                  <a:lnTo>
                    <a:pt x="3177" y="410"/>
                  </a:lnTo>
                  <a:lnTo>
                    <a:pt x="3196" y="390"/>
                  </a:lnTo>
                  <a:lnTo>
                    <a:pt x="3196" y="390"/>
                  </a:lnTo>
                  <a:lnTo>
                    <a:pt x="2729" y="488"/>
                  </a:lnTo>
                  <a:lnTo>
                    <a:pt x="2183" y="566"/>
                  </a:lnTo>
                  <a:lnTo>
                    <a:pt x="1657" y="605"/>
                  </a:lnTo>
                  <a:lnTo>
                    <a:pt x="1404" y="624"/>
                  </a:lnTo>
                  <a:lnTo>
                    <a:pt x="1131" y="605"/>
                  </a:lnTo>
                  <a:lnTo>
                    <a:pt x="683" y="566"/>
                  </a:lnTo>
                  <a:lnTo>
                    <a:pt x="235" y="468"/>
                  </a:lnTo>
                  <a:lnTo>
                    <a:pt x="157" y="468"/>
                  </a:lnTo>
                  <a:lnTo>
                    <a:pt x="79" y="488"/>
                  </a:lnTo>
                  <a:lnTo>
                    <a:pt x="20" y="546"/>
                  </a:lnTo>
                  <a:lnTo>
                    <a:pt x="1" y="624"/>
                  </a:lnTo>
                  <a:lnTo>
                    <a:pt x="1" y="702"/>
                  </a:lnTo>
                  <a:lnTo>
                    <a:pt x="20" y="780"/>
                  </a:lnTo>
                  <a:lnTo>
                    <a:pt x="79" y="819"/>
                  </a:lnTo>
                  <a:lnTo>
                    <a:pt x="157" y="858"/>
                  </a:lnTo>
                  <a:lnTo>
                    <a:pt x="449" y="897"/>
                  </a:lnTo>
                  <a:lnTo>
                    <a:pt x="741" y="936"/>
                  </a:lnTo>
                  <a:lnTo>
                    <a:pt x="1345" y="936"/>
                  </a:lnTo>
                  <a:lnTo>
                    <a:pt x="1638" y="916"/>
                  </a:lnTo>
                  <a:lnTo>
                    <a:pt x="1930" y="877"/>
                  </a:lnTo>
                  <a:lnTo>
                    <a:pt x="2514" y="780"/>
                  </a:lnTo>
                  <a:lnTo>
                    <a:pt x="3099" y="644"/>
                  </a:lnTo>
                  <a:lnTo>
                    <a:pt x="3664" y="488"/>
                  </a:lnTo>
                  <a:lnTo>
                    <a:pt x="4268" y="312"/>
                  </a:lnTo>
                  <a:lnTo>
                    <a:pt x="4872" y="137"/>
                  </a:lnTo>
                  <a:lnTo>
                    <a:pt x="4891" y="118"/>
                  </a:lnTo>
                  <a:lnTo>
                    <a:pt x="4911" y="98"/>
                  </a:lnTo>
                  <a:lnTo>
                    <a:pt x="4911" y="40"/>
                  </a:lnTo>
                  <a:lnTo>
                    <a:pt x="4872" y="1"/>
                  </a:lnTo>
                  <a:close/>
                </a:path>
              </a:pathLst>
            </a:custGeom>
            <a:solidFill>
              <a:srgbClr val="9FCD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2282;p41"/>
            <p:cNvSpPr/>
            <p:nvPr/>
          </p:nvSpPr>
          <p:spPr>
            <a:xfrm>
              <a:off x="5776625" y="3195775"/>
              <a:ext cx="122775" cy="23400"/>
            </a:xfrm>
            <a:custGeom>
              <a:avLst/>
              <a:gdLst/>
              <a:ahLst/>
              <a:cxnLst/>
              <a:rect l="l" t="t" r="r" b="b"/>
              <a:pathLst>
                <a:path w="4911" h="936" fill="none" extrusionOk="0">
                  <a:moveTo>
                    <a:pt x="4813" y="1"/>
                  </a:moveTo>
                  <a:lnTo>
                    <a:pt x="4813" y="1"/>
                  </a:lnTo>
                  <a:lnTo>
                    <a:pt x="3995" y="215"/>
                  </a:lnTo>
                  <a:lnTo>
                    <a:pt x="3177" y="410"/>
                  </a:lnTo>
                  <a:lnTo>
                    <a:pt x="3177" y="410"/>
                  </a:lnTo>
                  <a:lnTo>
                    <a:pt x="3196" y="390"/>
                  </a:lnTo>
                  <a:lnTo>
                    <a:pt x="3196" y="390"/>
                  </a:lnTo>
                  <a:lnTo>
                    <a:pt x="2729" y="488"/>
                  </a:lnTo>
                  <a:lnTo>
                    <a:pt x="2729" y="488"/>
                  </a:lnTo>
                  <a:lnTo>
                    <a:pt x="2183" y="566"/>
                  </a:lnTo>
                  <a:lnTo>
                    <a:pt x="2183" y="566"/>
                  </a:lnTo>
                  <a:lnTo>
                    <a:pt x="1657" y="605"/>
                  </a:lnTo>
                  <a:lnTo>
                    <a:pt x="1404" y="624"/>
                  </a:lnTo>
                  <a:lnTo>
                    <a:pt x="1131" y="605"/>
                  </a:lnTo>
                  <a:lnTo>
                    <a:pt x="1131" y="605"/>
                  </a:lnTo>
                  <a:lnTo>
                    <a:pt x="683" y="566"/>
                  </a:lnTo>
                  <a:lnTo>
                    <a:pt x="235" y="468"/>
                  </a:lnTo>
                  <a:lnTo>
                    <a:pt x="235" y="468"/>
                  </a:lnTo>
                  <a:lnTo>
                    <a:pt x="157" y="468"/>
                  </a:lnTo>
                  <a:lnTo>
                    <a:pt x="79" y="488"/>
                  </a:lnTo>
                  <a:lnTo>
                    <a:pt x="79" y="488"/>
                  </a:lnTo>
                  <a:lnTo>
                    <a:pt x="20" y="546"/>
                  </a:lnTo>
                  <a:lnTo>
                    <a:pt x="1" y="624"/>
                  </a:lnTo>
                  <a:lnTo>
                    <a:pt x="1" y="624"/>
                  </a:lnTo>
                  <a:lnTo>
                    <a:pt x="1" y="702"/>
                  </a:lnTo>
                  <a:lnTo>
                    <a:pt x="20" y="780"/>
                  </a:lnTo>
                  <a:lnTo>
                    <a:pt x="79" y="819"/>
                  </a:lnTo>
                  <a:lnTo>
                    <a:pt x="157" y="858"/>
                  </a:lnTo>
                  <a:lnTo>
                    <a:pt x="157" y="858"/>
                  </a:lnTo>
                  <a:lnTo>
                    <a:pt x="449" y="897"/>
                  </a:lnTo>
                  <a:lnTo>
                    <a:pt x="741" y="936"/>
                  </a:lnTo>
                  <a:lnTo>
                    <a:pt x="1034" y="936"/>
                  </a:lnTo>
                  <a:lnTo>
                    <a:pt x="1345" y="936"/>
                  </a:lnTo>
                  <a:lnTo>
                    <a:pt x="1638" y="916"/>
                  </a:lnTo>
                  <a:lnTo>
                    <a:pt x="1930" y="877"/>
                  </a:lnTo>
                  <a:lnTo>
                    <a:pt x="2514" y="780"/>
                  </a:lnTo>
                  <a:lnTo>
                    <a:pt x="2514" y="780"/>
                  </a:lnTo>
                  <a:lnTo>
                    <a:pt x="3099" y="644"/>
                  </a:lnTo>
                  <a:lnTo>
                    <a:pt x="3664" y="488"/>
                  </a:lnTo>
                  <a:lnTo>
                    <a:pt x="3664" y="488"/>
                  </a:lnTo>
                  <a:lnTo>
                    <a:pt x="4268" y="312"/>
                  </a:lnTo>
                  <a:lnTo>
                    <a:pt x="4872" y="137"/>
                  </a:lnTo>
                  <a:lnTo>
                    <a:pt x="4872" y="137"/>
                  </a:lnTo>
                  <a:lnTo>
                    <a:pt x="4891" y="118"/>
                  </a:lnTo>
                  <a:lnTo>
                    <a:pt x="4911" y="98"/>
                  </a:lnTo>
                  <a:lnTo>
                    <a:pt x="4911" y="40"/>
                  </a:lnTo>
                  <a:lnTo>
                    <a:pt x="4911" y="40"/>
                  </a:lnTo>
                  <a:lnTo>
                    <a:pt x="4872" y="1"/>
                  </a:lnTo>
                  <a:lnTo>
                    <a:pt x="4833" y="1"/>
                  </a:lnTo>
                  <a:lnTo>
                    <a:pt x="4833" y="1"/>
                  </a:lnTo>
                  <a:lnTo>
                    <a:pt x="4813"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2283;p41"/>
            <p:cNvSpPr/>
            <p:nvPr/>
          </p:nvSpPr>
          <p:spPr>
            <a:xfrm>
              <a:off x="5632950" y="3142675"/>
              <a:ext cx="113025" cy="158350"/>
            </a:xfrm>
            <a:custGeom>
              <a:avLst/>
              <a:gdLst/>
              <a:ahLst/>
              <a:cxnLst/>
              <a:rect l="l" t="t" r="r" b="b"/>
              <a:pathLst>
                <a:path w="4521" h="6334" extrusionOk="0">
                  <a:moveTo>
                    <a:pt x="2046" y="1"/>
                  </a:moveTo>
                  <a:lnTo>
                    <a:pt x="1812" y="40"/>
                  </a:lnTo>
                  <a:lnTo>
                    <a:pt x="1617" y="79"/>
                  </a:lnTo>
                  <a:lnTo>
                    <a:pt x="1442" y="118"/>
                  </a:lnTo>
                  <a:lnTo>
                    <a:pt x="1286" y="176"/>
                  </a:lnTo>
                  <a:lnTo>
                    <a:pt x="1111" y="254"/>
                  </a:lnTo>
                  <a:lnTo>
                    <a:pt x="955" y="352"/>
                  </a:lnTo>
                  <a:lnTo>
                    <a:pt x="818" y="449"/>
                  </a:lnTo>
                  <a:lnTo>
                    <a:pt x="682" y="546"/>
                  </a:lnTo>
                  <a:lnTo>
                    <a:pt x="565" y="663"/>
                  </a:lnTo>
                  <a:lnTo>
                    <a:pt x="448" y="800"/>
                  </a:lnTo>
                  <a:lnTo>
                    <a:pt x="331" y="956"/>
                  </a:lnTo>
                  <a:lnTo>
                    <a:pt x="234" y="1131"/>
                  </a:lnTo>
                  <a:lnTo>
                    <a:pt x="137" y="1345"/>
                  </a:lnTo>
                  <a:lnTo>
                    <a:pt x="78" y="1521"/>
                  </a:lnTo>
                  <a:lnTo>
                    <a:pt x="39" y="1735"/>
                  </a:lnTo>
                  <a:lnTo>
                    <a:pt x="20" y="1988"/>
                  </a:lnTo>
                  <a:lnTo>
                    <a:pt x="0" y="2242"/>
                  </a:lnTo>
                  <a:lnTo>
                    <a:pt x="0" y="2514"/>
                  </a:lnTo>
                  <a:lnTo>
                    <a:pt x="20" y="2768"/>
                  </a:lnTo>
                  <a:lnTo>
                    <a:pt x="59" y="3255"/>
                  </a:lnTo>
                  <a:lnTo>
                    <a:pt x="98" y="3722"/>
                  </a:lnTo>
                  <a:lnTo>
                    <a:pt x="156" y="4287"/>
                  </a:lnTo>
                  <a:lnTo>
                    <a:pt x="195" y="4833"/>
                  </a:lnTo>
                  <a:lnTo>
                    <a:pt x="176" y="5106"/>
                  </a:lnTo>
                  <a:lnTo>
                    <a:pt x="156" y="5398"/>
                  </a:lnTo>
                  <a:lnTo>
                    <a:pt x="156" y="5456"/>
                  </a:lnTo>
                  <a:lnTo>
                    <a:pt x="137" y="5515"/>
                  </a:lnTo>
                  <a:lnTo>
                    <a:pt x="137" y="5593"/>
                  </a:lnTo>
                  <a:lnTo>
                    <a:pt x="137" y="5690"/>
                  </a:lnTo>
                  <a:lnTo>
                    <a:pt x="156" y="5729"/>
                  </a:lnTo>
                  <a:lnTo>
                    <a:pt x="176" y="5768"/>
                  </a:lnTo>
                  <a:lnTo>
                    <a:pt x="312" y="5924"/>
                  </a:lnTo>
                  <a:lnTo>
                    <a:pt x="468" y="6041"/>
                  </a:lnTo>
                  <a:lnTo>
                    <a:pt x="643" y="6158"/>
                  </a:lnTo>
                  <a:lnTo>
                    <a:pt x="838" y="6255"/>
                  </a:lnTo>
                  <a:lnTo>
                    <a:pt x="1013" y="6314"/>
                  </a:lnTo>
                  <a:lnTo>
                    <a:pt x="1228" y="6333"/>
                  </a:lnTo>
                  <a:lnTo>
                    <a:pt x="1286" y="6333"/>
                  </a:lnTo>
                  <a:lnTo>
                    <a:pt x="1461" y="6314"/>
                  </a:lnTo>
                  <a:lnTo>
                    <a:pt x="1637" y="6275"/>
                  </a:lnTo>
                  <a:lnTo>
                    <a:pt x="1695" y="6255"/>
                  </a:lnTo>
                  <a:lnTo>
                    <a:pt x="1734" y="6216"/>
                  </a:lnTo>
                  <a:lnTo>
                    <a:pt x="1754" y="6177"/>
                  </a:lnTo>
                  <a:lnTo>
                    <a:pt x="1773" y="6119"/>
                  </a:lnTo>
                  <a:lnTo>
                    <a:pt x="2163" y="5749"/>
                  </a:lnTo>
                  <a:lnTo>
                    <a:pt x="2553" y="5339"/>
                  </a:lnTo>
                  <a:lnTo>
                    <a:pt x="2942" y="4930"/>
                  </a:lnTo>
                  <a:lnTo>
                    <a:pt x="3332" y="4482"/>
                  </a:lnTo>
                  <a:lnTo>
                    <a:pt x="3527" y="4209"/>
                  </a:lnTo>
                  <a:lnTo>
                    <a:pt x="3702" y="3956"/>
                  </a:lnTo>
                  <a:lnTo>
                    <a:pt x="3877" y="3703"/>
                  </a:lnTo>
                  <a:lnTo>
                    <a:pt x="4014" y="3450"/>
                  </a:lnTo>
                  <a:lnTo>
                    <a:pt x="4150" y="3196"/>
                  </a:lnTo>
                  <a:lnTo>
                    <a:pt x="4267" y="2962"/>
                  </a:lnTo>
                  <a:lnTo>
                    <a:pt x="4345" y="2709"/>
                  </a:lnTo>
                  <a:lnTo>
                    <a:pt x="4423" y="2456"/>
                  </a:lnTo>
                  <a:lnTo>
                    <a:pt x="4481" y="2242"/>
                  </a:lnTo>
                  <a:lnTo>
                    <a:pt x="4501" y="2047"/>
                  </a:lnTo>
                  <a:lnTo>
                    <a:pt x="4520" y="1832"/>
                  </a:lnTo>
                  <a:lnTo>
                    <a:pt x="4501" y="1638"/>
                  </a:lnTo>
                  <a:lnTo>
                    <a:pt x="4462" y="1462"/>
                  </a:lnTo>
                  <a:lnTo>
                    <a:pt x="4423" y="1306"/>
                  </a:lnTo>
                  <a:lnTo>
                    <a:pt x="4365" y="1150"/>
                  </a:lnTo>
                  <a:lnTo>
                    <a:pt x="4267" y="995"/>
                  </a:lnTo>
                  <a:lnTo>
                    <a:pt x="4189" y="858"/>
                  </a:lnTo>
                  <a:lnTo>
                    <a:pt x="4092" y="741"/>
                  </a:lnTo>
                  <a:lnTo>
                    <a:pt x="3975" y="624"/>
                  </a:lnTo>
                  <a:lnTo>
                    <a:pt x="3839" y="507"/>
                  </a:lnTo>
                  <a:lnTo>
                    <a:pt x="3702" y="410"/>
                  </a:lnTo>
                  <a:lnTo>
                    <a:pt x="3546" y="313"/>
                  </a:lnTo>
                  <a:lnTo>
                    <a:pt x="3390" y="235"/>
                  </a:lnTo>
                  <a:lnTo>
                    <a:pt x="3215" y="157"/>
                  </a:lnTo>
                  <a:lnTo>
                    <a:pt x="3001" y="98"/>
                  </a:lnTo>
                  <a:lnTo>
                    <a:pt x="2767" y="40"/>
                  </a:lnTo>
                  <a:lnTo>
                    <a:pt x="2533" y="1"/>
                  </a:lnTo>
                  <a:close/>
                </a:path>
              </a:pathLst>
            </a:custGeom>
            <a:solidFill>
              <a:srgbClr val="B856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2284;p41"/>
            <p:cNvSpPr/>
            <p:nvPr/>
          </p:nvSpPr>
          <p:spPr>
            <a:xfrm>
              <a:off x="5632950" y="3142675"/>
              <a:ext cx="113025" cy="158350"/>
            </a:xfrm>
            <a:custGeom>
              <a:avLst/>
              <a:gdLst/>
              <a:ahLst/>
              <a:cxnLst/>
              <a:rect l="l" t="t" r="r" b="b"/>
              <a:pathLst>
                <a:path w="4521" h="6334" fill="none" extrusionOk="0">
                  <a:moveTo>
                    <a:pt x="2280" y="1"/>
                  </a:moveTo>
                  <a:lnTo>
                    <a:pt x="2280" y="1"/>
                  </a:lnTo>
                  <a:lnTo>
                    <a:pt x="2046" y="1"/>
                  </a:lnTo>
                  <a:lnTo>
                    <a:pt x="1812" y="40"/>
                  </a:lnTo>
                  <a:lnTo>
                    <a:pt x="1812" y="40"/>
                  </a:lnTo>
                  <a:lnTo>
                    <a:pt x="1617" y="79"/>
                  </a:lnTo>
                  <a:lnTo>
                    <a:pt x="1442" y="118"/>
                  </a:lnTo>
                  <a:lnTo>
                    <a:pt x="1286" y="176"/>
                  </a:lnTo>
                  <a:lnTo>
                    <a:pt x="1111" y="254"/>
                  </a:lnTo>
                  <a:lnTo>
                    <a:pt x="955" y="352"/>
                  </a:lnTo>
                  <a:lnTo>
                    <a:pt x="818" y="449"/>
                  </a:lnTo>
                  <a:lnTo>
                    <a:pt x="682" y="546"/>
                  </a:lnTo>
                  <a:lnTo>
                    <a:pt x="565" y="663"/>
                  </a:lnTo>
                  <a:lnTo>
                    <a:pt x="565" y="663"/>
                  </a:lnTo>
                  <a:lnTo>
                    <a:pt x="448" y="800"/>
                  </a:lnTo>
                  <a:lnTo>
                    <a:pt x="331" y="956"/>
                  </a:lnTo>
                  <a:lnTo>
                    <a:pt x="331" y="956"/>
                  </a:lnTo>
                  <a:lnTo>
                    <a:pt x="234" y="1131"/>
                  </a:lnTo>
                  <a:lnTo>
                    <a:pt x="137" y="1345"/>
                  </a:lnTo>
                  <a:lnTo>
                    <a:pt x="137" y="1345"/>
                  </a:lnTo>
                  <a:lnTo>
                    <a:pt x="78" y="1521"/>
                  </a:lnTo>
                  <a:lnTo>
                    <a:pt x="39" y="1735"/>
                  </a:lnTo>
                  <a:lnTo>
                    <a:pt x="39" y="1735"/>
                  </a:lnTo>
                  <a:lnTo>
                    <a:pt x="20" y="1988"/>
                  </a:lnTo>
                  <a:lnTo>
                    <a:pt x="0" y="2242"/>
                  </a:lnTo>
                  <a:lnTo>
                    <a:pt x="0" y="2242"/>
                  </a:lnTo>
                  <a:lnTo>
                    <a:pt x="0" y="2514"/>
                  </a:lnTo>
                  <a:lnTo>
                    <a:pt x="20" y="2768"/>
                  </a:lnTo>
                  <a:lnTo>
                    <a:pt x="59" y="3255"/>
                  </a:lnTo>
                  <a:lnTo>
                    <a:pt x="59" y="3255"/>
                  </a:lnTo>
                  <a:lnTo>
                    <a:pt x="98" y="3722"/>
                  </a:lnTo>
                  <a:lnTo>
                    <a:pt x="98" y="3722"/>
                  </a:lnTo>
                  <a:lnTo>
                    <a:pt x="156" y="4287"/>
                  </a:lnTo>
                  <a:lnTo>
                    <a:pt x="156" y="4287"/>
                  </a:lnTo>
                  <a:lnTo>
                    <a:pt x="195" y="4833"/>
                  </a:lnTo>
                  <a:lnTo>
                    <a:pt x="176" y="5106"/>
                  </a:lnTo>
                  <a:lnTo>
                    <a:pt x="156" y="5398"/>
                  </a:lnTo>
                  <a:lnTo>
                    <a:pt x="156" y="5456"/>
                  </a:lnTo>
                  <a:lnTo>
                    <a:pt x="137" y="5515"/>
                  </a:lnTo>
                  <a:lnTo>
                    <a:pt x="137" y="5515"/>
                  </a:lnTo>
                  <a:lnTo>
                    <a:pt x="137" y="5593"/>
                  </a:lnTo>
                  <a:lnTo>
                    <a:pt x="137" y="5593"/>
                  </a:lnTo>
                  <a:lnTo>
                    <a:pt x="137" y="5690"/>
                  </a:lnTo>
                  <a:lnTo>
                    <a:pt x="156" y="5729"/>
                  </a:lnTo>
                  <a:lnTo>
                    <a:pt x="176" y="5768"/>
                  </a:lnTo>
                  <a:lnTo>
                    <a:pt x="176" y="5768"/>
                  </a:lnTo>
                  <a:lnTo>
                    <a:pt x="312" y="5924"/>
                  </a:lnTo>
                  <a:lnTo>
                    <a:pt x="468" y="6041"/>
                  </a:lnTo>
                  <a:lnTo>
                    <a:pt x="468" y="6041"/>
                  </a:lnTo>
                  <a:lnTo>
                    <a:pt x="643" y="6158"/>
                  </a:lnTo>
                  <a:lnTo>
                    <a:pt x="838" y="6255"/>
                  </a:lnTo>
                  <a:lnTo>
                    <a:pt x="838" y="6255"/>
                  </a:lnTo>
                  <a:lnTo>
                    <a:pt x="1013" y="6314"/>
                  </a:lnTo>
                  <a:lnTo>
                    <a:pt x="1228" y="6333"/>
                  </a:lnTo>
                  <a:lnTo>
                    <a:pt x="1228" y="6333"/>
                  </a:lnTo>
                  <a:lnTo>
                    <a:pt x="1286" y="6333"/>
                  </a:lnTo>
                  <a:lnTo>
                    <a:pt x="1286" y="6333"/>
                  </a:lnTo>
                  <a:lnTo>
                    <a:pt x="1461" y="6314"/>
                  </a:lnTo>
                  <a:lnTo>
                    <a:pt x="1637" y="6275"/>
                  </a:lnTo>
                  <a:lnTo>
                    <a:pt x="1637" y="6275"/>
                  </a:lnTo>
                  <a:lnTo>
                    <a:pt x="1695" y="6255"/>
                  </a:lnTo>
                  <a:lnTo>
                    <a:pt x="1734" y="6216"/>
                  </a:lnTo>
                  <a:lnTo>
                    <a:pt x="1754" y="6177"/>
                  </a:lnTo>
                  <a:lnTo>
                    <a:pt x="1773" y="6119"/>
                  </a:lnTo>
                  <a:lnTo>
                    <a:pt x="1773" y="6119"/>
                  </a:lnTo>
                  <a:lnTo>
                    <a:pt x="2163" y="5749"/>
                  </a:lnTo>
                  <a:lnTo>
                    <a:pt x="2553" y="5339"/>
                  </a:lnTo>
                  <a:lnTo>
                    <a:pt x="2942" y="4930"/>
                  </a:lnTo>
                  <a:lnTo>
                    <a:pt x="3332" y="4482"/>
                  </a:lnTo>
                  <a:lnTo>
                    <a:pt x="3332" y="4482"/>
                  </a:lnTo>
                  <a:lnTo>
                    <a:pt x="3527" y="4209"/>
                  </a:lnTo>
                  <a:lnTo>
                    <a:pt x="3702" y="3956"/>
                  </a:lnTo>
                  <a:lnTo>
                    <a:pt x="3877" y="3703"/>
                  </a:lnTo>
                  <a:lnTo>
                    <a:pt x="4014" y="3450"/>
                  </a:lnTo>
                  <a:lnTo>
                    <a:pt x="4150" y="3196"/>
                  </a:lnTo>
                  <a:lnTo>
                    <a:pt x="4267" y="2962"/>
                  </a:lnTo>
                  <a:lnTo>
                    <a:pt x="4345" y="2709"/>
                  </a:lnTo>
                  <a:lnTo>
                    <a:pt x="4423" y="2456"/>
                  </a:lnTo>
                  <a:lnTo>
                    <a:pt x="4423" y="2456"/>
                  </a:lnTo>
                  <a:lnTo>
                    <a:pt x="4481" y="2242"/>
                  </a:lnTo>
                  <a:lnTo>
                    <a:pt x="4501" y="2047"/>
                  </a:lnTo>
                  <a:lnTo>
                    <a:pt x="4520" y="1832"/>
                  </a:lnTo>
                  <a:lnTo>
                    <a:pt x="4501" y="1638"/>
                  </a:lnTo>
                  <a:lnTo>
                    <a:pt x="4501" y="1638"/>
                  </a:lnTo>
                  <a:lnTo>
                    <a:pt x="4462" y="1462"/>
                  </a:lnTo>
                  <a:lnTo>
                    <a:pt x="4423" y="1306"/>
                  </a:lnTo>
                  <a:lnTo>
                    <a:pt x="4365" y="1150"/>
                  </a:lnTo>
                  <a:lnTo>
                    <a:pt x="4267" y="995"/>
                  </a:lnTo>
                  <a:lnTo>
                    <a:pt x="4267" y="995"/>
                  </a:lnTo>
                  <a:lnTo>
                    <a:pt x="4189" y="858"/>
                  </a:lnTo>
                  <a:lnTo>
                    <a:pt x="4092" y="741"/>
                  </a:lnTo>
                  <a:lnTo>
                    <a:pt x="3975" y="624"/>
                  </a:lnTo>
                  <a:lnTo>
                    <a:pt x="3839" y="507"/>
                  </a:lnTo>
                  <a:lnTo>
                    <a:pt x="3702" y="410"/>
                  </a:lnTo>
                  <a:lnTo>
                    <a:pt x="3546" y="313"/>
                  </a:lnTo>
                  <a:lnTo>
                    <a:pt x="3390" y="235"/>
                  </a:lnTo>
                  <a:lnTo>
                    <a:pt x="3215" y="157"/>
                  </a:lnTo>
                  <a:lnTo>
                    <a:pt x="3215" y="157"/>
                  </a:lnTo>
                  <a:lnTo>
                    <a:pt x="3001" y="98"/>
                  </a:lnTo>
                  <a:lnTo>
                    <a:pt x="2767" y="40"/>
                  </a:lnTo>
                  <a:lnTo>
                    <a:pt x="2533" y="1"/>
                  </a:lnTo>
                  <a:lnTo>
                    <a:pt x="2280"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2285;p41"/>
            <p:cNvSpPr/>
            <p:nvPr/>
          </p:nvSpPr>
          <p:spPr>
            <a:xfrm>
              <a:off x="5149750" y="3154375"/>
              <a:ext cx="951800" cy="820775"/>
            </a:xfrm>
            <a:custGeom>
              <a:avLst/>
              <a:gdLst/>
              <a:ahLst/>
              <a:cxnLst/>
              <a:rect l="l" t="t" r="r" b="b"/>
              <a:pathLst>
                <a:path w="38072" h="32831" extrusionOk="0">
                  <a:moveTo>
                    <a:pt x="12411" y="0"/>
                  </a:moveTo>
                  <a:lnTo>
                    <a:pt x="11885" y="20"/>
                  </a:lnTo>
                  <a:lnTo>
                    <a:pt x="11340" y="78"/>
                  </a:lnTo>
                  <a:lnTo>
                    <a:pt x="10794" y="156"/>
                  </a:lnTo>
                  <a:lnTo>
                    <a:pt x="10249" y="254"/>
                  </a:lnTo>
                  <a:lnTo>
                    <a:pt x="9723" y="410"/>
                  </a:lnTo>
                  <a:lnTo>
                    <a:pt x="9177" y="585"/>
                  </a:lnTo>
                  <a:lnTo>
                    <a:pt x="8631" y="780"/>
                  </a:lnTo>
                  <a:lnTo>
                    <a:pt x="8086" y="1033"/>
                  </a:lnTo>
                  <a:lnTo>
                    <a:pt x="7599" y="1286"/>
                  </a:lnTo>
                  <a:lnTo>
                    <a:pt x="7092" y="1559"/>
                  </a:lnTo>
                  <a:lnTo>
                    <a:pt x="6625" y="1871"/>
                  </a:lnTo>
                  <a:lnTo>
                    <a:pt x="6138" y="2202"/>
                  </a:lnTo>
                  <a:lnTo>
                    <a:pt x="5670" y="2553"/>
                  </a:lnTo>
                  <a:lnTo>
                    <a:pt x="5222" y="2943"/>
                  </a:lnTo>
                  <a:lnTo>
                    <a:pt x="4774" y="3352"/>
                  </a:lnTo>
                  <a:lnTo>
                    <a:pt x="4326" y="3780"/>
                  </a:lnTo>
                  <a:lnTo>
                    <a:pt x="3936" y="4228"/>
                  </a:lnTo>
                  <a:lnTo>
                    <a:pt x="3546" y="4677"/>
                  </a:lnTo>
                  <a:lnTo>
                    <a:pt x="3176" y="5125"/>
                  </a:lnTo>
                  <a:lnTo>
                    <a:pt x="2825" y="5612"/>
                  </a:lnTo>
                  <a:lnTo>
                    <a:pt x="2494" y="6099"/>
                  </a:lnTo>
                  <a:lnTo>
                    <a:pt x="2163" y="6606"/>
                  </a:lnTo>
                  <a:lnTo>
                    <a:pt x="1871" y="7112"/>
                  </a:lnTo>
                  <a:lnTo>
                    <a:pt x="1598" y="7658"/>
                  </a:lnTo>
                  <a:lnTo>
                    <a:pt x="1344" y="8184"/>
                  </a:lnTo>
                  <a:lnTo>
                    <a:pt x="1111" y="8710"/>
                  </a:lnTo>
                  <a:lnTo>
                    <a:pt x="916" y="9255"/>
                  </a:lnTo>
                  <a:lnTo>
                    <a:pt x="721" y="9820"/>
                  </a:lnTo>
                  <a:lnTo>
                    <a:pt x="565" y="10385"/>
                  </a:lnTo>
                  <a:lnTo>
                    <a:pt x="409" y="10970"/>
                  </a:lnTo>
                  <a:lnTo>
                    <a:pt x="292" y="11554"/>
                  </a:lnTo>
                  <a:lnTo>
                    <a:pt x="195" y="12139"/>
                  </a:lnTo>
                  <a:lnTo>
                    <a:pt x="117" y="12724"/>
                  </a:lnTo>
                  <a:lnTo>
                    <a:pt x="59" y="13308"/>
                  </a:lnTo>
                  <a:lnTo>
                    <a:pt x="20" y="13893"/>
                  </a:lnTo>
                  <a:lnTo>
                    <a:pt x="0" y="14477"/>
                  </a:lnTo>
                  <a:lnTo>
                    <a:pt x="20" y="15023"/>
                  </a:lnTo>
                  <a:lnTo>
                    <a:pt x="59" y="15588"/>
                  </a:lnTo>
                  <a:lnTo>
                    <a:pt x="98" y="16172"/>
                  </a:lnTo>
                  <a:lnTo>
                    <a:pt x="175" y="16757"/>
                  </a:lnTo>
                  <a:lnTo>
                    <a:pt x="273" y="17283"/>
                  </a:lnTo>
                  <a:lnTo>
                    <a:pt x="370" y="17828"/>
                  </a:lnTo>
                  <a:lnTo>
                    <a:pt x="507" y="18374"/>
                  </a:lnTo>
                  <a:lnTo>
                    <a:pt x="663" y="18900"/>
                  </a:lnTo>
                  <a:lnTo>
                    <a:pt x="838" y="19445"/>
                  </a:lnTo>
                  <a:lnTo>
                    <a:pt x="1013" y="19972"/>
                  </a:lnTo>
                  <a:lnTo>
                    <a:pt x="1228" y="20517"/>
                  </a:lnTo>
                  <a:lnTo>
                    <a:pt x="1461" y="21043"/>
                  </a:lnTo>
                  <a:lnTo>
                    <a:pt x="1695" y="21530"/>
                  </a:lnTo>
                  <a:lnTo>
                    <a:pt x="1948" y="22017"/>
                  </a:lnTo>
                  <a:lnTo>
                    <a:pt x="2221" y="22504"/>
                  </a:lnTo>
                  <a:lnTo>
                    <a:pt x="2514" y="22992"/>
                  </a:lnTo>
                  <a:lnTo>
                    <a:pt x="2806" y="23459"/>
                  </a:lnTo>
                  <a:lnTo>
                    <a:pt x="3137" y="23927"/>
                  </a:lnTo>
                  <a:lnTo>
                    <a:pt x="3488" y="24394"/>
                  </a:lnTo>
                  <a:lnTo>
                    <a:pt x="3838" y="24843"/>
                  </a:lnTo>
                  <a:lnTo>
                    <a:pt x="4189" y="25271"/>
                  </a:lnTo>
                  <a:lnTo>
                    <a:pt x="4559" y="25680"/>
                  </a:lnTo>
                  <a:lnTo>
                    <a:pt x="4949" y="26090"/>
                  </a:lnTo>
                  <a:lnTo>
                    <a:pt x="5358" y="26499"/>
                  </a:lnTo>
                  <a:lnTo>
                    <a:pt x="5787" y="26869"/>
                  </a:lnTo>
                  <a:lnTo>
                    <a:pt x="6215" y="27259"/>
                  </a:lnTo>
                  <a:lnTo>
                    <a:pt x="6664" y="27629"/>
                  </a:lnTo>
                  <a:lnTo>
                    <a:pt x="7131" y="27979"/>
                  </a:lnTo>
                  <a:lnTo>
                    <a:pt x="7677" y="28389"/>
                  </a:lnTo>
                  <a:lnTo>
                    <a:pt x="8261" y="28759"/>
                  </a:lnTo>
                  <a:lnTo>
                    <a:pt x="8846" y="29129"/>
                  </a:lnTo>
                  <a:lnTo>
                    <a:pt x="9450" y="29460"/>
                  </a:lnTo>
                  <a:lnTo>
                    <a:pt x="10073" y="29772"/>
                  </a:lnTo>
                  <a:lnTo>
                    <a:pt x="10697" y="30064"/>
                  </a:lnTo>
                  <a:lnTo>
                    <a:pt x="11359" y="30337"/>
                  </a:lnTo>
                  <a:lnTo>
                    <a:pt x="12002" y="30590"/>
                  </a:lnTo>
                  <a:lnTo>
                    <a:pt x="11983" y="30999"/>
                  </a:lnTo>
                  <a:lnTo>
                    <a:pt x="11983" y="31370"/>
                  </a:lnTo>
                  <a:lnTo>
                    <a:pt x="12002" y="31526"/>
                  </a:lnTo>
                  <a:lnTo>
                    <a:pt x="12041" y="31701"/>
                  </a:lnTo>
                  <a:lnTo>
                    <a:pt x="12080" y="31837"/>
                  </a:lnTo>
                  <a:lnTo>
                    <a:pt x="12119" y="31993"/>
                  </a:lnTo>
                  <a:lnTo>
                    <a:pt x="12197" y="32130"/>
                  </a:lnTo>
                  <a:lnTo>
                    <a:pt x="12275" y="32266"/>
                  </a:lnTo>
                  <a:lnTo>
                    <a:pt x="12353" y="32383"/>
                  </a:lnTo>
                  <a:lnTo>
                    <a:pt x="12450" y="32480"/>
                  </a:lnTo>
                  <a:lnTo>
                    <a:pt x="12548" y="32578"/>
                  </a:lnTo>
                  <a:lnTo>
                    <a:pt x="12645" y="32656"/>
                  </a:lnTo>
                  <a:lnTo>
                    <a:pt x="12762" y="32714"/>
                  </a:lnTo>
                  <a:lnTo>
                    <a:pt x="12898" y="32773"/>
                  </a:lnTo>
                  <a:lnTo>
                    <a:pt x="13054" y="32811"/>
                  </a:lnTo>
                  <a:lnTo>
                    <a:pt x="13230" y="32831"/>
                  </a:lnTo>
                  <a:lnTo>
                    <a:pt x="13425" y="32811"/>
                  </a:lnTo>
                  <a:lnTo>
                    <a:pt x="13561" y="32773"/>
                  </a:lnTo>
                  <a:lnTo>
                    <a:pt x="13678" y="32734"/>
                  </a:lnTo>
                  <a:lnTo>
                    <a:pt x="13814" y="32675"/>
                  </a:lnTo>
                  <a:lnTo>
                    <a:pt x="13951" y="32617"/>
                  </a:lnTo>
                  <a:lnTo>
                    <a:pt x="14087" y="32539"/>
                  </a:lnTo>
                  <a:lnTo>
                    <a:pt x="14223" y="32441"/>
                  </a:lnTo>
                  <a:lnTo>
                    <a:pt x="14340" y="32324"/>
                  </a:lnTo>
                  <a:lnTo>
                    <a:pt x="14477" y="32188"/>
                  </a:lnTo>
                  <a:lnTo>
                    <a:pt x="14691" y="31915"/>
                  </a:lnTo>
                  <a:lnTo>
                    <a:pt x="14886" y="31603"/>
                  </a:lnTo>
                  <a:lnTo>
                    <a:pt x="15607" y="31759"/>
                  </a:lnTo>
                  <a:lnTo>
                    <a:pt x="16289" y="31896"/>
                  </a:lnTo>
                  <a:lnTo>
                    <a:pt x="16912" y="31993"/>
                  </a:lnTo>
                  <a:lnTo>
                    <a:pt x="17516" y="32071"/>
                  </a:lnTo>
                  <a:lnTo>
                    <a:pt x="18101" y="32149"/>
                  </a:lnTo>
                  <a:lnTo>
                    <a:pt x="18705" y="32188"/>
                  </a:lnTo>
                  <a:lnTo>
                    <a:pt x="19309" y="32207"/>
                  </a:lnTo>
                  <a:lnTo>
                    <a:pt x="19913" y="32227"/>
                  </a:lnTo>
                  <a:lnTo>
                    <a:pt x="20049" y="32227"/>
                  </a:lnTo>
                  <a:lnTo>
                    <a:pt x="20673" y="32207"/>
                  </a:lnTo>
                  <a:lnTo>
                    <a:pt x="21296" y="32169"/>
                  </a:lnTo>
                  <a:lnTo>
                    <a:pt x="21900" y="32110"/>
                  </a:lnTo>
                  <a:lnTo>
                    <a:pt x="22524" y="32032"/>
                  </a:lnTo>
                  <a:lnTo>
                    <a:pt x="23147" y="31935"/>
                  </a:lnTo>
                  <a:lnTo>
                    <a:pt x="23751" y="31818"/>
                  </a:lnTo>
                  <a:lnTo>
                    <a:pt x="24355" y="31681"/>
                  </a:lnTo>
                  <a:lnTo>
                    <a:pt x="24959" y="31526"/>
                  </a:lnTo>
                  <a:lnTo>
                    <a:pt x="25563" y="31350"/>
                  </a:lnTo>
                  <a:lnTo>
                    <a:pt x="26167" y="31136"/>
                  </a:lnTo>
                  <a:lnTo>
                    <a:pt x="26752" y="30922"/>
                  </a:lnTo>
                  <a:lnTo>
                    <a:pt x="27317" y="30688"/>
                  </a:lnTo>
                  <a:lnTo>
                    <a:pt x="27882" y="30434"/>
                  </a:lnTo>
                  <a:lnTo>
                    <a:pt x="28447" y="30142"/>
                  </a:lnTo>
                  <a:lnTo>
                    <a:pt x="28992" y="29850"/>
                  </a:lnTo>
                  <a:lnTo>
                    <a:pt x="29538" y="29538"/>
                  </a:lnTo>
                  <a:lnTo>
                    <a:pt x="30064" y="29207"/>
                  </a:lnTo>
                  <a:lnTo>
                    <a:pt x="30590" y="28856"/>
                  </a:lnTo>
                  <a:lnTo>
                    <a:pt x="31096" y="28486"/>
                  </a:lnTo>
                  <a:lnTo>
                    <a:pt x="31603" y="28096"/>
                  </a:lnTo>
                  <a:lnTo>
                    <a:pt x="32090" y="27687"/>
                  </a:lnTo>
                  <a:lnTo>
                    <a:pt x="32558" y="27278"/>
                  </a:lnTo>
                  <a:lnTo>
                    <a:pt x="33025" y="26830"/>
                  </a:lnTo>
                  <a:lnTo>
                    <a:pt x="33474" y="26382"/>
                  </a:lnTo>
                  <a:lnTo>
                    <a:pt x="33883" y="25934"/>
                  </a:lnTo>
                  <a:lnTo>
                    <a:pt x="34292" y="25466"/>
                  </a:lnTo>
                  <a:lnTo>
                    <a:pt x="34662" y="24998"/>
                  </a:lnTo>
                  <a:lnTo>
                    <a:pt x="35032" y="24511"/>
                  </a:lnTo>
                  <a:lnTo>
                    <a:pt x="35363" y="24005"/>
                  </a:lnTo>
                  <a:lnTo>
                    <a:pt x="35695" y="23498"/>
                  </a:lnTo>
                  <a:lnTo>
                    <a:pt x="36006" y="22992"/>
                  </a:lnTo>
                  <a:lnTo>
                    <a:pt x="36299" y="22465"/>
                  </a:lnTo>
                  <a:lnTo>
                    <a:pt x="36552" y="21920"/>
                  </a:lnTo>
                  <a:lnTo>
                    <a:pt x="36805" y="21394"/>
                  </a:lnTo>
                  <a:lnTo>
                    <a:pt x="37039" y="20848"/>
                  </a:lnTo>
                  <a:lnTo>
                    <a:pt x="37234" y="20283"/>
                  </a:lnTo>
                  <a:lnTo>
                    <a:pt x="37429" y="19738"/>
                  </a:lnTo>
                  <a:lnTo>
                    <a:pt x="37585" y="19173"/>
                  </a:lnTo>
                  <a:lnTo>
                    <a:pt x="37721" y="18608"/>
                  </a:lnTo>
                  <a:lnTo>
                    <a:pt x="37838" y="18043"/>
                  </a:lnTo>
                  <a:lnTo>
                    <a:pt x="37935" y="17458"/>
                  </a:lnTo>
                  <a:lnTo>
                    <a:pt x="38013" y="16854"/>
                  </a:lnTo>
                  <a:lnTo>
                    <a:pt x="38052" y="16270"/>
                  </a:lnTo>
                  <a:lnTo>
                    <a:pt x="38072" y="15666"/>
                  </a:lnTo>
                  <a:lnTo>
                    <a:pt x="38072" y="15081"/>
                  </a:lnTo>
                  <a:lnTo>
                    <a:pt x="38033" y="14477"/>
                  </a:lnTo>
                  <a:lnTo>
                    <a:pt x="37994" y="13893"/>
                  </a:lnTo>
                  <a:lnTo>
                    <a:pt x="37896" y="13308"/>
                  </a:lnTo>
                  <a:lnTo>
                    <a:pt x="37799" y="12724"/>
                  </a:lnTo>
                  <a:lnTo>
                    <a:pt x="37682" y="12158"/>
                  </a:lnTo>
                  <a:lnTo>
                    <a:pt x="37526" y="11613"/>
                  </a:lnTo>
                  <a:lnTo>
                    <a:pt x="37351" y="11067"/>
                  </a:lnTo>
                  <a:lnTo>
                    <a:pt x="37156" y="10541"/>
                  </a:lnTo>
                  <a:lnTo>
                    <a:pt x="36942" y="10035"/>
                  </a:lnTo>
                  <a:lnTo>
                    <a:pt x="36708" y="9548"/>
                  </a:lnTo>
                  <a:lnTo>
                    <a:pt x="36455" y="9061"/>
                  </a:lnTo>
                  <a:lnTo>
                    <a:pt x="36221" y="8651"/>
                  </a:lnTo>
                  <a:lnTo>
                    <a:pt x="35948" y="8262"/>
                  </a:lnTo>
                  <a:lnTo>
                    <a:pt x="35656" y="7872"/>
                  </a:lnTo>
                  <a:lnTo>
                    <a:pt x="35344" y="7482"/>
                  </a:lnTo>
                  <a:lnTo>
                    <a:pt x="35032" y="7112"/>
                  </a:lnTo>
                  <a:lnTo>
                    <a:pt x="34682" y="6761"/>
                  </a:lnTo>
                  <a:lnTo>
                    <a:pt x="34331" y="6430"/>
                  </a:lnTo>
                  <a:lnTo>
                    <a:pt x="33961" y="6118"/>
                  </a:lnTo>
                  <a:lnTo>
                    <a:pt x="33590" y="5826"/>
                  </a:lnTo>
                  <a:lnTo>
                    <a:pt x="33220" y="5553"/>
                  </a:lnTo>
                  <a:lnTo>
                    <a:pt x="32831" y="5281"/>
                  </a:lnTo>
                  <a:lnTo>
                    <a:pt x="32421" y="5047"/>
                  </a:lnTo>
                  <a:lnTo>
                    <a:pt x="32012" y="4813"/>
                  </a:lnTo>
                  <a:lnTo>
                    <a:pt x="31584" y="4599"/>
                  </a:lnTo>
                  <a:lnTo>
                    <a:pt x="31135" y="4384"/>
                  </a:lnTo>
                  <a:lnTo>
                    <a:pt x="30687" y="4209"/>
                  </a:lnTo>
                  <a:lnTo>
                    <a:pt x="30239" y="4053"/>
                  </a:lnTo>
                  <a:lnTo>
                    <a:pt x="29772" y="3897"/>
                  </a:lnTo>
                  <a:lnTo>
                    <a:pt x="29323" y="3761"/>
                  </a:lnTo>
                  <a:lnTo>
                    <a:pt x="28836" y="3663"/>
                  </a:lnTo>
                  <a:lnTo>
                    <a:pt x="28388" y="3566"/>
                  </a:lnTo>
                  <a:lnTo>
                    <a:pt x="27921" y="3488"/>
                  </a:lnTo>
                  <a:lnTo>
                    <a:pt x="27433" y="3430"/>
                  </a:lnTo>
                  <a:lnTo>
                    <a:pt x="26927" y="3371"/>
                  </a:lnTo>
                  <a:lnTo>
                    <a:pt x="26420" y="3352"/>
                  </a:lnTo>
                  <a:lnTo>
                    <a:pt x="25933" y="3352"/>
                  </a:lnTo>
                  <a:lnTo>
                    <a:pt x="25212" y="3371"/>
                  </a:lnTo>
                  <a:lnTo>
                    <a:pt x="24491" y="3430"/>
                  </a:lnTo>
                  <a:lnTo>
                    <a:pt x="23751" y="3527"/>
                  </a:lnTo>
                  <a:lnTo>
                    <a:pt x="23030" y="3663"/>
                  </a:lnTo>
                  <a:lnTo>
                    <a:pt x="22387" y="3800"/>
                  </a:lnTo>
                  <a:lnTo>
                    <a:pt x="21744" y="3995"/>
                  </a:lnTo>
                  <a:lnTo>
                    <a:pt x="21101" y="4228"/>
                  </a:lnTo>
                  <a:lnTo>
                    <a:pt x="20478" y="4482"/>
                  </a:lnTo>
                  <a:lnTo>
                    <a:pt x="20146" y="4034"/>
                  </a:lnTo>
                  <a:lnTo>
                    <a:pt x="19815" y="3644"/>
                  </a:lnTo>
                  <a:lnTo>
                    <a:pt x="19484" y="3274"/>
                  </a:lnTo>
                  <a:lnTo>
                    <a:pt x="19172" y="2943"/>
                  </a:lnTo>
                  <a:lnTo>
                    <a:pt x="18705" y="2494"/>
                  </a:lnTo>
                  <a:lnTo>
                    <a:pt x="18218" y="2066"/>
                  </a:lnTo>
                  <a:lnTo>
                    <a:pt x="17730" y="1696"/>
                  </a:lnTo>
                  <a:lnTo>
                    <a:pt x="17224" y="1364"/>
                  </a:lnTo>
                  <a:lnTo>
                    <a:pt x="16971" y="1208"/>
                  </a:lnTo>
                  <a:lnTo>
                    <a:pt x="16698" y="1053"/>
                  </a:lnTo>
                  <a:lnTo>
                    <a:pt x="16133" y="780"/>
                  </a:lnTo>
                  <a:lnTo>
                    <a:pt x="15509" y="546"/>
                  </a:lnTo>
                  <a:lnTo>
                    <a:pt x="14886" y="351"/>
                  </a:lnTo>
                  <a:lnTo>
                    <a:pt x="14301" y="195"/>
                  </a:lnTo>
                  <a:lnTo>
                    <a:pt x="13717" y="98"/>
                  </a:lnTo>
                  <a:lnTo>
                    <a:pt x="13132" y="39"/>
                  </a:lnTo>
                  <a:lnTo>
                    <a:pt x="1252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2286;p41"/>
            <p:cNvSpPr/>
            <p:nvPr/>
          </p:nvSpPr>
          <p:spPr>
            <a:xfrm>
              <a:off x="5299275" y="3241075"/>
              <a:ext cx="802775" cy="734075"/>
            </a:xfrm>
            <a:custGeom>
              <a:avLst/>
              <a:gdLst/>
              <a:ahLst/>
              <a:cxnLst/>
              <a:rect l="l" t="t" r="r" b="b"/>
              <a:pathLst>
                <a:path w="32111" h="29363" extrusionOk="0">
                  <a:moveTo>
                    <a:pt x="21901" y="1"/>
                  </a:moveTo>
                  <a:lnTo>
                    <a:pt x="22154" y="98"/>
                  </a:lnTo>
                  <a:lnTo>
                    <a:pt x="22719" y="293"/>
                  </a:lnTo>
                  <a:lnTo>
                    <a:pt x="23264" y="507"/>
                  </a:lnTo>
                  <a:lnTo>
                    <a:pt x="23810" y="760"/>
                  </a:lnTo>
                  <a:lnTo>
                    <a:pt x="24317" y="1033"/>
                  </a:lnTo>
                  <a:lnTo>
                    <a:pt x="24823" y="1365"/>
                  </a:lnTo>
                  <a:lnTo>
                    <a:pt x="25310" y="1696"/>
                  </a:lnTo>
                  <a:lnTo>
                    <a:pt x="25778" y="2046"/>
                  </a:lnTo>
                  <a:lnTo>
                    <a:pt x="26207" y="2417"/>
                  </a:lnTo>
                  <a:lnTo>
                    <a:pt x="26635" y="2845"/>
                  </a:lnTo>
                  <a:lnTo>
                    <a:pt x="27025" y="3274"/>
                  </a:lnTo>
                  <a:lnTo>
                    <a:pt x="27376" y="3722"/>
                  </a:lnTo>
                  <a:lnTo>
                    <a:pt x="27687" y="4190"/>
                  </a:lnTo>
                  <a:lnTo>
                    <a:pt x="27980" y="4677"/>
                  </a:lnTo>
                  <a:lnTo>
                    <a:pt x="28233" y="5183"/>
                  </a:lnTo>
                  <a:lnTo>
                    <a:pt x="28369" y="5515"/>
                  </a:lnTo>
                  <a:lnTo>
                    <a:pt x="28506" y="5846"/>
                  </a:lnTo>
                  <a:lnTo>
                    <a:pt x="28603" y="6177"/>
                  </a:lnTo>
                  <a:lnTo>
                    <a:pt x="28701" y="6489"/>
                  </a:lnTo>
                  <a:lnTo>
                    <a:pt x="28778" y="6839"/>
                  </a:lnTo>
                  <a:lnTo>
                    <a:pt x="28856" y="7171"/>
                  </a:lnTo>
                  <a:lnTo>
                    <a:pt x="28915" y="7502"/>
                  </a:lnTo>
                  <a:lnTo>
                    <a:pt x="28954" y="7853"/>
                  </a:lnTo>
                  <a:lnTo>
                    <a:pt x="28993" y="8203"/>
                  </a:lnTo>
                  <a:lnTo>
                    <a:pt x="29012" y="8554"/>
                  </a:lnTo>
                  <a:lnTo>
                    <a:pt x="29012" y="8905"/>
                  </a:lnTo>
                  <a:lnTo>
                    <a:pt x="29012" y="9256"/>
                  </a:lnTo>
                  <a:lnTo>
                    <a:pt x="28973" y="9957"/>
                  </a:lnTo>
                  <a:lnTo>
                    <a:pt x="28915" y="10639"/>
                  </a:lnTo>
                  <a:lnTo>
                    <a:pt x="28798" y="11340"/>
                  </a:lnTo>
                  <a:lnTo>
                    <a:pt x="28642" y="12022"/>
                  </a:lnTo>
                  <a:lnTo>
                    <a:pt x="28467" y="12704"/>
                  </a:lnTo>
                  <a:lnTo>
                    <a:pt x="28252" y="13367"/>
                  </a:lnTo>
                  <a:lnTo>
                    <a:pt x="27999" y="14010"/>
                  </a:lnTo>
                  <a:lnTo>
                    <a:pt x="27726" y="14614"/>
                  </a:lnTo>
                  <a:lnTo>
                    <a:pt x="27454" y="15159"/>
                  </a:lnTo>
                  <a:lnTo>
                    <a:pt x="27142" y="15744"/>
                  </a:lnTo>
                  <a:lnTo>
                    <a:pt x="26830" y="16289"/>
                  </a:lnTo>
                  <a:lnTo>
                    <a:pt x="26518" y="16815"/>
                  </a:lnTo>
                  <a:lnTo>
                    <a:pt x="26187" y="17341"/>
                  </a:lnTo>
                  <a:lnTo>
                    <a:pt x="25856" y="17848"/>
                  </a:lnTo>
                  <a:lnTo>
                    <a:pt x="25505" y="18335"/>
                  </a:lnTo>
                  <a:lnTo>
                    <a:pt x="25154" y="18803"/>
                  </a:lnTo>
                  <a:lnTo>
                    <a:pt x="24784" y="19270"/>
                  </a:lnTo>
                  <a:lnTo>
                    <a:pt x="24395" y="19738"/>
                  </a:lnTo>
                  <a:lnTo>
                    <a:pt x="24005" y="20186"/>
                  </a:lnTo>
                  <a:lnTo>
                    <a:pt x="23596" y="20615"/>
                  </a:lnTo>
                  <a:lnTo>
                    <a:pt x="23187" y="21024"/>
                  </a:lnTo>
                  <a:lnTo>
                    <a:pt x="22758" y="21414"/>
                  </a:lnTo>
                  <a:lnTo>
                    <a:pt x="22329" y="21803"/>
                  </a:lnTo>
                  <a:lnTo>
                    <a:pt x="21901" y="22173"/>
                  </a:lnTo>
                  <a:lnTo>
                    <a:pt x="21433" y="22524"/>
                  </a:lnTo>
                  <a:lnTo>
                    <a:pt x="20965" y="22875"/>
                  </a:lnTo>
                  <a:lnTo>
                    <a:pt x="20498" y="23206"/>
                  </a:lnTo>
                  <a:lnTo>
                    <a:pt x="20011" y="23518"/>
                  </a:lnTo>
                  <a:lnTo>
                    <a:pt x="19524" y="23810"/>
                  </a:lnTo>
                  <a:lnTo>
                    <a:pt x="19017" y="24102"/>
                  </a:lnTo>
                  <a:lnTo>
                    <a:pt x="18510" y="24356"/>
                  </a:lnTo>
                  <a:lnTo>
                    <a:pt x="17984" y="24609"/>
                  </a:lnTo>
                  <a:lnTo>
                    <a:pt x="17439" y="24843"/>
                  </a:lnTo>
                  <a:lnTo>
                    <a:pt x="16893" y="25057"/>
                  </a:lnTo>
                  <a:lnTo>
                    <a:pt x="16328" y="25252"/>
                  </a:lnTo>
                  <a:lnTo>
                    <a:pt x="15783" y="25427"/>
                  </a:lnTo>
                  <a:lnTo>
                    <a:pt x="15198" y="25603"/>
                  </a:lnTo>
                  <a:lnTo>
                    <a:pt x="14614" y="25739"/>
                  </a:lnTo>
                  <a:lnTo>
                    <a:pt x="14029" y="25856"/>
                  </a:lnTo>
                  <a:lnTo>
                    <a:pt x="13445" y="25953"/>
                  </a:lnTo>
                  <a:lnTo>
                    <a:pt x="12841" y="26051"/>
                  </a:lnTo>
                  <a:lnTo>
                    <a:pt x="12198" y="26129"/>
                  </a:lnTo>
                  <a:lnTo>
                    <a:pt x="11574" y="26168"/>
                  </a:lnTo>
                  <a:lnTo>
                    <a:pt x="10951" y="26187"/>
                  </a:lnTo>
                  <a:lnTo>
                    <a:pt x="10269" y="26207"/>
                  </a:lnTo>
                  <a:lnTo>
                    <a:pt x="9314" y="26187"/>
                  </a:lnTo>
                  <a:lnTo>
                    <a:pt x="8379" y="26129"/>
                  </a:lnTo>
                  <a:lnTo>
                    <a:pt x="7716" y="26070"/>
                  </a:lnTo>
                  <a:lnTo>
                    <a:pt x="7073" y="25973"/>
                  </a:lnTo>
                  <a:lnTo>
                    <a:pt x="6430" y="25875"/>
                  </a:lnTo>
                  <a:lnTo>
                    <a:pt x="5807" y="25758"/>
                  </a:lnTo>
                  <a:lnTo>
                    <a:pt x="5183" y="25622"/>
                  </a:lnTo>
                  <a:lnTo>
                    <a:pt x="4560" y="25466"/>
                  </a:lnTo>
                  <a:lnTo>
                    <a:pt x="3956" y="25291"/>
                  </a:lnTo>
                  <a:lnTo>
                    <a:pt x="3371" y="25115"/>
                  </a:lnTo>
                  <a:lnTo>
                    <a:pt x="2748" y="24882"/>
                  </a:lnTo>
                  <a:lnTo>
                    <a:pt x="2163" y="24648"/>
                  </a:lnTo>
                  <a:lnTo>
                    <a:pt x="1579" y="24414"/>
                  </a:lnTo>
                  <a:lnTo>
                    <a:pt x="1033" y="24141"/>
                  </a:lnTo>
                  <a:lnTo>
                    <a:pt x="507" y="23868"/>
                  </a:lnTo>
                  <a:lnTo>
                    <a:pt x="1" y="23596"/>
                  </a:lnTo>
                  <a:lnTo>
                    <a:pt x="546" y="24063"/>
                  </a:lnTo>
                  <a:lnTo>
                    <a:pt x="1131" y="24511"/>
                  </a:lnTo>
                  <a:lnTo>
                    <a:pt x="1696" y="24921"/>
                  </a:lnTo>
                  <a:lnTo>
                    <a:pt x="2280" y="25310"/>
                  </a:lnTo>
                  <a:lnTo>
                    <a:pt x="2865" y="25661"/>
                  </a:lnTo>
                  <a:lnTo>
                    <a:pt x="3469" y="26012"/>
                  </a:lnTo>
                  <a:lnTo>
                    <a:pt x="4092" y="26323"/>
                  </a:lnTo>
                  <a:lnTo>
                    <a:pt x="4716" y="26616"/>
                  </a:lnTo>
                  <a:lnTo>
                    <a:pt x="5359" y="26888"/>
                  </a:lnTo>
                  <a:lnTo>
                    <a:pt x="6021" y="27142"/>
                  </a:lnTo>
                  <a:lnTo>
                    <a:pt x="5982" y="27531"/>
                  </a:lnTo>
                  <a:lnTo>
                    <a:pt x="5982" y="27882"/>
                  </a:lnTo>
                  <a:lnTo>
                    <a:pt x="6002" y="28058"/>
                  </a:lnTo>
                  <a:lnTo>
                    <a:pt x="6041" y="28233"/>
                  </a:lnTo>
                  <a:lnTo>
                    <a:pt x="6080" y="28369"/>
                  </a:lnTo>
                  <a:lnTo>
                    <a:pt x="6138" y="28525"/>
                  </a:lnTo>
                  <a:lnTo>
                    <a:pt x="6197" y="28662"/>
                  </a:lnTo>
                  <a:lnTo>
                    <a:pt x="6274" y="28798"/>
                  </a:lnTo>
                  <a:lnTo>
                    <a:pt x="6352" y="28915"/>
                  </a:lnTo>
                  <a:lnTo>
                    <a:pt x="6450" y="29032"/>
                  </a:lnTo>
                  <a:lnTo>
                    <a:pt x="6547" y="29110"/>
                  </a:lnTo>
                  <a:lnTo>
                    <a:pt x="6664" y="29188"/>
                  </a:lnTo>
                  <a:lnTo>
                    <a:pt x="6781" y="29266"/>
                  </a:lnTo>
                  <a:lnTo>
                    <a:pt x="6917" y="29305"/>
                  </a:lnTo>
                  <a:lnTo>
                    <a:pt x="7073" y="29343"/>
                  </a:lnTo>
                  <a:lnTo>
                    <a:pt x="7249" y="29363"/>
                  </a:lnTo>
                  <a:lnTo>
                    <a:pt x="7444" y="29343"/>
                  </a:lnTo>
                  <a:lnTo>
                    <a:pt x="7580" y="29324"/>
                  </a:lnTo>
                  <a:lnTo>
                    <a:pt x="7716" y="29285"/>
                  </a:lnTo>
                  <a:lnTo>
                    <a:pt x="7853" y="29227"/>
                  </a:lnTo>
                  <a:lnTo>
                    <a:pt x="7970" y="29149"/>
                  </a:lnTo>
                  <a:lnTo>
                    <a:pt x="8106" y="29071"/>
                  </a:lnTo>
                  <a:lnTo>
                    <a:pt x="8242" y="28973"/>
                  </a:lnTo>
                  <a:lnTo>
                    <a:pt x="8379" y="28856"/>
                  </a:lnTo>
                  <a:lnTo>
                    <a:pt x="8496" y="28720"/>
                  </a:lnTo>
                  <a:lnTo>
                    <a:pt x="8710" y="28467"/>
                  </a:lnTo>
                  <a:lnTo>
                    <a:pt x="8924" y="28135"/>
                  </a:lnTo>
                  <a:lnTo>
                    <a:pt x="9626" y="28311"/>
                  </a:lnTo>
                  <a:lnTo>
                    <a:pt x="10288" y="28428"/>
                  </a:lnTo>
                  <a:lnTo>
                    <a:pt x="10912" y="28545"/>
                  </a:lnTo>
                  <a:lnTo>
                    <a:pt x="11535" y="28623"/>
                  </a:lnTo>
                  <a:lnTo>
                    <a:pt x="12139" y="28681"/>
                  </a:lnTo>
                  <a:lnTo>
                    <a:pt x="12724" y="28739"/>
                  </a:lnTo>
                  <a:lnTo>
                    <a:pt x="13328" y="28759"/>
                  </a:lnTo>
                  <a:lnTo>
                    <a:pt x="14692" y="28759"/>
                  </a:lnTo>
                  <a:lnTo>
                    <a:pt x="15296" y="28720"/>
                  </a:lnTo>
                  <a:lnTo>
                    <a:pt x="15919" y="28662"/>
                  </a:lnTo>
                  <a:lnTo>
                    <a:pt x="16543" y="28584"/>
                  </a:lnTo>
                  <a:lnTo>
                    <a:pt x="17166" y="28486"/>
                  </a:lnTo>
                  <a:lnTo>
                    <a:pt x="17770" y="28369"/>
                  </a:lnTo>
                  <a:lnTo>
                    <a:pt x="18374" y="28233"/>
                  </a:lnTo>
                  <a:lnTo>
                    <a:pt x="18998" y="28058"/>
                  </a:lnTo>
                  <a:lnTo>
                    <a:pt x="19582" y="27882"/>
                  </a:lnTo>
                  <a:lnTo>
                    <a:pt x="20186" y="27687"/>
                  </a:lnTo>
                  <a:lnTo>
                    <a:pt x="20771" y="27473"/>
                  </a:lnTo>
                  <a:lnTo>
                    <a:pt x="21336" y="27220"/>
                  </a:lnTo>
                  <a:lnTo>
                    <a:pt x="21920" y="26966"/>
                  </a:lnTo>
                  <a:lnTo>
                    <a:pt x="22466" y="26694"/>
                  </a:lnTo>
                  <a:lnTo>
                    <a:pt x="23031" y="26401"/>
                  </a:lnTo>
                  <a:lnTo>
                    <a:pt x="23557" y="26090"/>
                  </a:lnTo>
                  <a:lnTo>
                    <a:pt x="24102" y="25739"/>
                  </a:lnTo>
                  <a:lnTo>
                    <a:pt x="24609" y="25388"/>
                  </a:lnTo>
                  <a:lnTo>
                    <a:pt x="25135" y="25018"/>
                  </a:lnTo>
                  <a:lnTo>
                    <a:pt x="25622" y="24648"/>
                  </a:lnTo>
                  <a:lnTo>
                    <a:pt x="26109" y="24239"/>
                  </a:lnTo>
                  <a:lnTo>
                    <a:pt x="26596" y="23810"/>
                  </a:lnTo>
                  <a:lnTo>
                    <a:pt x="27044" y="23381"/>
                  </a:lnTo>
                  <a:lnTo>
                    <a:pt x="27493" y="22933"/>
                  </a:lnTo>
                  <a:lnTo>
                    <a:pt x="27921" y="22466"/>
                  </a:lnTo>
                  <a:lnTo>
                    <a:pt x="28311" y="22018"/>
                  </a:lnTo>
                  <a:lnTo>
                    <a:pt x="28701" y="21530"/>
                  </a:lnTo>
                  <a:lnTo>
                    <a:pt x="29051" y="21043"/>
                  </a:lnTo>
                  <a:lnTo>
                    <a:pt x="29402" y="20537"/>
                  </a:lnTo>
                  <a:lnTo>
                    <a:pt x="29733" y="20030"/>
                  </a:lnTo>
                  <a:lnTo>
                    <a:pt x="30025" y="19524"/>
                  </a:lnTo>
                  <a:lnTo>
                    <a:pt x="30318" y="18997"/>
                  </a:lnTo>
                  <a:lnTo>
                    <a:pt x="30590" y="18452"/>
                  </a:lnTo>
                  <a:lnTo>
                    <a:pt x="30844" y="17926"/>
                  </a:lnTo>
                  <a:lnTo>
                    <a:pt x="31058" y="17380"/>
                  </a:lnTo>
                  <a:lnTo>
                    <a:pt x="31272" y="16815"/>
                  </a:lnTo>
                  <a:lnTo>
                    <a:pt x="31448" y="16270"/>
                  </a:lnTo>
                  <a:lnTo>
                    <a:pt x="31623" y="15705"/>
                  </a:lnTo>
                  <a:lnTo>
                    <a:pt x="31759" y="15140"/>
                  </a:lnTo>
                  <a:lnTo>
                    <a:pt x="31876" y="14575"/>
                  </a:lnTo>
                  <a:lnTo>
                    <a:pt x="31974" y="13990"/>
                  </a:lnTo>
                  <a:lnTo>
                    <a:pt x="32032" y="13386"/>
                  </a:lnTo>
                  <a:lnTo>
                    <a:pt x="32091" y="12802"/>
                  </a:lnTo>
                  <a:lnTo>
                    <a:pt x="32110" y="12198"/>
                  </a:lnTo>
                  <a:lnTo>
                    <a:pt x="32110" y="11613"/>
                  </a:lnTo>
                  <a:lnTo>
                    <a:pt x="32071" y="11009"/>
                  </a:lnTo>
                  <a:lnTo>
                    <a:pt x="32013" y="10425"/>
                  </a:lnTo>
                  <a:lnTo>
                    <a:pt x="31935" y="9840"/>
                  </a:lnTo>
                  <a:lnTo>
                    <a:pt x="31837" y="9256"/>
                  </a:lnTo>
                  <a:lnTo>
                    <a:pt x="31701" y="8690"/>
                  </a:lnTo>
                  <a:lnTo>
                    <a:pt x="31565" y="8145"/>
                  </a:lnTo>
                  <a:lnTo>
                    <a:pt x="31389" y="7599"/>
                  </a:lnTo>
                  <a:lnTo>
                    <a:pt x="31194" y="7073"/>
                  </a:lnTo>
                  <a:lnTo>
                    <a:pt x="30980" y="6567"/>
                  </a:lnTo>
                  <a:lnTo>
                    <a:pt x="30746" y="6080"/>
                  </a:lnTo>
                  <a:lnTo>
                    <a:pt x="30493" y="5593"/>
                  </a:lnTo>
                  <a:lnTo>
                    <a:pt x="30240" y="5183"/>
                  </a:lnTo>
                  <a:lnTo>
                    <a:pt x="29967" y="4774"/>
                  </a:lnTo>
                  <a:lnTo>
                    <a:pt x="29694" y="4385"/>
                  </a:lnTo>
                  <a:lnTo>
                    <a:pt x="29382" y="4014"/>
                  </a:lnTo>
                  <a:lnTo>
                    <a:pt x="29051" y="3644"/>
                  </a:lnTo>
                  <a:lnTo>
                    <a:pt x="28720" y="3293"/>
                  </a:lnTo>
                  <a:lnTo>
                    <a:pt x="28369" y="2962"/>
                  </a:lnTo>
                  <a:lnTo>
                    <a:pt x="27999" y="2631"/>
                  </a:lnTo>
                  <a:lnTo>
                    <a:pt x="27629" y="2339"/>
                  </a:lnTo>
                  <a:lnTo>
                    <a:pt x="27239" y="2066"/>
                  </a:lnTo>
                  <a:lnTo>
                    <a:pt x="26850" y="1813"/>
                  </a:lnTo>
                  <a:lnTo>
                    <a:pt x="26440" y="1559"/>
                  </a:lnTo>
                  <a:lnTo>
                    <a:pt x="26031" y="1326"/>
                  </a:lnTo>
                  <a:lnTo>
                    <a:pt x="25603" y="1111"/>
                  </a:lnTo>
                  <a:lnTo>
                    <a:pt x="25154" y="916"/>
                  </a:lnTo>
                  <a:lnTo>
                    <a:pt x="24706" y="741"/>
                  </a:lnTo>
                  <a:lnTo>
                    <a:pt x="24258" y="566"/>
                  </a:lnTo>
                  <a:lnTo>
                    <a:pt x="23810" y="429"/>
                  </a:lnTo>
                  <a:lnTo>
                    <a:pt x="23342" y="293"/>
                  </a:lnTo>
                  <a:lnTo>
                    <a:pt x="22875" y="176"/>
                  </a:lnTo>
                  <a:lnTo>
                    <a:pt x="22388" y="79"/>
                  </a:lnTo>
                  <a:lnTo>
                    <a:pt x="21901" y="1"/>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2287;p41"/>
            <p:cNvSpPr/>
            <p:nvPr/>
          </p:nvSpPr>
          <p:spPr>
            <a:xfrm>
              <a:off x="5552575" y="3271775"/>
              <a:ext cx="100850" cy="128600"/>
            </a:xfrm>
            <a:custGeom>
              <a:avLst/>
              <a:gdLst/>
              <a:ahLst/>
              <a:cxnLst/>
              <a:rect l="l" t="t" r="r" b="b"/>
              <a:pathLst>
                <a:path w="4034" h="5144" extrusionOk="0">
                  <a:moveTo>
                    <a:pt x="3878" y="0"/>
                  </a:moveTo>
                  <a:lnTo>
                    <a:pt x="3858" y="20"/>
                  </a:lnTo>
                  <a:lnTo>
                    <a:pt x="3274" y="487"/>
                  </a:lnTo>
                  <a:lnTo>
                    <a:pt x="2689" y="1013"/>
                  </a:lnTo>
                  <a:lnTo>
                    <a:pt x="2397" y="1267"/>
                  </a:lnTo>
                  <a:lnTo>
                    <a:pt x="2105" y="1559"/>
                  </a:lnTo>
                  <a:lnTo>
                    <a:pt x="1540" y="2143"/>
                  </a:lnTo>
                  <a:lnTo>
                    <a:pt x="1286" y="2436"/>
                  </a:lnTo>
                  <a:lnTo>
                    <a:pt x="1052" y="2767"/>
                  </a:lnTo>
                  <a:lnTo>
                    <a:pt x="819" y="3098"/>
                  </a:lnTo>
                  <a:lnTo>
                    <a:pt x="604" y="3429"/>
                  </a:lnTo>
                  <a:lnTo>
                    <a:pt x="429" y="3761"/>
                  </a:lnTo>
                  <a:lnTo>
                    <a:pt x="273" y="4111"/>
                  </a:lnTo>
                  <a:lnTo>
                    <a:pt x="137" y="4462"/>
                  </a:lnTo>
                  <a:lnTo>
                    <a:pt x="20" y="4832"/>
                  </a:lnTo>
                  <a:lnTo>
                    <a:pt x="0" y="4871"/>
                  </a:lnTo>
                  <a:lnTo>
                    <a:pt x="20" y="4852"/>
                  </a:lnTo>
                  <a:lnTo>
                    <a:pt x="20" y="4852"/>
                  </a:lnTo>
                  <a:lnTo>
                    <a:pt x="0" y="4910"/>
                  </a:lnTo>
                  <a:lnTo>
                    <a:pt x="0" y="4969"/>
                  </a:lnTo>
                  <a:lnTo>
                    <a:pt x="20" y="5027"/>
                  </a:lnTo>
                  <a:lnTo>
                    <a:pt x="59" y="5085"/>
                  </a:lnTo>
                  <a:lnTo>
                    <a:pt x="137" y="5144"/>
                  </a:lnTo>
                  <a:lnTo>
                    <a:pt x="215" y="5144"/>
                  </a:lnTo>
                  <a:lnTo>
                    <a:pt x="293" y="5124"/>
                  </a:lnTo>
                  <a:lnTo>
                    <a:pt x="371" y="5085"/>
                  </a:lnTo>
                  <a:lnTo>
                    <a:pt x="409" y="5007"/>
                  </a:lnTo>
                  <a:lnTo>
                    <a:pt x="643" y="4501"/>
                  </a:lnTo>
                  <a:lnTo>
                    <a:pt x="916" y="3994"/>
                  </a:lnTo>
                  <a:lnTo>
                    <a:pt x="916" y="4014"/>
                  </a:lnTo>
                  <a:lnTo>
                    <a:pt x="1150" y="3605"/>
                  </a:lnTo>
                  <a:lnTo>
                    <a:pt x="1403" y="3234"/>
                  </a:lnTo>
                  <a:lnTo>
                    <a:pt x="1910" y="2475"/>
                  </a:lnTo>
                  <a:lnTo>
                    <a:pt x="2202" y="2085"/>
                  </a:lnTo>
                  <a:lnTo>
                    <a:pt x="2494" y="1715"/>
                  </a:lnTo>
                  <a:lnTo>
                    <a:pt x="2806" y="1364"/>
                  </a:lnTo>
                  <a:lnTo>
                    <a:pt x="3118" y="1013"/>
                  </a:lnTo>
                  <a:lnTo>
                    <a:pt x="3546" y="604"/>
                  </a:lnTo>
                  <a:lnTo>
                    <a:pt x="3761" y="390"/>
                  </a:lnTo>
                  <a:lnTo>
                    <a:pt x="3995" y="195"/>
                  </a:lnTo>
                  <a:lnTo>
                    <a:pt x="4033" y="175"/>
                  </a:lnTo>
                  <a:lnTo>
                    <a:pt x="4033" y="117"/>
                  </a:lnTo>
                  <a:lnTo>
                    <a:pt x="4033" y="78"/>
                  </a:lnTo>
                  <a:lnTo>
                    <a:pt x="4014" y="39"/>
                  </a:lnTo>
                  <a:lnTo>
                    <a:pt x="3975" y="0"/>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2288;p41"/>
            <p:cNvSpPr/>
            <p:nvPr/>
          </p:nvSpPr>
          <p:spPr>
            <a:xfrm>
              <a:off x="5552575" y="3271775"/>
              <a:ext cx="100850" cy="128600"/>
            </a:xfrm>
            <a:custGeom>
              <a:avLst/>
              <a:gdLst/>
              <a:ahLst/>
              <a:cxnLst/>
              <a:rect l="l" t="t" r="r" b="b"/>
              <a:pathLst>
                <a:path w="4034" h="5144" fill="none" extrusionOk="0">
                  <a:moveTo>
                    <a:pt x="3858" y="20"/>
                  </a:moveTo>
                  <a:lnTo>
                    <a:pt x="3858" y="20"/>
                  </a:lnTo>
                  <a:lnTo>
                    <a:pt x="3274" y="487"/>
                  </a:lnTo>
                  <a:lnTo>
                    <a:pt x="3274" y="487"/>
                  </a:lnTo>
                  <a:lnTo>
                    <a:pt x="2689" y="1013"/>
                  </a:lnTo>
                  <a:lnTo>
                    <a:pt x="2689" y="1013"/>
                  </a:lnTo>
                  <a:lnTo>
                    <a:pt x="2397" y="1267"/>
                  </a:lnTo>
                  <a:lnTo>
                    <a:pt x="2105" y="1559"/>
                  </a:lnTo>
                  <a:lnTo>
                    <a:pt x="1540" y="2143"/>
                  </a:lnTo>
                  <a:lnTo>
                    <a:pt x="1540" y="2143"/>
                  </a:lnTo>
                  <a:lnTo>
                    <a:pt x="1286" y="2436"/>
                  </a:lnTo>
                  <a:lnTo>
                    <a:pt x="1052" y="2767"/>
                  </a:lnTo>
                  <a:lnTo>
                    <a:pt x="819" y="3098"/>
                  </a:lnTo>
                  <a:lnTo>
                    <a:pt x="604" y="3429"/>
                  </a:lnTo>
                  <a:lnTo>
                    <a:pt x="604" y="3429"/>
                  </a:lnTo>
                  <a:lnTo>
                    <a:pt x="429" y="3761"/>
                  </a:lnTo>
                  <a:lnTo>
                    <a:pt x="273" y="4111"/>
                  </a:lnTo>
                  <a:lnTo>
                    <a:pt x="137" y="4462"/>
                  </a:lnTo>
                  <a:lnTo>
                    <a:pt x="20" y="4832"/>
                  </a:lnTo>
                  <a:lnTo>
                    <a:pt x="20" y="4832"/>
                  </a:lnTo>
                  <a:lnTo>
                    <a:pt x="20" y="4832"/>
                  </a:lnTo>
                  <a:lnTo>
                    <a:pt x="0" y="4871"/>
                  </a:lnTo>
                  <a:lnTo>
                    <a:pt x="0" y="4871"/>
                  </a:lnTo>
                  <a:lnTo>
                    <a:pt x="20" y="4852"/>
                  </a:lnTo>
                  <a:lnTo>
                    <a:pt x="20" y="4852"/>
                  </a:lnTo>
                  <a:lnTo>
                    <a:pt x="20" y="4852"/>
                  </a:lnTo>
                  <a:lnTo>
                    <a:pt x="0" y="4910"/>
                  </a:lnTo>
                  <a:lnTo>
                    <a:pt x="0" y="4910"/>
                  </a:lnTo>
                  <a:lnTo>
                    <a:pt x="0" y="4969"/>
                  </a:lnTo>
                  <a:lnTo>
                    <a:pt x="20" y="5027"/>
                  </a:lnTo>
                  <a:lnTo>
                    <a:pt x="20" y="5027"/>
                  </a:lnTo>
                  <a:lnTo>
                    <a:pt x="59" y="5085"/>
                  </a:lnTo>
                  <a:lnTo>
                    <a:pt x="137" y="5144"/>
                  </a:lnTo>
                  <a:lnTo>
                    <a:pt x="137" y="5144"/>
                  </a:lnTo>
                  <a:lnTo>
                    <a:pt x="215" y="5144"/>
                  </a:lnTo>
                  <a:lnTo>
                    <a:pt x="293" y="5124"/>
                  </a:lnTo>
                  <a:lnTo>
                    <a:pt x="371" y="5085"/>
                  </a:lnTo>
                  <a:lnTo>
                    <a:pt x="409" y="5007"/>
                  </a:lnTo>
                  <a:lnTo>
                    <a:pt x="409" y="5007"/>
                  </a:lnTo>
                  <a:lnTo>
                    <a:pt x="643" y="4501"/>
                  </a:lnTo>
                  <a:lnTo>
                    <a:pt x="916" y="3994"/>
                  </a:lnTo>
                  <a:lnTo>
                    <a:pt x="916" y="4014"/>
                  </a:lnTo>
                  <a:lnTo>
                    <a:pt x="916" y="4014"/>
                  </a:lnTo>
                  <a:lnTo>
                    <a:pt x="1150" y="3605"/>
                  </a:lnTo>
                  <a:lnTo>
                    <a:pt x="1403" y="3234"/>
                  </a:lnTo>
                  <a:lnTo>
                    <a:pt x="1910" y="2475"/>
                  </a:lnTo>
                  <a:lnTo>
                    <a:pt x="1910" y="2475"/>
                  </a:lnTo>
                  <a:lnTo>
                    <a:pt x="2202" y="2085"/>
                  </a:lnTo>
                  <a:lnTo>
                    <a:pt x="2494" y="1715"/>
                  </a:lnTo>
                  <a:lnTo>
                    <a:pt x="2494" y="1715"/>
                  </a:lnTo>
                  <a:lnTo>
                    <a:pt x="2806" y="1364"/>
                  </a:lnTo>
                  <a:lnTo>
                    <a:pt x="3118" y="1013"/>
                  </a:lnTo>
                  <a:lnTo>
                    <a:pt x="3118" y="1013"/>
                  </a:lnTo>
                  <a:lnTo>
                    <a:pt x="3118" y="1013"/>
                  </a:lnTo>
                  <a:lnTo>
                    <a:pt x="3546" y="604"/>
                  </a:lnTo>
                  <a:lnTo>
                    <a:pt x="3546" y="604"/>
                  </a:lnTo>
                  <a:lnTo>
                    <a:pt x="3761" y="390"/>
                  </a:lnTo>
                  <a:lnTo>
                    <a:pt x="3995" y="195"/>
                  </a:lnTo>
                  <a:lnTo>
                    <a:pt x="3995" y="195"/>
                  </a:lnTo>
                  <a:lnTo>
                    <a:pt x="4033" y="175"/>
                  </a:lnTo>
                  <a:lnTo>
                    <a:pt x="4033" y="117"/>
                  </a:lnTo>
                  <a:lnTo>
                    <a:pt x="4033" y="78"/>
                  </a:lnTo>
                  <a:lnTo>
                    <a:pt x="4014" y="39"/>
                  </a:lnTo>
                  <a:lnTo>
                    <a:pt x="4014" y="39"/>
                  </a:lnTo>
                  <a:lnTo>
                    <a:pt x="3975" y="0"/>
                  </a:lnTo>
                  <a:lnTo>
                    <a:pt x="3917" y="0"/>
                  </a:lnTo>
                  <a:lnTo>
                    <a:pt x="3917" y="0"/>
                  </a:lnTo>
                  <a:lnTo>
                    <a:pt x="3878" y="0"/>
                  </a:lnTo>
                  <a:lnTo>
                    <a:pt x="3858"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2289;p41"/>
            <p:cNvSpPr/>
            <p:nvPr/>
          </p:nvSpPr>
          <p:spPr>
            <a:xfrm>
              <a:off x="5574500" y="3373075"/>
              <a:ext cx="500" cy="25"/>
            </a:xfrm>
            <a:custGeom>
              <a:avLst/>
              <a:gdLst/>
              <a:ahLst/>
              <a:cxnLst/>
              <a:rect l="l" t="t" r="r" b="b"/>
              <a:pathLst>
                <a:path w="20" h="1" fill="none" extrusionOk="0">
                  <a:moveTo>
                    <a:pt x="20" y="1"/>
                  </a:moveTo>
                  <a:lnTo>
                    <a:pt x="0" y="1"/>
                  </a:lnTo>
                  <a:lnTo>
                    <a:pt x="20"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2290;p41"/>
            <p:cNvSpPr/>
            <p:nvPr/>
          </p:nvSpPr>
          <p:spPr>
            <a:xfrm>
              <a:off x="5553050" y="3392075"/>
              <a:ext cx="25" cy="1000"/>
            </a:xfrm>
            <a:custGeom>
              <a:avLst/>
              <a:gdLst/>
              <a:ahLst/>
              <a:cxnLst/>
              <a:rect l="l" t="t" r="r" b="b"/>
              <a:pathLst>
                <a:path w="1" h="40" fill="none" extrusionOk="0">
                  <a:moveTo>
                    <a:pt x="1" y="40"/>
                  </a:moveTo>
                  <a:lnTo>
                    <a:pt x="1" y="20"/>
                  </a:lnTo>
                  <a:lnTo>
                    <a:pt x="1" y="20"/>
                  </a:lnTo>
                  <a:lnTo>
                    <a:pt x="1" y="1"/>
                  </a:lnTo>
                  <a:lnTo>
                    <a:pt x="1" y="1"/>
                  </a:lnTo>
                  <a:lnTo>
                    <a:pt x="1" y="4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2291;p41"/>
            <p:cNvSpPr/>
            <p:nvPr/>
          </p:nvSpPr>
          <p:spPr>
            <a:xfrm>
              <a:off x="5445400" y="3527000"/>
              <a:ext cx="62375" cy="341000"/>
            </a:xfrm>
            <a:custGeom>
              <a:avLst/>
              <a:gdLst/>
              <a:ahLst/>
              <a:cxnLst/>
              <a:rect l="l" t="t" r="r" b="b"/>
              <a:pathLst>
                <a:path w="2495" h="13640" extrusionOk="0">
                  <a:moveTo>
                    <a:pt x="2358" y="1"/>
                  </a:moveTo>
                  <a:lnTo>
                    <a:pt x="2300" y="20"/>
                  </a:lnTo>
                  <a:lnTo>
                    <a:pt x="2241" y="79"/>
                  </a:lnTo>
                  <a:lnTo>
                    <a:pt x="1813" y="1092"/>
                  </a:lnTo>
                  <a:lnTo>
                    <a:pt x="1423" y="2124"/>
                  </a:lnTo>
                  <a:lnTo>
                    <a:pt x="1072" y="3177"/>
                  </a:lnTo>
                  <a:lnTo>
                    <a:pt x="761" y="4248"/>
                  </a:lnTo>
                  <a:lnTo>
                    <a:pt x="624" y="4813"/>
                  </a:lnTo>
                  <a:lnTo>
                    <a:pt x="488" y="5398"/>
                  </a:lnTo>
                  <a:lnTo>
                    <a:pt x="371" y="5982"/>
                  </a:lnTo>
                  <a:lnTo>
                    <a:pt x="254" y="6547"/>
                  </a:lnTo>
                  <a:lnTo>
                    <a:pt x="176" y="7132"/>
                  </a:lnTo>
                  <a:lnTo>
                    <a:pt x="98" y="7716"/>
                  </a:lnTo>
                  <a:lnTo>
                    <a:pt x="40" y="8301"/>
                  </a:lnTo>
                  <a:lnTo>
                    <a:pt x="1" y="8885"/>
                  </a:lnTo>
                  <a:lnTo>
                    <a:pt x="1" y="9489"/>
                  </a:lnTo>
                  <a:lnTo>
                    <a:pt x="1" y="10074"/>
                  </a:lnTo>
                  <a:lnTo>
                    <a:pt x="40" y="10658"/>
                  </a:lnTo>
                  <a:lnTo>
                    <a:pt x="118" y="11243"/>
                  </a:lnTo>
                  <a:lnTo>
                    <a:pt x="196" y="11789"/>
                  </a:lnTo>
                  <a:lnTo>
                    <a:pt x="313" y="12354"/>
                  </a:lnTo>
                  <a:lnTo>
                    <a:pt x="468" y="12899"/>
                  </a:lnTo>
                  <a:lnTo>
                    <a:pt x="663" y="13425"/>
                  </a:lnTo>
                  <a:lnTo>
                    <a:pt x="702" y="13484"/>
                  </a:lnTo>
                  <a:lnTo>
                    <a:pt x="741" y="13542"/>
                  </a:lnTo>
                  <a:lnTo>
                    <a:pt x="800" y="13581"/>
                  </a:lnTo>
                  <a:lnTo>
                    <a:pt x="858" y="13620"/>
                  </a:lnTo>
                  <a:lnTo>
                    <a:pt x="917" y="13620"/>
                  </a:lnTo>
                  <a:lnTo>
                    <a:pt x="995" y="13639"/>
                  </a:lnTo>
                  <a:lnTo>
                    <a:pt x="1053" y="13620"/>
                  </a:lnTo>
                  <a:lnTo>
                    <a:pt x="1111" y="13601"/>
                  </a:lnTo>
                  <a:lnTo>
                    <a:pt x="1170" y="13581"/>
                  </a:lnTo>
                  <a:lnTo>
                    <a:pt x="1228" y="13523"/>
                  </a:lnTo>
                  <a:lnTo>
                    <a:pt x="1267" y="13484"/>
                  </a:lnTo>
                  <a:lnTo>
                    <a:pt x="1306" y="13425"/>
                  </a:lnTo>
                  <a:lnTo>
                    <a:pt x="1306" y="13347"/>
                  </a:lnTo>
                  <a:lnTo>
                    <a:pt x="1326" y="13289"/>
                  </a:lnTo>
                  <a:lnTo>
                    <a:pt x="1306" y="13230"/>
                  </a:lnTo>
                  <a:lnTo>
                    <a:pt x="1287" y="13152"/>
                  </a:lnTo>
                  <a:lnTo>
                    <a:pt x="1131" y="12724"/>
                  </a:lnTo>
                  <a:lnTo>
                    <a:pt x="995" y="12276"/>
                  </a:lnTo>
                  <a:lnTo>
                    <a:pt x="878" y="11886"/>
                  </a:lnTo>
                  <a:lnTo>
                    <a:pt x="800" y="11496"/>
                  </a:lnTo>
                  <a:lnTo>
                    <a:pt x="722" y="11126"/>
                  </a:lnTo>
                  <a:lnTo>
                    <a:pt x="663" y="10736"/>
                  </a:lnTo>
                  <a:lnTo>
                    <a:pt x="605" y="10347"/>
                  </a:lnTo>
                  <a:lnTo>
                    <a:pt x="566" y="9938"/>
                  </a:lnTo>
                  <a:lnTo>
                    <a:pt x="527" y="9158"/>
                  </a:lnTo>
                  <a:lnTo>
                    <a:pt x="527" y="8593"/>
                  </a:lnTo>
                  <a:lnTo>
                    <a:pt x="546" y="7970"/>
                  </a:lnTo>
                  <a:lnTo>
                    <a:pt x="605" y="7307"/>
                  </a:lnTo>
                  <a:lnTo>
                    <a:pt x="663" y="6645"/>
                  </a:lnTo>
                  <a:lnTo>
                    <a:pt x="741" y="6002"/>
                  </a:lnTo>
                  <a:lnTo>
                    <a:pt x="858" y="5378"/>
                  </a:lnTo>
                  <a:lnTo>
                    <a:pt x="995" y="4735"/>
                  </a:lnTo>
                  <a:lnTo>
                    <a:pt x="1131" y="4112"/>
                  </a:lnTo>
                  <a:lnTo>
                    <a:pt x="1404" y="3099"/>
                  </a:lnTo>
                  <a:lnTo>
                    <a:pt x="1715" y="2105"/>
                  </a:lnTo>
                  <a:lnTo>
                    <a:pt x="2086" y="1131"/>
                  </a:lnTo>
                  <a:lnTo>
                    <a:pt x="2475" y="176"/>
                  </a:lnTo>
                  <a:lnTo>
                    <a:pt x="2495" y="118"/>
                  </a:lnTo>
                  <a:lnTo>
                    <a:pt x="2475" y="79"/>
                  </a:lnTo>
                  <a:lnTo>
                    <a:pt x="2456" y="40"/>
                  </a:lnTo>
                  <a:lnTo>
                    <a:pt x="2417" y="1"/>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2292;p41"/>
            <p:cNvSpPr/>
            <p:nvPr/>
          </p:nvSpPr>
          <p:spPr>
            <a:xfrm>
              <a:off x="5625150" y="3666800"/>
              <a:ext cx="304950" cy="237725"/>
            </a:xfrm>
            <a:custGeom>
              <a:avLst/>
              <a:gdLst/>
              <a:ahLst/>
              <a:cxnLst/>
              <a:rect l="l" t="t" r="r" b="b"/>
              <a:pathLst>
                <a:path w="12198" h="9509" extrusionOk="0">
                  <a:moveTo>
                    <a:pt x="10502" y="1"/>
                  </a:moveTo>
                  <a:lnTo>
                    <a:pt x="10307" y="20"/>
                  </a:lnTo>
                  <a:lnTo>
                    <a:pt x="10113" y="40"/>
                  </a:lnTo>
                  <a:lnTo>
                    <a:pt x="9918" y="59"/>
                  </a:lnTo>
                  <a:lnTo>
                    <a:pt x="9723" y="98"/>
                  </a:lnTo>
                  <a:lnTo>
                    <a:pt x="9411" y="195"/>
                  </a:lnTo>
                  <a:lnTo>
                    <a:pt x="9099" y="312"/>
                  </a:lnTo>
                  <a:lnTo>
                    <a:pt x="8768" y="449"/>
                  </a:lnTo>
                  <a:lnTo>
                    <a:pt x="8456" y="605"/>
                  </a:lnTo>
                  <a:lnTo>
                    <a:pt x="8164" y="780"/>
                  </a:lnTo>
                  <a:lnTo>
                    <a:pt x="7697" y="1092"/>
                  </a:lnTo>
                  <a:lnTo>
                    <a:pt x="7268" y="1403"/>
                  </a:lnTo>
                  <a:lnTo>
                    <a:pt x="7229" y="1423"/>
                  </a:lnTo>
                  <a:lnTo>
                    <a:pt x="7171" y="1481"/>
                  </a:lnTo>
                  <a:lnTo>
                    <a:pt x="7073" y="1540"/>
                  </a:lnTo>
                  <a:lnTo>
                    <a:pt x="6703" y="1813"/>
                  </a:lnTo>
                  <a:lnTo>
                    <a:pt x="6235" y="2124"/>
                  </a:lnTo>
                  <a:lnTo>
                    <a:pt x="5612" y="2495"/>
                  </a:lnTo>
                  <a:lnTo>
                    <a:pt x="4988" y="2845"/>
                  </a:lnTo>
                  <a:lnTo>
                    <a:pt x="4326" y="3215"/>
                  </a:lnTo>
                  <a:lnTo>
                    <a:pt x="4151" y="3293"/>
                  </a:lnTo>
                  <a:lnTo>
                    <a:pt x="3897" y="3391"/>
                  </a:lnTo>
                  <a:lnTo>
                    <a:pt x="3508" y="3508"/>
                  </a:lnTo>
                  <a:lnTo>
                    <a:pt x="2962" y="3703"/>
                  </a:lnTo>
                  <a:lnTo>
                    <a:pt x="2631" y="3819"/>
                  </a:lnTo>
                  <a:lnTo>
                    <a:pt x="2261" y="3975"/>
                  </a:lnTo>
                  <a:lnTo>
                    <a:pt x="1910" y="4151"/>
                  </a:lnTo>
                  <a:lnTo>
                    <a:pt x="1559" y="4365"/>
                  </a:lnTo>
                  <a:lnTo>
                    <a:pt x="1384" y="4482"/>
                  </a:lnTo>
                  <a:lnTo>
                    <a:pt x="1111" y="4657"/>
                  </a:lnTo>
                  <a:lnTo>
                    <a:pt x="819" y="4872"/>
                  </a:lnTo>
                  <a:lnTo>
                    <a:pt x="585" y="5105"/>
                  </a:lnTo>
                  <a:lnTo>
                    <a:pt x="390" y="5339"/>
                  </a:lnTo>
                  <a:lnTo>
                    <a:pt x="234" y="5593"/>
                  </a:lnTo>
                  <a:lnTo>
                    <a:pt x="156" y="5748"/>
                  </a:lnTo>
                  <a:lnTo>
                    <a:pt x="98" y="5904"/>
                  </a:lnTo>
                  <a:lnTo>
                    <a:pt x="39" y="6080"/>
                  </a:lnTo>
                  <a:lnTo>
                    <a:pt x="20" y="6235"/>
                  </a:lnTo>
                  <a:lnTo>
                    <a:pt x="0" y="6391"/>
                  </a:lnTo>
                  <a:lnTo>
                    <a:pt x="0" y="6567"/>
                  </a:lnTo>
                  <a:lnTo>
                    <a:pt x="20" y="6742"/>
                  </a:lnTo>
                  <a:lnTo>
                    <a:pt x="39" y="6937"/>
                  </a:lnTo>
                  <a:lnTo>
                    <a:pt x="137" y="7249"/>
                  </a:lnTo>
                  <a:lnTo>
                    <a:pt x="234" y="7463"/>
                  </a:lnTo>
                  <a:lnTo>
                    <a:pt x="332" y="7677"/>
                  </a:lnTo>
                  <a:lnTo>
                    <a:pt x="449" y="7853"/>
                  </a:lnTo>
                  <a:lnTo>
                    <a:pt x="565" y="8028"/>
                  </a:lnTo>
                  <a:lnTo>
                    <a:pt x="682" y="8203"/>
                  </a:lnTo>
                  <a:lnTo>
                    <a:pt x="838" y="8379"/>
                  </a:lnTo>
                  <a:lnTo>
                    <a:pt x="975" y="8515"/>
                  </a:lnTo>
                  <a:lnTo>
                    <a:pt x="1111" y="8651"/>
                  </a:lnTo>
                  <a:lnTo>
                    <a:pt x="1442" y="8905"/>
                  </a:lnTo>
                  <a:lnTo>
                    <a:pt x="1598" y="9002"/>
                  </a:lnTo>
                  <a:lnTo>
                    <a:pt x="1754" y="9100"/>
                  </a:lnTo>
                  <a:lnTo>
                    <a:pt x="2144" y="9275"/>
                  </a:lnTo>
                  <a:lnTo>
                    <a:pt x="2475" y="9372"/>
                  </a:lnTo>
                  <a:lnTo>
                    <a:pt x="2904" y="9470"/>
                  </a:lnTo>
                  <a:lnTo>
                    <a:pt x="3215" y="9489"/>
                  </a:lnTo>
                  <a:lnTo>
                    <a:pt x="3527" y="9509"/>
                  </a:lnTo>
                  <a:lnTo>
                    <a:pt x="3624" y="9509"/>
                  </a:lnTo>
                  <a:lnTo>
                    <a:pt x="3995" y="9489"/>
                  </a:lnTo>
                  <a:lnTo>
                    <a:pt x="4404" y="9431"/>
                  </a:lnTo>
                  <a:lnTo>
                    <a:pt x="4813" y="9353"/>
                  </a:lnTo>
                  <a:lnTo>
                    <a:pt x="5222" y="9255"/>
                  </a:lnTo>
                  <a:lnTo>
                    <a:pt x="5631" y="9119"/>
                  </a:lnTo>
                  <a:lnTo>
                    <a:pt x="6040" y="8983"/>
                  </a:lnTo>
                  <a:lnTo>
                    <a:pt x="6430" y="8807"/>
                  </a:lnTo>
                  <a:lnTo>
                    <a:pt x="6839" y="8593"/>
                  </a:lnTo>
                  <a:lnTo>
                    <a:pt x="7209" y="8418"/>
                  </a:lnTo>
                  <a:lnTo>
                    <a:pt x="7580" y="8203"/>
                  </a:lnTo>
                  <a:lnTo>
                    <a:pt x="7950" y="7970"/>
                  </a:lnTo>
                  <a:lnTo>
                    <a:pt x="8320" y="7697"/>
                  </a:lnTo>
                  <a:lnTo>
                    <a:pt x="8671" y="7443"/>
                  </a:lnTo>
                  <a:lnTo>
                    <a:pt x="9021" y="7171"/>
                  </a:lnTo>
                  <a:lnTo>
                    <a:pt x="9353" y="6898"/>
                  </a:lnTo>
                  <a:lnTo>
                    <a:pt x="9684" y="6606"/>
                  </a:lnTo>
                  <a:lnTo>
                    <a:pt x="9976" y="6313"/>
                  </a:lnTo>
                  <a:lnTo>
                    <a:pt x="10249" y="6041"/>
                  </a:lnTo>
                  <a:lnTo>
                    <a:pt x="10502" y="5748"/>
                  </a:lnTo>
                  <a:lnTo>
                    <a:pt x="10756" y="5437"/>
                  </a:lnTo>
                  <a:lnTo>
                    <a:pt x="10970" y="5164"/>
                  </a:lnTo>
                  <a:lnTo>
                    <a:pt x="11145" y="4872"/>
                  </a:lnTo>
                  <a:lnTo>
                    <a:pt x="11223" y="4755"/>
                  </a:lnTo>
                  <a:lnTo>
                    <a:pt x="11399" y="4482"/>
                  </a:lnTo>
                  <a:lnTo>
                    <a:pt x="11554" y="4209"/>
                  </a:lnTo>
                  <a:lnTo>
                    <a:pt x="11691" y="3936"/>
                  </a:lnTo>
                  <a:lnTo>
                    <a:pt x="11808" y="3683"/>
                  </a:lnTo>
                  <a:lnTo>
                    <a:pt x="11925" y="3410"/>
                  </a:lnTo>
                  <a:lnTo>
                    <a:pt x="12003" y="3157"/>
                  </a:lnTo>
                  <a:lnTo>
                    <a:pt x="12080" y="2884"/>
                  </a:lnTo>
                  <a:lnTo>
                    <a:pt x="12139" y="2631"/>
                  </a:lnTo>
                  <a:lnTo>
                    <a:pt x="12178" y="2358"/>
                  </a:lnTo>
                  <a:lnTo>
                    <a:pt x="12197" y="2105"/>
                  </a:lnTo>
                  <a:lnTo>
                    <a:pt x="12197" y="1852"/>
                  </a:lnTo>
                  <a:lnTo>
                    <a:pt x="12197" y="1598"/>
                  </a:lnTo>
                  <a:lnTo>
                    <a:pt x="12158" y="1384"/>
                  </a:lnTo>
                  <a:lnTo>
                    <a:pt x="12119" y="1170"/>
                  </a:lnTo>
                  <a:lnTo>
                    <a:pt x="12061" y="975"/>
                  </a:lnTo>
                  <a:lnTo>
                    <a:pt x="11983" y="819"/>
                  </a:lnTo>
                  <a:lnTo>
                    <a:pt x="11905" y="663"/>
                  </a:lnTo>
                  <a:lnTo>
                    <a:pt x="11788" y="527"/>
                  </a:lnTo>
                  <a:lnTo>
                    <a:pt x="11710" y="429"/>
                  </a:lnTo>
                  <a:lnTo>
                    <a:pt x="11593" y="332"/>
                  </a:lnTo>
                  <a:lnTo>
                    <a:pt x="11496" y="254"/>
                  </a:lnTo>
                  <a:lnTo>
                    <a:pt x="11360" y="195"/>
                  </a:lnTo>
                  <a:lnTo>
                    <a:pt x="11223" y="137"/>
                  </a:lnTo>
                  <a:lnTo>
                    <a:pt x="11087" y="79"/>
                  </a:lnTo>
                  <a:lnTo>
                    <a:pt x="10931" y="40"/>
                  </a:lnTo>
                  <a:lnTo>
                    <a:pt x="10775" y="20"/>
                  </a:lnTo>
                  <a:lnTo>
                    <a:pt x="10502" y="1"/>
                  </a:lnTo>
                  <a:close/>
                </a:path>
              </a:pathLst>
            </a:custGeom>
            <a:solidFill>
              <a:srgbClr val="FFBA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2293;p41"/>
            <p:cNvSpPr/>
            <p:nvPr/>
          </p:nvSpPr>
          <p:spPr>
            <a:xfrm>
              <a:off x="5625150" y="3666800"/>
              <a:ext cx="304950" cy="237725"/>
            </a:xfrm>
            <a:custGeom>
              <a:avLst/>
              <a:gdLst/>
              <a:ahLst/>
              <a:cxnLst/>
              <a:rect l="l" t="t" r="r" b="b"/>
              <a:pathLst>
                <a:path w="12198" h="9509" fill="none" extrusionOk="0">
                  <a:moveTo>
                    <a:pt x="10502" y="1"/>
                  </a:moveTo>
                  <a:lnTo>
                    <a:pt x="10502" y="1"/>
                  </a:lnTo>
                  <a:lnTo>
                    <a:pt x="10307" y="20"/>
                  </a:lnTo>
                  <a:lnTo>
                    <a:pt x="10113" y="40"/>
                  </a:lnTo>
                  <a:lnTo>
                    <a:pt x="10113" y="40"/>
                  </a:lnTo>
                  <a:lnTo>
                    <a:pt x="9918" y="59"/>
                  </a:lnTo>
                  <a:lnTo>
                    <a:pt x="9723" y="98"/>
                  </a:lnTo>
                  <a:lnTo>
                    <a:pt x="9411" y="195"/>
                  </a:lnTo>
                  <a:lnTo>
                    <a:pt x="9411" y="195"/>
                  </a:lnTo>
                  <a:lnTo>
                    <a:pt x="9099" y="312"/>
                  </a:lnTo>
                  <a:lnTo>
                    <a:pt x="8768" y="449"/>
                  </a:lnTo>
                  <a:lnTo>
                    <a:pt x="8456" y="605"/>
                  </a:lnTo>
                  <a:lnTo>
                    <a:pt x="8164" y="780"/>
                  </a:lnTo>
                  <a:lnTo>
                    <a:pt x="8164" y="780"/>
                  </a:lnTo>
                  <a:lnTo>
                    <a:pt x="7697" y="1092"/>
                  </a:lnTo>
                  <a:lnTo>
                    <a:pt x="7268" y="1403"/>
                  </a:lnTo>
                  <a:lnTo>
                    <a:pt x="7229" y="1423"/>
                  </a:lnTo>
                  <a:lnTo>
                    <a:pt x="7171" y="1481"/>
                  </a:lnTo>
                  <a:lnTo>
                    <a:pt x="7073" y="1540"/>
                  </a:lnTo>
                  <a:lnTo>
                    <a:pt x="7073" y="1540"/>
                  </a:lnTo>
                  <a:lnTo>
                    <a:pt x="6703" y="1813"/>
                  </a:lnTo>
                  <a:lnTo>
                    <a:pt x="6703" y="1813"/>
                  </a:lnTo>
                  <a:lnTo>
                    <a:pt x="6235" y="2124"/>
                  </a:lnTo>
                  <a:lnTo>
                    <a:pt x="6235" y="2124"/>
                  </a:lnTo>
                  <a:lnTo>
                    <a:pt x="5612" y="2495"/>
                  </a:lnTo>
                  <a:lnTo>
                    <a:pt x="4988" y="2845"/>
                  </a:lnTo>
                  <a:lnTo>
                    <a:pt x="4988" y="2845"/>
                  </a:lnTo>
                  <a:lnTo>
                    <a:pt x="4326" y="3215"/>
                  </a:lnTo>
                  <a:lnTo>
                    <a:pt x="4151" y="3293"/>
                  </a:lnTo>
                  <a:lnTo>
                    <a:pt x="3897" y="3391"/>
                  </a:lnTo>
                  <a:lnTo>
                    <a:pt x="3897" y="3391"/>
                  </a:lnTo>
                  <a:lnTo>
                    <a:pt x="3508" y="3508"/>
                  </a:lnTo>
                  <a:lnTo>
                    <a:pt x="3508" y="3508"/>
                  </a:lnTo>
                  <a:lnTo>
                    <a:pt x="2962" y="3703"/>
                  </a:lnTo>
                  <a:lnTo>
                    <a:pt x="2962" y="3703"/>
                  </a:lnTo>
                  <a:lnTo>
                    <a:pt x="2631" y="3819"/>
                  </a:lnTo>
                  <a:lnTo>
                    <a:pt x="2261" y="3975"/>
                  </a:lnTo>
                  <a:lnTo>
                    <a:pt x="1910" y="4151"/>
                  </a:lnTo>
                  <a:lnTo>
                    <a:pt x="1559" y="4365"/>
                  </a:lnTo>
                  <a:lnTo>
                    <a:pt x="1559" y="4365"/>
                  </a:lnTo>
                  <a:lnTo>
                    <a:pt x="1384" y="4482"/>
                  </a:lnTo>
                  <a:lnTo>
                    <a:pt x="1384" y="4482"/>
                  </a:lnTo>
                  <a:lnTo>
                    <a:pt x="1111" y="4657"/>
                  </a:lnTo>
                  <a:lnTo>
                    <a:pt x="1111" y="4657"/>
                  </a:lnTo>
                  <a:lnTo>
                    <a:pt x="819" y="4872"/>
                  </a:lnTo>
                  <a:lnTo>
                    <a:pt x="585" y="5105"/>
                  </a:lnTo>
                  <a:lnTo>
                    <a:pt x="390" y="5339"/>
                  </a:lnTo>
                  <a:lnTo>
                    <a:pt x="234" y="5593"/>
                  </a:lnTo>
                  <a:lnTo>
                    <a:pt x="234" y="5593"/>
                  </a:lnTo>
                  <a:lnTo>
                    <a:pt x="156" y="5748"/>
                  </a:lnTo>
                  <a:lnTo>
                    <a:pt x="98" y="5904"/>
                  </a:lnTo>
                  <a:lnTo>
                    <a:pt x="98" y="5904"/>
                  </a:lnTo>
                  <a:lnTo>
                    <a:pt x="39" y="6080"/>
                  </a:lnTo>
                  <a:lnTo>
                    <a:pt x="20" y="6235"/>
                  </a:lnTo>
                  <a:lnTo>
                    <a:pt x="20" y="6235"/>
                  </a:lnTo>
                  <a:lnTo>
                    <a:pt x="0" y="6391"/>
                  </a:lnTo>
                  <a:lnTo>
                    <a:pt x="0" y="6567"/>
                  </a:lnTo>
                  <a:lnTo>
                    <a:pt x="20" y="6742"/>
                  </a:lnTo>
                  <a:lnTo>
                    <a:pt x="39" y="6937"/>
                  </a:lnTo>
                  <a:lnTo>
                    <a:pt x="39" y="6937"/>
                  </a:lnTo>
                  <a:lnTo>
                    <a:pt x="137" y="7249"/>
                  </a:lnTo>
                  <a:lnTo>
                    <a:pt x="137" y="7249"/>
                  </a:lnTo>
                  <a:lnTo>
                    <a:pt x="234" y="7463"/>
                  </a:lnTo>
                  <a:lnTo>
                    <a:pt x="332" y="7677"/>
                  </a:lnTo>
                  <a:lnTo>
                    <a:pt x="332" y="7677"/>
                  </a:lnTo>
                  <a:lnTo>
                    <a:pt x="449" y="7853"/>
                  </a:lnTo>
                  <a:lnTo>
                    <a:pt x="565" y="8028"/>
                  </a:lnTo>
                  <a:lnTo>
                    <a:pt x="682" y="8203"/>
                  </a:lnTo>
                  <a:lnTo>
                    <a:pt x="838" y="8379"/>
                  </a:lnTo>
                  <a:lnTo>
                    <a:pt x="838" y="8379"/>
                  </a:lnTo>
                  <a:lnTo>
                    <a:pt x="975" y="8515"/>
                  </a:lnTo>
                  <a:lnTo>
                    <a:pt x="1111" y="8651"/>
                  </a:lnTo>
                  <a:lnTo>
                    <a:pt x="1442" y="8905"/>
                  </a:lnTo>
                  <a:lnTo>
                    <a:pt x="1442" y="8905"/>
                  </a:lnTo>
                  <a:lnTo>
                    <a:pt x="1598" y="9002"/>
                  </a:lnTo>
                  <a:lnTo>
                    <a:pt x="1754" y="9100"/>
                  </a:lnTo>
                  <a:lnTo>
                    <a:pt x="2144" y="9275"/>
                  </a:lnTo>
                  <a:lnTo>
                    <a:pt x="2144" y="9275"/>
                  </a:lnTo>
                  <a:lnTo>
                    <a:pt x="2475" y="9372"/>
                  </a:lnTo>
                  <a:lnTo>
                    <a:pt x="2904" y="9470"/>
                  </a:lnTo>
                  <a:lnTo>
                    <a:pt x="2904" y="9470"/>
                  </a:lnTo>
                  <a:lnTo>
                    <a:pt x="3215" y="9489"/>
                  </a:lnTo>
                  <a:lnTo>
                    <a:pt x="3527" y="9509"/>
                  </a:lnTo>
                  <a:lnTo>
                    <a:pt x="3624" y="9509"/>
                  </a:lnTo>
                  <a:lnTo>
                    <a:pt x="3624" y="9509"/>
                  </a:lnTo>
                  <a:lnTo>
                    <a:pt x="3995" y="9489"/>
                  </a:lnTo>
                  <a:lnTo>
                    <a:pt x="4404" y="9431"/>
                  </a:lnTo>
                  <a:lnTo>
                    <a:pt x="4813" y="9353"/>
                  </a:lnTo>
                  <a:lnTo>
                    <a:pt x="5222" y="9255"/>
                  </a:lnTo>
                  <a:lnTo>
                    <a:pt x="5222" y="9255"/>
                  </a:lnTo>
                  <a:lnTo>
                    <a:pt x="5631" y="9119"/>
                  </a:lnTo>
                  <a:lnTo>
                    <a:pt x="6040" y="8983"/>
                  </a:lnTo>
                  <a:lnTo>
                    <a:pt x="6430" y="8807"/>
                  </a:lnTo>
                  <a:lnTo>
                    <a:pt x="6839" y="8593"/>
                  </a:lnTo>
                  <a:lnTo>
                    <a:pt x="6839" y="8593"/>
                  </a:lnTo>
                  <a:lnTo>
                    <a:pt x="7209" y="8418"/>
                  </a:lnTo>
                  <a:lnTo>
                    <a:pt x="7580" y="8203"/>
                  </a:lnTo>
                  <a:lnTo>
                    <a:pt x="7950" y="7970"/>
                  </a:lnTo>
                  <a:lnTo>
                    <a:pt x="8320" y="7697"/>
                  </a:lnTo>
                  <a:lnTo>
                    <a:pt x="8320" y="7697"/>
                  </a:lnTo>
                  <a:lnTo>
                    <a:pt x="8671" y="7443"/>
                  </a:lnTo>
                  <a:lnTo>
                    <a:pt x="9021" y="7171"/>
                  </a:lnTo>
                  <a:lnTo>
                    <a:pt x="9353" y="6898"/>
                  </a:lnTo>
                  <a:lnTo>
                    <a:pt x="9684" y="6606"/>
                  </a:lnTo>
                  <a:lnTo>
                    <a:pt x="9684" y="6606"/>
                  </a:lnTo>
                  <a:lnTo>
                    <a:pt x="9976" y="6313"/>
                  </a:lnTo>
                  <a:lnTo>
                    <a:pt x="10249" y="6041"/>
                  </a:lnTo>
                  <a:lnTo>
                    <a:pt x="10502" y="5748"/>
                  </a:lnTo>
                  <a:lnTo>
                    <a:pt x="10756" y="5437"/>
                  </a:lnTo>
                  <a:lnTo>
                    <a:pt x="10756" y="5437"/>
                  </a:lnTo>
                  <a:lnTo>
                    <a:pt x="10970" y="5164"/>
                  </a:lnTo>
                  <a:lnTo>
                    <a:pt x="11145" y="4872"/>
                  </a:lnTo>
                  <a:lnTo>
                    <a:pt x="11145" y="4872"/>
                  </a:lnTo>
                  <a:lnTo>
                    <a:pt x="11223" y="4755"/>
                  </a:lnTo>
                  <a:lnTo>
                    <a:pt x="11223" y="4755"/>
                  </a:lnTo>
                  <a:lnTo>
                    <a:pt x="11399" y="4482"/>
                  </a:lnTo>
                  <a:lnTo>
                    <a:pt x="11554" y="4209"/>
                  </a:lnTo>
                  <a:lnTo>
                    <a:pt x="11554" y="4209"/>
                  </a:lnTo>
                  <a:lnTo>
                    <a:pt x="11691" y="3936"/>
                  </a:lnTo>
                  <a:lnTo>
                    <a:pt x="11808" y="3683"/>
                  </a:lnTo>
                  <a:lnTo>
                    <a:pt x="11925" y="3410"/>
                  </a:lnTo>
                  <a:lnTo>
                    <a:pt x="12003" y="3157"/>
                  </a:lnTo>
                  <a:lnTo>
                    <a:pt x="12080" y="2884"/>
                  </a:lnTo>
                  <a:lnTo>
                    <a:pt x="12139" y="2631"/>
                  </a:lnTo>
                  <a:lnTo>
                    <a:pt x="12178" y="2358"/>
                  </a:lnTo>
                  <a:lnTo>
                    <a:pt x="12197" y="2105"/>
                  </a:lnTo>
                  <a:lnTo>
                    <a:pt x="12197" y="2105"/>
                  </a:lnTo>
                  <a:lnTo>
                    <a:pt x="12197" y="1852"/>
                  </a:lnTo>
                  <a:lnTo>
                    <a:pt x="12197" y="1598"/>
                  </a:lnTo>
                  <a:lnTo>
                    <a:pt x="12158" y="1384"/>
                  </a:lnTo>
                  <a:lnTo>
                    <a:pt x="12119" y="1170"/>
                  </a:lnTo>
                  <a:lnTo>
                    <a:pt x="12119" y="1170"/>
                  </a:lnTo>
                  <a:lnTo>
                    <a:pt x="12061" y="975"/>
                  </a:lnTo>
                  <a:lnTo>
                    <a:pt x="11983" y="819"/>
                  </a:lnTo>
                  <a:lnTo>
                    <a:pt x="11905" y="663"/>
                  </a:lnTo>
                  <a:lnTo>
                    <a:pt x="11788" y="527"/>
                  </a:lnTo>
                  <a:lnTo>
                    <a:pt x="11788" y="527"/>
                  </a:lnTo>
                  <a:lnTo>
                    <a:pt x="11710" y="429"/>
                  </a:lnTo>
                  <a:lnTo>
                    <a:pt x="11593" y="332"/>
                  </a:lnTo>
                  <a:lnTo>
                    <a:pt x="11496" y="254"/>
                  </a:lnTo>
                  <a:lnTo>
                    <a:pt x="11360" y="195"/>
                  </a:lnTo>
                  <a:lnTo>
                    <a:pt x="11223" y="137"/>
                  </a:lnTo>
                  <a:lnTo>
                    <a:pt x="11087" y="79"/>
                  </a:lnTo>
                  <a:lnTo>
                    <a:pt x="10931" y="40"/>
                  </a:lnTo>
                  <a:lnTo>
                    <a:pt x="10775" y="20"/>
                  </a:lnTo>
                  <a:lnTo>
                    <a:pt x="10775" y="20"/>
                  </a:lnTo>
                  <a:lnTo>
                    <a:pt x="1050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2294;p41"/>
            <p:cNvSpPr/>
            <p:nvPr/>
          </p:nvSpPr>
          <p:spPr>
            <a:xfrm>
              <a:off x="5928600" y="3577675"/>
              <a:ext cx="84800" cy="95475"/>
            </a:xfrm>
            <a:custGeom>
              <a:avLst/>
              <a:gdLst/>
              <a:ahLst/>
              <a:cxnLst/>
              <a:rect l="l" t="t" r="r" b="b"/>
              <a:pathLst>
                <a:path w="3392" h="3819" extrusionOk="0">
                  <a:moveTo>
                    <a:pt x="1969" y="0"/>
                  </a:moveTo>
                  <a:lnTo>
                    <a:pt x="1813" y="39"/>
                  </a:lnTo>
                  <a:lnTo>
                    <a:pt x="1677" y="78"/>
                  </a:lnTo>
                  <a:lnTo>
                    <a:pt x="1521" y="136"/>
                  </a:lnTo>
                  <a:lnTo>
                    <a:pt x="1326" y="234"/>
                  </a:lnTo>
                  <a:lnTo>
                    <a:pt x="1112" y="390"/>
                  </a:lnTo>
                  <a:lnTo>
                    <a:pt x="897" y="585"/>
                  </a:lnTo>
                  <a:lnTo>
                    <a:pt x="741" y="760"/>
                  </a:lnTo>
                  <a:lnTo>
                    <a:pt x="585" y="955"/>
                  </a:lnTo>
                  <a:lnTo>
                    <a:pt x="449" y="1169"/>
                  </a:lnTo>
                  <a:lnTo>
                    <a:pt x="332" y="1403"/>
                  </a:lnTo>
                  <a:lnTo>
                    <a:pt x="215" y="1637"/>
                  </a:lnTo>
                  <a:lnTo>
                    <a:pt x="118" y="1851"/>
                  </a:lnTo>
                  <a:lnTo>
                    <a:pt x="59" y="2065"/>
                  </a:lnTo>
                  <a:lnTo>
                    <a:pt x="20" y="2280"/>
                  </a:lnTo>
                  <a:lnTo>
                    <a:pt x="1" y="2475"/>
                  </a:lnTo>
                  <a:lnTo>
                    <a:pt x="20" y="2689"/>
                  </a:lnTo>
                  <a:lnTo>
                    <a:pt x="40" y="2884"/>
                  </a:lnTo>
                  <a:lnTo>
                    <a:pt x="98" y="3079"/>
                  </a:lnTo>
                  <a:lnTo>
                    <a:pt x="176" y="3254"/>
                  </a:lnTo>
                  <a:lnTo>
                    <a:pt x="274" y="3410"/>
                  </a:lnTo>
                  <a:lnTo>
                    <a:pt x="391" y="3546"/>
                  </a:lnTo>
                  <a:lnTo>
                    <a:pt x="566" y="3663"/>
                  </a:lnTo>
                  <a:lnTo>
                    <a:pt x="741" y="3741"/>
                  </a:lnTo>
                  <a:lnTo>
                    <a:pt x="936" y="3799"/>
                  </a:lnTo>
                  <a:lnTo>
                    <a:pt x="1150" y="3819"/>
                  </a:lnTo>
                  <a:lnTo>
                    <a:pt x="1189" y="3819"/>
                  </a:lnTo>
                  <a:lnTo>
                    <a:pt x="1423" y="3799"/>
                  </a:lnTo>
                  <a:lnTo>
                    <a:pt x="1657" y="3760"/>
                  </a:lnTo>
                  <a:lnTo>
                    <a:pt x="1871" y="3663"/>
                  </a:lnTo>
                  <a:lnTo>
                    <a:pt x="2105" y="3566"/>
                  </a:lnTo>
                  <a:lnTo>
                    <a:pt x="2320" y="3410"/>
                  </a:lnTo>
                  <a:lnTo>
                    <a:pt x="2514" y="3234"/>
                  </a:lnTo>
                  <a:lnTo>
                    <a:pt x="2690" y="3040"/>
                  </a:lnTo>
                  <a:lnTo>
                    <a:pt x="2865" y="2825"/>
                  </a:lnTo>
                  <a:lnTo>
                    <a:pt x="3001" y="2611"/>
                  </a:lnTo>
                  <a:lnTo>
                    <a:pt x="3138" y="2358"/>
                  </a:lnTo>
                  <a:lnTo>
                    <a:pt x="3216" y="2202"/>
                  </a:lnTo>
                  <a:lnTo>
                    <a:pt x="3274" y="2026"/>
                  </a:lnTo>
                  <a:lnTo>
                    <a:pt x="3313" y="1851"/>
                  </a:lnTo>
                  <a:lnTo>
                    <a:pt x="3352" y="1695"/>
                  </a:lnTo>
                  <a:lnTo>
                    <a:pt x="3391" y="1481"/>
                  </a:lnTo>
                  <a:lnTo>
                    <a:pt x="3391" y="1247"/>
                  </a:lnTo>
                  <a:lnTo>
                    <a:pt x="3352" y="1013"/>
                  </a:lnTo>
                  <a:lnTo>
                    <a:pt x="3294" y="799"/>
                  </a:lnTo>
                  <a:lnTo>
                    <a:pt x="3177" y="585"/>
                  </a:lnTo>
                  <a:lnTo>
                    <a:pt x="3040" y="409"/>
                  </a:lnTo>
                  <a:lnTo>
                    <a:pt x="2885" y="253"/>
                  </a:lnTo>
                  <a:lnTo>
                    <a:pt x="2690" y="136"/>
                  </a:lnTo>
                  <a:lnTo>
                    <a:pt x="2475" y="58"/>
                  </a:lnTo>
                  <a:lnTo>
                    <a:pt x="2300" y="20"/>
                  </a:lnTo>
                  <a:lnTo>
                    <a:pt x="2125" y="0"/>
                  </a:lnTo>
                  <a:close/>
                </a:path>
              </a:pathLst>
            </a:custGeom>
            <a:solidFill>
              <a:srgbClr val="FFBA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2295;p41"/>
            <p:cNvSpPr/>
            <p:nvPr/>
          </p:nvSpPr>
          <p:spPr>
            <a:xfrm>
              <a:off x="5928600" y="3577675"/>
              <a:ext cx="84800" cy="95475"/>
            </a:xfrm>
            <a:custGeom>
              <a:avLst/>
              <a:gdLst/>
              <a:ahLst/>
              <a:cxnLst/>
              <a:rect l="l" t="t" r="r" b="b"/>
              <a:pathLst>
                <a:path w="3392" h="3819" fill="none" extrusionOk="0">
                  <a:moveTo>
                    <a:pt x="2125" y="0"/>
                  </a:moveTo>
                  <a:lnTo>
                    <a:pt x="2125" y="0"/>
                  </a:lnTo>
                  <a:lnTo>
                    <a:pt x="1969" y="0"/>
                  </a:lnTo>
                  <a:lnTo>
                    <a:pt x="1813" y="39"/>
                  </a:lnTo>
                  <a:lnTo>
                    <a:pt x="1677" y="78"/>
                  </a:lnTo>
                  <a:lnTo>
                    <a:pt x="1521" y="136"/>
                  </a:lnTo>
                  <a:lnTo>
                    <a:pt x="1521" y="136"/>
                  </a:lnTo>
                  <a:lnTo>
                    <a:pt x="1326" y="234"/>
                  </a:lnTo>
                  <a:lnTo>
                    <a:pt x="1112" y="390"/>
                  </a:lnTo>
                  <a:lnTo>
                    <a:pt x="1112" y="390"/>
                  </a:lnTo>
                  <a:lnTo>
                    <a:pt x="897" y="585"/>
                  </a:lnTo>
                  <a:lnTo>
                    <a:pt x="741" y="760"/>
                  </a:lnTo>
                  <a:lnTo>
                    <a:pt x="741" y="760"/>
                  </a:lnTo>
                  <a:lnTo>
                    <a:pt x="585" y="955"/>
                  </a:lnTo>
                  <a:lnTo>
                    <a:pt x="449" y="1169"/>
                  </a:lnTo>
                  <a:lnTo>
                    <a:pt x="332" y="1403"/>
                  </a:lnTo>
                  <a:lnTo>
                    <a:pt x="215" y="1637"/>
                  </a:lnTo>
                  <a:lnTo>
                    <a:pt x="215" y="1637"/>
                  </a:lnTo>
                  <a:lnTo>
                    <a:pt x="118" y="1851"/>
                  </a:lnTo>
                  <a:lnTo>
                    <a:pt x="59" y="2065"/>
                  </a:lnTo>
                  <a:lnTo>
                    <a:pt x="20" y="2280"/>
                  </a:lnTo>
                  <a:lnTo>
                    <a:pt x="1" y="2475"/>
                  </a:lnTo>
                  <a:lnTo>
                    <a:pt x="1" y="2475"/>
                  </a:lnTo>
                  <a:lnTo>
                    <a:pt x="20" y="2689"/>
                  </a:lnTo>
                  <a:lnTo>
                    <a:pt x="40" y="2884"/>
                  </a:lnTo>
                  <a:lnTo>
                    <a:pt x="98" y="3079"/>
                  </a:lnTo>
                  <a:lnTo>
                    <a:pt x="176" y="3254"/>
                  </a:lnTo>
                  <a:lnTo>
                    <a:pt x="176" y="3254"/>
                  </a:lnTo>
                  <a:lnTo>
                    <a:pt x="274" y="3410"/>
                  </a:lnTo>
                  <a:lnTo>
                    <a:pt x="391" y="3546"/>
                  </a:lnTo>
                  <a:lnTo>
                    <a:pt x="391" y="3546"/>
                  </a:lnTo>
                  <a:lnTo>
                    <a:pt x="566" y="3663"/>
                  </a:lnTo>
                  <a:lnTo>
                    <a:pt x="741" y="3741"/>
                  </a:lnTo>
                  <a:lnTo>
                    <a:pt x="741" y="3741"/>
                  </a:lnTo>
                  <a:lnTo>
                    <a:pt x="936" y="3799"/>
                  </a:lnTo>
                  <a:lnTo>
                    <a:pt x="1150" y="3819"/>
                  </a:lnTo>
                  <a:lnTo>
                    <a:pt x="1189" y="3819"/>
                  </a:lnTo>
                  <a:lnTo>
                    <a:pt x="1189" y="3819"/>
                  </a:lnTo>
                  <a:lnTo>
                    <a:pt x="1423" y="3799"/>
                  </a:lnTo>
                  <a:lnTo>
                    <a:pt x="1657" y="3760"/>
                  </a:lnTo>
                  <a:lnTo>
                    <a:pt x="1657" y="3760"/>
                  </a:lnTo>
                  <a:lnTo>
                    <a:pt x="1871" y="3663"/>
                  </a:lnTo>
                  <a:lnTo>
                    <a:pt x="2105" y="3566"/>
                  </a:lnTo>
                  <a:lnTo>
                    <a:pt x="2320" y="3410"/>
                  </a:lnTo>
                  <a:lnTo>
                    <a:pt x="2514" y="3234"/>
                  </a:lnTo>
                  <a:lnTo>
                    <a:pt x="2514" y="3234"/>
                  </a:lnTo>
                  <a:lnTo>
                    <a:pt x="2690" y="3040"/>
                  </a:lnTo>
                  <a:lnTo>
                    <a:pt x="2865" y="2825"/>
                  </a:lnTo>
                  <a:lnTo>
                    <a:pt x="3001" y="2611"/>
                  </a:lnTo>
                  <a:lnTo>
                    <a:pt x="3138" y="2358"/>
                  </a:lnTo>
                  <a:lnTo>
                    <a:pt x="3138" y="2358"/>
                  </a:lnTo>
                  <a:lnTo>
                    <a:pt x="3216" y="2202"/>
                  </a:lnTo>
                  <a:lnTo>
                    <a:pt x="3274" y="2026"/>
                  </a:lnTo>
                  <a:lnTo>
                    <a:pt x="3313" y="1851"/>
                  </a:lnTo>
                  <a:lnTo>
                    <a:pt x="3352" y="1695"/>
                  </a:lnTo>
                  <a:lnTo>
                    <a:pt x="3352" y="1695"/>
                  </a:lnTo>
                  <a:lnTo>
                    <a:pt x="3391" y="1481"/>
                  </a:lnTo>
                  <a:lnTo>
                    <a:pt x="3391" y="1481"/>
                  </a:lnTo>
                  <a:lnTo>
                    <a:pt x="3391" y="1247"/>
                  </a:lnTo>
                  <a:lnTo>
                    <a:pt x="3352" y="1013"/>
                  </a:lnTo>
                  <a:lnTo>
                    <a:pt x="3294" y="799"/>
                  </a:lnTo>
                  <a:lnTo>
                    <a:pt x="3177" y="585"/>
                  </a:lnTo>
                  <a:lnTo>
                    <a:pt x="3177" y="585"/>
                  </a:lnTo>
                  <a:lnTo>
                    <a:pt x="3040" y="409"/>
                  </a:lnTo>
                  <a:lnTo>
                    <a:pt x="2885" y="253"/>
                  </a:lnTo>
                  <a:lnTo>
                    <a:pt x="2690" y="136"/>
                  </a:lnTo>
                  <a:lnTo>
                    <a:pt x="2475" y="58"/>
                  </a:lnTo>
                  <a:lnTo>
                    <a:pt x="2475" y="58"/>
                  </a:lnTo>
                  <a:lnTo>
                    <a:pt x="2300" y="20"/>
                  </a:lnTo>
                  <a:lnTo>
                    <a:pt x="212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2296;p41"/>
            <p:cNvSpPr/>
            <p:nvPr/>
          </p:nvSpPr>
          <p:spPr>
            <a:xfrm>
              <a:off x="5267625" y="3249850"/>
              <a:ext cx="166125" cy="221175"/>
            </a:xfrm>
            <a:custGeom>
              <a:avLst/>
              <a:gdLst/>
              <a:ahLst/>
              <a:cxnLst/>
              <a:rect l="l" t="t" r="r" b="b"/>
              <a:pathLst>
                <a:path w="6645" h="8847" extrusionOk="0">
                  <a:moveTo>
                    <a:pt x="4170" y="0"/>
                  </a:moveTo>
                  <a:lnTo>
                    <a:pt x="3780" y="20"/>
                  </a:lnTo>
                  <a:lnTo>
                    <a:pt x="3390" y="98"/>
                  </a:lnTo>
                  <a:lnTo>
                    <a:pt x="3001" y="195"/>
                  </a:lnTo>
                  <a:lnTo>
                    <a:pt x="2631" y="351"/>
                  </a:lnTo>
                  <a:lnTo>
                    <a:pt x="2280" y="526"/>
                  </a:lnTo>
                  <a:lnTo>
                    <a:pt x="1929" y="741"/>
                  </a:lnTo>
                  <a:lnTo>
                    <a:pt x="1617" y="994"/>
                  </a:lnTo>
                  <a:lnTo>
                    <a:pt x="1306" y="1286"/>
                  </a:lnTo>
                  <a:lnTo>
                    <a:pt x="1033" y="1598"/>
                  </a:lnTo>
                  <a:lnTo>
                    <a:pt x="799" y="1949"/>
                  </a:lnTo>
                  <a:lnTo>
                    <a:pt x="565" y="2319"/>
                  </a:lnTo>
                  <a:lnTo>
                    <a:pt x="390" y="2709"/>
                  </a:lnTo>
                  <a:lnTo>
                    <a:pt x="234" y="3118"/>
                  </a:lnTo>
                  <a:lnTo>
                    <a:pt x="117" y="3566"/>
                  </a:lnTo>
                  <a:lnTo>
                    <a:pt x="39" y="4014"/>
                  </a:lnTo>
                  <a:lnTo>
                    <a:pt x="0" y="4443"/>
                  </a:lnTo>
                  <a:lnTo>
                    <a:pt x="0" y="4891"/>
                  </a:lnTo>
                  <a:lnTo>
                    <a:pt x="39" y="5319"/>
                  </a:lnTo>
                  <a:lnTo>
                    <a:pt x="137" y="5729"/>
                  </a:lnTo>
                  <a:lnTo>
                    <a:pt x="253" y="6138"/>
                  </a:lnTo>
                  <a:lnTo>
                    <a:pt x="390" y="6508"/>
                  </a:lnTo>
                  <a:lnTo>
                    <a:pt x="585" y="6878"/>
                  </a:lnTo>
                  <a:lnTo>
                    <a:pt x="799" y="7229"/>
                  </a:lnTo>
                  <a:lnTo>
                    <a:pt x="1052" y="7541"/>
                  </a:lnTo>
                  <a:lnTo>
                    <a:pt x="1325" y="7833"/>
                  </a:lnTo>
                  <a:lnTo>
                    <a:pt x="1617" y="8086"/>
                  </a:lnTo>
                  <a:lnTo>
                    <a:pt x="1949" y="8301"/>
                  </a:lnTo>
                  <a:lnTo>
                    <a:pt x="2299" y="8495"/>
                  </a:lnTo>
                  <a:lnTo>
                    <a:pt x="2670" y="8651"/>
                  </a:lnTo>
                  <a:lnTo>
                    <a:pt x="3059" y="8768"/>
                  </a:lnTo>
                  <a:lnTo>
                    <a:pt x="3312" y="8807"/>
                  </a:lnTo>
                  <a:lnTo>
                    <a:pt x="3566" y="8827"/>
                  </a:lnTo>
                  <a:lnTo>
                    <a:pt x="3819" y="8846"/>
                  </a:lnTo>
                  <a:lnTo>
                    <a:pt x="4053" y="8846"/>
                  </a:lnTo>
                  <a:lnTo>
                    <a:pt x="4306" y="8827"/>
                  </a:lnTo>
                  <a:lnTo>
                    <a:pt x="4540" y="8788"/>
                  </a:lnTo>
                  <a:lnTo>
                    <a:pt x="4793" y="8729"/>
                  </a:lnTo>
                  <a:lnTo>
                    <a:pt x="5027" y="8651"/>
                  </a:lnTo>
                  <a:lnTo>
                    <a:pt x="4793" y="8573"/>
                  </a:lnTo>
                  <a:lnTo>
                    <a:pt x="4579" y="8476"/>
                  </a:lnTo>
                  <a:lnTo>
                    <a:pt x="4365" y="8339"/>
                  </a:lnTo>
                  <a:lnTo>
                    <a:pt x="4150" y="8184"/>
                  </a:lnTo>
                  <a:lnTo>
                    <a:pt x="3975" y="8028"/>
                  </a:lnTo>
                  <a:lnTo>
                    <a:pt x="3800" y="7852"/>
                  </a:lnTo>
                  <a:lnTo>
                    <a:pt x="3624" y="7658"/>
                  </a:lnTo>
                  <a:lnTo>
                    <a:pt x="3488" y="7463"/>
                  </a:lnTo>
                  <a:lnTo>
                    <a:pt x="3351" y="7248"/>
                  </a:lnTo>
                  <a:lnTo>
                    <a:pt x="3235" y="7034"/>
                  </a:lnTo>
                  <a:lnTo>
                    <a:pt x="3137" y="6800"/>
                  </a:lnTo>
                  <a:lnTo>
                    <a:pt x="3059" y="6566"/>
                  </a:lnTo>
                  <a:lnTo>
                    <a:pt x="2981" y="6313"/>
                  </a:lnTo>
                  <a:lnTo>
                    <a:pt x="2923" y="6060"/>
                  </a:lnTo>
                  <a:lnTo>
                    <a:pt x="2864" y="5787"/>
                  </a:lnTo>
                  <a:lnTo>
                    <a:pt x="2845" y="5534"/>
                  </a:lnTo>
                  <a:lnTo>
                    <a:pt x="2825" y="5280"/>
                  </a:lnTo>
                  <a:lnTo>
                    <a:pt x="2825" y="5008"/>
                  </a:lnTo>
                  <a:lnTo>
                    <a:pt x="2825" y="4754"/>
                  </a:lnTo>
                  <a:lnTo>
                    <a:pt x="2864" y="4482"/>
                  </a:lnTo>
                  <a:lnTo>
                    <a:pt x="2884" y="4228"/>
                  </a:lnTo>
                  <a:lnTo>
                    <a:pt x="2942" y="3956"/>
                  </a:lnTo>
                  <a:lnTo>
                    <a:pt x="3001" y="3702"/>
                  </a:lnTo>
                  <a:lnTo>
                    <a:pt x="3079" y="3449"/>
                  </a:lnTo>
                  <a:lnTo>
                    <a:pt x="3176" y="3215"/>
                  </a:lnTo>
                  <a:lnTo>
                    <a:pt x="3274" y="2981"/>
                  </a:lnTo>
                  <a:lnTo>
                    <a:pt x="3390" y="2748"/>
                  </a:lnTo>
                  <a:lnTo>
                    <a:pt x="3527" y="2514"/>
                  </a:lnTo>
                  <a:lnTo>
                    <a:pt x="3663" y="2299"/>
                  </a:lnTo>
                  <a:lnTo>
                    <a:pt x="3819" y="2105"/>
                  </a:lnTo>
                  <a:lnTo>
                    <a:pt x="3975" y="1910"/>
                  </a:lnTo>
                  <a:lnTo>
                    <a:pt x="4150" y="1734"/>
                  </a:lnTo>
                  <a:lnTo>
                    <a:pt x="4345" y="1579"/>
                  </a:lnTo>
                  <a:lnTo>
                    <a:pt x="4540" y="1423"/>
                  </a:lnTo>
                  <a:lnTo>
                    <a:pt x="4754" y="1306"/>
                  </a:lnTo>
                  <a:lnTo>
                    <a:pt x="4969" y="1189"/>
                  </a:lnTo>
                  <a:lnTo>
                    <a:pt x="5222" y="1091"/>
                  </a:lnTo>
                  <a:lnTo>
                    <a:pt x="5475" y="1014"/>
                  </a:lnTo>
                  <a:lnTo>
                    <a:pt x="5728" y="975"/>
                  </a:lnTo>
                  <a:lnTo>
                    <a:pt x="5982" y="936"/>
                  </a:lnTo>
                  <a:lnTo>
                    <a:pt x="6313" y="916"/>
                  </a:lnTo>
                  <a:lnTo>
                    <a:pt x="6644" y="955"/>
                  </a:lnTo>
                  <a:lnTo>
                    <a:pt x="6469" y="799"/>
                  </a:lnTo>
                  <a:lnTo>
                    <a:pt x="6274" y="663"/>
                  </a:lnTo>
                  <a:lnTo>
                    <a:pt x="6079" y="526"/>
                  </a:lnTo>
                  <a:lnTo>
                    <a:pt x="5884" y="409"/>
                  </a:lnTo>
                  <a:lnTo>
                    <a:pt x="5670" y="312"/>
                  </a:lnTo>
                  <a:lnTo>
                    <a:pt x="5436" y="215"/>
                  </a:lnTo>
                  <a:lnTo>
                    <a:pt x="5222" y="156"/>
                  </a:lnTo>
                  <a:lnTo>
                    <a:pt x="4988" y="78"/>
                  </a:lnTo>
                  <a:lnTo>
                    <a:pt x="4579" y="20"/>
                  </a:lnTo>
                  <a:lnTo>
                    <a:pt x="4170" y="0"/>
                  </a:ln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2297;p41"/>
            <p:cNvSpPr/>
            <p:nvPr/>
          </p:nvSpPr>
          <p:spPr>
            <a:xfrm>
              <a:off x="5267625" y="3249850"/>
              <a:ext cx="166125" cy="221175"/>
            </a:xfrm>
            <a:custGeom>
              <a:avLst/>
              <a:gdLst/>
              <a:ahLst/>
              <a:cxnLst/>
              <a:rect l="l" t="t" r="r" b="b"/>
              <a:pathLst>
                <a:path w="6645" h="8847" fill="none" extrusionOk="0">
                  <a:moveTo>
                    <a:pt x="117" y="3566"/>
                  </a:moveTo>
                  <a:lnTo>
                    <a:pt x="117" y="3566"/>
                  </a:lnTo>
                  <a:lnTo>
                    <a:pt x="39" y="4014"/>
                  </a:lnTo>
                  <a:lnTo>
                    <a:pt x="0" y="4443"/>
                  </a:lnTo>
                  <a:lnTo>
                    <a:pt x="0" y="4891"/>
                  </a:lnTo>
                  <a:lnTo>
                    <a:pt x="39" y="5319"/>
                  </a:lnTo>
                  <a:lnTo>
                    <a:pt x="137" y="5729"/>
                  </a:lnTo>
                  <a:lnTo>
                    <a:pt x="253" y="6138"/>
                  </a:lnTo>
                  <a:lnTo>
                    <a:pt x="390" y="6508"/>
                  </a:lnTo>
                  <a:lnTo>
                    <a:pt x="585" y="6878"/>
                  </a:lnTo>
                  <a:lnTo>
                    <a:pt x="799" y="7229"/>
                  </a:lnTo>
                  <a:lnTo>
                    <a:pt x="1052" y="7541"/>
                  </a:lnTo>
                  <a:lnTo>
                    <a:pt x="1325" y="7833"/>
                  </a:lnTo>
                  <a:lnTo>
                    <a:pt x="1617" y="8086"/>
                  </a:lnTo>
                  <a:lnTo>
                    <a:pt x="1949" y="8301"/>
                  </a:lnTo>
                  <a:lnTo>
                    <a:pt x="2299" y="8495"/>
                  </a:lnTo>
                  <a:lnTo>
                    <a:pt x="2670" y="8651"/>
                  </a:lnTo>
                  <a:lnTo>
                    <a:pt x="3059" y="8768"/>
                  </a:lnTo>
                  <a:lnTo>
                    <a:pt x="3059" y="8768"/>
                  </a:lnTo>
                  <a:lnTo>
                    <a:pt x="3312" y="8807"/>
                  </a:lnTo>
                  <a:lnTo>
                    <a:pt x="3566" y="8827"/>
                  </a:lnTo>
                  <a:lnTo>
                    <a:pt x="3819" y="8846"/>
                  </a:lnTo>
                  <a:lnTo>
                    <a:pt x="4053" y="8846"/>
                  </a:lnTo>
                  <a:lnTo>
                    <a:pt x="4306" y="8827"/>
                  </a:lnTo>
                  <a:lnTo>
                    <a:pt x="4540" y="8788"/>
                  </a:lnTo>
                  <a:lnTo>
                    <a:pt x="4793" y="8729"/>
                  </a:lnTo>
                  <a:lnTo>
                    <a:pt x="5027" y="8651"/>
                  </a:lnTo>
                  <a:lnTo>
                    <a:pt x="5027" y="8651"/>
                  </a:lnTo>
                  <a:lnTo>
                    <a:pt x="4793" y="8573"/>
                  </a:lnTo>
                  <a:lnTo>
                    <a:pt x="4579" y="8476"/>
                  </a:lnTo>
                  <a:lnTo>
                    <a:pt x="4579" y="8476"/>
                  </a:lnTo>
                  <a:lnTo>
                    <a:pt x="4365" y="8339"/>
                  </a:lnTo>
                  <a:lnTo>
                    <a:pt x="4150" y="8184"/>
                  </a:lnTo>
                  <a:lnTo>
                    <a:pt x="4150" y="8184"/>
                  </a:lnTo>
                  <a:lnTo>
                    <a:pt x="3975" y="8028"/>
                  </a:lnTo>
                  <a:lnTo>
                    <a:pt x="3800" y="7852"/>
                  </a:lnTo>
                  <a:lnTo>
                    <a:pt x="3624" y="7658"/>
                  </a:lnTo>
                  <a:lnTo>
                    <a:pt x="3488" y="7463"/>
                  </a:lnTo>
                  <a:lnTo>
                    <a:pt x="3488" y="7463"/>
                  </a:lnTo>
                  <a:lnTo>
                    <a:pt x="3351" y="7248"/>
                  </a:lnTo>
                  <a:lnTo>
                    <a:pt x="3235" y="7034"/>
                  </a:lnTo>
                  <a:lnTo>
                    <a:pt x="3137" y="6800"/>
                  </a:lnTo>
                  <a:lnTo>
                    <a:pt x="3059" y="6566"/>
                  </a:lnTo>
                  <a:lnTo>
                    <a:pt x="3059" y="6566"/>
                  </a:lnTo>
                  <a:lnTo>
                    <a:pt x="2981" y="6313"/>
                  </a:lnTo>
                  <a:lnTo>
                    <a:pt x="2923" y="6060"/>
                  </a:lnTo>
                  <a:lnTo>
                    <a:pt x="2864" y="5787"/>
                  </a:lnTo>
                  <a:lnTo>
                    <a:pt x="2845" y="5534"/>
                  </a:lnTo>
                  <a:lnTo>
                    <a:pt x="2825" y="5280"/>
                  </a:lnTo>
                  <a:lnTo>
                    <a:pt x="2825" y="5008"/>
                  </a:lnTo>
                  <a:lnTo>
                    <a:pt x="2825" y="4754"/>
                  </a:lnTo>
                  <a:lnTo>
                    <a:pt x="2864" y="4482"/>
                  </a:lnTo>
                  <a:lnTo>
                    <a:pt x="2864" y="4482"/>
                  </a:lnTo>
                  <a:lnTo>
                    <a:pt x="2884" y="4228"/>
                  </a:lnTo>
                  <a:lnTo>
                    <a:pt x="2942" y="3956"/>
                  </a:lnTo>
                  <a:lnTo>
                    <a:pt x="3001" y="3702"/>
                  </a:lnTo>
                  <a:lnTo>
                    <a:pt x="3079" y="3449"/>
                  </a:lnTo>
                  <a:lnTo>
                    <a:pt x="3079" y="3449"/>
                  </a:lnTo>
                  <a:lnTo>
                    <a:pt x="3176" y="3215"/>
                  </a:lnTo>
                  <a:lnTo>
                    <a:pt x="3274" y="2981"/>
                  </a:lnTo>
                  <a:lnTo>
                    <a:pt x="3390" y="2748"/>
                  </a:lnTo>
                  <a:lnTo>
                    <a:pt x="3527" y="2514"/>
                  </a:lnTo>
                  <a:lnTo>
                    <a:pt x="3527" y="2514"/>
                  </a:lnTo>
                  <a:lnTo>
                    <a:pt x="3663" y="2299"/>
                  </a:lnTo>
                  <a:lnTo>
                    <a:pt x="3819" y="2105"/>
                  </a:lnTo>
                  <a:lnTo>
                    <a:pt x="3975" y="1910"/>
                  </a:lnTo>
                  <a:lnTo>
                    <a:pt x="4150" y="1734"/>
                  </a:lnTo>
                  <a:lnTo>
                    <a:pt x="4150" y="1734"/>
                  </a:lnTo>
                  <a:lnTo>
                    <a:pt x="4345" y="1579"/>
                  </a:lnTo>
                  <a:lnTo>
                    <a:pt x="4540" y="1423"/>
                  </a:lnTo>
                  <a:lnTo>
                    <a:pt x="4754" y="1306"/>
                  </a:lnTo>
                  <a:lnTo>
                    <a:pt x="4969" y="1189"/>
                  </a:lnTo>
                  <a:lnTo>
                    <a:pt x="4969" y="1189"/>
                  </a:lnTo>
                  <a:lnTo>
                    <a:pt x="5222" y="1091"/>
                  </a:lnTo>
                  <a:lnTo>
                    <a:pt x="5475" y="1014"/>
                  </a:lnTo>
                  <a:lnTo>
                    <a:pt x="5728" y="975"/>
                  </a:lnTo>
                  <a:lnTo>
                    <a:pt x="5982" y="936"/>
                  </a:lnTo>
                  <a:lnTo>
                    <a:pt x="5982" y="936"/>
                  </a:lnTo>
                  <a:lnTo>
                    <a:pt x="6313" y="916"/>
                  </a:lnTo>
                  <a:lnTo>
                    <a:pt x="6644" y="955"/>
                  </a:lnTo>
                  <a:lnTo>
                    <a:pt x="6644" y="955"/>
                  </a:lnTo>
                  <a:lnTo>
                    <a:pt x="6469" y="799"/>
                  </a:lnTo>
                  <a:lnTo>
                    <a:pt x="6274" y="663"/>
                  </a:lnTo>
                  <a:lnTo>
                    <a:pt x="6079" y="526"/>
                  </a:lnTo>
                  <a:lnTo>
                    <a:pt x="5884" y="409"/>
                  </a:lnTo>
                  <a:lnTo>
                    <a:pt x="5670" y="312"/>
                  </a:lnTo>
                  <a:lnTo>
                    <a:pt x="5436" y="215"/>
                  </a:lnTo>
                  <a:lnTo>
                    <a:pt x="5222" y="156"/>
                  </a:lnTo>
                  <a:lnTo>
                    <a:pt x="4988" y="78"/>
                  </a:lnTo>
                  <a:lnTo>
                    <a:pt x="4988" y="78"/>
                  </a:lnTo>
                  <a:lnTo>
                    <a:pt x="4579" y="20"/>
                  </a:lnTo>
                  <a:lnTo>
                    <a:pt x="4170" y="0"/>
                  </a:lnTo>
                  <a:lnTo>
                    <a:pt x="3780" y="20"/>
                  </a:lnTo>
                  <a:lnTo>
                    <a:pt x="3390" y="98"/>
                  </a:lnTo>
                  <a:lnTo>
                    <a:pt x="3001" y="195"/>
                  </a:lnTo>
                  <a:lnTo>
                    <a:pt x="2631" y="351"/>
                  </a:lnTo>
                  <a:lnTo>
                    <a:pt x="2280" y="526"/>
                  </a:lnTo>
                  <a:lnTo>
                    <a:pt x="1929" y="741"/>
                  </a:lnTo>
                  <a:lnTo>
                    <a:pt x="1617" y="994"/>
                  </a:lnTo>
                  <a:lnTo>
                    <a:pt x="1306" y="1286"/>
                  </a:lnTo>
                  <a:lnTo>
                    <a:pt x="1033" y="1598"/>
                  </a:lnTo>
                  <a:lnTo>
                    <a:pt x="799" y="1949"/>
                  </a:lnTo>
                  <a:lnTo>
                    <a:pt x="565" y="2319"/>
                  </a:lnTo>
                  <a:lnTo>
                    <a:pt x="390" y="2709"/>
                  </a:lnTo>
                  <a:lnTo>
                    <a:pt x="234" y="3118"/>
                  </a:lnTo>
                  <a:lnTo>
                    <a:pt x="117" y="3566"/>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2298;p41"/>
            <p:cNvSpPr/>
            <p:nvPr/>
          </p:nvSpPr>
          <p:spPr>
            <a:xfrm>
              <a:off x="5319725" y="3266900"/>
              <a:ext cx="149100" cy="201200"/>
            </a:xfrm>
            <a:custGeom>
              <a:avLst/>
              <a:gdLst/>
              <a:ahLst/>
              <a:cxnLst/>
              <a:rect l="l" t="t" r="r" b="b"/>
              <a:pathLst>
                <a:path w="5964" h="8048" extrusionOk="0">
                  <a:moveTo>
                    <a:pt x="3489" y="0"/>
                  </a:moveTo>
                  <a:lnTo>
                    <a:pt x="3255" y="20"/>
                  </a:lnTo>
                  <a:lnTo>
                    <a:pt x="3196" y="39"/>
                  </a:lnTo>
                  <a:lnTo>
                    <a:pt x="3138" y="39"/>
                  </a:lnTo>
                  <a:lnTo>
                    <a:pt x="3118" y="59"/>
                  </a:lnTo>
                  <a:lnTo>
                    <a:pt x="2846" y="117"/>
                  </a:lnTo>
                  <a:lnTo>
                    <a:pt x="2807" y="117"/>
                  </a:lnTo>
                  <a:lnTo>
                    <a:pt x="2787" y="137"/>
                  </a:lnTo>
                  <a:lnTo>
                    <a:pt x="2768" y="137"/>
                  </a:lnTo>
                  <a:lnTo>
                    <a:pt x="2709" y="156"/>
                  </a:lnTo>
                  <a:lnTo>
                    <a:pt x="2553" y="215"/>
                  </a:lnTo>
                  <a:lnTo>
                    <a:pt x="2378" y="293"/>
                  </a:lnTo>
                  <a:lnTo>
                    <a:pt x="2300" y="332"/>
                  </a:lnTo>
                  <a:lnTo>
                    <a:pt x="2125" y="429"/>
                  </a:lnTo>
                  <a:lnTo>
                    <a:pt x="2105" y="429"/>
                  </a:lnTo>
                  <a:lnTo>
                    <a:pt x="1969" y="526"/>
                  </a:lnTo>
                  <a:lnTo>
                    <a:pt x="1774" y="663"/>
                  </a:lnTo>
                  <a:lnTo>
                    <a:pt x="1618" y="780"/>
                  </a:lnTo>
                  <a:lnTo>
                    <a:pt x="1599" y="780"/>
                  </a:lnTo>
                  <a:lnTo>
                    <a:pt x="1599" y="799"/>
                  </a:lnTo>
                  <a:lnTo>
                    <a:pt x="1560" y="819"/>
                  </a:lnTo>
                  <a:lnTo>
                    <a:pt x="1384" y="994"/>
                  </a:lnTo>
                  <a:lnTo>
                    <a:pt x="1209" y="1169"/>
                  </a:lnTo>
                  <a:lnTo>
                    <a:pt x="1053" y="1364"/>
                  </a:lnTo>
                  <a:lnTo>
                    <a:pt x="917" y="1540"/>
                  </a:lnTo>
                  <a:lnTo>
                    <a:pt x="878" y="1578"/>
                  </a:lnTo>
                  <a:lnTo>
                    <a:pt x="644" y="1968"/>
                  </a:lnTo>
                  <a:lnTo>
                    <a:pt x="605" y="2007"/>
                  </a:lnTo>
                  <a:lnTo>
                    <a:pt x="488" y="2280"/>
                  </a:lnTo>
                  <a:lnTo>
                    <a:pt x="313" y="2670"/>
                  </a:lnTo>
                  <a:lnTo>
                    <a:pt x="313" y="2650"/>
                  </a:lnTo>
                  <a:lnTo>
                    <a:pt x="215" y="3001"/>
                  </a:lnTo>
                  <a:lnTo>
                    <a:pt x="118" y="3332"/>
                  </a:lnTo>
                  <a:lnTo>
                    <a:pt x="59" y="3683"/>
                  </a:lnTo>
                  <a:lnTo>
                    <a:pt x="20" y="4033"/>
                  </a:lnTo>
                  <a:lnTo>
                    <a:pt x="20" y="4014"/>
                  </a:lnTo>
                  <a:lnTo>
                    <a:pt x="1" y="4326"/>
                  </a:lnTo>
                  <a:lnTo>
                    <a:pt x="1" y="4637"/>
                  </a:lnTo>
                  <a:lnTo>
                    <a:pt x="40" y="4949"/>
                  </a:lnTo>
                  <a:lnTo>
                    <a:pt x="79" y="5261"/>
                  </a:lnTo>
                  <a:lnTo>
                    <a:pt x="137" y="5534"/>
                  </a:lnTo>
                  <a:lnTo>
                    <a:pt x="215" y="5806"/>
                  </a:lnTo>
                  <a:lnTo>
                    <a:pt x="293" y="6040"/>
                  </a:lnTo>
                  <a:lnTo>
                    <a:pt x="391" y="6274"/>
                  </a:lnTo>
                  <a:lnTo>
                    <a:pt x="410" y="6294"/>
                  </a:lnTo>
                  <a:lnTo>
                    <a:pt x="508" y="6488"/>
                  </a:lnTo>
                  <a:lnTo>
                    <a:pt x="624" y="6703"/>
                  </a:lnTo>
                  <a:lnTo>
                    <a:pt x="741" y="6878"/>
                  </a:lnTo>
                  <a:lnTo>
                    <a:pt x="878" y="7034"/>
                  </a:lnTo>
                  <a:lnTo>
                    <a:pt x="878" y="7053"/>
                  </a:lnTo>
                  <a:lnTo>
                    <a:pt x="1014" y="7190"/>
                  </a:lnTo>
                  <a:lnTo>
                    <a:pt x="1151" y="7346"/>
                  </a:lnTo>
                  <a:lnTo>
                    <a:pt x="1443" y="7580"/>
                  </a:lnTo>
                  <a:lnTo>
                    <a:pt x="1599" y="7677"/>
                  </a:lnTo>
                  <a:lnTo>
                    <a:pt x="1774" y="7774"/>
                  </a:lnTo>
                  <a:lnTo>
                    <a:pt x="2086" y="7911"/>
                  </a:lnTo>
                  <a:lnTo>
                    <a:pt x="2242" y="7969"/>
                  </a:lnTo>
                  <a:lnTo>
                    <a:pt x="2417" y="8008"/>
                  </a:lnTo>
                  <a:lnTo>
                    <a:pt x="2670" y="8047"/>
                  </a:lnTo>
                  <a:lnTo>
                    <a:pt x="2943" y="7969"/>
                  </a:lnTo>
                  <a:lnTo>
                    <a:pt x="3216" y="7872"/>
                  </a:lnTo>
                  <a:lnTo>
                    <a:pt x="3489" y="7735"/>
                  </a:lnTo>
                  <a:lnTo>
                    <a:pt x="3742" y="7599"/>
                  </a:lnTo>
                  <a:lnTo>
                    <a:pt x="3995" y="7443"/>
                  </a:lnTo>
                  <a:lnTo>
                    <a:pt x="4229" y="7268"/>
                  </a:lnTo>
                  <a:lnTo>
                    <a:pt x="4463" y="7053"/>
                  </a:lnTo>
                  <a:lnTo>
                    <a:pt x="4677" y="6839"/>
                  </a:lnTo>
                  <a:lnTo>
                    <a:pt x="4891" y="6625"/>
                  </a:lnTo>
                  <a:lnTo>
                    <a:pt x="5067" y="6372"/>
                  </a:lnTo>
                  <a:lnTo>
                    <a:pt x="5242" y="6118"/>
                  </a:lnTo>
                  <a:lnTo>
                    <a:pt x="5398" y="5826"/>
                  </a:lnTo>
                  <a:lnTo>
                    <a:pt x="5554" y="5553"/>
                  </a:lnTo>
                  <a:lnTo>
                    <a:pt x="5671" y="5241"/>
                  </a:lnTo>
                  <a:lnTo>
                    <a:pt x="5768" y="4930"/>
                  </a:lnTo>
                  <a:lnTo>
                    <a:pt x="5846" y="4598"/>
                  </a:lnTo>
                  <a:lnTo>
                    <a:pt x="5924" y="4267"/>
                  </a:lnTo>
                  <a:lnTo>
                    <a:pt x="5944" y="3956"/>
                  </a:lnTo>
                  <a:lnTo>
                    <a:pt x="5963" y="3624"/>
                  </a:lnTo>
                  <a:lnTo>
                    <a:pt x="5963" y="3293"/>
                  </a:lnTo>
                  <a:lnTo>
                    <a:pt x="5944" y="2981"/>
                  </a:lnTo>
                  <a:lnTo>
                    <a:pt x="5885" y="2670"/>
                  </a:lnTo>
                  <a:lnTo>
                    <a:pt x="5827" y="2358"/>
                  </a:lnTo>
                  <a:lnTo>
                    <a:pt x="5729" y="2066"/>
                  </a:lnTo>
                  <a:lnTo>
                    <a:pt x="5632" y="1793"/>
                  </a:lnTo>
                  <a:lnTo>
                    <a:pt x="5495" y="1501"/>
                  </a:lnTo>
                  <a:lnTo>
                    <a:pt x="5359" y="1247"/>
                  </a:lnTo>
                  <a:lnTo>
                    <a:pt x="5203" y="994"/>
                  </a:lnTo>
                  <a:lnTo>
                    <a:pt x="5028" y="760"/>
                  </a:lnTo>
                  <a:lnTo>
                    <a:pt x="4833" y="526"/>
                  </a:lnTo>
                  <a:lnTo>
                    <a:pt x="4619" y="312"/>
                  </a:lnTo>
                  <a:lnTo>
                    <a:pt x="4404" y="137"/>
                  </a:lnTo>
                  <a:lnTo>
                    <a:pt x="4190" y="78"/>
                  </a:lnTo>
                  <a:lnTo>
                    <a:pt x="4171" y="59"/>
                  </a:lnTo>
                  <a:lnTo>
                    <a:pt x="3839" y="20"/>
                  </a:lnTo>
                  <a:lnTo>
                    <a:pt x="3781" y="20"/>
                  </a:lnTo>
                  <a:lnTo>
                    <a:pt x="378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2299;p41"/>
            <p:cNvSpPr/>
            <p:nvPr/>
          </p:nvSpPr>
          <p:spPr>
            <a:xfrm>
              <a:off x="5319725" y="3266900"/>
              <a:ext cx="149100" cy="201200"/>
            </a:xfrm>
            <a:custGeom>
              <a:avLst/>
              <a:gdLst/>
              <a:ahLst/>
              <a:cxnLst/>
              <a:rect l="l" t="t" r="r" b="b"/>
              <a:pathLst>
                <a:path w="5964" h="8048" fill="none" extrusionOk="0">
                  <a:moveTo>
                    <a:pt x="4171" y="59"/>
                  </a:moveTo>
                  <a:lnTo>
                    <a:pt x="4190" y="78"/>
                  </a:lnTo>
                  <a:lnTo>
                    <a:pt x="4190" y="78"/>
                  </a:lnTo>
                  <a:lnTo>
                    <a:pt x="4404" y="137"/>
                  </a:lnTo>
                  <a:lnTo>
                    <a:pt x="4404" y="137"/>
                  </a:lnTo>
                  <a:lnTo>
                    <a:pt x="4619" y="312"/>
                  </a:lnTo>
                  <a:lnTo>
                    <a:pt x="4833" y="526"/>
                  </a:lnTo>
                  <a:lnTo>
                    <a:pt x="5028" y="760"/>
                  </a:lnTo>
                  <a:lnTo>
                    <a:pt x="5203" y="994"/>
                  </a:lnTo>
                  <a:lnTo>
                    <a:pt x="5359" y="1247"/>
                  </a:lnTo>
                  <a:lnTo>
                    <a:pt x="5495" y="1501"/>
                  </a:lnTo>
                  <a:lnTo>
                    <a:pt x="5632" y="1793"/>
                  </a:lnTo>
                  <a:lnTo>
                    <a:pt x="5729" y="2066"/>
                  </a:lnTo>
                  <a:lnTo>
                    <a:pt x="5827" y="2358"/>
                  </a:lnTo>
                  <a:lnTo>
                    <a:pt x="5885" y="2670"/>
                  </a:lnTo>
                  <a:lnTo>
                    <a:pt x="5944" y="2981"/>
                  </a:lnTo>
                  <a:lnTo>
                    <a:pt x="5963" y="3293"/>
                  </a:lnTo>
                  <a:lnTo>
                    <a:pt x="5963" y="3624"/>
                  </a:lnTo>
                  <a:lnTo>
                    <a:pt x="5944" y="3956"/>
                  </a:lnTo>
                  <a:lnTo>
                    <a:pt x="5924" y="4267"/>
                  </a:lnTo>
                  <a:lnTo>
                    <a:pt x="5846" y="4598"/>
                  </a:lnTo>
                  <a:lnTo>
                    <a:pt x="5846" y="4598"/>
                  </a:lnTo>
                  <a:lnTo>
                    <a:pt x="5768" y="4930"/>
                  </a:lnTo>
                  <a:lnTo>
                    <a:pt x="5671" y="5241"/>
                  </a:lnTo>
                  <a:lnTo>
                    <a:pt x="5554" y="5553"/>
                  </a:lnTo>
                  <a:lnTo>
                    <a:pt x="5398" y="5826"/>
                  </a:lnTo>
                  <a:lnTo>
                    <a:pt x="5242" y="6118"/>
                  </a:lnTo>
                  <a:lnTo>
                    <a:pt x="5067" y="6372"/>
                  </a:lnTo>
                  <a:lnTo>
                    <a:pt x="4891" y="6625"/>
                  </a:lnTo>
                  <a:lnTo>
                    <a:pt x="4677" y="6839"/>
                  </a:lnTo>
                  <a:lnTo>
                    <a:pt x="4463" y="7053"/>
                  </a:lnTo>
                  <a:lnTo>
                    <a:pt x="4229" y="7268"/>
                  </a:lnTo>
                  <a:lnTo>
                    <a:pt x="3995" y="7443"/>
                  </a:lnTo>
                  <a:lnTo>
                    <a:pt x="3742" y="7599"/>
                  </a:lnTo>
                  <a:lnTo>
                    <a:pt x="3489" y="7735"/>
                  </a:lnTo>
                  <a:lnTo>
                    <a:pt x="3216" y="7872"/>
                  </a:lnTo>
                  <a:lnTo>
                    <a:pt x="2943" y="7969"/>
                  </a:lnTo>
                  <a:lnTo>
                    <a:pt x="2670" y="8047"/>
                  </a:lnTo>
                  <a:lnTo>
                    <a:pt x="2670" y="8047"/>
                  </a:lnTo>
                  <a:lnTo>
                    <a:pt x="2417" y="8008"/>
                  </a:lnTo>
                  <a:lnTo>
                    <a:pt x="2417" y="8008"/>
                  </a:lnTo>
                  <a:lnTo>
                    <a:pt x="2242" y="7969"/>
                  </a:lnTo>
                  <a:lnTo>
                    <a:pt x="2086" y="7911"/>
                  </a:lnTo>
                  <a:lnTo>
                    <a:pt x="2086" y="7911"/>
                  </a:lnTo>
                  <a:lnTo>
                    <a:pt x="2086" y="7911"/>
                  </a:lnTo>
                  <a:lnTo>
                    <a:pt x="1774" y="7774"/>
                  </a:lnTo>
                  <a:lnTo>
                    <a:pt x="1774" y="7774"/>
                  </a:lnTo>
                  <a:lnTo>
                    <a:pt x="1599" y="7677"/>
                  </a:lnTo>
                  <a:lnTo>
                    <a:pt x="1443" y="7580"/>
                  </a:lnTo>
                  <a:lnTo>
                    <a:pt x="1443" y="7580"/>
                  </a:lnTo>
                  <a:lnTo>
                    <a:pt x="1443" y="7580"/>
                  </a:lnTo>
                  <a:lnTo>
                    <a:pt x="1151" y="7346"/>
                  </a:lnTo>
                  <a:lnTo>
                    <a:pt x="1151" y="7346"/>
                  </a:lnTo>
                  <a:lnTo>
                    <a:pt x="1014" y="7190"/>
                  </a:lnTo>
                  <a:lnTo>
                    <a:pt x="878" y="7053"/>
                  </a:lnTo>
                  <a:lnTo>
                    <a:pt x="878" y="7034"/>
                  </a:lnTo>
                  <a:lnTo>
                    <a:pt x="878" y="7034"/>
                  </a:lnTo>
                  <a:lnTo>
                    <a:pt x="878" y="7034"/>
                  </a:lnTo>
                  <a:lnTo>
                    <a:pt x="878" y="7034"/>
                  </a:lnTo>
                  <a:lnTo>
                    <a:pt x="878" y="7034"/>
                  </a:lnTo>
                  <a:lnTo>
                    <a:pt x="741" y="6878"/>
                  </a:lnTo>
                  <a:lnTo>
                    <a:pt x="624" y="6703"/>
                  </a:lnTo>
                  <a:lnTo>
                    <a:pt x="624" y="6703"/>
                  </a:lnTo>
                  <a:lnTo>
                    <a:pt x="508" y="6488"/>
                  </a:lnTo>
                  <a:lnTo>
                    <a:pt x="410" y="6294"/>
                  </a:lnTo>
                  <a:lnTo>
                    <a:pt x="410" y="6294"/>
                  </a:lnTo>
                  <a:lnTo>
                    <a:pt x="410" y="6294"/>
                  </a:lnTo>
                  <a:lnTo>
                    <a:pt x="410" y="6294"/>
                  </a:lnTo>
                  <a:lnTo>
                    <a:pt x="391" y="6294"/>
                  </a:lnTo>
                  <a:lnTo>
                    <a:pt x="410" y="6294"/>
                  </a:lnTo>
                  <a:lnTo>
                    <a:pt x="391" y="6274"/>
                  </a:lnTo>
                  <a:lnTo>
                    <a:pt x="391" y="6274"/>
                  </a:lnTo>
                  <a:lnTo>
                    <a:pt x="391" y="6274"/>
                  </a:lnTo>
                  <a:lnTo>
                    <a:pt x="391" y="6274"/>
                  </a:lnTo>
                  <a:lnTo>
                    <a:pt x="391" y="6274"/>
                  </a:lnTo>
                  <a:lnTo>
                    <a:pt x="293" y="6040"/>
                  </a:lnTo>
                  <a:lnTo>
                    <a:pt x="215" y="5806"/>
                  </a:lnTo>
                  <a:lnTo>
                    <a:pt x="215" y="5806"/>
                  </a:lnTo>
                  <a:lnTo>
                    <a:pt x="137" y="5534"/>
                  </a:lnTo>
                  <a:lnTo>
                    <a:pt x="79" y="5261"/>
                  </a:lnTo>
                  <a:lnTo>
                    <a:pt x="79" y="5261"/>
                  </a:lnTo>
                  <a:lnTo>
                    <a:pt x="79" y="5261"/>
                  </a:lnTo>
                  <a:lnTo>
                    <a:pt x="79" y="5261"/>
                  </a:lnTo>
                  <a:lnTo>
                    <a:pt x="79" y="5261"/>
                  </a:lnTo>
                  <a:lnTo>
                    <a:pt x="40" y="4949"/>
                  </a:lnTo>
                  <a:lnTo>
                    <a:pt x="1" y="4637"/>
                  </a:lnTo>
                  <a:lnTo>
                    <a:pt x="1" y="4637"/>
                  </a:lnTo>
                  <a:lnTo>
                    <a:pt x="1" y="4326"/>
                  </a:lnTo>
                  <a:lnTo>
                    <a:pt x="20" y="4014"/>
                  </a:lnTo>
                  <a:lnTo>
                    <a:pt x="20" y="4033"/>
                  </a:lnTo>
                  <a:lnTo>
                    <a:pt x="20" y="4033"/>
                  </a:lnTo>
                  <a:lnTo>
                    <a:pt x="59" y="3683"/>
                  </a:lnTo>
                  <a:lnTo>
                    <a:pt x="118" y="3332"/>
                  </a:lnTo>
                  <a:lnTo>
                    <a:pt x="118" y="3332"/>
                  </a:lnTo>
                  <a:lnTo>
                    <a:pt x="215" y="3001"/>
                  </a:lnTo>
                  <a:lnTo>
                    <a:pt x="313" y="2650"/>
                  </a:lnTo>
                  <a:lnTo>
                    <a:pt x="313" y="2670"/>
                  </a:lnTo>
                  <a:lnTo>
                    <a:pt x="313" y="2670"/>
                  </a:lnTo>
                  <a:lnTo>
                    <a:pt x="313" y="2670"/>
                  </a:lnTo>
                  <a:lnTo>
                    <a:pt x="313" y="2670"/>
                  </a:lnTo>
                  <a:lnTo>
                    <a:pt x="488" y="2280"/>
                  </a:lnTo>
                  <a:lnTo>
                    <a:pt x="488" y="2280"/>
                  </a:lnTo>
                  <a:lnTo>
                    <a:pt x="605" y="2007"/>
                  </a:lnTo>
                  <a:lnTo>
                    <a:pt x="644" y="1968"/>
                  </a:lnTo>
                  <a:lnTo>
                    <a:pt x="644" y="1968"/>
                  </a:lnTo>
                  <a:lnTo>
                    <a:pt x="878" y="1578"/>
                  </a:lnTo>
                  <a:lnTo>
                    <a:pt x="878" y="1578"/>
                  </a:lnTo>
                  <a:lnTo>
                    <a:pt x="878" y="1578"/>
                  </a:lnTo>
                  <a:lnTo>
                    <a:pt x="878" y="1578"/>
                  </a:lnTo>
                  <a:lnTo>
                    <a:pt x="878" y="1578"/>
                  </a:lnTo>
                  <a:lnTo>
                    <a:pt x="917" y="1540"/>
                  </a:lnTo>
                  <a:lnTo>
                    <a:pt x="917" y="1540"/>
                  </a:lnTo>
                  <a:lnTo>
                    <a:pt x="917" y="1540"/>
                  </a:lnTo>
                  <a:lnTo>
                    <a:pt x="917" y="1540"/>
                  </a:lnTo>
                  <a:lnTo>
                    <a:pt x="1053" y="1364"/>
                  </a:lnTo>
                  <a:lnTo>
                    <a:pt x="1209" y="1169"/>
                  </a:lnTo>
                  <a:lnTo>
                    <a:pt x="1209" y="1169"/>
                  </a:lnTo>
                  <a:lnTo>
                    <a:pt x="1384" y="994"/>
                  </a:lnTo>
                  <a:lnTo>
                    <a:pt x="1384" y="994"/>
                  </a:lnTo>
                  <a:lnTo>
                    <a:pt x="1560" y="819"/>
                  </a:lnTo>
                  <a:lnTo>
                    <a:pt x="1560" y="819"/>
                  </a:lnTo>
                  <a:lnTo>
                    <a:pt x="1599" y="799"/>
                  </a:lnTo>
                  <a:lnTo>
                    <a:pt x="1599" y="799"/>
                  </a:lnTo>
                  <a:lnTo>
                    <a:pt x="1599" y="799"/>
                  </a:lnTo>
                  <a:lnTo>
                    <a:pt x="1599" y="799"/>
                  </a:lnTo>
                  <a:lnTo>
                    <a:pt x="1599" y="799"/>
                  </a:lnTo>
                  <a:lnTo>
                    <a:pt x="1599" y="780"/>
                  </a:lnTo>
                  <a:lnTo>
                    <a:pt x="1599" y="780"/>
                  </a:lnTo>
                  <a:lnTo>
                    <a:pt x="1618" y="780"/>
                  </a:lnTo>
                  <a:lnTo>
                    <a:pt x="1599" y="780"/>
                  </a:lnTo>
                  <a:lnTo>
                    <a:pt x="1599" y="780"/>
                  </a:lnTo>
                  <a:lnTo>
                    <a:pt x="1599" y="780"/>
                  </a:lnTo>
                  <a:lnTo>
                    <a:pt x="1599" y="799"/>
                  </a:lnTo>
                  <a:lnTo>
                    <a:pt x="1599" y="799"/>
                  </a:lnTo>
                  <a:lnTo>
                    <a:pt x="1599" y="799"/>
                  </a:lnTo>
                  <a:lnTo>
                    <a:pt x="1599" y="780"/>
                  </a:lnTo>
                  <a:lnTo>
                    <a:pt x="1618" y="780"/>
                  </a:lnTo>
                  <a:lnTo>
                    <a:pt x="1599" y="780"/>
                  </a:lnTo>
                  <a:lnTo>
                    <a:pt x="1618" y="780"/>
                  </a:lnTo>
                  <a:lnTo>
                    <a:pt x="1618" y="780"/>
                  </a:lnTo>
                  <a:lnTo>
                    <a:pt x="1774" y="663"/>
                  </a:lnTo>
                  <a:lnTo>
                    <a:pt x="1774" y="663"/>
                  </a:lnTo>
                  <a:lnTo>
                    <a:pt x="1969" y="526"/>
                  </a:lnTo>
                  <a:lnTo>
                    <a:pt x="1969" y="526"/>
                  </a:lnTo>
                  <a:lnTo>
                    <a:pt x="2105" y="429"/>
                  </a:lnTo>
                  <a:lnTo>
                    <a:pt x="2105" y="429"/>
                  </a:lnTo>
                  <a:lnTo>
                    <a:pt x="2125" y="429"/>
                  </a:lnTo>
                  <a:lnTo>
                    <a:pt x="2125" y="429"/>
                  </a:lnTo>
                  <a:lnTo>
                    <a:pt x="2125" y="429"/>
                  </a:lnTo>
                  <a:lnTo>
                    <a:pt x="2300" y="332"/>
                  </a:lnTo>
                  <a:lnTo>
                    <a:pt x="2300" y="332"/>
                  </a:lnTo>
                  <a:lnTo>
                    <a:pt x="2378" y="293"/>
                  </a:lnTo>
                  <a:lnTo>
                    <a:pt x="2378" y="293"/>
                  </a:lnTo>
                  <a:lnTo>
                    <a:pt x="2378" y="293"/>
                  </a:lnTo>
                  <a:lnTo>
                    <a:pt x="2359" y="293"/>
                  </a:lnTo>
                  <a:lnTo>
                    <a:pt x="2378" y="293"/>
                  </a:lnTo>
                  <a:lnTo>
                    <a:pt x="2378" y="293"/>
                  </a:lnTo>
                  <a:lnTo>
                    <a:pt x="2378" y="293"/>
                  </a:lnTo>
                  <a:lnTo>
                    <a:pt x="2553" y="215"/>
                  </a:lnTo>
                  <a:lnTo>
                    <a:pt x="2553" y="215"/>
                  </a:lnTo>
                  <a:lnTo>
                    <a:pt x="2709" y="156"/>
                  </a:lnTo>
                  <a:lnTo>
                    <a:pt x="2709" y="156"/>
                  </a:lnTo>
                  <a:lnTo>
                    <a:pt x="2768" y="137"/>
                  </a:lnTo>
                  <a:lnTo>
                    <a:pt x="2787" y="137"/>
                  </a:lnTo>
                  <a:lnTo>
                    <a:pt x="2807" y="117"/>
                  </a:lnTo>
                  <a:lnTo>
                    <a:pt x="2846" y="117"/>
                  </a:lnTo>
                  <a:lnTo>
                    <a:pt x="2846" y="117"/>
                  </a:lnTo>
                  <a:lnTo>
                    <a:pt x="3118" y="59"/>
                  </a:lnTo>
                  <a:lnTo>
                    <a:pt x="3118" y="39"/>
                  </a:lnTo>
                  <a:lnTo>
                    <a:pt x="3118" y="59"/>
                  </a:lnTo>
                  <a:lnTo>
                    <a:pt x="3118" y="59"/>
                  </a:lnTo>
                  <a:lnTo>
                    <a:pt x="3118" y="59"/>
                  </a:lnTo>
                  <a:lnTo>
                    <a:pt x="3138" y="39"/>
                  </a:lnTo>
                  <a:lnTo>
                    <a:pt x="3157" y="39"/>
                  </a:lnTo>
                  <a:lnTo>
                    <a:pt x="3157" y="39"/>
                  </a:lnTo>
                  <a:lnTo>
                    <a:pt x="3196" y="39"/>
                  </a:lnTo>
                  <a:lnTo>
                    <a:pt x="3196" y="39"/>
                  </a:lnTo>
                  <a:lnTo>
                    <a:pt x="3196" y="39"/>
                  </a:lnTo>
                  <a:lnTo>
                    <a:pt x="3255" y="20"/>
                  </a:lnTo>
                  <a:lnTo>
                    <a:pt x="3255" y="20"/>
                  </a:lnTo>
                  <a:lnTo>
                    <a:pt x="3255" y="20"/>
                  </a:lnTo>
                  <a:lnTo>
                    <a:pt x="3489" y="0"/>
                  </a:lnTo>
                  <a:lnTo>
                    <a:pt x="3489" y="0"/>
                  </a:lnTo>
                  <a:lnTo>
                    <a:pt x="3722" y="0"/>
                  </a:lnTo>
                  <a:lnTo>
                    <a:pt x="3722" y="0"/>
                  </a:lnTo>
                  <a:lnTo>
                    <a:pt x="3722" y="0"/>
                  </a:lnTo>
                  <a:lnTo>
                    <a:pt x="3761" y="0"/>
                  </a:lnTo>
                  <a:lnTo>
                    <a:pt x="3781" y="0"/>
                  </a:lnTo>
                  <a:lnTo>
                    <a:pt x="3781" y="20"/>
                  </a:lnTo>
                  <a:lnTo>
                    <a:pt x="3781" y="20"/>
                  </a:lnTo>
                  <a:lnTo>
                    <a:pt x="3839" y="20"/>
                  </a:lnTo>
                  <a:lnTo>
                    <a:pt x="3839" y="20"/>
                  </a:lnTo>
                  <a:lnTo>
                    <a:pt x="4171" y="5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2300;p41"/>
            <p:cNvSpPr/>
            <p:nvPr/>
          </p:nvSpPr>
          <p:spPr>
            <a:xfrm>
              <a:off x="5321675" y="3398400"/>
              <a:ext cx="25" cy="525"/>
            </a:xfrm>
            <a:custGeom>
              <a:avLst/>
              <a:gdLst/>
              <a:ahLst/>
              <a:cxnLst/>
              <a:rect l="l" t="t" r="r" b="b"/>
              <a:pathLst>
                <a:path w="1" h="21" fill="none" extrusionOk="0">
                  <a:moveTo>
                    <a:pt x="1" y="1"/>
                  </a:moveTo>
                  <a:lnTo>
                    <a:pt x="1" y="20"/>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2301;p41"/>
            <p:cNvSpPr/>
            <p:nvPr/>
          </p:nvSpPr>
          <p:spPr>
            <a:xfrm>
              <a:off x="5341650" y="3442725"/>
              <a:ext cx="25" cy="525"/>
            </a:xfrm>
            <a:custGeom>
              <a:avLst/>
              <a:gdLst/>
              <a:ahLst/>
              <a:cxnLst/>
              <a:rect l="l" t="t" r="r" b="b"/>
              <a:pathLst>
                <a:path w="1" h="21" fill="none" extrusionOk="0">
                  <a:moveTo>
                    <a:pt x="1" y="1"/>
                  </a:moveTo>
                  <a:lnTo>
                    <a:pt x="1" y="20"/>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2302;p41"/>
            <p:cNvSpPr/>
            <p:nvPr/>
          </p:nvSpPr>
          <p:spPr>
            <a:xfrm>
              <a:off x="5294400" y="3336050"/>
              <a:ext cx="59450" cy="27800"/>
            </a:xfrm>
            <a:custGeom>
              <a:avLst/>
              <a:gdLst/>
              <a:ahLst/>
              <a:cxnLst/>
              <a:rect l="l" t="t" r="r" b="b"/>
              <a:pathLst>
                <a:path w="2378" h="1112" extrusionOk="0">
                  <a:moveTo>
                    <a:pt x="605" y="1"/>
                  </a:moveTo>
                  <a:lnTo>
                    <a:pt x="429" y="20"/>
                  </a:lnTo>
                  <a:lnTo>
                    <a:pt x="254" y="79"/>
                  </a:lnTo>
                  <a:lnTo>
                    <a:pt x="137" y="137"/>
                  </a:lnTo>
                  <a:lnTo>
                    <a:pt x="40" y="215"/>
                  </a:lnTo>
                  <a:lnTo>
                    <a:pt x="20" y="254"/>
                  </a:lnTo>
                  <a:lnTo>
                    <a:pt x="1" y="293"/>
                  </a:lnTo>
                  <a:lnTo>
                    <a:pt x="1" y="352"/>
                  </a:lnTo>
                  <a:lnTo>
                    <a:pt x="1" y="410"/>
                  </a:lnTo>
                  <a:lnTo>
                    <a:pt x="40" y="508"/>
                  </a:lnTo>
                  <a:lnTo>
                    <a:pt x="137" y="624"/>
                  </a:lnTo>
                  <a:lnTo>
                    <a:pt x="274" y="722"/>
                  </a:lnTo>
                  <a:lnTo>
                    <a:pt x="429" y="819"/>
                  </a:lnTo>
                  <a:lnTo>
                    <a:pt x="624" y="917"/>
                  </a:lnTo>
                  <a:lnTo>
                    <a:pt x="839" y="995"/>
                  </a:lnTo>
                  <a:lnTo>
                    <a:pt x="1072" y="1053"/>
                  </a:lnTo>
                  <a:lnTo>
                    <a:pt x="1326" y="1092"/>
                  </a:lnTo>
                  <a:lnTo>
                    <a:pt x="1540" y="1112"/>
                  </a:lnTo>
                  <a:lnTo>
                    <a:pt x="1754" y="1112"/>
                  </a:lnTo>
                  <a:lnTo>
                    <a:pt x="1949" y="1092"/>
                  </a:lnTo>
                  <a:lnTo>
                    <a:pt x="2105" y="1053"/>
                  </a:lnTo>
                  <a:lnTo>
                    <a:pt x="2241" y="995"/>
                  </a:lnTo>
                  <a:lnTo>
                    <a:pt x="2319" y="917"/>
                  </a:lnTo>
                  <a:lnTo>
                    <a:pt x="2358" y="878"/>
                  </a:lnTo>
                  <a:lnTo>
                    <a:pt x="2378" y="819"/>
                  </a:lnTo>
                  <a:lnTo>
                    <a:pt x="2378" y="780"/>
                  </a:lnTo>
                  <a:lnTo>
                    <a:pt x="2378" y="722"/>
                  </a:lnTo>
                  <a:lnTo>
                    <a:pt x="2319" y="605"/>
                  </a:lnTo>
                  <a:lnTo>
                    <a:pt x="2241" y="508"/>
                  </a:lnTo>
                  <a:lnTo>
                    <a:pt x="2105" y="391"/>
                  </a:lnTo>
                  <a:lnTo>
                    <a:pt x="1949" y="293"/>
                  </a:lnTo>
                  <a:lnTo>
                    <a:pt x="1754" y="215"/>
                  </a:lnTo>
                  <a:lnTo>
                    <a:pt x="1540" y="137"/>
                  </a:lnTo>
                  <a:lnTo>
                    <a:pt x="1287" y="79"/>
                  </a:lnTo>
                  <a:lnTo>
                    <a:pt x="1053" y="20"/>
                  </a:lnTo>
                  <a:lnTo>
                    <a:pt x="819" y="1"/>
                  </a:ln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2303;p41"/>
            <p:cNvSpPr/>
            <p:nvPr/>
          </p:nvSpPr>
          <p:spPr>
            <a:xfrm>
              <a:off x="5294400" y="3336050"/>
              <a:ext cx="59450" cy="27800"/>
            </a:xfrm>
            <a:custGeom>
              <a:avLst/>
              <a:gdLst/>
              <a:ahLst/>
              <a:cxnLst/>
              <a:rect l="l" t="t" r="r" b="b"/>
              <a:pathLst>
                <a:path w="2378" h="1112" fill="none" extrusionOk="0">
                  <a:moveTo>
                    <a:pt x="1" y="293"/>
                  </a:moveTo>
                  <a:lnTo>
                    <a:pt x="1" y="293"/>
                  </a:lnTo>
                  <a:lnTo>
                    <a:pt x="1" y="352"/>
                  </a:lnTo>
                  <a:lnTo>
                    <a:pt x="1" y="410"/>
                  </a:lnTo>
                  <a:lnTo>
                    <a:pt x="40" y="508"/>
                  </a:lnTo>
                  <a:lnTo>
                    <a:pt x="137" y="624"/>
                  </a:lnTo>
                  <a:lnTo>
                    <a:pt x="274" y="722"/>
                  </a:lnTo>
                  <a:lnTo>
                    <a:pt x="429" y="819"/>
                  </a:lnTo>
                  <a:lnTo>
                    <a:pt x="624" y="917"/>
                  </a:lnTo>
                  <a:lnTo>
                    <a:pt x="839" y="995"/>
                  </a:lnTo>
                  <a:lnTo>
                    <a:pt x="1072" y="1053"/>
                  </a:lnTo>
                  <a:lnTo>
                    <a:pt x="1072" y="1053"/>
                  </a:lnTo>
                  <a:lnTo>
                    <a:pt x="1326" y="1092"/>
                  </a:lnTo>
                  <a:lnTo>
                    <a:pt x="1540" y="1112"/>
                  </a:lnTo>
                  <a:lnTo>
                    <a:pt x="1754" y="1112"/>
                  </a:lnTo>
                  <a:lnTo>
                    <a:pt x="1949" y="1092"/>
                  </a:lnTo>
                  <a:lnTo>
                    <a:pt x="2105" y="1053"/>
                  </a:lnTo>
                  <a:lnTo>
                    <a:pt x="2241" y="995"/>
                  </a:lnTo>
                  <a:lnTo>
                    <a:pt x="2319" y="917"/>
                  </a:lnTo>
                  <a:lnTo>
                    <a:pt x="2358" y="878"/>
                  </a:lnTo>
                  <a:lnTo>
                    <a:pt x="2378" y="819"/>
                  </a:lnTo>
                  <a:lnTo>
                    <a:pt x="2378" y="819"/>
                  </a:lnTo>
                  <a:lnTo>
                    <a:pt x="2378" y="780"/>
                  </a:lnTo>
                  <a:lnTo>
                    <a:pt x="2378" y="722"/>
                  </a:lnTo>
                  <a:lnTo>
                    <a:pt x="2319" y="605"/>
                  </a:lnTo>
                  <a:lnTo>
                    <a:pt x="2241" y="508"/>
                  </a:lnTo>
                  <a:lnTo>
                    <a:pt x="2105" y="391"/>
                  </a:lnTo>
                  <a:lnTo>
                    <a:pt x="1949" y="293"/>
                  </a:lnTo>
                  <a:lnTo>
                    <a:pt x="1754" y="215"/>
                  </a:lnTo>
                  <a:lnTo>
                    <a:pt x="1540" y="137"/>
                  </a:lnTo>
                  <a:lnTo>
                    <a:pt x="1287" y="79"/>
                  </a:lnTo>
                  <a:lnTo>
                    <a:pt x="1287" y="79"/>
                  </a:lnTo>
                  <a:lnTo>
                    <a:pt x="1053" y="20"/>
                  </a:lnTo>
                  <a:lnTo>
                    <a:pt x="819" y="1"/>
                  </a:lnTo>
                  <a:lnTo>
                    <a:pt x="605" y="1"/>
                  </a:lnTo>
                  <a:lnTo>
                    <a:pt x="429" y="20"/>
                  </a:lnTo>
                  <a:lnTo>
                    <a:pt x="254" y="79"/>
                  </a:lnTo>
                  <a:lnTo>
                    <a:pt x="137" y="137"/>
                  </a:lnTo>
                  <a:lnTo>
                    <a:pt x="40" y="215"/>
                  </a:lnTo>
                  <a:lnTo>
                    <a:pt x="20" y="254"/>
                  </a:lnTo>
                  <a:lnTo>
                    <a:pt x="1" y="293"/>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2304;p41"/>
            <p:cNvSpPr/>
            <p:nvPr/>
          </p:nvSpPr>
          <p:spPr>
            <a:xfrm>
              <a:off x="5654850" y="3335575"/>
              <a:ext cx="166125" cy="221175"/>
            </a:xfrm>
            <a:custGeom>
              <a:avLst/>
              <a:gdLst/>
              <a:ahLst/>
              <a:cxnLst/>
              <a:rect l="l" t="t" r="r" b="b"/>
              <a:pathLst>
                <a:path w="6645" h="8847" extrusionOk="0">
                  <a:moveTo>
                    <a:pt x="4171" y="1"/>
                  </a:moveTo>
                  <a:lnTo>
                    <a:pt x="3781" y="20"/>
                  </a:lnTo>
                  <a:lnTo>
                    <a:pt x="3391" y="78"/>
                  </a:lnTo>
                  <a:lnTo>
                    <a:pt x="3001" y="195"/>
                  </a:lnTo>
                  <a:lnTo>
                    <a:pt x="2631" y="332"/>
                  </a:lnTo>
                  <a:lnTo>
                    <a:pt x="2281" y="527"/>
                  </a:lnTo>
                  <a:lnTo>
                    <a:pt x="1949" y="741"/>
                  </a:lnTo>
                  <a:lnTo>
                    <a:pt x="1618" y="994"/>
                  </a:lnTo>
                  <a:lnTo>
                    <a:pt x="1326" y="1286"/>
                  </a:lnTo>
                  <a:lnTo>
                    <a:pt x="1053" y="1598"/>
                  </a:lnTo>
                  <a:lnTo>
                    <a:pt x="800" y="1929"/>
                  </a:lnTo>
                  <a:lnTo>
                    <a:pt x="585" y="2300"/>
                  </a:lnTo>
                  <a:lnTo>
                    <a:pt x="391" y="2689"/>
                  </a:lnTo>
                  <a:lnTo>
                    <a:pt x="235" y="3118"/>
                  </a:lnTo>
                  <a:lnTo>
                    <a:pt x="118" y="3547"/>
                  </a:lnTo>
                  <a:lnTo>
                    <a:pt x="40" y="3995"/>
                  </a:lnTo>
                  <a:lnTo>
                    <a:pt x="1" y="4443"/>
                  </a:lnTo>
                  <a:lnTo>
                    <a:pt x="1" y="4872"/>
                  </a:lnTo>
                  <a:lnTo>
                    <a:pt x="59" y="5300"/>
                  </a:lnTo>
                  <a:lnTo>
                    <a:pt x="137" y="5729"/>
                  </a:lnTo>
                  <a:lnTo>
                    <a:pt x="254" y="6118"/>
                  </a:lnTo>
                  <a:lnTo>
                    <a:pt x="410" y="6508"/>
                  </a:lnTo>
                  <a:lnTo>
                    <a:pt x="585" y="6878"/>
                  </a:lnTo>
                  <a:lnTo>
                    <a:pt x="800" y="7210"/>
                  </a:lnTo>
                  <a:lnTo>
                    <a:pt x="1053" y="7521"/>
                  </a:lnTo>
                  <a:lnTo>
                    <a:pt x="1326" y="7814"/>
                  </a:lnTo>
                  <a:lnTo>
                    <a:pt x="1618" y="8086"/>
                  </a:lnTo>
                  <a:lnTo>
                    <a:pt x="1949" y="8301"/>
                  </a:lnTo>
                  <a:lnTo>
                    <a:pt x="2300" y="8496"/>
                  </a:lnTo>
                  <a:lnTo>
                    <a:pt x="2670" y="8651"/>
                  </a:lnTo>
                  <a:lnTo>
                    <a:pt x="3079" y="8749"/>
                  </a:lnTo>
                  <a:lnTo>
                    <a:pt x="3313" y="8807"/>
                  </a:lnTo>
                  <a:lnTo>
                    <a:pt x="3567" y="8827"/>
                  </a:lnTo>
                  <a:lnTo>
                    <a:pt x="3820" y="8846"/>
                  </a:lnTo>
                  <a:lnTo>
                    <a:pt x="4073" y="8827"/>
                  </a:lnTo>
                  <a:lnTo>
                    <a:pt x="4307" y="8807"/>
                  </a:lnTo>
                  <a:lnTo>
                    <a:pt x="4560" y="8768"/>
                  </a:lnTo>
                  <a:lnTo>
                    <a:pt x="4794" y="8729"/>
                  </a:lnTo>
                  <a:lnTo>
                    <a:pt x="5028" y="8651"/>
                  </a:lnTo>
                  <a:lnTo>
                    <a:pt x="4794" y="8573"/>
                  </a:lnTo>
                  <a:lnTo>
                    <a:pt x="4580" y="8457"/>
                  </a:lnTo>
                  <a:lnTo>
                    <a:pt x="4365" y="8340"/>
                  </a:lnTo>
                  <a:lnTo>
                    <a:pt x="4171" y="8184"/>
                  </a:lnTo>
                  <a:lnTo>
                    <a:pt x="3976" y="8028"/>
                  </a:lnTo>
                  <a:lnTo>
                    <a:pt x="3800" y="7853"/>
                  </a:lnTo>
                  <a:lnTo>
                    <a:pt x="3644" y="7658"/>
                  </a:lnTo>
                  <a:lnTo>
                    <a:pt x="3489" y="7463"/>
                  </a:lnTo>
                  <a:lnTo>
                    <a:pt x="3352" y="7249"/>
                  </a:lnTo>
                  <a:lnTo>
                    <a:pt x="3235" y="7015"/>
                  </a:lnTo>
                  <a:lnTo>
                    <a:pt x="3138" y="6781"/>
                  </a:lnTo>
                  <a:lnTo>
                    <a:pt x="3060" y="6547"/>
                  </a:lnTo>
                  <a:lnTo>
                    <a:pt x="2982" y="6294"/>
                  </a:lnTo>
                  <a:lnTo>
                    <a:pt x="2924" y="6041"/>
                  </a:lnTo>
                  <a:lnTo>
                    <a:pt x="2885" y="5787"/>
                  </a:lnTo>
                  <a:lnTo>
                    <a:pt x="2846" y="5534"/>
                  </a:lnTo>
                  <a:lnTo>
                    <a:pt x="2826" y="5261"/>
                  </a:lnTo>
                  <a:lnTo>
                    <a:pt x="2826" y="5008"/>
                  </a:lnTo>
                  <a:lnTo>
                    <a:pt x="2846" y="4735"/>
                  </a:lnTo>
                  <a:lnTo>
                    <a:pt x="2865" y="4482"/>
                  </a:lnTo>
                  <a:lnTo>
                    <a:pt x="2904" y="4209"/>
                  </a:lnTo>
                  <a:lnTo>
                    <a:pt x="2943" y="3956"/>
                  </a:lnTo>
                  <a:lnTo>
                    <a:pt x="3021" y="3702"/>
                  </a:lnTo>
                  <a:lnTo>
                    <a:pt x="3099" y="3449"/>
                  </a:lnTo>
                  <a:lnTo>
                    <a:pt x="3177" y="3196"/>
                  </a:lnTo>
                  <a:lnTo>
                    <a:pt x="3274" y="2962"/>
                  </a:lnTo>
                  <a:lnTo>
                    <a:pt x="3391" y="2728"/>
                  </a:lnTo>
                  <a:lnTo>
                    <a:pt x="3528" y="2514"/>
                  </a:lnTo>
                  <a:lnTo>
                    <a:pt x="3664" y="2300"/>
                  </a:lnTo>
                  <a:lnTo>
                    <a:pt x="3820" y="2105"/>
                  </a:lnTo>
                  <a:lnTo>
                    <a:pt x="3976" y="1910"/>
                  </a:lnTo>
                  <a:lnTo>
                    <a:pt x="4151" y="1735"/>
                  </a:lnTo>
                  <a:lnTo>
                    <a:pt x="4346" y="1579"/>
                  </a:lnTo>
                  <a:lnTo>
                    <a:pt x="4541" y="1423"/>
                  </a:lnTo>
                  <a:lnTo>
                    <a:pt x="4755" y="1286"/>
                  </a:lnTo>
                  <a:lnTo>
                    <a:pt x="4989" y="1189"/>
                  </a:lnTo>
                  <a:lnTo>
                    <a:pt x="5223" y="1092"/>
                  </a:lnTo>
                  <a:lnTo>
                    <a:pt x="5476" y="1014"/>
                  </a:lnTo>
                  <a:lnTo>
                    <a:pt x="5729" y="955"/>
                  </a:lnTo>
                  <a:lnTo>
                    <a:pt x="5983" y="936"/>
                  </a:lnTo>
                  <a:lnTo>
                    <a:pt x="6314" y="916"/>
                  </a:lnTo>
                  <a:lnTo>
                    <a:pt x="6645" y="936"/>
                  </a:lnTo>
                  <a:lnTo>
                    <a:pt x="6470" y="780"/>
                  </a:lnTo>
                  <a:lnTo>
                    <a:pt x="6294" y="643"/>
                  </a:lnTo>
                  <a:lnTo>
                    <a:pt x="6080" y="527"/>
                  </a:lnTo>
                  <a:lnTo>
                    <a:pt x="5885" y="410"/>
                  </a:lnTo>
                  <a:lnTo>
                    <a:pt x="5671" y="312"/>
                  </a:lnTo>
                  <a:lnTo>
                    <a:pt x="5456" y="215"/>
                  </a:lnTo>
                  <a:lnTo>
                    <a:pt x="5223" y="137"/>
                  </a:lnTo>
                  <a:lnTo>
                    <a:pt x="4989" y="78"/>
                  </a:lnTo>
                  <a:lnTo>
                    <a:pt x="4580" y="20"/>
                  </a:lnTo>
                  <a:lnTo>
                    <a:pt x="4171" y="1"/>
                  </a:ln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2305;p41"/>
            <p:cNvSpPr/>
            <p:nvPr/>
          </p:nvSpPr>
          <p:spPr>
            <a:xfrm>
              <a:off x="5654850" y="3335575"/>
              <a:ext cx="166125" cy="221175"/>
            </a:xfrm>
            <a:custGeom>
              <a:avLst/>
              <a:gdLst/>
              <a:ahLst/>
              <a:cxnLst/>
              <a:rect l="l" t="t" r="r" b="b"/>
              <a:pathLst>
                <a:path w="6645" h="8847" fill="none" extrusionOk="0">
                  <a:moveTo>
                    <a:pt x="118" y="3547"/>
                  </a:moveTo>
                  <a:lnTo>
                    <a:pt x="118" y="3547"/>
                  </a:lnTo>
                  <a:lnTo>
                    <a:pt x="40" y="3995"/>
                  </a:lnTo>
                  <a:lnTo>
                    <a:pt x="1" y="4443"/>
                  </a:lnTo>
                  <a:lnTo>
                    <a:pt x="1" y="4872"/>
                  </a:lnTo>
                  <a:lnTo>
                    <a:pt x="59" y="5300"/>
                  </a:lnTo>
                  <a:lnTo>
                    <a:pt x="137" y="5729"/>
                  </a:lnTo>
                  <a:lnTo>
                    <a:pt x="254" y="6118"/>
                  </a:lnTo>
                  <a:lnTo>
                    <a:pt x="410" y="6508"/>
                  </a:lnTo>
                  <a:lnTo>
                    <a:pt x="585" y="6878"/>
                  </a:lnTo>
                  <a:lnTo>
                    <a:pt x="800" y="7210"/>
                  </a:lnTo>
                  <a:lnTo>
                    <a:pt x="1053" y="7521"/>
                  </a:lnTo>
                  <a:lnTo>
                    <a:pt x="1326" y="7814"/>
                  </a:lnTo>
                  <a:lnTo>
                    <a:pt x="1618" y="8086"/>
                  </a:lnTo>
                  <a:lnTo>
                    <a:pt x="1949" y="8301"/>
                  </a:lnTo>
                  <a:lnTo>
                    <a:pt x="2300" y="8496"/>
                  </a:lnTo>
                  <a:lnTo>
                    <a:pt x="2670" y="8651"/>
                  </a:lnTo>
                  <a:lnTo>
                    <a:pt x="3079" y="8749"/>
                  </a:lnTo>
                  <a:lnTo>
                    <a:pt x="3079" y="8749"/>
                  </a:lnTo>
                  <a:lnTo>
                    <a:pt x="3313" y="8807"/>
                  </a:lnTo>
                  <a:lnTo>
                    <a:pt x="3567" y="8827"/>
                  </a:lnTo>
                  <a:lnTo>
                    <a:pt x="3820" y="8846"/>
                  </a:lnTo>
                  <a:lnTo>
                    <a:pt x="4073" y="8827"/>
                  </a:lnTo>
                  <a:lnTo>
                    <a:pt x="4307" y="8807"/>
                  </a:lnTo>
                  <a:lnTo>
                    <a:pt x="4560" y="8768"/>
                  </a:lnTo>
                  <a:lnTo>
                    <a:pt x="4794" y="8729"/>
                  </a:lnTo>
                  <a:lnTo>
                    <a:pt x="5028" y="8651"/>
                  </a:lnTo>
                  <a:lnTo>
                    <a:pt x="5028" y="8651"/>
                  </a:lnTo>
                  <a:lnTo>
                    <a:pt x="4794" y="8573"/>
                  </a:lnTo>
                  <a:lnTo>
                    <a:pt x="4580" y="8457"/>
                  </a:lnTo>
                  <a:lnTo>
                    <a:pt x="4580" y="8457"/>
                  </a:lnTo>
                  <a:lnTo>
                    <a:pt x="4365" y="8340"/>
                  </a:lnTo>
                  <a:lnTo>
                    <a:pt x="4171" y="8184"/>
                  </a:lnTo>
                  <a:lnTo>
                    <a:pt x="4171" y="8184"/>
                  </a:lnTo>
                  <a:lnTo>
                    <a:pt x="3976" y="8028"/>
                  </a:lnTo>
                  <a:lnTo>
                    <a:pt x="3800" y="7853"/>
                  </a:lnTo>
                  <a:lnTo>
                    <a:pt x="3644" y="7658"/>
                  </a:lnTo>
                  <a:lnTo>
                    <a:pt x="3489" y="7463"/>
                  </a:lnTo>
                  <a:lnTo>
                    <a:pt x="3489" y="7463"/>
                  </a:lnTo>
                  <a:lnTo>
                    <a:pt x="3352" y="7249"/>
                  </a:lnTo>
                  <a:lnTo>
                    <a:pt x="3235" y="7015"/>
                  </a:lnTo>
                  <a:lnTo>
                    <a:pt x="3138" y="6781"/>
                  </a:lnTo>
                  <a:lnTo>
                    <a:pt x="3060" y="6547"/>
                  </a:lnTo>
                  <a:lnTo>
                    <a:pt x="3060" y="6547"/>
                  </a:lnTo>
                  <a:lnTo>
                    <a:pt x="2982" y="6294"/>
                  </a:lnTo>
                  <a:lnTo>
                    <a:pt x="2924" y="6041"/>
                  </a:lnTo>
                  <a:lnTo>
                    <a:pt x="2885" y="5787"/>
                  </a:lnTo>
                  <a:lnTo>
                    <a:pt x="2846" y="5534"/>
                  </a:lnTo>
                  <a:lnTo>
                    <a:pt x="2826" y="5261"/>
                  </a:lnTo>
                  <a:lnTo>
                    <a:pt x="2826" y="5008"/>
                  </a:lnTo>
                  <a:lnTo>
                    <a:pt x="2846" y="4735"/>
                  </a:lnTo>
                  <a:lnTo>
                    <a:pt x="2865" y="4482"/>
                  </a:lnTo>
                  <a:lnTo>
                    <a:pt x="2865" y="4482"/>
                  </a:lnTo>
                  <a:lnTo>
                    <a:pt x="2904" y="4209"/>
                  </a:lnTo>
                  <a:lnTo>
                    <a:pt x="2943" y="3956"/>
                  </a:lnTo>
                  <a:lnTo>
                    <a:pt x="3021" y="3702"/>
                  </a:lnTo>
                  <a:lnTo>
                    <a:pt x="3099" y="3449"/>
                  </a:lnTo>
                  <a:lnTo>
                    <a:pt x="3099" y="3449"/>
                  </a:lnTo>
                  <a:lnTo>
                    <a:pt x="3177" y="3196"/>
                  </a:lnTo>
                  <a:lnTo>
                    <a:pt x="3274" y="2962"/>
                  </a:lnTo>
                  <a:lnTo>
                    <a:pt x="3391" y="2728"/>
                  </a:lnTo>
                  <a:lnTo>
                    <a:pt x="3528" y="2514"/>
                  </a:lnTo>
                  <a:lnTo>
                    <a:pt x="3528" y="2514"/>
                  </a:lnTo>
                  <a:lnTo>
                    <a:pt x="3664" y="2300"/>
                  </a:lnTo>
                  <a:lnTo>
                    <a:pt x="3820" y="2105"/>
                  </a:lnTo>
                  <a:lnTo>
                    <a:pt x="3976" y="1910"/>
                  </a:lnTo>
                  <a:lnTo>
                    <a:pt x="4151" y="1735"/>
                  </a:lnTo>
                  <a:lnTo>
                    <a:pt x="4151" y="1735"/>
                  </a:lnTo>
                  <a:lnTo>
                    <a:pt x="4346" y="1579"/>
                  </a:lnTo>
                  <a:lnTo>
                    <a:pt x="4541" y="1423"/>
                  </a:lnTo>
                  <a:lnTo>
                    <a:pt x="4755" y="1286"/>
                  </a:lnTo>
                  <a:lnTo>
                    <a:pt x="4989" y="1189"/>
                  </a:lnTo>
                  <a:lnTo>
                    <a:pt x="4989" y="1189"/>
                  </a:lnTo>
                  <a:lnTo>
                    <a:pt x="5223" y="1092"/>
                  </a:lnTo>
                  <a:lnTo>
                    <a:pt x="5476" y="1014"/>
                  </a:lnTo>
                  <a:lnTo>
                    <a:pt x="5729" y="955"/>
                  </a:lnTo>
                  <a:lnTo>
                    <a:pt x="5983" y="936"/>
                  </a:lnTo>
                  <a:lnTo>
                    <a:pt x="5983" y="936"/>
                  </a:lnTo>
                  <a:lnTo>
                    <a:pt x="6314" y="916"/>
                  </a:lnTo>
                  <a:lnTo>
                    <a:pt x="6645" y="936"/>
                  </a:lnTo>
                  <a:lnTo>
                    <a:pt x="6645" y="936"/>
                  </a:lnTo>
                  <a:lnTo>
                    <a:pt x="6470" y="780"/>
                  </a:lnTo>
                  <a:lnTo>
                    <a:pt x="6294" y="643"/>
                  </a:lnTo>
                  <a:lnTo>
                    <a:pt x="6080" y="527"/>
                  </a:lnTo>
                  <a:lnTo>
                    <a:pt x="5885" y="410"/>
                  </a:lnTo>
                  <a:lnTo>
                    <a:pt x="5671" y="312"/>
                  </a:lnTo>
                  <a:lnTo>
                    <a:pt x="5456" y="215"/>
                  </a:lnTo>
                  <a:lnTo>
                    <a:pt x="5223" y="137"/>
                  </a:lnTo>
                  <a:lnTo>
                    <a:pt x="4989" y="78"/>
                  </a:lnTo>
                  <a:lnTo>
                    <a:pt x="4989" y="78"/>
                  </a:lnTo>
                  <a:lnTo>
                    <a:pt x="4580" y="20"/>
                  </a:lnTo>
                  <a:lnTo>
                    <a:pt x="4171" y="1"/>
                  </a:lnTo>
                  <a:lnTo>
                    <a:pt x="3781" y="20"/>
                  </a:lnTo>
                  <a:lnTo>
                    <a:pt x="3391" y="78"/>
                  </a:lnTo>
                  <a:lnTo>
                    <a:pt x="3001" y="195"/>
                  </a:lnTo>
                  <a:lnTo>
                    <a:pt x="2631" y="332"/>
                  </a:lnTo>
                  <a:lnTo>
                    <a:pt x="2281" y="527"/>
                  </a:lnTo>
                  <a:lnTo>
                    <a:pt x="1949" y="741"/>
                  </a:lnTo>
                  <a:lnTo>
                    <a:pt x="1618" y="994"/>
                  </a:lnTo>
                  <a:lnTo>
                    <a:pt x="1326" y="1286"/>
                  </a:lnTo>
                  <a:lnTo>
                    <a:pt x="1053" y="1598"/>
                  </a:lnTo>
                  <a:lnTo>
                    <a:pt x="800" y="1929"/>
                  </a:lnTo>
                  <a:lnTo>
                    <a:pt x="585" y="2300"/>
                  </a:lnTo>
                  <a:lnTo>
                    <a:pt x="391" y="2689"/>
                  </a:lnTo>
                  <a:lnTo>
                    <a:pt x="235" y="3118"/>
                  </a:lnTo>
                  <a:lnTo>
                    <a:pt x="118" y="354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2306;p41"/>
            <p:cNvSpPr/>
            <p:nvPr/>
          </p:nvSpPr>
          <p:spPr>
            <a:xfrm>
              <a:off x="5706975" y="3352625"/>
              <a:ext cx="149575" cy="201200"/>
            </a:xfrm>
            <a:custGeom>
              <a:avLst/>
              <a:gdLst/>
              <a:ahLst/>
              <a:cxnLst/>
              <a:rect l="l" t="t" r="r" b="b"/>
              <a:pathLst>
                <a:path w="5983" h="8048" extrusionOk="0">
                  <a:moveTo>
                    <a:pt x="3488" y="0"/>
                  </a:moveTo>
                  <a:lnTo>
                    <a:pt x="3255" y="20"/>
                  </a:lnTo>
                  <a:lnTo>
                    <a:pt x="3196" y="20"/>
                  </a:lnTo>
                  <a:lnTo>
                    <a:pt x="3157" y="39"/>
                  </a:lnTo>
                  <a:lnTo>
                    <a:pt x="3118" y="39"/>
                  </a:lnTo>
                  <a:lnTo>
                    <a:pt x="2845" y="98"/>
                  </a:lnTo>
                  <a:lnTo>
                    <a:pt x="2806" y="117"/>
                  </a:lnTo>
                  <a:lnTo>
                    <a:pt x="2767" y="137"/>
                  </a:lnTo>
                  <a:lnTo>
                    <a:pt x="2709" y="156"/>
                  </a:lnTo>
                  <a:lnTo>
                    <a:pt x="2553" y="215"/>
                  </a:lnTo>
                  <a:lnTo>
                    <a:pt x="2378" y="293"/>
                  </a:lnTo>
                  <a:lnTo>
                    <a:pt x="2300" y="332"/>
                  </a:lnTo>
                  <a:lnTo>
                    <a:pt x="2124" y="410"/>
                  </a:lnTo>
                  <a:lnTo>
                    <a:pt x="2105" y="429"/>
                  </a:lnTo>
                  <a:lnTo>
                    <a:pt x="1969" y="507"/>
                  </a:lnTo>
                  <a:lnTo>
                    <a:pt x="1774" y="643"/>
                  </a:lnTo>
                  <a:lnTo>
                    <a:pt x="1618" y="780"/>
                  </a:lnTo>
                  <a:lnTo>
                    <a:pt x="1598" y="780"/>
                  </a:lnTo>
                  <a:lnTo>
                    <a:pt x="1559" y="819"/>
                  </a:lnTo>
                  <a:lnTo>
                    <a:pt x="1384" y="994"/>
                  </a:lnTo>
                  <a:lnTo>
                    <a:pt x="1209" y="1169"/>
                  </a:lnTo>
                  <a:lnTo>
                    <a:pt x="1053" y="1345"/>
                  </a:lnTo>
                  <a:lnTo>
                    <a:pt x="916" y="1540"/>
                  </a:lnTo>
                  <a:lnTo>
                    <a:pt x="897" y="1579"/>
                  </a:lnTo>
                  <a:lnTo>
                    <a:pt x="644" y="1968"/>
                  </a:lnTo>
                  <a:lnTo>
                    <a:pt x="624" y="2007"/>
                  </a:lnTo>
                  <a:lnTo>
                    <a:pt x="488" y="2280"/>
                  </a:lnTo>
                  <a:lnTo>
                    <a:pt x="312" y="2650"/>
                  </a:lnTo>
                  <a:lnTo>
                    <a:pt x="332" y="2650"/>
                  </a:lnTo>
                  <a:lnTo>
                    <a:pt x="215" y="2982"/>
                  </a:lnTo>
                  <a:lnTo>
                    <a:pt x="118" y="3332"/>
                  </a:lnTo>
                  <a:lnTo>
                    <a:pt x="59" y="3663"/>
                  </a:lnTo>
                  <a:lnTo>
                    <a:pt x="20" y="4014"/>
                  </a:lnTo>
                  <a:lnTo>
                    <a:pt x="20" y="3995"/>
                  </a:lnTo>
                  <a:lnTo>
                    <a:pt x="1" y="4326"/>
                  </a:lnTo>
                  <a:lnTo>
                    <a:pt x="1" y="4638"/>
                  </a:lnTo>
                  <a:lnTo>
                    <a:pt x="40" y="4949"/>
                  </a:lnTo>
                  <a:lnTo>
                    <a:pt x="79" y="5261"/>
                  </a:lnTo>
                  <a:lnTo>
                    <a:pt x="137" y="5534"/>
                  </a:lnTo>
                  <a:lnTo>
                    <a:pt x="215" y="5807"/>
                  </a:lnTo>
                  <a:lnTo>
                    <a:pt x="293" y="6040"/>
                  </a:lnTo>
                  <a:lnTo>
                    <a:pt x="410" y="6274"/>
                  </a:lnTo>
                  <a:lnTo>
                    <a:pt x="410" y="6294"/>
                  </a:lnTo>
                  <a:lnTo>
                    <a:pt x="507" y="6489"/>
                  </a:lnTo>
                  <a:lnTo>
                    <a:pt x="624" y="6683"/>
                  </a:lnTo>
                  <a:lnTo>
                    <a:pt x="741" y="6859"/>
                  </a:lnTo>
                  <a:lnTo>
                    <a:pt x="878" y="7034"/>
                  </a:lnTo>
                  <a:lnTo>
                    <a:pt x="1014" y="7190"/>
                  </a:lnTo>
                  <a:lnTo>
                    <a:pt x="1170" y="7346"/>
                  </a:lnTo>
                  <a:lnTo>
                    <a:pt x="1462" y="7580"/>
                  </a:lnTo>
                  <a:lnTo>
                    <a:pt x="1443" y="7560"/>
                  </a:lnTo>
                  <a:lnTo>
                    <a:pt x="1598" y="7677"/>
                  </a:lnTo>
                  <a:lnTo>
                    <a:pt x="1774" y="7775"/>
                  </a:lnTo>
                  <a:lnTo>
                    <a:pt x="2086" y="7911"/>
                  </a:lnTo>
                  <a:lnTo>
                    <a:pt x="2261" y="7969"/>
                  </a:lnTo>
                  <a:lnTo>
                    <a:pt x="2417" y="8008"/>
                  </a:lnTo>
                  <a:lnTo>
                    <a:pt x="2670" y="8047"/>
                  </a:lnTo>
                  <a:lnTo>
                    <a:pt x="2962" y="7969"/>
                  </a:lnTo>
                  <a:lnTo>
                    <a:pt x="3235" y="7852"/>
                  </a:lnTo>
                  <a:lnTo>
                    <a:pt x="3488" y="7736"/>
                  </a:lnTo>
                  <a:lnTo>
                    <a:pt x="3761" y="7599"/>
                  </a:lnTo>
                  <a:lnTo>
                    <a:pt x="3995" y="7424"/>
                  </a:lnTo>
                  <a:lnTo>
                    <a:pt x="4248" y="7248"/>
                  </a:lnTo>
                  <a:lnTo>
                    <a:pt x="4463" y="7054"/>
                  </a:lnTo>
                  <a:lnTo>
                    <a:pt x="4677" y="6839"/>
                  </a:lnTo>
                  <a:lnTo>
                    <a:pt x="4891" y="6606"/>
                  </a:lnTo>
                  <a:lnTo>
                    <a:pt x="5086" y="6372"/>
                  </a:lnTo>
                  <a:lnTo>
                    <a:pt x="5242" y="6099"/>
                  </a:lnTo>
                  <a:lnTo>
                    <a:pt x="5417" y="5826"/>
                  </a:lnTo>
                  <a:lnTo>
                    <a:pt x="5554" y="5534"/>
                  </a:lnTo>
                  <a:lnTo>
                    <a:pt x="5671" y="5242"/>
                  </a:lnTo>
                  <a:lnTo>
                    <a:pt x="5768" y="4930"/>
                  </a:lnTo>
                  <a:lnTo>
                    <a:pt x="5865" y="4599"/>
                  </a:lnTo>
                  <a:lnTo>
                    <a:pt x="5924" y="4267"/>
                  </a:lnTo>
                  <a:lnTo>
                    <a:pt x="5963" y="3936"/>
                  </a:lnTo>
                  <a:lnTo>
                    <a:pt x="5982" y="3605"/>
                  </a:lnTo>
                  <a:lnTo>
                    <a:pt x="5963" y="3293"/>
                  </a:lnTo>
                  <a:lnTo>
                    <a:pt x="5943" y="2982"/>
                  </a:lnTo>
                  <a:lnTo>
                    <a:pt x="5885" y="2670"/>
                  </a:lnTo>
                  <a:lnTo>
                    <a:pt x="5826" y="2358"/>
                  </a:lnTo>
                  <a:lnTo>
                    <a:pt x="5729" y="2066"/>
                  </a:lnTo>
                  <a:lnTo>
                    <a:pt x="5632" y="1773"/>
                  </a:lnTo>
                  <a:lnTo>
                    <a:pt x="5495" y="1501"/>
                  </a:lnTo>
                  <a:lnTo>
                    <a:pt x="5359" y="1228"/>
                  </a:lnTo>
                  <a:lnTo>
                    <a:pt x="5203" y="994"/>
                  </a:lnTo>
                  <a:lnTo>
                    <a:pt x="5028" y="741"/>
                  </a:lnTo>
                  <a:lnTo>
                    <a:pt x="4833" y="527"/>
                  </a:lnTo>
                  <a:lnTo>
                    <a:pt x="4618" y="312"/>
                  </a:lnTo>
                  <a:lnTo>
                    <a:pt x="4404" y="117"/>
                  </a:lnTo>
                  <a:lnTo>
                    <a:pt x="4190" y="59"/>
                  </a:lnTo>
                  <a:lnTo>
                    <a:pt x="4170" y="59"/>
                  </a:lnTo>
                  <a:lnTo>
                    <a:pt x="3859"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2307;p41"/>
            <p:cNvSpPr/>
            <p:nvPr/>
          </p:nvSpPr>
          <p:spPr>
            <a:xfrm>
              <a:off x="5706975" y="3352625"/>
              <a:ext cx="149575" cy="201200"/>
            </a:xfrm>
            <a:custGeom>
              <a:avLst/>
              <a:gdLst/>
              <a:ahLst/>
              <a:cxnLst/>
              <a:rect l="l" t="t" r="r" b="b"/>
              <a:pathLst>
                <a:path w="5983" h="8048" fill="none" extrusionOk="0">
                  <a:moveTo>
                    <a:pt x="4170" y="59"/>
                  </a:moveTo>
                  <a:lnTo>
                    <a:pt x="4190" y="59"/>
                  </a:lnTo>
                  <a:lnTo>
                    <a:pt x="4190" y="59"/>
                  </a:lnTo>
                  <a:lnTo>
                    <a:pt x="4404" y="117"/>
                  </a:lnTo>
                  <a:lnTo>
                    <a:pt x="4404" y="117"/>
                  </a:lnTo>
                  <a:lnTo>
                    <a:pt x="4618" y="312"/>
                  </a:lnTo>
                  <a:lnTo>
                    <a:pt x="4833" y="527"/>
                  </a:lnTo>
                  <a:lnTo>
                    <a:pt x="5028" y="741"/>
                  </a:lnTo>
                  <a:lnTo>
                    <a:pt x="5203" y="994"/>
                  </a:lnTo>
                  <a:lnTo>
                    <a:pt x="5359" y="1228"/>
                  </a:lnTo>
                  <a:lnTo>
                    <a:pt x="5495" y="1501"/>
                  </a:lnTo>
                  <a:lnTo>
                    <a:pt x="5632" y="1773"/>
                  </a:lnTo>
                  <a:lnTo>
                    <a:pt x="5729" y="2066"/>
                  </a:lnTo>
                  <a:lnTo>
                    <a:pt x="5826" y="2358"/>
                  </a:lnTo>
                  <a:lnTo>
                    <a:pt x="5885" y="2670"/>
                  </a:lnTo>
                  <a:lnTo>
                    <a:pt x="5943" y="2982"/>
                  </a:lnTo>
                  <a:lnTo>
                    <a:pt x="5963" y="3293"/>
                  </a:lnTo>
                  <a:lnTo>
                    <a:pt x="5982" y="3605"/>
                  </a:lnTo>
                  <a:lnTo>
                    <a:pt x="5963" y="3936"/>
                  </a:lnTo>
                  <a:lnTo>
                    <a:pt x="5924" y="4267"/>
                  </a:lnTo>
                  <a:lnTo>
                    <a:pt x="5865" y="4599"/>
                  </a:lnTo>
                  <a:lnTo>
                    <a:pt x="5865" y="4599"/>
                  </a:lnTo>
                  <a:lnTo>
                    <a:pt x="5768" y="4930"/>
                  </a:lnTo>
                  <a:lnTo>
                    <a:pt x="5671" y="5242"/>
                  </a:lnTo>
                  <a:lnTo>
                    <a:pt x="5554" y="5534"/>
                  </a:lnTo>
                  <a:lnTo>
                    <a:pt x="5417" y="5826"/>
                  </a:lnTo>
                  <a:lnTo>
                    <a:pt x="5242" y="6099"/>
                  </a:lnTo>
                  <a:lnTo>
                    <a:pt x="5086" y="6372"/>
                  </a:lnTo>
                  <a:lnTo>
                    <a:pt x="4891" y="6606"/>
                  </a:lnTo>
                  <a:lnTo>
                    <a:pt x="4677" y="6839"/>
                  </a:lnTo>
                  <a:lnTo>
                    <a:pt x="4463" y="7054"/>
                  </a:lnTo>
                  <a:lnTo>
                    <a:pt x="4248" y="7248"/>
                  </a:lnTo>
                  <a:lnTo>
                    <a:pt x="3995" y="7424"/>
                  </a:lnTo>
                  <a:lnTo>
                    <a:pt x="3761" y="7599"/>
                  </a:lnTo>
                  <a:lnTo>
                    <a:pt x="3488" y="7736"/>
                  </a:lnTo>
                  <a:lnTo>
                    <a:pt x="3235" y="7852"/>
                  </a:lnTo>
                  <a:lnTo>
                    <a:pt x="2962" y="7969"/>
                  </a:lnTo>
                  <a:lnTo>
                    <a:pt x="2670" y="8047"/>
                  </a:lnTo>
                  <a:lnTo>
                    <a:pt x="2670" y="8047"/>
                  </a:lnTo>
                  <a:lnTo>
                    <a:pt x="2417" y="8008"/>
                  </a:lnTo>
                  <a:lnTo>
                    <a:pt x="2417" y="8008"/>
                  </a:lnTo>
                  <a:lnTo>
                    <a:pt x="2261" y="7969"/>
                  </a:lnTo>
                  <a:lnTo>
                    <a:pt x="2086" y="7911"/>
                  </a:lnTo>
                  <a:lnTo>
                    <a:pt x="2086" y="7911"/>
                  </a:lnTo>
                  <a:lnTo>
                    <a:pt x="2086" y="7911"/>
                  </a:lnTo>
                  <a:lnTo>
                    <a:pt x="1774" y="7775"/>
                  </a:lnTo>
                  <a:lnTo>
                    <a:pt x="1774" y="7775"/>
                  </a:lnTo>
                  <a:lnTo>
                    <a:pt x="1598" y="7677"/>
                  </a:lnTo>
                  <a:lnTo>
                    <a:pt x="1443" y="7560"/>
                  </a:lnTo>
                  <a:lnTo>
                    <a:pt x="1462" y="7580"/>
                  </a:lnTo>
                  <a:lnTo>
                    <a:pt x="1462" y="7580"/>
                  </a:lnTo>
                  <a:lnTo>
                    <a:pt x="1170" y="7346"/>
                  </a:lnTo>
                  <a:lnTo>
                    <a:pt x="1170" y="7346"/>
                  </a:lnTo>
                  <a:lnTo>
                    <a:pt x="1014" y="7190"/>
                  </a:lnTo>
                  <a:lnTo>
                    <a:pt x="878" y="7034"/>
                  </a:lnTo>
                  <a:lnTo>
                    <a:pt x="878" y="7034"/>
                  </a:lnTo>
                  <a:lnTo>
                    <a:pt x="878" y="7034"/>
                  </a:lnTo>
                  <a:lnTo>
                    <a:pt x="878" y="7034"/>
                  </a:lnTo>
                  <a:lnTo>
                    <a:pt x="878" y="7034"/>
                  </a:lnTo>
                  <a:lnTo>
                    <a:pt x="878" y="7034"/>
                  </a:lnTo>
                  <a:lnTo>
                    <a:pt x="741" y="6859"/>
                  </a:lnTo>
                  <a:lnTo>
                    <a:pt x="624" y="6683"/>
                  </a:lnTo>
                  <a:lnTo>
                    <a:pt x="624" y="6683"/>
                  </a:lnTo>
                  <a:lnTo>
                    <a:pt x="507" y="6489"/>
                  </a:lnTo>
                  <a:lnTo>
                    <a:pt x="410" y="6294"/>
                  </a:lnTo>
                  <a:lnTo>
                    <a:pt x="410" y="6274"/>
                  </a:lnTo>
                  <a:lnTo>
                    <a:pt x="410" y="6294"/>
                  </a:lnTo>
                  <a:lnTo>
                    <a:pt x="410" y="6294"/>
                  </a:lnTo>
                  <a:lnTo>
                    <a:pt x="410" y="6274"/>
                  </a:lnTo>
                  <a:lnTo>
                    <a:pt x="410" y="6274"/>
                  </a:lnTo>
                  <a:lnTo>
                    <a:pt x="410" y="6274"/>
                  </a:lnTo>
                  <a:lnTo>
                    <a:pt x="410" y="6274"/>
                  </a:lnTo>
                  <a:lnTo>
                    <a:pt x="390" y="6274"/>
                  </a:lnTo>
                  <a:lnTo>
                    <a:pt x="410" y="6274"/>
                  </a:lnTo>
                  <a:lnTo>
                    <a:pt x="410" y="6274"/>
                  </a:lnTo>
                  <a:lnTo>
                    <a:pt x="293" y="6040"/>
                  </a:lnTo>
                  <a:lnTo>
                    <a:pt x="215" y="5807"/>
                  </a:lnTo>
                  <a:lnTo>
                    <a:pt x="215" y="5807"/>
                  </a:lnTo>
                  <a:lnTo>
                    <a:pt x="137" y="5534"/>
                  </a:lnTo>
                  <a:lnTo>
                    <a:pt x="79" y="5261"/>
                  </a:lnTo>
                  <a:lnTo>
                    <a:pt x="79" y="5261"/>
                  </a:lnTo>
                  <a:lnTo>
                    <a:pt x="79" y="5261"/>
                  </a:lnTo>
                  <a:lnTo>
                    <a:pt x="79" y="5261"/>
                  </a:lnTo>
                  <a:lnTo>
                    <a:pt x="79" y="5261"/>
                  </a:lnTo>
                  <a:lnTo>
                    <a:pt x="40" y="4949"/>
                  </a:lnTo>
                  <a:lnTo>
                    <a:pt x="1" y="4638"/>
                  </a:lnTo>
                  <a:lnTo>
                    <a:pt x="1" y="4638"/>
                  </a:lnTo>
                  <a:lnTo>
                    <a:pt x="1" y="4326"/>
                  </a:lnTo>
                  <a:lnTo>
                    <a:pt x="20" y="3995"/>
                  </a:lnTo>
                  <a:lnTo>
                    <a:pt x="20" y="4014"/>
                  </a:lnTo>
                  <a:lnTo>
                    <a:pt x="20" y="4014"/>
                  </a:lnTo>
                  <a:lnTo>
                    <a:pt x="59" y="3663"/>
                  </a:lnTo>
                  <a:lnTo>
                    <a:pt x="118" y="3332"/>
                  </a:lnTo>
                  <a:lnTo>
                    <a:pt x="118" y="3332"/>
                  </a:lnTo>
                  <a:lnTo>
                    <a:pt x="215" y="2982"/>
                  </a:lnTo>
                  <a:lnTo>
                    <a:pt x="332" y="2650"/>
                  </a:lnTo>
                  <a:lnTo>
                    <a:pt x="312" y="2650"/>
                  </a:lnTo>
                  <a:lnTo>
                    <a:pt x="312" y="2670"/>
                  </a:lnTo>
                  <a:lnTo>
                    <a:pt x="312" y="2650"/>
                  </a:lnTo>
                  <a:lnTo>
                    <a:pt x="312" y="2650"/>
                  </a:lnTo>
                  <a:lnTo>
                    <a:pt x="488" y="2280"/>
                  </a:lnTo>
                  <a:lnTo>
                    <a:pt x="488" y="2280"/>
                  </a:lnTo>
                  <a:lnTo>
                    <a:pt x="624" y="2007"/>
                  </a:lnTo>
                  <a:lnTo>
                    <a:pt x="644" y="1968"/>
                  </a:lnTo>
                  <a:lnTo>
                    <a:pt x="644" y="1968"/>
                  </a:lnTo>
                  <a:lnTo>
                    <a:pt x="897" y="1579"/>
                  </a:lnTo>
                  <a:lnTo>
                    <a:pt x="897" y="1579"/>
                  </a:lnTo>
                  <a:lnTo>
                    <a:pt x="897" y="1579"/>
                  </a:lnTo>
                  <a:lnTo>
                    <a:pt x="897" y="1579"/>
                  </a:lnTo>
                  <a:lnTo>
                    <a:pt x="897" y="1579"/>
                  </a:lnTo>
                  <a:lnTo>
                    <a:pt x="916" y="1540"/>
                  </a:lnTo>
                  <a:lnTo>
                    <a:pt x="916" y="1540"/>
                  </a:lnTo>
                  <a:lnTo>
                    <a:pt x="916" y="1540"/>
                  </a:lnTo>
                  <a:lnTo>
                    <a:pt x="916" y="1540"/>
                  </a:lnTo>
                  <a:lnTo>
                    <a:pt x="1053" y="1345"/>
                  </a:lnTo>
                  <a:lnTo>
                    <a:pt x="1209" y="1169"/>
                  </a:lnTo>
                  <a:lnTo>
                    <a:pt x="1209" y="1169"/>
                  </a:lnTo>
                  <a:lnTo>
                    <a:pt x="1384" y="994"/>
                  </a:lnTo>
                  <a:lnTo>
                    <a:pt x="1384" y="994"/>
                  </a:lnTo>
                  <a:lnTo>
                    <a:pt x="1559" y="819"/>
                  </a:lnTo>
                  <a:lnTo>
                    <a:pt x="1559" y="819"/>
                  </a:lnTo>
                  <a:lnTo>
                    <a:pt x="1598" y="780"/>
                  </a:lnTo>
                  <a:lnTo>
                    <a:pt x="1598" y="780"/>
                  </a:lnTo>
                  <a:lnTo>
                    <a:pt x="1598" y="780"/>
                  </a:lnTo>
                  <a:lnTo>
                    <a:pt x="1598" y="780"/>
                  </a:lnTo>
                  <a:lnTo>
                    <a:pt x="1598" y="780"/>
                  </a:lnTo>
                  <a:lnTo>
                    <a:pt x="1618" y="780"/>
                  </a:lnTo>
                  <a:lnTo>
                    <a:pt x="1618" y="780"/>
                  </a:lnTo>
                  <a:lnTo>
                    <a:pt x="1618" y="780"/>
                  </a:lnTo>
                  <a:lnTo>
                    <a:pt x="1618" y="780"/>
                  </a:lnTo>
                  <a:lnTo>
                    <a:pt x="1618" y="780"/>
                  </a:lnTo>
                  <a:lnTo>
                    <a:pt x="1618" y="780"/>
                  </a:lnTo>
                  <a:lnTo>
                    <a:pt x="1598" y="780"/>
                  </a:lnTo>
                  <a:lnTo>
                    <a:pt x="1598" y="780"/>
                  </a:lnTo>
                  <a:lnTo>
                    <a:pt x="1598" y="780"/>
                  </a:lnTo>
                  <a:lnTo>
                    <a:pt x="1618" y="780"/>
                  </a:lnTo>
                  <a:lnTo>
                    <a:pt x="1618" y="780"/>
                  </a:lnTo>
                  <a:lnTo>
                    <a:pt x="1618" y="780"/>
                  </a:lnTo>
                  <a:lnTo>
                    <a:pt x="1618" y="780"/>
                  </a:lnTo>
                  <a:lnTo>
                    <a:pt x="1618" y="780"/>
                  </a:lnTo>
                  <a:lnTo>
                    <a:pt x="1774" y="643"/>
                  </a:lnTo>
                  <a:lnTo>
                    <a:pt x="1774" y="643"/>
                  </a:lnTo>
                  <a:lnTo>
                    <a:pt x="1969" y="507"/>
                  </a:lnTo>
                  <a:lnTo>
                    <a:pt x="1969" y="507"/>
                  </a:lnTo>
                  <a:lnTo>
                    <a:pt x="2105" y="429"/>
                  </a:lnTo>
                  <a:lnTo>
                    <a:pt x="2105" y="429"/>
                  </a:lnTo>
                  <a:lnTo>
                    <a:pt x="2124" y="410"/>
                  </a:lnTo>
                  <a:lnTo>
                    <a:pt x="2124" y="410"/>
                  </a:lnTo>
                  <a:lnTo>
                    <a:pt x="2124" y="410"/>
                  </a:lnTo>
                  <a:lnTo>
                    <a:pt x="2300" y="332"/>
                  </a:lnTo>
                  <a:lnTo>
                    <a:pt x="2300" y="332"/>
                  </a:lnTo>
                  <a:lnTo>
                    <a:pt x="2378" y="293"/>
                  </a:lnTo>
                  <a:lnTo>
                    <a:pt x="2378" y="293"/>
                  </a:lnTo>
                  <a:lnTo>
                    <a:pt x="2378" y="293"/>
                  </a:lnTo>
                  <a:lnTo>
                    <a:pt x="2378" y="293"/>
                  </a:lnTo>
                  <a:lnTo>
                    <a:pt x="2378" y="293"/>
                  </a:lnTo>
                  <a:lnTo>
                    <a:pt x="2378" y="293"/>
                  </a:lnTo>
                  <a:lnTo>
                    <a:pt x="2378" y="293"/>
                  </a:lnTo>
                  <a:lnTo>
                    <a:pt x="2553" y="215"/>
                  </a:lnTo>
                  <a:lnTo>
                    <a:pt x="2553" y="215"/>
                  </a:lnTo>
                  <a:lnTo>
                    <a:pt x="2709" y="156"/>
                  </a:lnTo>
                  <a:lnTo>
                    <a:pt x="2709" y="156"/>
                  </a:lnTo>
                  <a:lnTo>
                    <a:pt x="2767" y="137"/>
                  </a:lnTo>
                  <a:lnTo>
                    <a:pt x="2806" y="117"/>
                  </a:lnTo>
                  <a:lnTo>
                    <a:pt x="2806" y="117"/>
                  </a:lnTo>
                  <a:lnTo>
                    <a:pt x="2845" y="98"/>
                  </a:lnTo>
                  <a:lnTo>
                    <a:pt x="2845" y="98"/>
                  </a:lnTo>
                  <a:lnTo>
                    <a:pt x="3118" y="39"/>
                  </a:lnTo>
                  <a:lnTo>
                    <a:pt x="3118" y="39"/>
                  </a:lnTo>
                  <a:lnTo>
                    <a:pt x="3118" y="39"/>
                  </a:lnTo>
                  <a:lnTo>
                    <a:pt x="3118" y="39"/>
                  </a:lnTo>
                  <a:lnTo>
                    <a:pt x="3118" y="39"/>
                  </a:lnTo>
                  <a:lnTo>
                    <a:pt x="3157" y="39"/>
                  </a:lnTo>
                  <a:lnTo>
                    <a:pt x="3157" y="39"/>
                  </a:lnTo>
                  <a:lnTo>
                    <a:pt x="3157" y="39"/>
                  </a:lnTo>
                  <a:lnTo>
                    <a:pt x="3196" y="20"/>
                  </a:lnTo>
                  <a:lnTo>
                    <a:pt x="3216" y="20"/>
                  </a:lnTo>
                  <a:lnTo>
                    <a:pt x="3216" y="20"/>
                  </a:lnTo>
                  <a:lnTo>
                    <a:pt x="3255" y="20"/>
                  </a:lnTo>
                  <a:lnTo>
                    <a:pt x="3255" y="20"/>
                  </a:lnTo>
                  <a:lnTo>
                    <a:pt x="3255" y="20"/>
                  </a:lnTo>
                  <a:lnTo>
                    <a:pt x="3488" y="0"/>
                  </a:lnTo>
                  <a:lnTo>
                    <a:pt x="3488" y="0"/>
                  </a:lnTo>
                  <a:lnTo>
                    <a:pt x="3722" y="0"/>
                  </a:lnTo>
                  <a:lnTo>
                    <a:pt x="3722" y="0"/>
                  </a:lnTo>
                  <a:lnTo>
                    <a:pt x="3722" y="0"/>
                  </a:lnTo>
                  <a:lnTo>
                    <a:pt x="3761" y="0"/>
                  </a:lnTo>
                  <a:lnTo>
                    <a:pt x="3781" y="0"/>
                  </a:lnTo>
                  <a:lnTo>
                    <a:pt x="3781" y="0"/>
                  </a:lnTo>
                  <a:lnTo>
                    <a:pt x="3781" y="0"/>
                  </a:lnTo>
                  <a:lnTo>
                    <a:pt x="3859" y="0"/>
                  </a:lnTo>
                  <a:lnTo>
                    <a:pt x="3859" y="0"/>
                  </a:lnTo>
                  <a:lnTo>
                    <a:pt x="4170" y="5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2308;p41"/>
            <p:cNvSpPr/>
            <p:nvPr/>
          </p:nvSpPr>
          <p:spPr>
            <a:xfrm>
              <a:off x="5708925" y="34841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2309;p41"/>
            <p:cNvSpPr/>
            <p:nvPr/>
          </p:nvSpPr>
          <p:spPr>
            <a:xfrm>
              <a:off x="5728900" y="3528475"/>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2310;p41"/>
            <p:cNvSpPr/>
            <p:nvPr/>
          </p:nvSpPr>
          <p:spPr>
            <a:xfrm>
              <a:off x="5681650" y="3421800"/>
              <a:ext cx="59450" cy="27775"/>
            </a:xfrm>
            <a:custGeom>
              <a:avLst/>
              <a:gdLst/>
              <a:ahLst/>
              <a:cxnLst/>
              <a:rect l="l" t="t" r="r" b="b"/>
              <a:pathLst>
                <a:path w="2378" h="1111" extrusionOk="0">
                  <a:moveTo>
                    <a:pt x="624" y="0"/>
                  </a:moveTo>
                  <a:lnTo>
                    <a:pt x="429" y="20"/>
                  </a:lnTo>
                  <a:lnTo>
                    <a:pt x="273" y="59"/>
                  </a:lnTo>
                  <a:lnTo>
                    <a:pt x="137" y="117"/>
                  </a:lnTo>
                  <a:lnTo>
                    <a:pt x="40" y="195"/>
                  </a:lnTo>
                  <a:lnTo>
                    <a:pt x="20" y="253"/>
                  </a:lnTo>
                  <a:lnTo>
                    <a:pt x="1" y="292"/>
                  </a:lnTo>
                  <a:lnTo>
                    <a:pt x="1" y="351"/>
                  </a:lnTo>
                  <a:lnTo>
                    <a:pt x="1" y="390"/>
                  </a:lnTo>
                  <a:lnTo>
                    <a:pt x="59" y="507"/>
                  </a:lnTo>
                  <a:lnTo>
                    <a:pt x="137" y="624"/>
                  </a:lnTo>
                  <a:lnTo>
                    <a:pt x="273" y="721"/>
                  </a:lnTo>
                  <a:lnTo>
                    <a:pt x="429" y="819"/>
                  </a:lnTo>
                  <a:lnTo>
                    <a:pt x="624" y="916"/>
                  </a:lnTo>
                  <a:lnTo>
                    <a:pt x="838" y="994"/>
                  </a:lnTo>
                  <a:lnTo>
                    <a:pt x="1072" y="1052"/>
                  </a:lnTo>
                  <a:lnTo>
                    <a:pt x="1325" y="1091"/>
                  </a:lnTo>
                  <a:lnTo>
                    <a:pt x="1559" y="1111"/>
                  </a:lnTo>
                  <a:lnTo>
                    <a:pt x="1774" y="1111"/>
                  </a:lnTo>
                  <a:lnTo>
                    <a:pt x="1949" y="1091"/>
                  </a:lnTo>
                  <a:lnTo>
                    <a:pt x="2124" y="1052"/>
                  </a:lnTo>
                  <a:lnTo>
                    <a:pt x="2241" y="994"/>
                  </a:lnTo>
                  <a:lnTo>
                    <a:pt x="2339" y="916"/>
                  </a:lnTo>
                  <a:lnTo>
                    <a:pt x="2358" y="877"/>
                  </a:lnTo>
                  <a:lnTo>
                    <a:pt x="2378" y="819"/>
                  </a:lnTo>
                  <a:lnTo>
                    <a:pt x="2378" y="760"/>
                  </a:lnTo>
                  <a:lnTo>
                    <a:pt x="2378" y="721"/>
                  </a:lnTo>
                  <a:lnTo>
                    <a:pt x="2319" y="604"/>
                  </a:lnTo>
                  <a:lnTo>
                    <a:pt x="2241" y="507"/>
                  </a:lnTo>
                  <a:lnTo>
                    <a:pt x="2105" y="390"/>
                  </a:lnTo>
                  <a:lnTo>
                    <a:pt x="1949" y="292"/>
                  </a:lnTo>
                  <a:lnTo>
                    <a:pt x="1754" y="195"/>
                  </a:lnTo>
                  <a:lnTo>
                    <a:pt x="1540" y="117"/>
                  </a:lnTo>
                  <a:lnTo>
                    <a:pt x="1306" y="59"/>
                  </a:lnTo>
                  <a:lnTo>
                    <a:pt x="1053" y="20"/>
                  </a:lnTo>
                  <a:lnTo>
                    <a:pt x="819" y="0"/>
                  </a:ln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Google Shape;2311;p41"/>
            <p:cNvSpPr/>
            <p:nvPr/>
          </p:nvSpPr>
          <p:spPr>
            <a:xfrm>
              <a:off x="5681650" y="3421800"/>
              <a:ext cx="59450" cy="27775"/>
            </a:xfrm>
            <a:custGeom>
              <a:avLst/>
              <a:gdLst/>
              <a:ahLst/>
              <a:cxnLst/>
              <a:rect l="l" t="t" r="r" b="b"/>
              <a:pathLst>
                <a:path w="2378" h="1111" fill="none" extrusionOk="0">
                  <a:moveTo>
                    <a:pt x="1" y="292"/>
                  </a:moveTo>
                  <a:lnTo>
                    <a:pt x="1" y="292"/>
                  </a:lnTo>
                  <a:lnTo>
                    <a:pt x="1" y="351"/>
                  </a:lnTo>
                  <a:lnTo>
                    <a:pt x="1" y="390"/>
                  </a:lnTo>
                  <a:lnTo>
                    <a:pt x="59" y="507"/>
                  </a:lnTo>
                  <a:lnTo>
                    <a:pt x="137" y="624"/>
                  </a:lnTo>
                  <a:lnTo>
                    <a:pt x="273" y="721"/>
                  </a:lnTo>
                  <a:lnTo>
                    <a:pt x="429" y="819"/>
                  </a:lnTo>
                  <a:lnTo>
                    <a:pt x="624" y="916"/>
                  </a:lnTo>
                  <a:lnTo>
                    <a:pt x="838" y="994"/>
                  </a:lnTo>
                  <a:lnTo>
                    <a:pt x="1072" y="1052"/>
                  </a:lnTo>
                  <a:lnTo>
                    <a:pt x="1072" y="1052"/>
                  </a:lnTo>
                  <a:lnTo>
                    <a:pt x="1325" y="1091"/>
                  </a:lnTo>
                  <a:lnTo>
                    <a:pt x="1559" y="1111"/>
                  </a:lnTo>
                  <a:lnTo>
                    <a:pt x="1774" y="1111"/>
                  </a:lnTo>
                  <a:lnTo>
                    <a:pt x="1949" y="1091"/>
                  </a:lnTo>
                  <a:lnTo>
                    <a:pt x="2124" y="1052"/>
                  </a:lnTo>
                  <a:lnTo>
                    <a:pt x="2241" y="994"/>
                  </a:lnTo>
                  <a:lnTo>
                    <a:pt x="2339" y="916"/>
                  </a:lnTo>
                  <a:lnTo>
                    <a:pt x="2358" y="877"/>
                  </a:lnTo>
                  <a:lnTo>
                    <a:pt x="2378" y="819"/>
                  </a:lnTo>
                  <a:lnTo>
                    <a:pt x="2378" y="819"/>
                  </a:lnTo>
                  <a:lnTo>
                    <a:pt x="2378" y="760"/>
                  </a:lnTo>
                  <a:lnTo>
                    <a:pt x="2378" y="721"/>
                  </a:lnTo>
                  <a:lnTo>
                    <a:pt x="2319" y="604"/>
                  </a:lnTo>
                  <a:lnTo>
                    <a:pt x="2241" y="507"/>
                  </a:lnTo>
                  <a:lnTo>
                    <a:pt x="2105" y="390"/>
                  </a:lnTo>
                  <a:lnTo>
                    <a:pt x="1949" y="292"/>
                  </a:lnTo>
                  <a:lnTo>
                    <a:pt x="1754" y="195"/>
                  </a:lnTo>
                  <a:lnTo>
                    <a:pt x="1540" y="117"/>
                  </a:lnTo>
                  <a:lnTo>
                    <a:pt x="1306" y="59"/>
                  </a:lnTo>
                  <a:lnTo>
                    <a:pt x="1306" y="59"/>
                  </a:lnTo>
                  <a:lnTo>
                    <a:pt x="1053" y="20"/>
                  </a:lnTo>
                  <a:lnTo>
                    <a:pt x="819" y="0"/>
                  </a:lnTo>
                  <a:lnTo>
                    <a:pt x="624" y="0"/>
                  </a:lnTo>
                  <a:lnTo>
                    <a:pt x="429" y="20"/>
                  </a:lnTo>
                  <a:lnTo>
                    <a:pt x="273" y="59"/>
                  </a:lnTo>
                  <a:lnTo>
                    <a:pt x="137" y="117"/>
                  </a:lnTo>
                  <a:lnTo>
                    <a:pt x="40" y="195"/>
                  </a:lnTo>
                  <a:lnTo>
                    <a:pt x="20" y="253"/>
                  </a:lnTo>
                  <a:lnTo>
                    <a:pt x="1" y="292"/>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Google Shape;2312;p41"/>
            <p:cNvSpPr/>
            <p:nvPr/>
          </p:nvSpPr>
          <p:spPr>
            <a:xfrm>
              <a:off x="5489725" y="3449550"/>
              <a:ext cx="108650" cy="64325"/>
            </a:xfrm>
            <a:custGeom>
              <a:avLst/>
              <a:gdLst/>
              <a:ahLst/>
              <a:cxnLst/>
              <a:rect l="l" t="t" r="r" b="b"/>
              <a:pathLst>
                <a:path w="4346" h="2573" extrusionOk="0">
                  <a:moveTo>
                    <a:pt x="1754" y="1"/>
                  </a:moveTo>
                  <a:lnTo>
                    <a:pt x="1443" y="20"/>
                  </a:lnTo>
                  <a:lnTo>
                    <a:pt x="1131" y="79"/>
                  </a:lnTo>
                  <a:lnTo>
                    <a:pt x="956" y="118"/>
                  </a:lnTo>
                  <a:lnTo>
                    <a:pt x="800" y="176"/>
                  </a:lnTo>
                  <a:lnTo>
                    <a:pt x="644" y="254"/>
                  </a:lnTo>
                  <a:lnTo>
                    <a:pt x="507" y="313"/>
                  </a:lnTo>
                  <a:lnTo>
                    <a:pt x="371" y="410"/>
                  </a:lnTo>
                  <a:lnTo>
                    <a:pt x="254" y="507"/>
                  </a:lnTo>
                  <a:lnTo>
                    <a:pt x="176" y="605"/>
                  </a:lnTo>
                  <a:lnTo>
                    <a:pt x="98" y="702"/>
                  </a:lnTo>
                  <a:lnTo>
                    <a:pt x="20" y="839"/>
                  </a:lnTo>
                  <a:lnTo>
                    <a:pt x="1" y="955"/>
                  </a:lnTo>
                  <a:lnTo>
                    <a:pt x="1" y="1072"/>
                  </a:lnTo>
                  <a:lnTo>
                    <a:pt x="20" y="1189"/>
                  </a:lnTo>
                  <a:lnTo>
                    <a:pt x="79" y="1326"/>
                  </a:lnTo>
                  <a:lnTo>
                    <a:pt x="176" y="1462"/>
                  </a:lnTo>
                  <a:lnTo>
                    <a:pt x="274" y="1540"/>
                  </a:lnTo>
                  <a:lnTo>
                    <a:pt x="391" y="1637"/>
                  </a:lnTo>
                  <a:lnTo>
                    <a:pt x="585" y="1793"/>
                  </a:lnTo>
                  <a:lnTo>
                    <a:pt x="780" y="1910"/>
                  </a:lnTo>
                  <a:lnTo>
                    <a:pt x="1014" y="2047"/>
                  </a:lnTo>
                  <a:lnTo>
                    <a:pt x="1248" y="2163"/>
                  </a:lnTo>
                  <a:lnTo>
                    <a:pt x="1501" y="2261"/>
                  </a:lnTo>
                  <a:lnTo>
                    <a:pt x="1735" y="2339"/>
                  </a:lnTo>
                  <a:lnTo>
                    <a:pt x="1969" y="2417"/>
                  </a:lnTo>
                  <a:lnTo>
                    <a:pt x="2203" y="2475"/>
                  </a:lnTo>
                  <a:lnTo>
                    <a:pt x="2339" y="2514"/>
                  </a:lnTo>
                  <a:lnTo>
                    <a:pt x="2651" y="2553"/>
                  </a:lnTo>
                  <a:lnTo>
                    <a:pt x="2923" y="2573"/>
                  </a:lnTo>
                  <a:lnTo>
                    <a:pt x="3196" y="2553"/>
                  </a:lnTo>
                  <a:lnTo>
                    <a:pt x="3450" y="2534"/>
                  </a:lnTo>
                  <a:lnTo>
                    <a:pt x="3683" y="2456"/>
                  </a:lnTo>
                  <a:lnTo>
                    <a:pt x="3917" y="2358"/>
                  </a:lnTo>
                  <a:lnTo>
                    <a:pt x="4131" y="2241"/>
                  </a:lnTo>
                  <a:lnTo>
                    <a:pt x="4326" y="2066"/>
                  </a:lnTo>
                  <a:lnTo>
                    <a:pt x="4346" y="2027"/>
                  </a:lnTo>
                  <a:lnTo>
                    <a:pt x="4346" y="1949"/>
                  </a:lnTo>
                  <a:lnTo>
                    <a:pt x="4307" y="1793"/>
                  </a:lnTo>
                  <a:lnTo>
                    <a:pt x="4268" y="1657"/>
                  </a:lnTo>
                  <a:lnTo>
                    <a:pt x="4209" y="1501"/>
                  </a:lnTo>
                  <a:lnTo>
                    <a:pt x="4151" y="1365"/>
                  </a:lnTo>
                  <a:lnTo>
                    <a:pt x="3995" y="1111"/>
                  </a:lnTo>
                  <a:lnTo>
                    <a:pt x="3800" y="858"/>
                  </a:lnTo>
                  <a:lnTo>
                    <a:pt x="3664" y="741"/>
                  </a:lnTo>
                  <a:lnTo>
                    <a:pt x="3527" y="624"/>
                  </a:lnTo>
                  <a:lnTo>
                    <a:pt x="3391" y="507"/>
                  </a:lnTo>
                  <a:lnTo>
                    <a:pt x="3255" y="410"/>
                  </a:lnTo>
                  <a:lnTo>
                    <a:pt x="2923" y="254"/>
                  </a:lnTo>
                  <a:lnTo>
                    <a:pt x="2748" y="176"/>
                  </a:lnTo>
                  <a:lnTo>
                    <a:pt x="2573" y="118"/>
                  </a:lnTo>
                  <a:lnTo>
                    <a:pt x="2397" y="79"/>
                  </a:lnTo>
                  <a:lnTo>
                    <a:pt x="2066" y="20"/>
                  </a:lnTo>
                  <a:lnTo>
                    <a:pt x="17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Google Shape;2313;p41"/>
            <p:cNvSpPr/>
            <p:nvPr/>
          </p:nvSpPr>
          <p:spPr>
            <a:xfrm>
              <a:off x="5489725" y="3449550"/>
              <a:ext cx="108650" cy="64325"/>
            </a:xfrm>
            <a:custGeom>
              <a:avLst/>
              <a:gdLst/>
              <a:ahLst/>
              <a:cxnLst/>
              <a:rect l="l" t="t" r="r" b="b"/>
              <a:pathLst>
                <a:path w="4346" h="2573" fill="none" extrusionOk="0">
                  <a:moveTo>
                    <a:pt x="2397" y="79"/>
                  </a:moveTo>
                  <a:lnTo>
                    <a:pt x="2397" y="79"/>
                  </a:lnTo>
                  <a:lnTo>
                    <a:pt x="2573" y="118"/>
                  </a:lnTo>
                  <a:lnTo>
                    <a:pt x="2573" y="118"/>
                  </a:lnTo>
                  <a:lnTo>
                    <a:pt x="2748" y="176"/>
                  </a:lnTo>
                  <a:lnTo>
                    <a:pt x="2923" y="254"/>
                  </a:lnTo>
                  <a:lnTo>
                    <a:pt x="3255" y="410"/>
                  </a:lnTo>
                  <a:lnTo>
                    <a:pt x="3255" y="410"/>
                  </a:lnTo>
                  <a:lnTo>
                    <a:pt x="3391" y="507"/>
                  </a:lnTo>
                  <a:lnTo>
                    <a:pt x="3527" y="624"/>
                  </a:lnTo>
                  <a:lnTo>
                    <a:pt x="3664" y="741"/>
                  </a:lnTo>
                  <a:lnTo>
                    <a:pt x="3800" y="858"/>
                  </a:lnTo>
                  <a:lnTo>
                    <a:pt x="3800" y="858"/>
                  </a:lnTo>
                  <a:lnTo>
                    <a:pt x="3995" y="1111"/>
                  </a:lnTo>
                  <a:lnTo>
                    <a:pt x="4151" y="1365"/>
                  </a:lnTo>
                  <a:lnTo>
                    <a:pt x="4151" y="1365"/>
                  </a:lnTo>
                  <a:lnTo>
                    <a:pt x="4209" y="1501"/>
                  </a:lnTo>
                  <a:lnTo>
                    <a:pt x="4268" y="1657"/>
                  </a:lnTo>
                  <a:lnTo>
                    <a:pt x="4268" y="1657"/>
                  </a:lnTo>
                  <a:lnTo>
                    <a:pt x="4307" y="1793"/>
                  </a:lnTo>
                  <a:lnTo>
                    <a:pt x="4346" y="1949"/>
                  </a:lnTo>
                  <a:lnTo>
                    <a:pt x="4346" y="1949"/>
                  </a:lnTo>
                  <a:lnTo>
                    <a:pt x="4346" y="2027"/>
                  </a:lnTo>
                  <a:lnTo>
                    <a:pt x="4326" y="2066"/>
                  </a:lnTo>
                  <a:lnTo>
                    <a:pt x="4326" y="2066"/>
                  </a:lnTo>
                  <a:lnTo>
                    <a:pt x="4131" y="2241"/>
                  </a:lnTo>
                  <a:lnTo>
                    <a:pt x="3917" y="2358"/>
                  </a:lnTo>
                  <a:lnTo>
                    <a:pt x="3917" y="2358"/>
                  </a:lnTo>
                  <a:lnTo>
                    <a:pt x="3683" y="2456"/>
                  </a:lnTo>
                  <a:lnTo>
                    <a:pt x="3450" y="2534"/>
                  </a:lnTo>
                  <a:lnTo>
                    <a:pt x="3450" y="2534"/>
                  </a:lnTo>
                  <a:lnTo>
                    <a:pt x="3196" y="2553"/>
                  </a:lnTo>
                  <a:lnTo>
                    <a:pt x="2923" y="2573"/>
                  </a:lnTo>
                  <a:lnTo>
                    <a:pt x="2651" y="2553"/>
                  </a:lnTo>
                  <a:lnTo>
                    <a:pt x="2339" y="2514"/>
                  </a:lnTo>
                  <a:lnTo>
                    <a:pt x="2339" y="2514"/>
                  </a:lnTo>
                  <a:lnTo>
                    <a:pt x="2203" y="2475"/>
                  </a:lnTo>
                  <a:lnTo>
                    <a:pt x="2203" y="2475"/>
                  </a:lnTo>
                  <a:lnTo>
                    <a:pt x="1969" y="2417"/>
                  </a:lnTo>
                  <a:lnTo>
                    <a:pt x="1735" y="2339"/>
                  </a:lnTo>
                  <a:lnTo>
                    <a:pt x="1501" y="2261"/>
                  </a:lnTo>
                  <a:lnTo>
                    <a:pt x="1248" y="2163"/>
                  </a:lnTo>
                  <a:lnTo>
                    <a:pt x="1248" y="2163"/>
                  </a:lnTo>
                  <a:lnTo>
                    <a:pt x="1014" y="2047"/>
                  </a:lnTo>
                  <a:lnTo>
                    <a:pt x="780" y="1910"/>
                  </a:lnTo>
                  <a:lnTo>
                    <a:pt x="585" y="1793"/>
                  </a:lnTo>
                  <a:lnTo>
                    <a:pt x="391" y="1637"/>
                  </a:lnTo>
                  <a:lnTo>
                    <a:pt x="391" y="1637"/>
                  </a:lnTo>
                  <a:lnTo>
                    <a:pt x="274" y="1540"/>
                  </a:lnTo>
                  <a:lnTo>
                    <a:pt x="176" y="1462"/>
                  </a:lnTo>
                  <a:lnTo>
                    <a:pt x="176" y="1462"/>
                  </a:lnTo>
                  <a:lnTo>
                    <a:pt x="79" y="1326"/>
                  </a:lnTo>
                  <a:lnTo>
                    <a:pt x="20" y="1189"/>
                  </a:lnTo>
                  <a:lnTo>
                    <a:pt x="20" y="1189"/>
                  </a:lnTo>
                  <a:lnTo>
                    <a:pt x="1" y="1072"/>
                  </a:lnTo>
                  <a:lnTo>
                    <a:pt x="1" y="955"/>
                  </a:lnTo>
                  <a:lnTo>
                    <a:pt x="1" y="955"/>
                  </a:lnTo>
                  <a:lnTo>
                    <a:pt x="20" y="839"/>
                  </a:lnTo>
                  <a:lnTo>
                    <a:pt x="20" y="839"/>
                  </a:lnTo>
                  <a:lnTo>
                    <a:pt x="98" y="702"/>
                  </a:lnTo>
                  <a:lnTo>
                    <a:pt x="98" y="702"/>
                  </a:lnTo>
                  <a:lnTo>
                    <a:pt x="176" y="605"/>
                  </a:lnTo>
                  <a:lnTo>
                    <a:pt x="254" y="507"/>
                  </a:lnTo>
                  <a:lnTo>
                    <a:pt x="371" y="410"/>
                  </a:lnTo>
                  <a:lnTo>
                    <a:pt x="507" y="313"/>
                  </a:lnTo>
                  <a:lnTo>
                    <a:pt x="507" y="313"/>
                  </a:lnTo>
                  <a:lnTo>
                    <a:pt x="644" y="254"/>
                  </a:lnTo>
                  <a:lnTo>
                    <a:pt x="800" y="176"/>
                  </a:lnTo>
                  <a:lnTo>
                    <a:pt x="956" y="118"/>
                  </a:lnTo>
                  <a:lnTo>
                    <a:pt x="1131" y="79"/>
                  </a:lnTo>
                  <a:lnTo>
                    <a:pt x="1131" y="79"/>
                  </a:lnTo>
                  <a:lnTo>
                    <a:pt x="1443" y="20"/>
                  </a:lnTo>
                  <a:lnTo>
                    <a:pt x="1754" y="1"/>
                  </a:lnTo>
                  <a:lnTo>
                    <a:pt x="2066" y="20"/>
                  </a:lnTo>
                  <a:lnTo>
                    <a:pt x="2397" y="7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Google Shape;2314;p41"/>
            <p:cNvSpPr/>
            <p:nvPr/>
          </p:nvSpPr>
          <p:spPr>
            <a:xfrm>
              <a:off x="5483400" y="3461250"/>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Google Shape;2315;p41"/>
            <p:cNvSpPr/>
            <p:nvPr/>
          </p:nvSpPr>
          <p:spPr>
            <a:xfrm>
              <a:off x="5483400" y="34612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Google Shape;2316;p41"/>
            <p:cNvSpPr/>
            <p:nvPr/>
          </p:nvSpPr>
          <p:spPr>
            <a:xfrm>
              <a:off x="5477550" y="3409125"/>
              <a:ext cx="146150" cy="106700"/>
            </a:xfrm>
            <a:custGeom>
              <a:avLst/>
              <a:gdLst/>
              <a:ahLst/>
              <a:cxnLst/>
              <a:rect l="l" t="t" r="r" b="b"/>
              <a:pathLst>
                <a:path w="5846" h="4268" extrusionOk="0">
                  <a:moveTo>
                    <a:pt x="2495" y="1774"/>
                  </a:moveTo>
                  <a:lnTo>
                    <a:pt x="2709" y="1793"/>
                  </a:lnTo>
                  <a:lnTo>
                    <a:pt x="2923" y="1832"/>
                  </a:lnTo>
                  <a:lnTo>
                    <a:pt x="3138" y="1891"/>
                  </a:lnTo>
                  <a:lnTo>
                    <a:pt x="3333" y="1949"/>
                  </a:lnTo>
                  <a:lnTo>
                    <a:pt x="3664" y="2105"/>
                  </a:lnTo>
                  <a:lnTo>
                    <a:pt x="3976" y="2300"/>
                  </a:lnTo>
                  <a:lnTo>
                    <a:pt x="4190" y="2475"/>
                  </a:lnTo>
                  <a:lnTo>
                    <a:pt x="4385" y="2670"/>
                  </a:lnTo>
                  <a:lnTo>
                    <a:pt x="4502" y="2826"/>
                  </a:lnTo>
                  <a:lnTo>
                    <a:pt x="4599" y="3001"/>
                  </a:lnTo>
                  <a:lnTo>
                    <a:pt x="4657" y="3157"/>
                  </a:lnTo>
                  <a:lnTo>
                    <a:pt x="4696" y="3313"/>
                  </a:lnTo>
                  <a:lnTo>
                    <a:pt x="4716" y="3449"/>
                  </a:lnTo>
                  <a:lnTo>
                    <a:pt x="4716" y="3625"/>
                  </a:lnTo>
                  <a:lnTo>
                    <a:pt x="4716" y="3644"/>
                  </a:lnTo>
                  <a:lnTo>
                    <a:pt x="4716" y="3683"/>
                  </a:lnTo>
                  <a:lnTo>
                    <a:pt x="4541" y="3780"/>
                  </a:lnTo>
                  <a:lnTo>
                    <a:pt x="4346" y="3878"/>
                  </a:lnTo>
                  <a:lnTo>
                    <a:pt x="4034" y="3975"/>
                  </a:lnTo>
                  <a:lnTo>
                    <a:pt x="3683" y="4053"/>
                  </a:lnTo>
                  <a:lnTo>
                    <a:pt x="3469" y="4073"/>
                  </a:lnTo>
                  <a:lnTo>
                    <a:pt x="3040" y="4073"/>
                  </a:lnTo>
                  <a:lnTo>
                    <a:pt x="2806" y="4053"/>
                  </a:lnTo>
                  <a:lnTo>
                    <a:pt x="2495" y="3995"/>
                  </a:lnTo>
                  <a:lnTo>
                    <a:pt x="2456" y="3995"/>
                  </a:lnTo>
                  <a:lnTo>
                    <a:pt x="2339" y="3956"/>
                  </a:lnTo>
                  <a:lnTo>
                    <a:pt x="2086" y="3878"/>
                  </a:lnTo>
                  <a:lnTo>
                    <a:pt x="1871" y="3819"/>
                  </a:lnTo>
                  <a:lnTo>
                    <a:pt x="1676" y="3722"/>
                  </a:lnTo>
                  <a:lnTo>
                    <a:pt x="1482" y="3625"/>
                  </a:lnTo>
                  <a:lnTo>
                    <a:pt x="1287" y="3508"/>
                  </a:lnTo>
                  <a:lnTo>
                    <a:pt x="1014" y="3313"/>
                  </a:lnTo>
                  <a:lnTo>
                    <a:pt x="761" y="3079"/>
                  </a:lnTo>
                  <a:lnTo>
                    <a:pt x="644" y="2923"/>
                  </a:lnTo>
                  <a:lnTo>
                    <a:pt x="527" y="2767"/>
                  </a:lnTo>
                  <a:lnTo>
                    <a:pt x="566" y="2670"/>
                  </a:lnTo>
                  <a:lnTo>
                    <a:pt x="585" y="2650"/>
                  </a:lnTo>
                  <a:lnTo>
                    <a:pt x="605" y="2572"/>
                  </a:lnTo>
                  <a:lnTo>
                    <a:pt x="624" y="2553"/>
                  </a:lnTo>
                  <a:lnTo>
                    <a:pt x="663" y="2456"/>
                  </a:lnTo>
                  <a:lnTo>
                    <a:pt x="702" y="2417"/>
                  </a:lnTo>
                  <a:lnTo>
                    <a:pt x="702" y="2436"/>
                  </a:lnTo>
                  <a:lnTo>
                    <a:pt x="722" y="2378"/>
                  </a:lnTo>
                  <a:lnTo>
                    <a:pt x="917" y="2183"/>
                  </a:lnTo>
                  <a:lnTo>
                    <a:pt x="1072" y="2066"/>
                  </a:lnTo>
                  <a:lnTo>
                    <a:pt x="1248" y="1968"/>
                  </a:lnTo>
                  <a:lnTo>
                    <a:pt x="1521" y="1871"/>
                  </a:lnTo>
                  <a:lnTo>
                    <a:pt x="1793" y="1813"/>
                  </a:lnTo>
                  <a:lnTo>
                    <a:pt x="2144" y="1774"/>
                  </a:lnTo>
                  <a:close/>
                  <a:moveTo>
                    <a:pt x="1462" y="1"/>
                  </a:moveTo>
                  <a:lnTo>
                    <a:pt x="1287" y="20"/>
                  </a:lnTo>
                  <a:lnTo>
                    <a:pt x="1131" y="40"/>
                  </a:lnTo>
                  <a:lnTo>
                    <a:pt x="994" y="79"/>
                  </a:lnTo>
                  <a:lnTo>
                    <a:pt x="858" y="117"/>
                  </a:lnTo>
                  <a:lnTo>
                    <a:pt x="722" y="176"/>
                  </a:lnTo>
                  <a:lnTo>
                    <a:pt x="624" y="254"/>
                  </a:lnTo>
                  <a:lnTo>
                    <a:pt x="507" y="332"/>
                  </a:lnTo>
                  <a:lnTo>
                    <a:pt x="410" y="429"/>
                  </a:lnTo>
                  <a:lnTo>
                    <a:pt x="332" y="527"/>
                  </a:lnTo>
                  <a:lnTo>
                    <a:pt x="196" y="741"/>
                  </a:lnTo>
                  <a:lnTo>
                    <a:pt x="79" y="994"/>
                  </a:lnTo>
                  <a:lnTo>
                    <a:pt x="20" y="1267"/>
                  </a:lnTo>
                  <a:lnTo>
                    <a:pt x="1" y="1559"/>
                  </a:lnTo>
                  <a:lnTo>
                    <a:pt x="1" y="1852"/>
                  </a:lnTo>
                  <a:lnTo>
                    <a:pt x="59" y="2163"/>
                  </a:lnTo>
                  <a:lnTo>
                    <a:pt x="157" y="2436"/>
                  </a:lnTo>
                  <a:lnTo>
                    <a:pt x="274" y="2709"/>
                  </a:lnTo>
                  <a:lnTo>
                    <a:pt x="429" y="2962"/>
                  </a:lnTo>
                  <a:lnTo>
                    <a:pt x="624" y="3196"/>
                  </a:lnTo>
                  <a:lnTo>
                    <a:pt x="839" y="3410"/>
                  </a:lnTo>
                  <a:lnTo>
                    <a:pt x="1072" y="3605"/>
                  </a:lnTo>
                  <a:lnTo>
                    <a:pt x="1326" y="3761"/>
                  </a:lnTo>
                  <a:lnTo>
                    <a:pt x="1598" y="3897"/>
                  </a:lnTo>
                  <a:lnTo>
                    <a:pt x="1891" y="4014"/>
                  </a:lnTo>
                  <a:lnTo>
                    <a:pt x="2144" y="4092"/>
                  </a:lnTo>
                  <a:lnTo>
                    <a:pt x="2397" y="4170"/>
                  </a:lnTo>
                  <a:lnTo>
                    <a:pt x="2495" y="4190"/>
                  </a:lnTo>
                  <a:lnTo>
                    <a:pt x="2943" y="4248"/>
                  </a:lnTo>
                  <a:lnTo>
                    <a:pt x="3255" y="4268"/>
                  </a:lnTo>
                  <a:lnTo>
                    <a:pt x="3547" y="4268"/>
                  </a:lnTo>
                  <a:lnTo>
                    <a:pt x="3859" y="4209"/>
                  </a:lnTo>
                  <a:lnTo>
                    <a:pt x="4131" y="4151"/>
                  </a:lnTo>
                  <a:lnTo>
                    <a:pt x="4424" y="4053"/>
                  </a:lnTo>
                  <a:lnTo>
                    <a:pt x="4696" y="3917"/>
                  </a:lnTo>
                  <a:lnTo>
                    <a:pt x="4950" y="3742"/>
                  </a:lnTo>
                  <a:lnTo>
                    <a:pt x="5164" y="3566"/>
                  </a:lnTo>
                  <a:lnTo>
                    <a:pt x="5378" y="3332"/>
                  </a:lnTo>
                  <a:lnTo>
                    <a:pt x="5554" y="3079"/>
                  </a:lnTo>
                  <a:lnTo>
                    <a:pt x="5690" y="2826"/>
                  </a:lnTo>
                  <a:lnTo>
                    <a:pt x="5788" y="2553"/>
                  </a:lnTo>
                  <a:lnTo>
                    <a:pt x="5846" y="2280"/>
                  </a:lnTo>
                  <a:lnTo>
                    <a:pt x="5846" y="2007"/>
                  </a:lnTo>
                  <a:lnTo>
                    <a:pt x="5826" y="1754"/>
                  </a:lnTo>
                  <a:lnTo>
                    <a:pt x="5788" y="1618"/>
                  </a:lnTo>
                  <a:lnTo>
                    <a:pt x="5729" y="1501"/>
                  </a:lnTo>
                  <a:lnTo>
                    <a:pt x="5671" y="1384"/>
                  </a:lnTo>
                  <a:lnTo>
                    <a:pt x="5612" y="1267"/>
                  </a:lnTo>
                  <a:lnTo>
                    <a:pt x="5515" y="1150"/>
                  </a:lnTo>
                  <a:lnTo>
                    <a:pt x="5417" y="1053"/>
                  </a:lnTo>
                  <a:lnTo>
                    <a:pt x="5300" y="955"/>
                  </a:lnTo>
                  <a:lnTo>
                    <a:pt x="5164" y="877"/>
                  </a:lnTo>
                  <a:lnTo>
                    <a:pt x="5008" y="799"/>
                  </a:lnTo>
                  <a:lnTo>
                    <a:pt x="4852" y="741"/>
                  </a:lnTo>
                  <a:lnTo>
                    <a:pt x="4696" y="683"/>
                  </a:lnTo>
                  <a:lnTo>
                    <a:pt x="4443" y="644"/>
                  </a:lnTo>
                  <a:lnTo>
                    <a:pt x="4190" y="644"/>
                  </a:lnTo>
                  <a:lnTo>
                    <a:pt x="3917" y="663"/>
                  </a:lnTo>
                  <a:lnTo>
                    <a:pt x="3644" y="702"/>
                  </a:lnTo>
                  <a:lnTo>
                    <a:pt x="3508" y="722"/>
                  </a:lnTo>
                  <a:lnTo>
                    <a:pt x="3196" y="760"/>
                  </a:lnTo>
                  <a:lnTo>
                    <a:pt x="3157" y="760"/>
                  </a:lnTo>
                  <a:lnTo>
                    <a:pt x="3138" y="741"/>
                  </a:lnTo>
                  <a:lnTo>
                    <a:pt x="2865" y="585"/>
                  </a:lnTo>
                  <a:lnTo>
                    <a:pt x="2845" y="585"/>
                  </a:lnTo>
                  <a:lnTo>
                    <a:pt x="2729" y="507"/>
                  </a:lnTo>
                  <a:lnTo>
                    <a:pt x="2514" y="351"/>
                  </a:lnTo>
                  <a:lnTo>
                    <a:pt x="2280" y="215"/>
                  </a:lnTo>
                  <a:lnTo>
                    <a:pt x="2027" y="117"/>
                  </a:lnTo>
                  <a:lnTo>
                    <a:pt x="1793" y="40"/>
                  </a:lnTo>
                  <a:lnTo>
                    <a:pt x="1637" y="20"/>
                  </a:lnTo>
                  <a:lnTo>
                    <a:pt x="146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2317;p41"/>
            <p:cNvSpPr/>
            <p:nvPr/>
          </p:nvSpPr>
          <p:spPr>
            <a:xfrm>
              <a:off x="5477550" y="3409125"/>
              <a:ext cx="146150" cy="106700"/>
            </a:xfrm>
            <a:custGeom>
              <a:avLst/>
              <a:gdLst/>
              <a:ahLst/>
              <a:cxnLst/>
              <a:rect l="l" t="t" r="r" b="b"/>
              <a:pathLst>
                <a:path w="5846" h="4268" fill="none" extrusionOk="0">
                  <a:moveTo>
                    <a:pt x="1793" y="40"/>
                  </a:moveTo>
                  <a:lnTo>
                    <a:pt x="1793" y="40"/>
                  </a:lnTo>
                  <a:lnTo>
                    <a:pt x="1637" y="20"/>
                  </a:lnTo>
                  <a:lnTo>
                    <a:pt x="1637" y="20"/>
                  </a:lnTo>
                  <a:lnTo>
                    <a:pt x="1462" y="1"/>
                  </a:lnTo>
                  <a:lnTo>
                    <a:pt x="1287" y="20"/>
                  </a:lnTo>
                  <a:lnTo>
                    <a:pt x="1131" y="40"/>
                  </a:lnTo>
                  <a:lnTo>
                    <a:pt x="994" y="79"/>
                  </a:lnTo>
                  <a:lnTo>
                    <a:pt x="994" y="79"/>
                  </a:lnTo>
                  <a:lnTo>
                    <a:pt x="858" y="117"/>
                  </a:lnTo>
                  <a:lnTo>
                    <a:pt x="722" y="176"/>
                  </a:lnTo>
                  <a:lnTo>
                    <a:pt x="624" y="254"/>
                  </a:lnTo>
                  <a:lnTo>
                    <a:pt x="507" y="332"/>
                  </a:lnTo>
                  <a:lnTo>
                    <a:pt x="507" y="332"/>
                  </a:lnTo>
                  <a:lnTo>
                    <a:pt x="410" y="429"/>
                  </a:lnTo>
                  <a:lnTo>
                    <a:pt x="332" y="527"/>
                  </a:lnTo>
                  <a:lnTo>
                    <a:pt x="332" y="527"/>
                  </a:lnTo>
                  <a:lnTo>
                    <a:pt x="196" y="741"/>
                  </a:lnTo>
                  <a:lnTo>
                    <a:pt x="196" y="741"/>
                  </a:lnTo>
                  <a:lnTo>
                    <a:pt x="79" y="994"/>
                  </a:lnTo>
                  <a:lnTo>
                    <a:pt x="20" y="1267"/>
                  </a:lnTo>
                  <a:lnTo>
                    <a:pt x="20" y="1267"/>
                  </a:lnTo>
                  <a:lnTo>
                    <a:pt x="1" y="1559"/>
                  </a:lnTo>
                  <a:lnTo>
                    <a:pt x="1" y="1852"/>
                  </a:lnTo>
                  <a:lnTo>
                    <a:pt x="1" y="1852"/>
                  </a:lnTo>
                  <a:lnTo>
                    <a:pt x="59" y="2163"/>
                  </a:lnTo>
                  <a:lnTo>
                    <a:pt x="157" y="2436"/>
                  </a:lnTo>
                  <a:lnTo>
                    <a:pt x="157" y="2436"/>
                  </a:lnTo>
                  <a:lnTo>
                    <a:pt x="274" y="2709"/>
                  </a:lnTo>
                  <a:lnTo>
                    <a:pt x="429" y="2962"/>
                  </a:lnTo>
                  <a:lnTo>
                    <a:pt x="624" y="3196"/>
                  </a:lnTo>
                  <a:lnTo>
                    <a:pt x="839" y="3410"/>
                  </a:lnTo>
                  <a:lnTo>
                    <a:pt x="839" y="3410"/>
                  </a:lnTo>
                  <a:lnTo>
                    <a:pt x="1072" y="3605"/>
                  </a:lnTo>
                  <a:lnTo>
                    <a:pt x="1326" y="3761"/>
                  </a:lnTo>
                  <a:lnTo>
                    <a:pt x="1598" y="3897"/>
                  </a:lnTo>
                  <a:lnTo>
                    <a:pt x="1891" y="4014"/>
                  </a:lnTo>
                  <a:lnTo>
                    <a:pt x="1891" y="4014"/>
                  </a:lnTo>
                  <a:lnTo>
                    <a:pt x="2144" y="4092"/>
                  </a:lnTo>
                  <a:lnTo>
                    <a:pt x="2397" y="4170"/>
                  </a:lnTo>
                  <a:lnTo>
                    <a:pt x="2397" y="4170"/>
                  </a:lnTo>
                  <a:lnTo>
                    <a:pt x="2495" y="4190"/>
                  </a:lnTo>
                  <a:lnTo>
                    <a:pt x="2495" y="4190"/>
                  </a:lnTo>
                  <a:lnTo>
                    <a:pt x="2943" y="4248"/>
                  </a:lnTo>
                  <a:lnTo>
                    <a:pt x="2943" y="4248"/>
                  </a:lnTo>
                  <a:lnTo>
                    <a:pt x="3255" y="4268"/>
                  </a:lnTo>
                  <a:lnTo>
                    <a:pt x="3547" y="4268"/>
                  </a:lnTo>
                  <a:lnTo>
                    <a:pt x="3859" y="4209"/>
                  </a:lnTo>
                  <a:lnTo>
                    <a:pt x="4131" y="4151"/>
                  </a:lnTo>
                  <a:lnTo>
                    <a:pt x="4131" y="4151"/>
                  </a:lnTo>
                  <a:lnTo>
                    <a:pt x="4424" y="4053"/>
                  </a:lnTo>
                  <a:lnTo>
                    <a:pt x="4696" y="3917"/>
                  </a:lnTo>
                  <a:lnTo>
                    <a:pt x="4950" y="3742"/>
                  </a:lnTo>
                  <a:lnTo>
                    <a:pt x="5164" y="3566"/>
                  </a:lnTo>
                  <a:lnTo>
                    <a:pt x="5164" y="3566"/>
                  </a:lnTo>
                  <a:lnTo>
                    <a:pt x="5378" y="3332"/>
                  </a:lnTo>
                  <a:lnTo>
                    <a:pt x="5554" y="3079"/>
                  </a:lnTo>
                  <a:lnTo>
                    <a:pt x="5554" y="3079"/>
                  </a:lnTo>
                  <a:lnTo>
                    <a:pt x="5690" y="2826"/>
                  </a:lnTo>
                  <a:lnTo>
                    <a:pt x="5788" y="2553"/>
                  </a:lnTo>
                  <a:lnTo>
                    <a:pt x="5788" y="2553"/>
                  </a:lnTo>
                  <a:lnTo>
                    <a:pt x="5846" y="2280"/>
                  </a:lnTo>
                  <a:lnTo>
                    <a:pt x="5846" y="2007"/>
                  </a:lnTo>
                  <a:lnTo>
                    <a:pt x="5846" y="2007"/>
                  </a:lnTo>
                  <a:lnTo>
                    <a:pt x="5826" y="1754"/>
                  </a:lnTo>
                  <a:lnTo>
                    <a:pt x="5826" y="1754"/>
                  </a:lnTo>
                  <a:lnTo>
                    <a:pt x="5788" y="1618"/>
                  </a:lnTo>
                  <a:lnTo>
                    <a:pt x="5729" y="1501"/>
                  </a:lnTo>
                  <a:lnTo>
                    <a:pt x="5729" y="1501"/>
                  </a:lnTo>
                  <a:lnTo>
                    <a:pt x="5671" y="1384"/>
                  </a:lnTo>
                  <a:lnTo>
                    <a:pt x="5612" y="1267"/>
                  </a:lnTo>
                  <a:lnTo>
                    <a:pt x="5515" y="1150"/>
                  </a:lnTo>
                  <a:lnTo>
                    <a:pt x="5417" y="1053"/>
                  </a:lnTo>
                  <a:lnTo>
                    <a:pt x="5417" y="1053"/>
                  </a:lnTo>
                  <a:lnTo>
                    <a:pt x="5300" y="955"/>
                  </a:lnTo>
                  <a:lnTo>
                    <a:pt x="5164" y="877"/>
                  </a:lnTo>
                  <a:lnTo>
                    <a:pt x="5008" y="799"/>
                  </a:lnTo>
                  <a:lnTo>
                    <a:pt x="4852" y="741"/>
                  </a:lnTo>
                  <a:lnTo>
                    <a:pt x="4852" y="741"/>
                  </a:lnTo>
                  <a:lnTo>
                    <a:pt x="4696" y="683"/>
                  </a:lnTo>
                  <a:lnTo>
                    <a:pt x="4696" y="683"/>
                  </a:lnTo>
                  <a:lnTo>
                    <a:pt x="4443" y="644"/>
                  </a:lnTo>
                  <a:lnTo>
                    <a:pt x="4190" y="644"/>
                  </a:lnTo>
                  <a:lnTo>
                    <a:pt x="4190" y="644"/>
                  </a:lnTo>
                  <a:lnTo>
                    <a:pt x="3917" y="663"/>
                  </a:lnTo>
                  <a:lnTo>
                    <a:pt x="3644" y="702"/>
                  </a:lnTo>
                  <a:lnTo>
                    <a:pt x="3508" y="722"/>
                  </a:lnTo>
                  <a:lnTo>
                    <a:pt x="3508" y="722"/>
                  </a:lnTo>
                  <a:lnTo>
                    <a:pt x="3196" y="760"/>
                  </a:lnTo>
                  <a:lnTo>
                    <a:pt x="3177" y="760"/>
                  </a:lnTo>
                  <a:lnTo>
                    <a:pt x="3157" y="760"/>
                  </a:lnTo>
                  <a:lnTo>
                    <a:pt x="3157" y="760"/>
                  </a:lnTo>
                  <a:lnTo>
                    <a:pt x="3138" y="741"/>
                  </a:lnTo>
                  <a:lnTo>
                    <a:pt x="3138" y="741"/>
                  </a:lnTo>
                  <a:lnTo>
                    <a:pt x="2865" y="585"/>
                  </a:lnTo>
                  <a:lnTo>
                    <a:pt x="2845" y="585"/>
                  </a:lnTo>
                  <a:lnTo>
                    <a:pt x="2845" y="585"/>
                  </a:lnTo>
                  <a:lnTo>
                    <a:pt x="2845" y="585"/>
                  </a:lnTo>
                  <a:lnTo>
                    <a:pt x="2845" y="585"/>
                  </a:lnTo>
                  <a:lnTo>
                    <a:pt x="2845" y="585"/>
                  </a:lnTo>
                  <a:lnTo>
                    <a:pt x="2729" y="507"/>
                  </a:lnTo>
                  <a:lnTo>
                    <a:pt x="2729" y="507"/>
                  </a:lnTo>
                  <a:lnTo>
                    <a:pt x="2514" y="351"/>
                  </a:lnTo>
                  <a:lnTo>
                    <a:pt x="2280" y="215"/>
                  </a:lnTo>
                  <a:lnTo>
                    <a:pt x="2280" y="215"/>
                  </a:lnTo>
                  <a:lnTo>
                    <a:pt x="2027" y="117"/>
                  </a:lnTo>
                  <a:lnTo>
                    <a:pt x="1793" y="4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2318;p41"/>
            <p:cNvSpPr/>
            <p:nvPr/>
          </p:nvSpPr>
          <p:spPr>
            <a:xfrm>
              <a:off x="5490700" y="3453450"/>
              <a:ext cx="104750" cy="57500"/>
            </a:xfrm>
            <a:custGeom>
              <a:avLst/>
              <a:gdLst/>
              <a:ahLst/>
              <a:cxnLst/>
              <a:rect l="l" t="t" r="r" b="b"/>
              <a:pathLst>
                <a:path w="4190" h="2300" fill="none" extrusionOk="0">
                  <a:moveTo>
                    <a:pt x="2807" y="176"/>
                  </a:moveTo>
                  <a:lnTo>
                    <a:pt x="2807" y="176"/>
                  </a:lnTo>
                  <a:lnTo>
                    <a:pt x="3138" y="332"/>
                  </a:lnTo>
                  <a:lnTo>
                    <a:pt x="3450" y="527"/>
                  </a:lnTo>
                  <a:lnTo>
                    <a:pt x="3450" y="527"/>
                  </a:lnTo>
                  <a:lnTo>
                    <a:pt x="3664" y="702"/>
                  </a:lnTo>
                  <a:lnTo>
                    <a:pt x="3859" y="897"/>
                  </a:lnTo>
                  <a:lnTo>
                    <a:pt x="3859" y="897"/>
                  </a:lnTo>
                  <a:lnTo>
                    <a:pt x="3976" y="1053"/>
                  </a:lnTo>
                  <a:lnTo>
                    <a:pt x="4073" y="1228"/>
                  </a:lnTo>
                  <a:lnTo>
                    <a:pt x="4073" y="1228"/>
                  </a:lnTo>
                  <a:lnTo>
                    <a:pt x="4131" y="1384"/>
                  </a:lnTo>
                  <a:lnTo>
                    <a:pt x="4170" y="1540"/>
                  </a:lnTo>
                  <a:lnTo>
                    <a:pt x="4170" y="1540"/>
                  </a:lnTo>
                  <a:lnTo>
                    <a:pt x="4170" y="1540"/>
                  </a:lnTo>
                  <a:lnTo>
                    <a:pt x="4170" y="1540"/>
                  </a:lnTo>
                  <a:lnTo>
                    <a:pt x="4170" y="1540"/>
                  </a:lnTo>
                  <a:lnTo>
                    <a:pt x="4190" y="1676"/>
                  </a:lnTo>
                  <a:lnTo>
                    <a:pt x="4190" y="1852"/>
                  </a:lnTo>
                  <a:lnTo>
                    <a:pt x="4190" y="1871"/>
                  </a:lnTo>
                  <a:lnTo>
                    <a:pt x="4190" y="1871"/>
                  </a:lnTo>
                  <a:lnTo>
                    <a:pt x="4190" y="1910"/>
                  </a:lnTo>
                  <a:lnTo>
                    <a:pt x="4190" y="1910"/>
                  </a:lnTo>
                  <a:lnTo>
                    <a:pt x="4015" y="2007"/>
                  </a:lnTo>
                  <a:lnTo>
                    <a:pt x="3820" y="2105"/>
                  </a:lnTo>
                  <a:lnTo>
                    <a:pt x="3820" y="2105"/>
                  </a:lnTo>
                  <a:lnTo>
                    <a:pt x="3508" y="2202"/>
                  </a:lnTo>
                  <a:lnTo>
                    <a:pt x="3157" y="2280"/>
                  </a:lnTo>
                  <a:lnTo>
                    <a:pt x="3157" y="2280"/>
                  </a:lnTo>
                  <a:lnTo>
                    <a:pt x="3157" y="2280"/>
                  </a:lnTo>
                  <a:lnTo>
                    <a:pt x="2943" y="2300"/>
                  </a:lnTo>
                  <a:lnTo>
                    <a:pt x="2729" y="2300"/>
                  </a:lnTo>
                  <a:lnTo>
                    <a:pt x="2514" y="2300"/>
                  </a:lnTo>
                  <a:lnTo>
                    <a:pt x="2280" y="2280"/>
                  </a:lnTo>
                  <a:lnTo>
                    <a:pt x="2280" y="2280"/>
                  </a:lnTo>
                  <a:lnTo>
                    <a:pt x="1969" y="2222"/>
                  </a:lnTo>
                  <a:lnTo>
                    <a:pt x="1930" y="2222"/>
                  </a:lnTo>
                  <a:lnTo>
                    <a:pt x="1930" y="2222"/>
                  </a:lnTo>
                  <a:lnTo>
                    <a:pt x="1813" y="2183"/>
                  </a:lnTo>
                  <a:lnTo>
                    <a:pt x="1813" y="2183"/>
                  </a:lnTo>
                  <a:lnTo>
                    <a:pt x="1560" y="2105"/>
                  </a:lnTo>
                  <a:lnTo>
                    <a:pt x="1560" y="2105"/>
                  </a:lnTo>
                  <a:lnTo>
                    <a:pt x="1345" y="2046"/>
                  </a:lnTo>
                  <a:lnTo>
                    <a:pt x="1150" y="1949"/>
                  </a:lnTo>
                  <a:lnTo>
                    <a:pt x="956" y="1852"/>
                  </a:lnTo>
                  <a:lnTo>
                    <a:pt x="761" y="1735"/>
                  </a:lnTo>
                  <a:lnTo>
                    <a:pt x="761" y="1735"/>
                  </a:lnTo>
                  <a:lnTo>
                    <a:pt x="761" y="1735"/>
                  </a:lnTo>
                  <a:lnTo>
                    <a:pt x="488" y="1540"/>
                  </a:lnTo>
                  <a:lnTo>
                    <a:pt x="235" y="1306"/>
                  </a:lnTo>
                  <a:lnTo>
                    <a:pt x="235" y="1306"/>
                  </a:lnTo>
                  <a:lnTo>
                    <a:pt x="118" y="1150"/>
                  </a:lnTo>
                  <a:lnTo>
                    <a:pt x="1" y="994"/>
                  </a:lnTo>
                  <a:lnTo>
                    <a:pt x="1" y="994"/>
                  </a:lnTo>
                  <a:lnTo>
                    <a:pt x="40" y="897"/>
                  </a:lnTo>
                  <a:lnTo>
                    <a:pt x="59" y="877"/>
                  </a:lnTo>
                  <a:lnTo>
                    <a:pt x="59" y="877"/>
                  </a:lnTo>
                  <a:lnTo>
                    <a:pt x="79" y="799"/>
                  </a:lnTo>
                  <a:lnTo>
                    <a:pt x="79" y="799"/>
                  </a:lnTo>
                  <a:lnTo>
                    <a:pt x="98" y="780"/>
                  </a:lnTo>
                  <a:lnTo>
                    <a:pt x="98" y="780"/>
                  </a:lnTo>
                  <a:lnTo>
                    <a:pt x="137" y="683"/>
                  </a:lnTo>
                  <a:lnTo>
                    <a:pt x="137" y="683"/>
                  </a:lnTo>
                  <a:lnTo>
                    <a:pt x="176" y="644"/>
                  </a:lnTo>
                  <a:lnTo>
                    <a:pt x="176" y="663"/>
                  </a:lnTo>
                  <a:lnTo>
                    <a:pt x="176" y="663"/>
                  </a:lnTo>
                  <a:lnTo>
                    <a:pt x="196" y="605"/>
                  </a:lnTo>
                  <a:lnTo>
                    <a:pt x="196" y="605"/>
                  </a:lnTo>
                  <a:lnTo>
                    <a:pt x="391" y="410"/>
                  </a:lnTo>
                  <a:lnTo>
                    <a:pt x="391" y="410"/>
                  </a:lnTo>
                  <a:lnTo>
                    <a:pt x="546" y="293"/>
                  </a:lnTo>
                  <a:lnTo>
                    <a:pt x="722" y="195"/>
                  </a:lnTo>
                  <a:lnTo>
                    <a:pt x="722" y="195"/>
                  </a:lnTo>
                  <a:lnTo>
                    <a:pt x="995" y="98"/>
                  </a:lnTo>
                  <a:lnTo>
                    <a:pt x="1267" y="40"/>
                  </a:lnTo>
                  <a:lnTo>
                    <a:pt x="1267" y="40"/>
                  </a:lnTo>
                  <a:lnTo>
                    <a:pt x="1618" y="1"/>
                  </a:lnTo>
                  <a:lnTo>
                    <a:pt x="1969" y="1"/>
                  </a:lnTo>
                  <a:lnTo>
                    <a:pt x="1969" y="1"/>
                  </a:lnTo>
                  <a:lnTo>
                    <a:pt x="2183" y="20"/>
                  </a:lnTo>
                  <a:lnTo>
                    <a:pt x="2397" y="59"/>
                  </a:lnTo>
                  <a:lnTo>
                    <a:pt x="2397" y="59"/>
                  </a:lnTo>
                  <a:lnTo>
                    <a:pt x="2397" y="59"/>
                  </a:lnTo>
                  <a:lnTo>
                    <a:pt x="2612" y="118"/>
                  </a:lnTo>
                  <a:lnTo>
                    <a:pt x="2807" y="176"/>
                  </a:lnTo>
                  <a:lnTo>
                    <a:pt x="2807" y="176"/>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68" name="Google Shape;2319;p41"/>
          <p:cNvSpPr/>
          <p:nvPr/>
        </p:nvSpPr>
        <p:spPr>
          <a:xfrm rot="10800000" flipH="1">
            <a:off x="10418251"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2321;p41">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0" name="Google Shape;2322;p41"/>
          <p:cNvGrpSpPr/>
          <p:nvPr/>
        </p:nvGrpSpPr>
        <p:grpSpPr>
          <a:xfrm>
            <a:off x="10813355" y="736977"/>
            <a:ext cx="427667" cy="350647"/>
            <a:chOff x="615275" y="238125"/>
            <a:chExt cx="6389450" cy="5238750"/>
          </a:xfrm>
        </p:grpSpPr>
        <p:sp>
          <p:nvSpPr>
            <p:cNvPr id="171" name="Google Shape;2323;p41"/>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2324;p41"/>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2325;p41"/>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2326;p41"/>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2327;p41"/>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2328;p41"/>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7" name="Google Shape;2329;p41">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8" name="Google Shape;2330;p41"/>
          <p:cNvGrpSpPr/>
          <p:nvPr/>
        </p:nvGrpSpPr>
        <p:grpSpPr>
          <a:xfrm flipH="1">
            <a:off x="950955" y="719343"/>
            <a:ext cx="427667" cy="350647"/>
            <a:chOff x="615275" y="238125"/>
            <a:chExt cx="6389450" cy="5238750"/>
          </a:xfrm>
        </p:grpSpPr>
        <p:sp>
          <p:nvSpPr>
            <p:cNvPr id="179" name="Google Shape;2331;p41"/>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2332;p41"/>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2333;p41"/>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2334;p41"/>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2335;p41"/>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2336;p41"/>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5" name="Google Shape;2337;p41">
            <a:hlinkClick r:id="" action="ppaction://hlinkshowjump?jump=previousslide"/>
          </p:cNvPr>
          <p:cNvSpPr/>
          <p:nvPr/>
        </p:nvSpPr>
        <p:spPr>
          <a:xfrm rot="-5400000">
            <a:off x="103601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86" name="Picture 185" descr="A picture containing text, indoor&#10;&#10;Description automatically generated">
            <a:extLst>
              <a:ext uri="{FF2B5EF4-FFF2-40B4-BE49-F238E27FC236}">
                <a16:creationId xmlns:a16="http://schemas.microsoft.com/office/drawing/2014/main" id="{223E737C-5BA3-EC95-B02B-95F6BB594D11}"/>
              </a:ext>
            </a:extLst>
          </p:cNvPr>
          <p:cNvPicPr>
            <a:picLocks noChangeAspect="1"/>
          </p:cNvPicPr>
          <p:nvPr/>
        </p:nvPicPr>
        <p:blipFill rotWithShape="1">
          <a:blip r:embed="rId4"/>
          <a:srcRect t="13194" b="6573"/>
          <a:stretch/>
        </p:blipFill>
        <p:spPr>
          <a:xfrm>
            <a:off x="0" y="0"/>
            <a:ext cx="12192000" cy="6858000"/>
          </a:xfrm>
          <a:prstGeom prst="rect">
            <a:avLst/>
          </a:prstGeom>
        </p:spPr>
      </p:pic>
      <p:pic>
        <p:nvPicPr>
          <p:cNvPr id="187" name="Picture 186">
            <a:extLst>
              <a:ext uri="{FF2B5EF4-FFF2-40B4-BE49-F238E27FC236}">
                <a16:creationId xmlns:a16="http://schemas.microsoft.com/office/drawing/2014/main" id="{4287198A-3357-D892-6071-19804DD97FA4}"/>
              </a:ext>
            </a:extLst>
          </p:cNvPr>
          <p:cNvPicPr>
            <a:picLocks noChangeAspect="1"/>
          </p:cNvPicPr>
          <p:nvPr/>
        </p:nvPicPr>
        <p:blipFill>
          <a:blip r:embed="rId5"/>
          <a:stretch>
            <a:fillRect/>
          </a:stretch>
        </p:blipFill>
        <p:spPr>
          <a:xfrm>
            <a:off x="-173177" y="-126324"/>
            <a:ext cx="12046740" cy="1761897"/>
          </a:xfrm>
          <a:prstGeom prst="rect">
            <a:avLst/>
          </a:prstGeom>
        </p:spPr>
      </p:pic>
    </p:spTree>
    <p:extLst>
      <p:ext uri="{BB962C8B-B14F-4D97-AF65-F5344CB8AC3E}">
        <p14:creationId xmlns:p14="http://schemas.microsoft.com/office/powerpoint/2010/main" val="2527517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7"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pic>
        <p:nvPicPr>
          <p:cNvPr id="8" name="图片 21">
            <a:extLst>
              <a:ext uri="{FF2B5EF4-FFF2-40B4-BE49-F238E27FC236}">
                <a16:creationId xmlns:a16="http://schemas.microsoft.com/office/drawing/2014/main" id="{A033DD53-1C8D-4F98-9434-4E00B44830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9" name="Rectangle 56"/>
          <p:cNvSpPr>
            <a:spLocks noChangeArrowheads="1"/>
          </p:cNvSpPr>
          <p:nvPr/>
        </p:nvSpPr>
        <p:spPr bwMode="auto">
          <a:xfrm>
            <a:off x="644559" y="422351"/>
            <a:ext cx="10679911"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80000"/>
              </a:lnSpc>
              <a:spcBef>
                <a:spcPct val="20000"/>
              </a:spcBef>
              <a:spcAft>
                <a:spcPts val="0"/>
              </a:spcAft>
              <a:buClr>
                <a:srgbClr val="0563C1"/>
              </a:buClr>
              <a:buSzPct val="70000"/>
              <a:buFontTx/>
              <a:buNone/>
              <a:tabLst/>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1:</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vi-VN"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Kết hợp các từ ngữ dưới đây để tạo thành câu. </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0" name="Rectangle: Rounded Corners 6">
            <a:extLst>
              <a:ext uri="{FF2B5EF4-FFF2-40B4-BE49-F238E27FC236}">
                <a16:creationId xmlns:a16="http://schemas.microsoft.com/office/drawing/2014/main" id="{90D648AF-DD13-4F48-821A-46D93446107A}"/>
              </a:ext>
            </a:extLst>
          </p:cNvPr>
          <p:cNvSpPr/>
          <p:nvPr/>
        </p:nvSpPr>
        <p:spPr>
          <a:xfrm>
            <a:off x="421240" y="1323975"/>
            <a:ext cx="11164300" cy="5295900"/>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3">
            <a:extLst>
              <a:ext uri="{FF2B5EF4-FFF2-40B4-BE49-F238E27FC236}">
                <a16:creationId xmlns:a16="http://schemas.microsoft.com/office/drawing/2014/main" id="{F076FFCA-FEC3-5A54-9CBE-7D5707AFF883}"/>
              </a:ext>
            </a:extLst>
          </p:cNvPr>
          <p:cNvSpPr/>
          <p:nvPr/>
        </p:nvSpPr>
        <p:spPr>
          <a:xfrm>
            <a:off x="933451" y="1638301"/>
            <a:ext cx="195262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Vua</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12" name="Rectangle: Rounded Corners 7">
            <a:extLst>
              <a:ext uri="{FF2B5EF4-FFF2-40B4-BE49-F238E27FC236}">
                <a16:creationId xmlns:a16="http://schemas.microsoft.com/office/drawing/2014/main" id="{95F241C4-52E5-A608-EB99-44884B161B6E}"/>
              </a:ext>
            </a:extLst>
          </p:cNvPr>
          <p:cNvSpPr/>
          <p:nvPr/>
        </p:nvSpPr>
        <p:spPr>
          <a:xfrm>
            <a:off x="2867026" y="1619251"/>
            <a:ext cx="7324724" cy="76200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là</a:t>
            </a:r>
            <a:r>
              <a:rPr lang="en-US" sz="3200" dirty="0">
                <a:solidFill>
                  <a:srgbClr val="002060"/>
                </a:solidFill>
              </a:rPr>
              <a:t> con </a:t>
            </a:r>
            <a:r>
              <a:rPr lang="en-US" sz="3200" dirty="0" err="1">
                <a:solidFill>
                  <a:srgbClr val="002060"/>
                </a:solidFill>
              </a:rPr>
              <a:t>trưởng</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Lạc</a:t>
            </a:r>
            <a:r>
              <a:rPr lang="en-US" sz="3200" dirty="0">
                <a:solidFill>
                  <a:srgbClr val="002060"/>
                </a:solidFill>
              </a:rPr>
              <a:t> Long </a:t>
            </a:r>
            <a:r>
              <a:rPr lang="en-US" sz="3200" dirty="0" err="1">
                <a:solidFill>
                  <a:srgbClr val="002060"/>
                </a:solidFill>
              </a:rPr>
              <a:t>Quân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Âu</a:t>
            </a:r>
            <a:r>
              <a:rPr lang="en-US" sz="3200" dirty="0">
                <a:solidFill>
                  <a:srgbClr val="002060"/>
                </a:solidFill>
              </a:rPr>
              <a:t> </a:t>
            </a:r>
            <a:r>
              <a:rPr lang="en-US" sz="3200" dirty="0" err="1">
                <a:solidFill>
                  <a:srgbClr val="002060"/>
                </a:solidFill>
              </a:rPr>
              <a:t>Cơ</a:t>
            </a:r>
            <a:endParaRPr lang="en-US" sz="3200" dirty="0">
              <a:solidFill>
                <a:srgbClr val="002060"/>
              </a:solidFill>
            </a:endParaRPr>
          </a:p>
        </p:txBody>
      </p:sp>
      <p:sp>
        <p:nvSpPr>
          <p:cNvPr id="13" name="Rectangle: Rounded Corners 13">
            <a:extLst>
              <a:ext uri="{FF2B5EF4-FFF2-40B4-BE49-F238E27FC236}">
                <a16:creationId xmlns:a16="http://schemas.microsoft.com/office/drawing/2014/main" id="{6BF2D58D-186A-E009-83E6-2D0151407167}"/>
              </a:ext>
            </a:extLst>
          </p:cNvPr>
          <p:cNvSpPr/>
          <p:nvPr/>
        </p:nvSpPr>
        <p:spPr>
          <a:xfrm>
            <a:off x="561976" y="2933701"/>
            <a:ext cx="311467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Lễ</a:t>
            </a:r>
            <a:r>
              <a:rPr lang="en-US" sz="3200" dirty="0">
                <a:solidFill>
                  <a:srgbClr val="002060"/>
                </a:solidFill>
              </a:rPr>
              <a:t> </a:t>
            </a:r>
            <a:r>
              <a:rPr lang="en-US" sz="3200" dirty="0" err="1">
                <a:solidFill>
                  <a:srgbClr val="002060"/>
                </a:solidFill>
              </a:rPr>
              <a:t>hội</a:t>
            </a:r>
            <a:r>
              <a:rPr lang="en-US" sz="3200" dirty="0">
                <a:solidFill>
                  <a:srgbClr val="002060"/>
                </a:solidFill>
              </a:rPr>
              <a:t> </a:t>
            </a:r>
            <a:r>
              <a:rPr lang="en-US" sz="3200" dirty="0" err="1">
                <a:solidFill>
                  <a:srgbClr val="002060"/>
                </a:solidFill>
              </a:rPr>
              <a:t>Đền</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14" name="Rectangle: Rounded Corners 14">
            <a:extLst>
              <a:ext uri="{FF2B5EF4-FFF2-40B4-BE49-F238E27FC236}">
                <a16:creationId xmlns:a16="http://schemas.microsoft.com/office/drawing/2014/main" id="{A59B323F-986F-3980-4F89-0E0E50D02841}"/>
              </a:ext>
            </a:extLst>
          </p:cNvPr>
          <p:cNvSpPr/>
          <p:nvPr/>
        </p:nvSpPr>
        <p:spPr>
          <a:xfrm>
            <a:off x="3648076" y="2895600"/>
            <a:ext cx="8439150" cy="733425"/>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gồm</a:t>
            </a:r>
            <a:r>
              <a:rPr lang="en-US" sz="3200" dirty="0">
                <a:solidFill>
                  <a:srgbClr val="002060"/>
                </a:solidFill>
              </a:rPr>
              <a:t> </a:t>
            </a:r>
            <a:r>
              <a:rPr lang="en-US" sz="3200" dirty="0" err="1">
                <a:solidFill>
                  <a:srgbClr val="002060"/>
                </a:solidFill>
              </a:rPr>
              <a:t>nhiều</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hoá</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nghệ</a:t>
            </a:r>
            <a:r>
              <a:rPr lang="en-US" sz="3200" dirty="0">
                <a:solidFill>
                  <a:srgbClr val="002060"/>
                </a:solidFill>
              </a:rPr>
              <a:t> </a:t>
            </a:r>
            <a:r>
              <a:rPr lang="en-US" sz="3200" dirty="0" err="1">
                <a:solidFill>
                  <a:srgbClr val="002060"/>
                </a:solidFill>
              </a:rPr>
              <a:t>dân</a:t>
            </a:r>
            <a:r>
              <a:rPr lang="en-US" sz="3200" dirty="0">
                <a:solidFill>
                  <a:srgbClr val="002060"/>
                </a:solidFill>
              </a:rPr>
              <a:t> </a:t>
            </a:r>
            <a:r>
              <a:rPr lang="en-US" sz="3200" dirty="0" err="1">
                <a:solidFill>
                  <a:srgbClr val="002060"/>
                </a:solidFill>
              </a:rPr>
              <a:t>gian</a:t>
            </a:r>
            <a:endParaRPr lang="en-US" sz="3200" dirty="0">
              <a:solidFill>
                <a:srgbClr val="002060"/>
              </a:solidFill>
            </a:endParaRPr>
          </a:p>
        </p:txBody>
      </p:sp>
      <p:sp>
        <p:nvSpPr>
          <p:cNvPr id="15" name="Rectangle: Rounded Corners 15">
            <a:extLst>
              <a:ext uri="{FF2B5EF4-FFF2-40B4-BE49-F238E27FC236}">
                <a16:creationId xmlns:a16="http://schemas.microsoft.com/office/drawing/2014/main" id="{9CF966E0-92BE-1E03-3B48-9215FDE11264}"/>
              </a:ext>
            </a:extLst>
          </p:cNvPr>
          <p:cNvSpPr/>
          <p:nvPr/>
        </p:nvSpPr>
        <p:spPr>
          <a:xfrm>
            <a:off x="571501" y="4152901"/>
            <a:ext cx="336232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Đền</a:t>
            </a:r>
            <a:r>
              <a:rPr lang="en-US" sz="3200" dirty="0">
                <a:solidFill>
                  <a:srgbClr val="002060"/>
                </a:solidFill>
              </a:rPr>
              <a:t> </a:t>
            </a:r>
            <a:r>
              <a:rPr lang="en-US" sz="3200" dirty="0" err="1">
                <a:solidFill>
                  <a:srgbClr val="002060"/>
                </a:solidFill>
              </a:rPr>
              <a:t>thờ</a:t>
            </a:r>
            <a:r>
              <a:rPr lang="en-US" sz="3200" dirty="0">
                <a:solidFill>
                  <a:srgbClr val="002060"/>
                </a:solidFill>
              </a:rPr>
              <a:t> </a:t>
            </a:r>
            <a:r>
              <a:rPr lang="en-US" sz="3200" dirty="0" err="1">
                <a:solidFill>
                  <a:srgbClr val="002060"/>
                </a:solidFill>
              </a:rPr>
              <a:t>Vua</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16" name="Rectangle: Rounded Corners 16">
            <a:extLst>
              <a:ext uri="{FF2B5EF4-FFF2-40B4-BE49-F238E27FC236}">
                <a16:creationId xmlns:a16="http://schemas.microsoft.com/office/drawing/2014/main" id="{5D900D64-BE97-5EA1-010E-C738C8027973}"/>
              </a:ext>
            </a:extLst>
          </p:cNvPr>
          <p:cNvSpPr/>
          <p:nvPr/>
        </p:nvSpPr>
        <p:spPr>
          <a:xfrm>
            <a:off x="3933826" y="4152900"/>
            <a:ext cx="612457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được</a:t>
            </a:r>
            <a:r>
              <a:rPr lang="en-US" sz="3200" dirty="0">
                <a:solidFill>
                  <a:srgbClr val="002060"/>
                </a:solidFill>
              </a:rPr>
              <a:t> </a:t>
            </a:r>
            <a:r>
              <a:rPr lang="en-US" sz="3200" dirty="0" err="1">
                <a:solidFill>
                  <a:srgbClr val="002060"/>
                </a:solidFill>
              </a:rPr>
              <a:t>xây</a:t>
            </a:r>
            <a:r>
              <a:rPr lang="en-US" sz="3200" dirty="0">
                <a:solidFill>
                  <a:srgbClr val="002060"/>
                </a:solidFill>
              </a:rPr>
              <a:t> </a:t>
            </a:r>
            <a:r>
              <a:rPr lang="en-US" sz="3200" dirty="0" err="1">
                <a:solidFill>
                  <a:srgbClr val="002060"/>
                </a:solidFill>
              </a:rPr>
              <a:t>dựng</a:t>
            </a:r>
            <a:r>
              <a:rPr lang="en-US" sz="3200" dirty="0">
                <a:solidFill>
                  <a:srgbClr val="002060"/>
                </a:solidFill>
              </a:rPr>
              <a:t> </a:t>
            </a:r>
            <a:r>
              <a:rPr lang="en-US" sz="3200" dirty="0" err="1">
                <a:solidFill>
                  <a:srgbClr val="002060"/>
                </a:solidFill>
              </a:rPr>
              <a:t>trên</a:t>
            </a:r>
            <a:r>
              <a:rPr lang="en-US" sz="3200" dirty="0">
                <a:solidFill>
                  <a:srgbClr val="002060"/>
                </a:solidFill>
              </a:rPr>
              <a:t> </a:t>
            </a:r>
            <a:r>
              <a:rPr lang="en-US" sz="3200" dirty="0" err="1">
                <a:solidFill>
                  <a:srgbClr val="002060"/>
                </a:solidFill>
              </a:rPr>
              <a:t>núi</a:t>
            </a:r>
            <a:r>
              <a:rPr lang="en-US" sz="3200" dirty="0">
                <a:solidFill>
                  <a:srgbClr val="002060"/>
                </a:solidFill>
              </a:rPr>
              <a:t> </a:t>
            </a:r>
            <a:r>
              <a:rPr lang="en-US" sz="3200" dirty="0" err="1">
                <a:solidFill>
                  <a:srgbClr val="002060"/>
                </a:solidFill>
              </a:rPr>
              <a:t>Nghĩa</a:t>
            </a:r>
            <a:r>
              <a:rPr lang="en-US" sz="3200" dirty="0">
                <a:solidFill>
                  <a:srgbClr val="002060"/>
                </a:solidFill>
              </a:rPr>
              <a:t> </a:t>
            </a:r>
            <a:r>
              <a:rPr lang="en-US" sz="3200" dirty="0" err="1">
                <a:solidFill>
                  <a:srgbClr val="002060"/>
                </a:solidFill>
              </a:rPr>
              <a:t>Lĩnh</a:t>
            </a:r>
            <a:endParaRPr lang="en-US" sz="3200" dirty="0">
              <a:solidFill>
                <a:srgbClr val="002060"/>
              </a:solidFill>
            </a:endParaRPr>
          </a:p>
        </p:txBody>
      </p:sp>
    </p:spTree>
    <p:extLst>
      <p:ext uri="{BB962C8B-B14F-4D97-AF65-F5344CB8AC3E}">
        <p14:creationId xmlns:p14="http://schemas.microsoft.com/office/powerpoint/2010/main" val="3026294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662</Words>
  <Application>Microsoft Office PowerPoint</Application>
  <PresentationFormat>Widescreen</PresentationFormat>
  <Paragraphs>87</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宋体</vt:lpstr>
      <vt:lpstr>Arial</vt:lpstr>
      <vt:lpstr>Calibri</vt:lpstr>
      <vt:lpstr>Calibri Light</vt:lpstr>
      <vt:lpstr>Cambria</vt:lpstr>
      <vt:lpstr>等线</vt:lpstr>
      <vt:lpstr>Times New Roman</vt:lpstr>
      <vt:lpstr>字魂107号-萌趣欢乐体</vt:lpstr>
      <vt:lpstr>方正卡通简体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20</cp:revision>
  <dcterms:created xsi:type="dcterms:W3CDTF">2024-11-17T08:04:14Z</dcterms:created>
  <dcterms:modified xsi:type="dcterms:W3CDTF">2025-02-25T01:45:47Z</dcterms:modified>
</cp:coreProperties>
</file>