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media2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9" r:id="rId18"/>
    <p:sldId id="340" r:id="rId19"/>
    <p:sldId id="341" r:id="rId20"/>
    <p:sldId id="33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3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58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3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83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796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29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86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.png"/><Relationship Id="rId34" Type="http://schemas.openxmlformats.org/officeDocument/2006/relationships/image" Target="../media/image5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microsoft.com/office/2007/relationships/hdphoto" Target="../media/hdphoto1.wdp"/><Relationship Id="rId25" Type="http://schemas.openxmlformats.org/officeDocument/2006/relationships/image" Target="../media/image46.png"/><Relationship Id="rId33" Type="http://schemas.openxmlformats.org/officeDocument/2006/relationships/image" Target="../media/image53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20" Type="http://schemas.openxmlformats.org/officeDocument/2006/relationships/image" Target="../media/image42.png"/><Relationship Id="rId29" Type="http://schemas.openxmlformats.org/officeDocument/2006/relationships/image" Target="../media/image50.png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5.png"/><Relationship Id="rId32" Type="http://schemas.openxmlformats.org/officeDocument/2006/relationships/image" Target="../media/image52.png"/><Relationship Id="rId5" Type="http://schemas.openxmlformats.org/officeDocument/2006/relationships/image" Target="../media/image3.png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5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31" Type="http://schemas.openxmlformats.org/officeDocument/2006/relationships/image" Target="../media/image51.gi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microsoft.com/office/2007/relationships/hdphoto" Target="../media/hdphoto2.wdp"/><Relationship Id="rId27" Type="http://schemas.openxmlformats.org/officeDocument/2006/relationships/image" Target="../media/image48.png"/><Relationship Id="rId30" Type="http://schemas.microsoft.com/office/2007/relationships/hdphoto" Target="../media/hdphoto3.wdp"/><Relationship Id="rId35" Type="http://schemas.microsoft.com/office/2007/relationships/hdphoto" Target="../media/hdphoto4.wdp"/><Relationship Id="rId8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9" Type="http://schemas.openxmlformats.org/officeDocument/2006/relationships/image" Target="../media/image61.png"/><Relationship Id="rId21" Type="http://schemas.openxmlformats.org/officeDocument/2006/relationships/image" Target="../media/image43.png"/><Relationship Id="rId34" Type="http://schemas.openxmlformats.org/officeDocument/2006/relationships/image" Target="../media/image5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microsoft.com/office/2007/relationships/hdphoto" Target="../media/hdphoto1.wdp"/><Relationship Id="rId25" Type="http://schemas.openxmlformats.org/officeDocument/2006/relationships/image" Target="../media/image46.png"/><Relationship Id="rId33" Type="http://schemas.openxmlformats.org/officeDocument/2006/relationships/image" Target="../media/image53.png"/><Relationship Id="rId38" Type="http://schemas.openxmlformats.org/officeDocument/2006/relationships/image" Target="../media/image60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20" Type="http://schemas.openxmlformats.org/officeDocument/2006/relationships/image" Target="../media/image42.png"/><Relationship Id="rId29" Type="http://schemas.openxmlformats.org/officeDocument/2006/relationships/image" Target="../media/image50.png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5.png"/><Relationship Id="rId32" Type="http://schemas.openxmlformats.org/officeDocument/2006/relationships/image" Target="../media/image52.png"/><Relationship Id="rId37" Type="http://schemas.openxmlformats.org/officeDocument/2006/relationships/slide" Target="slide20.xml"/><Relationship Id="rId5" Type="http://schemas.openxmlformats.org/officeDocument/2006/relationships/image" Target="../media/image3.png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6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31" Type="http://schemas.openxmlformats.org/officeDocument/2006/relationships/image" Target="../media/image51.gi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microsoft.com/office/2007/relationships/hdphoto" Target="../media/hdphoto2.wdp"/><Relationship Id="rId27" Type="http://schemas.openxmlformats.org/officeDocument/2006/relationships/image" Target="../media/image48.png"/><Relationship Id="rId30" Type="http://schemas.microsoft.com/office/2007/relationships/hdphoto" Target="../media/hdphoto3.wdp"/><Relationship Id="rId35" Type="http://schemas.openxmlformats.org/officeDocument/2006/relationships/slide" Target="slide8.xml"/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microsoft.com/office/2007/relationships/hdphoto" Target="../media/hdphoto1.wdp"/><Relationship Id="rId26" Type="http://schemas.openxmlformats.org/officeDocument/2006/relationships/image" Target="../media/image46.png"/><Relationship Id="rId39" Type="http://schemas.openxmlformats.org/officeDocument/2006/relationships/image" Target="../media/image64.png"/><Relationship Id="rId21" Type="http://schemas.openxmlformats.org/officeDocument/2006/relationships/image" Target="../media/image42.png"/><Relationship Id="rId34" Type="http://schemas.openxmlformats.org/officeDocument/2006/relationships/image" Target="../media/image53.png"/><Relationship Id="rId42" Type="http://schemas.openxmlformats.org/officeDocument/2006/relationships/image" Target="../media/image65.png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29" Type="http://schemas.openxmlformats.org/officeDocument/2006/relationships/image" Target="../media/image49.png"/><Relationship Id="rId41" Type="http://schemas.openxmlformats.org/officeDocument/2006/relationships/image" Target="../media/image98.png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24" Type="http://schemas.openxmlformats.org/officeDocument/2006/relationships/image" Target="../media/image44.png"/><Relationship Id="rId32" Type="http://schemas.openxmlformats.org/officeDocument/2006/relationships/image" Target="../media/image51.gif"/><Relationship Id="rId37" Type="http://schemas.microsoft.com/office/2007/relationships/hdphoto" Target="../media/hdphoto5.wdp"/><Relationship Id="rId40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23" Type="http://schemas.microsoft.com/office/2007/relationships/hdphoto" Target="../media/hdphoto2.wdp"/><Relationship Id="rId28" Type="http://schemas.openxmlformats.org/officeDocument/2006/relationships/image" Target="../media/image48.png"/><Relationship Id="rId36" Type="http://schemas.openxmlformats.org/officeDocument/2006/relationships/image" Target="../media/image62.png"/><Relationship Id="rId10" Type="http://schemas.openxmlformats.org/officeDocument/2006/relationships/image" Target="../media/image32.png"/><Relationship Id="rId19" Type="http://schemas.openxmlformats.org/officeDocument/2006/relationships/image" Target="../media/image40.png"/><Relationship Id="rId31" Type="http://schemas.microsoft.com/office/2007/relationships/hdphoto" Target="../media/hdphoto3.wdp"/><Relationship Id="rId44" Type="http://schemas.openxmlformats.org/officeDocument/2006/relationships/slide" Target="slide19.xm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microsoft.com/office/2007/relationships/hdphoto" Target="../media/hdphoto7.wdp"/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5.png"/><Relationship Id="rId33" Type="http://schemas.openxmlformats.org/officeDocument/2006/relationships/image" Target="../media/image52.png"/><Relationship Id="rId38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microsoft.com/office/2007/relationships/hdphoto" Target="../media/hdphoto1.wdp"/><Relationship Id="rId26" Type="http://schemas.openxmlformats.org/officeDocument/2006/relationships/image" Target="../media/image46.png"/><Relationship Id="rId39" Type="http://schemas.openxmlformats.org/officeDocument/2006/relationships/image" Target="../media/image64.png"/><Relationship Id="rId21" Type="http://schemas.openxmlformats.org/officeDocument/2006/relationships/image" Target="../media/image42.png"/><Relationship Id="rId34" Type="http://schemas.openxmlformats.org/officeDocument/2006/relationships/image" Target="../media/image53.png"/><Relationship Id="rId42" Type="http://schemas.microsoft.com/office/2007/relationships/hdphoto" Target="../media/hdphoto7.wdp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29" Type="http://schemas.openxmlformats.org/officeDocument/2006/relationships/image" Target="../media/image49.png"/><Relationship Id="rId41" Type="http://schemas.openxmlformats.org/officeDocument/2006/relationships/image" Target="../media/image67.png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24" Type="http://schemas.openxmlformats.org/officeDocument/2006/relationships/image" Target="../media/image44.png"/><Relationship Id="rId32" Type="http://schemas.openxmlformats.org/officeDocument/2006/relationships/image" Target="../media/image51.gif"/><Relationship Id="rId37" Type="http://schemas.microsoft.com/office/2007/relationships/hdphoto" Target="../media/hdphoto5.wdp"/><Relationship Id="rId40" Type="http://schemas.openxmlformats.org/officeDocument/2006/relationships/image" Target="../media/image101.png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23" Type="http://schemas.microsoft.com/office/2007/relationships/hdphoto" Target="../media/hdphoto2.wdp"/><Relationship Id="rId28" Type="http://schemas.openxmlformats.org/officeDocument/2006/relationships/image" Target="../media/image48.png"/><Relationship Id="rId36" Type="http://schemas.openxmlformats.org/officeDocument/2006/relationships/image" Target="../media/image62.png"/><Relationship Id="rId10" Type="http://schemas.openxmlformats.org/officeDocument/2006/relationships/image" Target="../media/image32.png"/><Relationship Id="rId19" Type="http://schemas.openxmlformats.org/officeDocument/2006/relationships/image" Target="../media/image40.png"/><Relationship Id="rId31" Type="http://schemas.microsoft.com/office/2007/relationships/hdphoto" Target="../media/hdphoto3.wdp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slide" Target="slide19.xml"/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5.png"/><Relationship Id="rId33" Type="http://schemas.openxmlformats.org/officeDocument/2006/relationships/image" Target="../media/image52.png"/><Relationship Id="rId38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1"/>
          <p:cNvPicPr>
            <a:picLocks noChangeAspect="1" noChangeArrowheads="1" noCrop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6" y="-634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886200" y="457208"/>
            <a:ext cx="895350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2798617" y="4278244"/>
            <a:ext cx="7121238" cy="1365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GV:Phạm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ThanhKim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Huệ</a:t>
            </a:r>
            <a:endParaRPr lang="en-US" sz="28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4A1</a:t>
            </a:r>
            <a:endParaRPr lang="en-US" sz="2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4" y="-4761"/>
            <a:ext cx="12191996" cy="6862761"/>
            <a:chOff x="0" y="-4"/>
            <a:chExt cx="5810" cy="4324"/>
          </a:xfrm>
        </p:grpSpPr>
        <p:pic>
          <p:nvPicPr>
            <p:cNvPr id="10" name="Picture 19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0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1447800" y="285761"/>
            <a:ext cx="93310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PHÒNG GD VÀ ĐT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HUYỆN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LÃNG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TRƯỜNG TIỂU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MINH</a:t>
            </a:r>
          </a:p>
        </p:txBody>
      </p:sp>
      <p:sp>
        <p:nvSpPr>
          <p:cNvPr id="15" name="WordArt 29"/>
          <p:cNvSpPr>
            <a:spLocks noChangeArrowheads="1" noChangeShapeType="1" noTextEdit="1"/>
          </p:cNvSpPr>
          <p:nvPr/>
        </p:nvSpPr>
        <p:spPr bwMode="auto">
          <a:xfrm>
            <a:off x="748144" y="2075391"/>
            <a:ext cx="10879145" cy="1968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thăm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Phép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cộng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1)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6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7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8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5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6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7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2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03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146509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2796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2796535"/>
              </a:xfrm>
              <a:prstGeom prst="rect">
                <a:avLst/>
              </a:prstGeom>
              <a:blipFill>
                <a:blip r:embed="rId5"/>
                <a:stretch>
                  <a:fillRect l="-1712" t="-3268" r="-1712" b="-7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6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6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66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67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68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7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75" name="Picture 7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6" grpId="1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6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6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66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67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68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7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85" name="TextBox 84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87" name="TextBox 86">
              <a:hlinkClick r:id="rId35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100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01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102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103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112" name="Picture 111">
            <a:hlinkClick r:id="rId37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204594" y="3960100"/>
            <a:ext cx="2139881" cy="1950889"/>
          </a:xfrm>
          <a:prstGeom prst="rect">
            <a:avLst/>
          </a:prstGeom>
        </p:spPr>
      </p:pic>
      <p:sp>
        <p:nvSpPr>
          <p:cNvPr id="114" name="Rectangle: Rounded Corners 5">
            <a:hlinkClick r:id="" action="ppaction://noaction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2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9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14" dur="2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1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9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5000" fill="hold"/>
                                        <p:tgtEl>
                                          <p:spTgt spid="9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22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5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2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130" dur="2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132" dur="28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134" dur="3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136" dur="2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4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9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9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9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9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6" grpId="1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6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6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66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67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68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7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38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9" name="Picture 8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90" name="Arrow: Striped Right 1">
            <a:hlinkClick r:id="rId44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9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6" grpId="1" animBg="1"/>
      <p:bldP spid="57" grpId="0" animBg="1"/>
      <p:bldP spid="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6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6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66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67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68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7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38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9" name="Picture 8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0" name="Arrow: Striped Right 8">
            <a:hlinkClick r:id="rId43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9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6" grpId="1" animBg="1"/>
      <p:bldP spid="57" grpId="0" animBg="1"/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152400" y="112059"/>
            <a:ext cx="12192000" cy="689834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15314" y="475106"/>
            <a:ext cx="4937092" cy="4186545"/>
            <a:chOff x="6462914" y="322706"/>
            <a:chExt cx="4937092" cy="4186545"/>
          </a:xfrm>
        </p:grpSpPr>
        <p:pic>
          <p:nvPicPr>
            <p:cNvPr id="7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8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9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00754" y="683054"/>
            <a:ext cx="5372791" cy="6502156"/>
            <a:chOff x="1606913" y="-630065"/>
            <a:chExt cx="6053923" cy="74880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8755" y="2120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loud 23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Cloud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27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loud 9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Cloud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13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1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khám phá">
            <a:hlinkClick r:id="" action="ppaction://media"/>
            <a:extLst>
              <a:ext uri="{FF2B5EF4-FFF2-40B4-BE49-F238E27FC236}">
                <a16:creationId xmlns:a16="http://schemas.microsoft.com/office/drawing/2014/main" id="{01EDDC74-3D18-4E15-AEAB-D4E2611AB1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142792" cy="61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44519" y="17247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5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225</Words>
  <Application>Microsoft Office PowerPoint</Application>
  <PresentationFormat>Widescreen</PresentationFormat>
  <Paragraphs>88</Paragraphs>
  <Slides>20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MS Gothic</vt:lpstr>
      <vt:lpstr>宋体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Calibri Light</vt:lpstr>
      <vt:lpstr>Cambria</vt:lpstr>
      <vt:lpstr>Cambria Math</vt:lpstr>
      <vt:lpstr>等线</vt:lpstr>
      <vt:lpstr>HP001 4 hàng</vt:lpstr>
      <vt:lpstr>MS Mincho</vt:lpstr>
      <vt:lpstr>SVN-SAF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20</cp:revision>
  <dcterms:created xsi:type="dcterms:W3CDTF">2024-11-17T08:04:14Z</dcterms:created>
  <dcterms:modified xsi:type="dcterms:W3CDTF">2025-04-03T01:40:50Z</dcterms:modified>
</cp:coreProperties>
</file>