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8" r:id="rId2"/>
    <p:sldId id="319" r:id="rId3"/>
    <p:sldId id="320" r:id="rId4"/>
    <p:sldId id="321" r:id="rId5"/>
    <p:sldId id="338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45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0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2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2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8" name="Picture 7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9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7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8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8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1309269"/>
              <a:gd name="connsiteX1" fmla="*/ 678804 w 9862968"/>
              <a:gd name="connsiteY1" fmla="*/ 0 h 1309269"/>
              <a:gd name="connsiteX2" fmla="*/ 1456238 w 9862968"/>
              <a:gd name="connsiteY2" fmla="*/ 0 h 1309269"/>
              <a:gd name="connsiteX3" fmla="*/ 2233672 w 9862968"/>
              <a:gd name="connsiteY3" fmla="*/ 0 h 1309269"/>
              <a:gd name="connsiteX4" fmla="*/ 2813847 w 9862968"/>
              <a:gd name="connsiteY4" fmla="*/ 0 h 1309269"/>
              <a:gd name="connsiteX5" fmla="*/ 3492651 w 9862968"/>
              <a:gd name="connsiteY5" fmla="*/ 0 h 1309269"/>
              <a:gd name="connsiteX6" fmla="*/ 4072826 w 9862968"/>
              <a:gd name="connsiteY6" fmla="*/ 0 h 1309269"/>
              <a:gd name="connsiteX7" fmla="*/ 4751630 w 9862968"/>
              <a:gd name="connsiteY7" fmla="*/ 0 h 1309269"/>
              <a:gd name="connsiteX8" fmla="*/ 5035915 w 9862968"/>
              <a:gd name="connsiteY8" fmla="*/ 0 h 1309269"/>
              <a:gd name="connsiteX9" fmla="*/ 5418831 w 9862968"/>
              <a:gd name="connsiteY9" fmla="*/ 0 h 1309269"/>
              <a:gd name="connsiteX10" fmla="*/ 6097635 w 9862968"/>
              <a:gd name="connsiteY10" fmla="*/ 0 h 1309269"/>
              <a:gd name="connsiteX11" fmla="*/ 6381920 w 9862968"/>
              <a:gd name="connsiteY11" fmla="*/ 0 h 1309269"/>
              <a:gd name="connsiteX12" fmla="*/ 7060725 w 9862968"/>
              <a:gd name="connsiteY12" fmla="*/ 0 h 1309269"/>
              <a:gd name="connsiteX13" fmla="*/ 7443640 w 9862968"/>
              <a:gd name="connsiteY13" fmla="*/ 0 h 1309269"/>
              <a:gd name="connsiteX14" fmla="*/ 8023815 w 9862968"/>
              <a:gd name="connsiteY14" fmla="*/ 0 h 1309269"/>
              <a:gd name="connsiteX15" fmla="*/ 8801249 w 9862968"/>
              <a:gd name="connsiteY15" fmla="*/ 0 h 1309269"/>
              <a:gd name="connsiteX16" fmla="*/ 9282793 w 9862968"/>
              <a:gd name="connsiteY16" fmla="*/ 0 h 1309269"/>
              <a:gd name="connsiteX17" fmla="*/ 9862968 w 9862968"/>
              <a:gd name="connsiteY17" fmla="*/ 0 h 1309269"/>
              <a:gd name="connsiteX18" fmla="*/ 9862968 w 9862968"/>
              <a:gd name="connsiteY18" fmla="*/ 436423 h 1309269"/>
              <a:gd name="connsiteX19" fmla="*/ 9862968 w 9862968"/>
              <a:gd name="connsiteY19" fmla="*/ 846661 h 1309269"/>
              <a:gd name="connsiteX20" fmla="*/ 9862968 w 9862968"/>
              <a:gd name="connsiteY20" fmla="*/ 1309269 h 1309269"/>
              <a:gd name="connsiteX21" fmla="*/ 9184164 w 9862968"/>
              <a:gd name="connsiteY21" fmla="*/ 1309269 h 1309269"/>
              <a:gd name="connsiteX22" fmla="*/ 8801249 w 9862968"/>
              <a:gd name="connsiteY22" fmla="*/ 1309269 h 1309269"/>
              <a:gd name="connsiteX23" fmla="*/ 8122444 w 9862968"/>
              <a:gd name="connsiteY23" fmla="*/ 1309269 h 1309269"/>
              <a:gd name="connsiteX24" fmla="*/ 7542270 w 9862968"/>
              <a:gd name="connsiteY24" fmla="*/ 1309269 h 1309269"/>
              <a:gd name="connsiteX25" fmla="*/ 6962095 w 9862968"/>
              <a:gd name="connsiteY25" fmla="*/ 1309269 h 1309269"/>
              <a:gd name="connsiteX26" fmla="*/ 6184661 w 9862968"/>
              <a:gd name="connsiteY26" fmla="*/ 1309269 h 1309269"/>
              <a:gd name="connsiteX27" fmla="*/ 5505857 w 9862968"/>
              <a:gd name="connsiteY27" fmla="*/ 1309269 h 1309269"/>
              <a:gd name="connsiteX28" fmla="*/ 4728423 w 9862968"/>
              <a:gd name="connsiteY28" fmla="*/ 1309269 h 1309269"/>
              <a:gd name="connsiteX29" fmla="*/ 4049619 w 9862968"/>
              <a:gd name="connsiteY29" fmla="*/ 1309269 h 1309269"/>
              <a:gd name="connsiteX30" fmla="*/ 3568074 w 9862968"/>
              <a:gd name="connsiteY30" fmla="*/ 1309269 h 1309269"/>
              <a:gd name="connsiteX31" fmla="*/ 2889269 w 9862968"/>
              <a:gd name="connsiteY31" fmla="*/ 1309269 h 1309269"/>
              <a:gd name="connsiteX32" fmla="*/ 2111836 w 9862968"/>
              <a:gd name="connsiteY32" fmla="*/ 1309269 h 1309269"/>
              <a:gd name="connsiteX33" fmla="*/ 1728920 w 9862968"/>
              <a:gd name="connsiteY33" fmla="*/ 1309269 h 1309269"/>
              <a:gd name="connsiteX34" fmla="*/ 1444635 w 9862968"/>
              <a:gd name="connsiteY34" fmla="*/ 1309269 h 1309269"/>
              <a:gd name="connsiteX35" fmla="*/ 1160349 w 9862968"/>
              <a:gd name="connsiteY35" fmla="*/ 1309269 h 1309269"/>
              <a:gd name="connsiteX36" fmla="*/ 876064 w 9862968"/>
              <a:gd name="connsiteY36" fmla="*/ 1309269 h 1309269"/>
              <a:gd name="connsiteX37" fmla="*/ 0 w 9862968"/>
              <a:gd name="connsiteY37" fmla="*/ 1309269 h 1309269"/>
              <a:gd name="connsiteX38" fmla="*/ 0 w 9862968"/>
              <a:gd name="connsiteY38" fmla="*/ 872846 h 1309269"/>
              <a:gd name="connsiteX39" fmla="*/ 0 w 9862968"/>
              <a:gd name="connsiteY39" fmla="*/ 475701 h 1309269"/>
              <a:gd name="connsiteX40" fmla="*/ 0 w 9862968"/>
              <a:gd name="connsiteY40" fmla="*/ 0 h 13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2968" h="1309269" fill="none" extrusionOk="0">
                <a:moveTo>
                  <a:pt x="0" y="0"/>
                </a:moveTo>
                <a:cubicBezTo>
                  <a:pt x="301126" y="-48676"/>
                  <a:pt x="355645" y="14430"/>
                  <a:pt x="678804" y="0"/>
                </a:cubicBezTo>
                <a:cubicBezTo>
                  <a:pt x="1001963" y="-14430"/>
                  <a:pt x="1273056" y="45861"/>
                  <a:pt x="1456238" y="0"/>
                </a:cubicBezTo>
                <a:cubicBezTo>
                  <a:pt x="1639420" y="-45861"/>
                  <a:pt x="1909052" y="73730"/>
                  <a:pt x="2233672" y="0"/>
                </a:cubicBezTo>
                <a:cubicBezTo>
                  <a:pt x="2558292" y="-73730"/>
                  <a:pt x="2555610" y="18165"/>
                  <a:pt x="2813847" y="0"/>
                </a:cubicBezTo>
                <a:cubicBezTo>
                  <a:pt x="3072084" y="-18165"/>
                  <a:pt x="3187321" y="43751"/>
                  <a:pt x="3492651" y="0"/>
                </a:cubicBezTo>
                <a:cubicBezTo>
                  <a:pt x="3797981" y="-43751"/>
                  <a:pt x="3828586" y="55296"/>
                  <a:pt x="4072826" y="0"/>
                </a:cubicBezTo>
                <a:cubicBezTo>
                  <a:pt x="4317066" y="-55296"/>
                  <a:pt x="4575631" y="46606"/>
                  <a:pt x="4751630" y="0"/>
                </a:cubicBezTo>
                <a:cubicBezTo>
                  <a:pt x="4927629" y="-46606"/>
                  <a:pt x="4932639" y="26609"/>
                  <a:pt x="5035915" y="0"/>
                </a:cubicBezTo>
                <a:cubicBezTo>
                  <a:pt x="5139191" y="-26609"/>
                  <a:pt x="5237660" y="29634"/>
                  <a:pt x="5418831" y="0"/>
                </a:cubicBezTo>
                <a:cubicBezTo>
                  <a:pt x="5600002" y="-29634"/>
                  <a:pt x="5843328" y="57329"/>
                  <a:pt x="6097635" y="0"/>
                </a:cubicBezTo>
                <a:cubicBezTo>
                  <a:pt x="6351942" y="-57329"/>
                  <a:pt x="6274005" y="31579"/>
                  <a:pt x="6381920" y="0"/>
                </a:cubicBezTo>
                <a:cubicBezTo>
                  <a:pt x="6489835" y="-31579"/>
                  <a:pt x="6875835" y="77282"/>
                  <a:pt x="7060725" y="0"/>
                </a:cubicBezTo>
                <a:cubicBezTo>
                  <a:pt x="7245616" y="-77282"/>
                  <a:pt x="7258113" y="17447"/>
                  <a:pt x="7443640" y="0"/>
                </a:cubicBezTo>
                <a:cubicBezTo>
                  <a:pt x="7629168" y="-17447"/>
                  <a:pt x="7784374" y="59707"/>
                  <a:pt x="8023815" y="0"/>
                </a:cubicBezTo>
                <a:cubicBezTo>
                  <a:pt x="8263257" y="-59707"/>
                  <a:pt x="8627423" y="48051"/>
                  <a:pt x="8801249" y="0"/>
                </a:cubicBezTo>
                <a:cubicBezTo>
                  <a:pt x="8975075" y="-48051"/>
                  <a:pt x="9156959" y="8934"/>
                  <a:pt x="9282793" y="0"/>
                </a:cubicBezTo>
                <a:cubicBezTo>
                  <a:pt x="9408627" y="-8934"/>
                  <a:pt x="9696276" y="20611"/>
                  <a:pt x="9862968" y="0"/>
                </a:cubicBezTo>
                <a:cubicBezTo>
                  <a:pt x="9869716" y="211547"/>
                  <a:pt x="9810912" y="313207"/>
                  <a:pt x="9862968" y="436423"/>
                </a:cubicBezTo>
                <a:cubicBezTo>
                  <a:pt x="9915024" y="559639"/>
                  <a:pt x="9824150" y="710036"/>
                  <a:pt x="9862968" y="846661"/>
                </a:cubicBezTo>
                <a:cubicBezTo>
                  <a:pt x="9901786" y="983286"/>
                  <a:pt x="9847866" y="1083368"/>
                  <a:pt x="9862968" y="1309269"/>
                </a:cubicBezTo>
                <a:cubicBezTo>
                  <a:pt x="9587225" y="1378475"/>
                  <a:pt x="9400161" y="1254372"/>
                  <a:pt x="9184164" y="1309269"/>
                </a:cubicBezTo>
                <a:cubicBezTo>
                  <a:pt x="8968167" y="1364166"/>
                  <a:pt x="8938361" y="1283048"/>
                  <a:pt x="8801249" y="1309269"/>
                </a:cubicBezTo>
                <a:cubicBezTo>
                  <a:pt x="8664138" y="1335490"/>
                  <a:pt x="8317942" y="1300004"/>
                  <a:pt x="8122444" y="1309269"/>
                </a:cubicBezTo>
                <a:cubicBezTo>
                  <a:pt x="7926947" y="1318534"/>
                  <a:pt x="7711447" y="1278346"/>
                  <a:pt x="7542270" y="1309269"/>
                </a:cubicBezTo>
                <a:cubicBezTo>
                  <a:pt x="7373093" y="1340192"/>
                  <a:pt x="7189895" y="1253202"/>
                  <a:pt x="6962095" y="1309269"/>
                </a:cubicBezTo>
                <a:cubicBezTo>
                  <a:pt x="6734296" y="1365336"/>
                  <a:pt x="6356740" y="1259466"/>
                  <a:pt x="6184661" y="1309269"/>
                </a:cubicBezTo>
                <a:cubicBezTo>
                  <a:pt x="6012582" y="1359072"/>
                  <a:pt x="5812621" y="1273347"/>
                  <a:pt x="5505857" y="1309269"/>
                </a:cubicBezTo>
                <a:cubicBezTo>
                  <a:pt x="5199093" y="1345191"/>
                  <a:pt x="4969165" y="1273399"/>
                  <a:pt x="4728423" y="1309269"/>
                </a:cubicBezTo>
                <a:cubicBezTo>
                  <a:pt x="4487681" y="1345139"/>
                  <a:pt x="4228023" y="1261090"/>
                  <a:pt x="4049619" y="1309269"/>
                </a:cubicBezTo>
                <a:cubicBezTo>
                  <a:pt x="3871215" y="1357448"/>
                  <a:pt x="3750683" y="1308218"/>
                  <a:pt x="3568074" y="1309269"/>
                </a:cubicBezTo>
                <a:cubicBezTo>
                  <a:pt x="3385466" y="1310320"/>
                  <a:pt x="3032888" y="1263569"/>
                  <a:pt x="2889269" y="1309269"/>
                </a:cubicBezTo>
                <a:cubicBezTo>
                  <a:pt x="2745651" y="1354969"/>
                  <a:pt x="2319035" y="1238660"/>
                  <a:pt x="2111836" y="1309269"/>
                </a:cubicBezTo>
                <a:cubicBezTo>
                  <a:pt x="1904637" y="1379878"/>
                  <a:pt x="1913354" y="1301696"/>
                  <a:pt x="1728920" y="1309269"/>
                </a:cubicBezTo>
                <a:cubicBezTo>
                  <a:pt x="1544486" y="1316842"/>
                  <a:pt x="1517212" y="1306539"/>
                  <a:pt x="1444635" y="1309269"/>
                </a:cubicBezTo>
                <a:cubicBezTo>
                  <a:pt x="1372059" y="1311999"/>
                  <a:pt x="1278465" y="1303760"/>
                  <a:pt x="1160349" y="1309269"/>
                </a:cubicBezTo>
                <a:cubicBezTo>
                  <a:pt x="1042233" y="1314778"/>
                  <a:pt x="944971" y="1291576"/>
                  <a:pt x="876064" y="1309269"/>
                </a:cubicBezTo>
                <a:cubicBezTo>
                  <a:pt x="807158" y="1326962"/>
                  <a:pt x="428239" y="1257673"/>
                  <a:pt x="0" y="1309269"/>
                </a:cubicBezTo>
                <a:cubicBezTo>
                  <a:pt x="-49879" y="1188015"/>
                  <a:pt x="7984" y="1036591"/>
                  <a:pt x="0" y="872846"/>
                </a:cubicBezTo>
                <a:cubicBezTo>
                  <a:pt x="-7984" y="709101"/>
                  <a:pt x="10308" y="609719"/>
                  <a:pt x="0" y="475701"/>
                </a:cubicBezTo>
                <a:cubicBezTo>
                  <a:pt x="-10308" y="341684"/>
                  <a:pt x="26762" y="171279"/>
                  <a:pt x="0" y="0"/>
                </a:cubicBezTo>
                <a:close/>
              </a:path>
              <a:path w="9862968" h="1309269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149" y="22477"/>
                  <a:pt x="2222069" y="0"/>
                </a:cubicBezTo>
                <a:cubicBezTo>
                  <a:pt x="2374990" y="-22477"/>
                  <a:pt x="2802779" y="6402"/>
                  <a:pt x="2999503" y="0"/>
                </a:cubicBezTo>
                <a:cubicBezTo>
                  <a:pt x="3196227" y="-6402"/>
                  <a:pt x="3481937" y="849"/>
                  <a:pt x="3678307" y="0"/>
                </a:cubicBezTo>
                <a:cubicBezTo>
                  <a:pt x="3874677" y="-849"/>
                  <a:pt x="4203554" y="77471"/>
                  <a:pt x="4455741" y="0"/>
                </a:cubicBezTo>
                <a:cubicBezTo>
                  <a:pt x="4707928" y="-77471"/>
                  <a:pt x="4601797" y="4100"/>
                  <a:pt x="4740026" y="0"/>
                </a:cubicBezTo>
                <a:cubicBezTo>
                  <a:pt x="4878256" y="-4100"/>
                  <a:pt x="4985088" y="42661"/>
                  <a:pt x="5122942" y="0"/>
                </a:cubicBezTo>
                <a:cubicBezTo>
                  <a:pt x="5260796" y="-42661"/>
                  <a:pt x="5355391" y="36317"/>
                  <a:pt x="5505857" y="0"/>
                </a:cubicBezTo>
                <a:cubicBezTo>
                  <a:pt x="5656324" y="-36317"/>
                  <a:pt x="5807452" y="41790"/>
                  <a:pt x="5987402" y="0"/>
                </a:cubicBezTo>
                <a:cubicBezTo>
                  <a:pt x="6167353" y="-41790"/>
                  <a:pt x="6435239" y="66707"/>
                  <a:pt x="6764836" y="0"/>
                </a:cubicBezTo>
                <a:cubicBezTo>
                  <a:pt x="7094433" y="-66707"/>
                  <a:pt x="7327536" y="34424"/>
                  <a:pt x="7542270" y="0"/>
                </a:cubicBezTo>
                <a:cubicBezTo>
                  <a:pt x="7757004" y="-34424"/>
                  <a:pt x="7710815" y="1599"/>
                  <a:pt x="7826555" y="0"/>
                </a:cubicBezTo>
                <a:cubicBezTo>
                  <a:pt x="7942296" y="-1599"/>
                  <a:pt x="8357448" y="65672"/>
                  <a:pt x="8603989" y="0"/>
                </a:cubicBezTo>
                <a:cubicBezTo>
                  <a:pt x="8850530" y="-65672"/>
                  <a:pt x="9040403" y="53291"/>
                  <a:pt x="9184164" y="0"/>
                </a:cubicBezTo>
                <a:cubicBezTo>
                  <a:pt x="9327925" y="-53291"/>
                  <a:pt x="9698965" y="62199"/>
                  <a:pt x="9862968" y="0"/>
                </a:cubicBezTo>
                <a:cubicBezTo>
                  <a:pt x="9900467" y="103339"/>
                  <a:pt x="9814167" y="348533"/>
                  <a:pt x="9862968" y="436423"/>
                </a:cubicBezTo>
                <a:cubicBezTo>
                  <a:pt x="9911769" y="524313"/>
                  <a:pt x="9855630" y="725940"/>
                  <a:pt x="9862968" y="833568"/>
                </a:cubicBezTo>
                <a:cubicBezTo>
                  <a:pt x="9870306" y="941196"/>
                  <a:pt x="9840270" y="1140957"/>
                  <a:pt x="9862968" y="1309269"/>
                </a:cubicBezTo>
                <a:cubicBezTo>
                  <a:pt x="9706712" y="1315277"/>
                  <a:pt x="9622911" y="1271478"/>
                  <a:pt x="9480053" y="1309269"/>
                </a:cubicBezTo>
                <a:cubicBezTo>
                  <a:pt x="9337195" y="1347060"/>
                  <a:pt x="9057975" y="1298763"/>
                  <a:pt x="8801249" y="1309269"/>
                </a:cubicBezTo>
                <a:cubicBezTo>
                  <a:pt x="8544523" y="1319775"/>
                  <a:pt x="8513469" y="1300537"/>
                  <a:pt x="8319704" y="1309269"/>
                </a:cubicBezTo>
                <a:cubicBezTo>
                  <a:pt x="8125939" y="1318001"/>
                  <a:pt x="7963781" y="1243121"/>
                  <a:pt x="7739529" y="1309269"/>
                </a:cubicBezTo>
                <a:cubicBezTo>
                  <a:pt x="7515277" y="1375417"/>
                  <a:pt x="7228995" y="1280765"/>
                  <a:pt x="7060725" y="1309269"/>
                </a:cubicBezTo>
                <a:cubicBezTo>
                  <a:pt x="6892455" y="1337773"/>
                  <a:pt x="6756067" y="1258095"/>
                  <a:pt x="6480550" y="1309269"/>
                </a:cubicBezTo>
                <a:cubicBezTo>
                  <a:pt x="6205033" y="1360443"/>
                  <a:pt x="6283621" y="1292686"/>
                  <a:pt x="6196265" y="1309269"/>
                </a:cubicBezTo>
                <a:cubicBezTo>
                  <a:pt x="6108910" y="1325852"/>
                  <a:pt x="5748787" y="1255437"/>
                  <a:pt x="5616090" y="1309269"/>
                </a:cubicBezTo>
                <a:cubicBezTo>
                  <a:pt x="5483394" y="1363101"/>
                  <a:pt x="5130878" y="1251408"/>
                  <a:pt x="4838656" y="1309269"/>
                </a:cubicBezTo>
                <a:cubicBezTo>
                  <a:pt x="4546434" y="1367130"/>
                  <a:pt x="4481460" y="1307796"/>
                  <a:pt x="4258481" y="1309269"/>
                </a:cubicBezTo>
                <a:cubicBezTo>
                  <a:pt x="4035503" y="1310742"/>
                  <a:pt x="4064964" y="1304126"/>
                  <a:pt x="3875566" y="1309269"/>
                </a:cubicBezTo>
                <a:cubicBezTo>
                  <a:pt x="3686169" y="1314412"/>
                  <a:pt x="3650100" y="1286766"/>
                  <a:pt x="3492651" y="1309269"/>
                </a:cubicBezTo>
                <a:cubicBezTo>
                  <a:pt x="3335202" y="1331772"/>
                  <a:pt x="3080502" y="1290810"/>
                  <a:pt x="2813847" y="1309269"/>
                </a:cubicBezTo>
                <a:cubicBezTo>
                  <a:pt x="2547192" y="1327728"/>
                  <a:pt x="2563584" y="1283879"/>
                  <a:pt x="2332302" y="1309269"/>
                </a:cubicBezTo>
                <a:cubicBezTo>
                  <a:pt x="2101020" y="1334659"/>
                  <a:pt x="2116547" y="1301763"/>
                  <a:pt x="1949387" y="1309269"/>
                </a:cubicBezTo>
                <a:cubicBezTo>
                  <a:pt x="1782228" y="1316775"/>
                  <a:pt x="1438152" y="1240736"/>
                  <a:pt x="1270582" y="1309269"/>
                </a:cubicBezTo>
                <a:cubicBezTo>
                  <a:pt x="1103013" y="1377802"/>
                  <a:pt x="896125" y="1240445"/>
                  <a:pt x="690408" y="1309269"/>
                </a:cubicBezTo>
                <a:cubicBezTo>
                  <a:pt x="484691" y="1378093"/>
                  <a:pt x="341537" y="1239488"/>
                  <a:pt x="0" y="1309269"/>
                </a:cubicBezTo>
                <a:cubicBezTo>
                  <a:pt x="-31554" y="1156570"/>
                  <a:pt x="40180" y="1009880"/>
                  <a:pt x="0" y="899031"/>
                </a:cubicBezTo>
                <a:cubicBezTo>
                  <a:pt x="-40180" y="788182"/>
                  <a:pt x="47167" y="558401"/>
                  <a:pt x="0" y="449516"/>
                </a:cubicBezTo>
                <a:cubicBezTo>
                  <a:pt x="-47167" y="340632"/>
                  <a:pt x="2911" y="162581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11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12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4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2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0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25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7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5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33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7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38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8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6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2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0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51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53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61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59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63" grpId="0"/>
      <p:bldP spid="64" grpId="0"/>
      <p:bldP spid="65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3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11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657</Words>
  <Application>Microsoft Office PowerPoint</Application>
  <PresentationFormat>Widescreen</PresentationFormat>
  <Paragraphs>72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</vt:lpstr>
      <vt:lpstr>等线</vt:lpstr>
      <vt:lpstr>Pompiere</vt:lpstr>
      <vt:lpstr>Times New Roman</vt:lpstr>
      <vt:lpstr>方正黑体简体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19</cp:revision>
  <dcterms:created xsi:type="dcterms:W3CDTF">2024-11-17T08:04:14Z</dcterms:created>
  <dcterms:modified xsi:type="dcterms:W3CDTF">2025-04-08T02:53:57Z</dcterms:modified>
</cp:coreProperties>
</file>