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19" r:id="rId2"/>
    <p:sldId id="321" r:id="rId3"/>
    <p:sldId id="322" r:id="rId4"/>
    <p:sldId id="323" r:id="rId5"/>
    <p:sldId id="324" r:id="rId6"/>
    <p:sldId id="325" r:id="rId7"/>
    <p:sldId id="326" r:id="rId8"/>
    <p:sldId id="327" r:id="rId9"/>
    <p:sldId id="329" r:id="rId10"/>
    <p:sldId id="330" r:id="rId11"/>
    <p:sldId id="331" r:id="rId12"/>
    <p:sldId id="332" r:id="rId13"/>
    <p:sldId id="333" r:id="rId14"/>
    <p:sldId id="334" r:id="rId15"/>
    <p:sldId id="335" r:id="rId16"/>
    <p:sldId id="336" r:id="rId17"/>
    <p:sldId id="337" r:id="rId18"/>
    <p:sldId id="338" r:id="rId19"/>
    <p:sldId id="33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72"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6FEC7-BA08-409E-BBF9-DF4D418FB5E9}"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2B53D-6727-4899-B449-1B00D8AEEA77}" type="slidenum">
              <a:rPr lang="en-US" smtClean="0"/>
              <a:t>‹#›</a:t>
            </a:fld>
            <a:endParaRPr lang="en-US"/>
          </a:p>
        </p:txBody>
      </p:sp>
    </p:spTree>
    <p:extLst>
      <p:ext uri="{BB962C8B-B14F-4D97-AF65-F5344CB8AC3E}">
        <p14:creationId xmlns:p14="http://schemas.microsoft.com/office/powerpoint/2010/main" val="47394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3169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50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2231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7158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52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8145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640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802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988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746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948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8273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36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732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214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298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2787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9188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01641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97921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B22DE-DBB2-4CAF-97BA-AC182AA83E5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57104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5B22DE-DBB2-4CAF-97BA-AC182AA83E5E}"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01812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B22DE-DBB2-4CAF-97BA-AC182AA83E5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415505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B22DE-DBB2-4CAF-97BA-AC182AA83E5E}"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70599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B22DE-DBB2-4CAF-97BA-AC182AA83E5E}"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367888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B22DE-DBB2-4CAF-97BA-AC182AA83E5E}"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268042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701592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5B22DE-DBB2-4CAF-97BA-AC182AA83E5E}"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21D09-997A-4934-9FC0-5A1F5002CE0D}" type="slidenum">
              <a:rPr lang="en-US" smtClean="0"/>
              <a:t>‹#›</a:t>
            </a:fld>
            <a:endParaRPr lang="en-US"/>
          </a:p>
        </p:txBody>
      </p:sp>
    </p:spTree>
    <p:extLst>
      <p:ext uri="{BB962C8B-B14F-4D97-AF65-F5344CB8AC3E}">
        <p14:creationId xmlns:p14="http://schemas.microsoft.com/office/powerpoint/2010/main" val="186600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B22DE-DBB2-4CAF-97BA-AC182AA83E5E}"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1D09-997A-4934-9FC0-5A1F5002CE0D}" type="slidenum">
              <a:rPr lang="en-US" smtClean="0"/>
              <a:t>‹#›</a:t>
            </a:fld>
            <a:endParaRPr lang="en-US"/>
          </a:p>
        </p:txBody>
      </p:sp>
    </p:spTree>
    <p:extLst>
      <p:ext uri="{BB962C8B-B14F-4D97-AF65-F5344CB8AC3E}">
        <p14:creationId xmlns:p14="http://schemas.microsoft.com/office/powerpoint/2010/main" val="26083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9.png"/><Relationship Id="rId10" Type="http://schemas.openxmlformats.org/officeDocument/2006/relationships/image" Target="../media/image22.emf"/><Relationship Id="rId4" Type="http://schemas.openxmlformats.org/officeDocument/2006/relationships/image" Target="../media/image34.sv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jpe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5.png"/><Relationship Id="rId17" Type="http://schemas.openxmlformats.org/officeDocument/2006/relationships/image" Target="../media/image9.wmf"/><Relationship Id="rId2" Type="http://schemas.openxmlformats.org/officeDocument/2006/relationships/audio" Target="../media/media2.mp3"/><Relationship Id="rId16" Type="http://schemas.microsoft.com/office/2007/relationships/hdphoto" Target="../media/hdphoto3.wdp"/><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image" Target="../media/image8.png"/><Relationship Id="rId10" Type="http://schemas.openxmlformats.org/officeDocument/2006/relationships/image" Target="../media/image4.jpeg"/><Relationship Id="rId4" Type="http://schemas.openxmlformats.org/officeDocument/2006/relationships/notesSlide" Target="../notesSlides/notesSlide4.xml"/><Relationship Id="rId9" Type="http://schemas.openxmlformats.org/officeDocument/2006/relationships/image" Target="../media/image1.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5.png"/><Relationship Id="rId17" Type="http://schemas.openxmlformats.org/officeDocument/2006/relationships/image" Target="../media/image9.wmf"/><Relationship Id="rId2" Type="http://schemas.openxmlformats.org/officeDocument/2006/relationships/audio" Target="../media/media2.mp3"/><Relationship Id="rId16" Type="http://schemas.microsoft.com/office/2007/relationships/hdphoto" Target="../media/hdphoto3.wdp"/><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image" Target="../media/image8.png"/><Relationship Id="rId10"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1.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audio" Target="../media/audio3.wav"/><Relationship Id="rId12" Type="http://schemas.openxmlformats.org/officeDocument/2006/relationships/image" Target="../media/image5.png"/><Relationship Id="rId17" Type="http://schemas.openxmlformats.org/officeDocument/2006/relationships/image" Target="../media/image9.wmf"/><Relationship Id="rId2" Type="http://schemas.openxmlformats.org/officeDocument/2006/relationships/audio" Target="../media/media2.mp3"/><Relationship Id="rId16" Type="http://schemas.microsoft.com/office/2007/relationships/hdphoto" Target="../media/hdphoto3.wdp"/><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6.png"/><Relationship Id="rId5" Type="http://schemas.openxmlformats.org/officeDocument/2006/relationships/audio" Target="../media/audio1.wav"/><Relationship Id="rId15" Type="http://schemas.openxmlformats.org/officeDocument/2006/relationships/image" Target="../media/image8.png"/><Relationship Id="rId10"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1.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pic>
        <p:nvPicPr>
          <p:cNvPr id="7" name="Picture 6">
            <a:extLst>
              <a:ext uri="{FF2B5EF4-FFF2-40B4-BE49-F238E27FC236}">
                <a16:creationId xmlns:a16="http://schemas.microsoft.com/office/drawing/2014/main" id="{115C9497-2151-AC43-8ABC-5886A6E63A66}"/>
              </a:ext>
            </a:extLst>
          </p:cNvPr>
          <p:cNvPicPr>
            <a:picLocks noChangeAspect="1"/>
          </p:cNvPicPr>
          <p:nvPr/>
        </p:nvPicPr>
        <p:blipFill>
          <a:blip r:embed="rId4"/>
          <a:stretch>
            <a:fillRect/>
          </a:stretch>
        </p:blipFill>
        <p:spPr>
          <a:xfrm>
            <a:off x="2445808" y="1305346"/>
            <a:ext cx="8100484" cy="2342308"/>
          </a:xfrm>
          <a:prstGeom prst="rect">
            <a:avLst/>
          </a:prstGeom>
        </p:spPr>
      </p:pic>
      <p:pic>
        <p:nvPicPr>
          <p:cNvPr id="8" name="Picture 7"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77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5"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7" name="Table 6">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2925447720"/>
              </p:ext>
            </p:extLst>
          </p:nvPr>
        </p:nvGraphicFramePr>
        <p:xfrm>
          <a:off x="523875" y="495301"/>
          <a:ext cx="10934701" cy="5740647"/>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40379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5"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9"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10"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5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4" name="Picture 3">
            <a:extLst>
              <a:ext uri="{FF2B5EF4-FFF2-40B4-BE49-F238E27FC236}">
                <a16:creationId xmlns:a16="http://schemas.microsoft.com/office/drawing/2014/main" id="{B2757360-670E-DA9F-B2B0-1D0BD351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5"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2400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5"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8"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Rectangle: Rounded Corners 7">
            <a:extLst>
              <a:ext uri="{FF2B5EF4-FFF2-40B4-BE49-F238E27FC236}">
                <a16:creationId xmlns:a16="http://schemas.microsoft.com/office/drawing/2014/main" id="{618CE7EE-1D47-59E6-0042-B94E7DB0D597}"/>
              </a:ext>
            </a:extLst>
          </p:cNvPr>
          <p:cNvSpPr/>
          <p:nvPr/>
        </p:nvSpPr>
        <p:spPr>
          <a:xfrm>
            <a:off x="2968533" y="1204298"/>
            <a:ext cx="6021978"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2800" dirty="0" err="1" smtClean="0">
                <a:solidFill>
                  <a:srgbClr val="002060"/>
                </a:solidFill>
                <a:latin typeface="Cambria" panose="02040503050406030204" pitchFamily="18" charset="0"/>
                <a:ea typeface="Cambria" panose="02040503050406030204" pitchFamily="18" charset="0"/>
              </a:rPr>
              <a:t>phần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trích</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dẫn</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trực</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2800" dirty="0" err="1" smtClean="0">
                <a:solidFill>
                  <a:srgbClr val="002060"/>
                </a:solidFill>
                <a:latin typeface="Cambria" panose="02040503050406030204" pitchFamily="18" charset="0"/>
                <a:ea typeface="Cambria" panose="02040503050406030204" pitchFamily="18" charset="0"/>
              </a:rPr>
              <a:t>lời</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đối</a:t>
            </a:r>
            <a:r>
              <a:rPr lang="en-US" sz="2800" dirty="0" smtClean="0">
                <a:solidFill>
                  <a:srgbClr val="002060"/>
                </a:solidFill>
                <a:latin typeface="Cambria" panose="02040503050406030204" pitchFamily="18" charset="0"/>
                <a:ea typeface="Cambria" panose="02040503050406030204" pitchFamily="18" charset="0"/>
              </a:rPr>
              <a:t> </a:t>
            </a:r>
            <a:r>
              <a:rPr lang="en-US" sz="2800" dirty="0" err="1" smtClean="0">
                <a:solidFill>
                  <a:srgbClr val="002060"/>
                </a:solidFill>
                <a:latin typeface="Cambria" panose="02040503050406030204" pitchFamily="18" charset="0"/>
                <a:ea typeface="Cambria" panose="02040503050406030204" pitchFamily="18" charset="0"/>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98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5"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7" name="TextBox 6">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8"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41915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5"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8" name="TextBox 7">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955980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pic>
        <p:nvPicPr>
          <p:cNvPr id="4" name="Picture 3">
            <a:extLst>
              <a:ext uri="{FF2B5EF4-FFF2-40B4-BE49-F238E27FC236}">
                <a16:creationId xmlns:a16="http://schemas.microsoft.com/office/drawing/2014/main" id="{636F6CE8-09FA-2F4B-A3D4-708B37F47DE7}"/>
              </a:ext>
            </a:extLst>
          </p:cNvPr>
          <p:cNvPicPr>
            <a:picLocks noChangeAspect="1"/>
          </p:cNvPicPr>
          <p:nvPr/>
        </p:nvPicPr>
        <p:blipFill>
          <a:blip r:embed="rId4"/>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11865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3">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5"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8"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9"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91922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3"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5"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4" name="TextBox 3">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6" name="Rounded Rectangle 5">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8" name="Picture 7">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8916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3"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5"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88F14D-C51E-6B41-BA6F-2BAB5F406328}"/>
              </a:ext>
            </a:extLst>
          </p:cNvPr>
          <p:cNvPicPr>
            <a:picLocks noChangeAspect="1"/>
          </p:cNvPicPr>
          <p:nvPr/>
        </p:nvPicPr>
        <p:blipFill>
          <a:blip r:embed="rId10"/>
          <a:stretch>
            <a:fillRect/>
          </a:stretch>
        </p:blipFill>
        <p:spPr>
          <a:xfrm>
            <a:off x="1287193" y="2554426"/>
            <a:ext cx="9617615" cy="1716006"/>
          </a:xfrm>
          <a:prstGeom prst="rect">
            <a:avLst/>
          </a:prstGeom>
        </p:spPr>
      </p:pic>
    </p:spTree>
    <p:extLst>
      <p:ext uri="{BB962C8B-B14F-4D97-AF65-F5344CB8AC3E}">
        <p14:creationId xmlns:p14="http://schemas.microsoft.com/office/powerpoint/2010/main" val="335806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cxnSp>
        <p:nvCxnSpPr>
          <p:cNvPr id="4"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7" name="Rectangle 6"/>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8"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7"/>
          <a:stretch>
            <a:fillRect/>
          </a:stretch>
        </p:blipFill>
        <p:spPr>
          <a:xfrm>
            <a:off x="6261202" y="-609600"/>
            <a:ext cx="609600" cy="609600"/>
          </a:xfrm>
          <a:prstGeom prst="rect">
            <a:avLst/>
          </a:prstGeom>
        </p:spPr>
      </p:pic>
      <p:pic>
        <p:nvPicPr>
          <p:cNvPr id="9" name="9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88676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8"/>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7"/>
                                        </p:tgtEl>
                                        <p:attrNameLst>
                                          <p:attrName>ppt_x</p:attrName>
                                          <p:attrName>ppt_y</p:attrName>
                                        </p:attrNameLst>
                                      </p:cBhvr>
                                    </p:animMotion>
                                    <p:animRot by="1500000">
                                      <p:cBhvr>
                                        <p:cTn id="9" dur="500" fill="hold">
                                          <p:stCondLst>
                                            <p:cond delay="0"/>
                                          </p:stCondLst>
                                        </p:cTn>
                                        <p:tgtEl>
                                          <p:spTgt spid="7"/>
                                        </p:tgtEl>
                                        <p:attrNameLst>
                                          <p:attrName>r</p:attrName>
                                        </p:attrNameLst>
                                      </p:cBhvr>
                                    </p:animRot>
                                    <p:animRot by="-1500000">
                                      <p:cBhvr>
                                        <p:cTn id="10" dur="500" fill="hold">
                                          <p:stCondLst>
                                            <p:cond delay="500"/>
                                          </p:stCondLst>
                                        </p:cTn>
                                        <p:tgtEl>
                                          <p:spTgt spid="7"/>
                                        </p:tgtEl>
                                        <p:attrNameLst>
                                          <p:attrName>r</p:attrName>
                                        </p:attrNameLst>
                                      </p:cBhvr>
                                    </p:animRot>
                                    <p:animRot by="-1500000">
                                      <p:cBhvr>
                                        <p:cTn id="11" dur="500" fill="hold">
                                          <p:stCondLst>
                                            <p:cond delay="1000"/>
                                          </p:stCondLst>
                                        </p:cTn>
                                        <p:tgtEl>
                                          <p:spTgt spid="7"/>
                                        </p:tgtEl>
                                        <p:attrNameLst>
                                          <p:attrName>r</p:attrName>
                                        </p:attrNameLst>
                                      </p:cBhvr>
                                    </p:animRot>
                                    <p:animRot by="1500000">
                                      <p:cBhvr>
                                        <p:cTn id="12" dur="500" fill="hold">
                                          <p:stCondLst>
                                            <p:cond delay="1500"/>
                                          </p:stCondLst>
                                        </p:cTn>
                                        <p:tgtEl>
                                          <p:spTgt spid="7"/>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cxnSp>
        <p:nvCxnSpPr>
          <p:cNvPr id="4"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7"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8"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8"/>
          <a:stretch>
            <a:fillRect/>
          </a:stretch>
        </p:blipFill>
        <p:spPr>
          <a:xfrm>
            <a:off x="6261202" y="-609600"/>
            <a:ext cx="609600" cy="609600"/>
          </a:xfrm>
          <a:prstGeom prst="rect">
            <a:avLst/>
          </a:prstGeom>
        </p:spPr>
      </p:pic>
      <p:sp>
        <p:nvSpPr>
          <p:cNvPr id="9" name="Rounded Rectangle 8"/>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697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8"/>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7"/>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9"/>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5"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ảnh ké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8"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66307" y="-911959"/>
            <a:ext cx="609600" cy="609600"/>
          </a:xfrm>
          <a:prstGeom prst="rect">
            <a:avLst/>
          </a:prstGeom>
        </p:spPr>
      </p:pic>
      <p:pic>
        <p:nvPicPr>
          <p:cNvPr id="9"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0"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11"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12"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13"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14" name="Rectangle 13"/>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15"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2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2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2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2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2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3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3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267929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8"/>
                                        </p:tgtEl>
                                      </p:cBhvr>
                                    </p:cmd>
                                  </p:childTnLst>
                                </p:cTn>
                              </p:par>
                              <p:par>
                                <p:cTn id="7" presetID="5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subTnLst>
                                    <p:audio>
                                      <p:cMediaNode>
                                        <p:cTn display="0" masterRel="sameClick">
                                          <p:stCondLst>
                                            <p:cond evt="begin" delay="0">
                                              <p:tn val="7"/>
                                            </p:cond>
                                          </p:stCondLst>
                                          <p:endCondLst>
                                            <p:cond evt="onStopAudio" delay="0">
                                              <p:tgtEl>
                                                <p:sldTgt/>
                                              </p:tgtEl>
                                            </p:cond>
                                          </p:endCondLst>
                                        </p:cTn>
                                        <p:tgtEl>
                                          <p:sndTgt r:embed="rId5"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5"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08333E-7 -3.7037E-6 L 0.09714 -0.00601 " pathEditMode="relative" rAng="0" ptsTypes="AA">
                                      <p:cBhvr>
                                        <p:cTn id="34" dur="2000" fill="hold"/>
                                        <p:tgtEl>
                                          <p:spTgt spid="7"/>
                                        </p:tgtEl>
                                        <p:attrNameLst>
                                          <p:attrName>ppt_x</p:attrName>
                                          <p:attrName>ppt_y</p:attrName>
                                        </p:attrNameLst>
                                      </p:cBhvr>
                                      <p:rCtr x="4857" y="-301"/>
                                    </p:animMotion>
                                  </p:childTnLst>
                                  <p:subTnLst>
                                    <p:audio>
                                      <p:cMediaNode>
                                        <p:cTn display="0" masterRel="sameClick">
                                          <p:stCondLst>
                                            <p:cond evt="begin" delay="0">
                                              <p:tn val="33"/>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2.08333E-7 -3.7037E-6 L -0.09714 -0.00601 " pathEditMode="relative" rAng="0" ptsTypes="AA">
                                      <p:cBhvr>
                                        <p:cTn id="39" dur="2000" fill="hold"/>
                                        <p:tgtEl>
                                          <p:spTgt spid="7"/>
                                        </p:tgtEl>
                                        <p:attrNameLst>
                                          <p:attrName>ppt_x</p:attrName>
                                          <p:attrName>ppt_y</p:attrName>
                                        </p:attrNameLst>
                                      </p:cBhvr>
                                      <p:rCtr x="-4857" y="-301"/>
                                    </p:animMotion>
                                  </p:childTnLst>
                                  <p:subTnLst>
                                    <p:audio>
                                      <p:cMediaNode>
                                        <p:cTn display="0" masterRel="sameClick">
                                          <p:stCondLst>
                                            <p:cond evt="begin" delay="0">
                                              <p:tn val="38"/>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afterEffect">
                                  <p:stCondLst>
                                    <p:cond delay="1000"/>
                                  </p:stCondLst>
                                  <p:childTnLst>
                                    <p:set>
                                      <p:cBhvr>
                                        <p:cTn id="4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beep.wav"/>
                                        </p:tgtEl>
                                      </p:cMediaNode>
                                    </p:audio>
                                  </p:subTnLst>
                                </p:cTn>
                              </p:par>
                            </p:childTnLst>
                          </p:cTn>
                        </p:par>
                        <p:par>
                          <p:cTn id="45" fill="hold">
                            <p:stCondLst>
                              <p:cond delay="1000"/>
                            </p:stCondLst>
                            <p:childTnLst>
                              <p:par>
                                <p:cTn id="46" presetID="1" presetClass="entr" presetSubtype="0" fill="hold" grpId="0" nodeType="afterEffect">
                                  <p:stCondLst>
                                    <p:cond delay="1000"/>
                                  </p:stCondLst>
                                  <p:childTnLst>
                                    <p:set>
                                      <p:cBhvr>
                                        <p:cTn id="4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beep.wav"/>
                                        </p:tgtEl>
                                      </p:cMediaNode>
                                    </p:audio>
                                  </p:subTnLst>
                                </p:cTn>
                              </p:par>
                            </p:childTnLst>
                          </p:cTn>
                        </p:par>
                        <p:par>
                          <p:cTn id="48" fill="hold">
                            <p:stCondLst>
                              <p:cond delay="2000"/>
                            </p:stCondLst>
                            <p:childTnLst>
                              <p:par>
                                <p:cTn id="49" presetID="1" presetClass="entr" presetSubtype="0" fill="hold" grpId="0" nodeType="afterEffect">
                                  <p:stCondLst>
                                    <p:cond delay="100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beep.wav"/>
                                        </p:tgtEl>
                                      </p:cMediaNode>
                                    </p:audio>
                                  </p:subTnLst>
                                </p:cTn>
                              </p:par>
                            </p:childTnLst>
                          </p:cTn>
                        </p:par>
                        <p:par>
                          <p:cTn id="51" fill="hold">
                            <p:stCondLst>
                              <p:cond delay="3000"/>
                            </p:stCondLst>
                            <p:childTnLst>
                              <p:par>
                                <p:cTn id="52" presetID="1" presetClass="entr" presetSubtype="0"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beep.wav"/>
                                        </p:tgtEl>
                                      </p:cMediaNode>
                                    </p:audio>
                                  </p:subTnLst>
                                </p:cTn>
                              </p:par>
                            </p:childTnLst>
                          </p:cTn>
                        </p:par>
                        <p:par>
                          <p:cTn id="54" fill="hold">
                            <p:stCondLst>
                              <p:cond delay="4000"/>
                            </p:stCondLst>
                            <p:childTnLst>
                              <p:par>
                                <p:cTn id="55" presetID="1" presetClass="entr" presetSubtype="0"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beep.wav"/>
                                        </p:tgtEl>
                                      </p:cMediaNode>
                                    </p:audio>
                                  </p:subTnLst>
                                </p:cTn>
                              </p:par>
                            </p:childTnLst>
                          </p:cTn>
                        </p:par>
                        <p:par>
                          <p:cTn id="57" fill="hold">
                            <p:stCondLst>
                              <p:cond delay="5000"/>
                            </p:stCondLst>
                            <p:childTnLst>
                              <p:par>
                                <p:cTn id="58" presetID="1" presetClass="entr" presetSubtype="0" fill="hold" grpId="0" nodeType="afterEffect">
                                  <p:stCondLst>
                                    <p:cond delay="1000"/>
                                  </p:stCondLst>
                                  <p:childTnLst>
                                    <p:set>
                                      <p:cBhvr>
                                        <p:cTn id="5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beep.wav"/>
                                        </p:tgtEl>
                                      </p:cMediaNode>
                                    </p:audio>
                                  </p:subTnLst>
                                </p:cTn>
                              </p:par>
                            </p:childTnLst>
                          </p:cTn>
                        </p:par>
                        <p:par>
                          <p:cTn id="60" fill="hold">
                            <p:stCondLst>
                              <p:cond delay="6000"/>
                            </p:stCondLst>
                            <p:childTnLst>
                              <p:par>
                                <p:cTn id="61" presetID="1" presetClass="entr" presetSubtype="0" fill="hold" grpId="0" nodeType="afterEffect">
                                  <p:stCondLst>
                                    <p:cond delay="1000"/>
                                  </p:stCondLst>
                                  <p:childTnLst>
                                    <p:set>
                                      <p:cBhvr>
                                        <p:cTn id="6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beep.wav"/>
                                        </p:tgtEl>
                                      </p:cMediaNode>
                                    </p:audio>
                                  </p:subTnLst>
                                </p:cTn>
                              </p:par>
                            </p:childTnLst>
                          </p:cTn>
                        </p:par>
                        <p:par>
                          <p:cTn id="63" fill="hold">
                            <p:stCondLst>
                              <p:cond delay="7000"/>
                            </p:stCondLst>
                            <p:childTnLst>
                              <p:par>
                                <p:cTn id="64" presetID="1" presetClass="entr" presetSubtype="0" fill="hold" grpId="0" nodeType="afterEffect">
                                  <p:stCondLst>
                                    <p:cond delay="100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beep.wav"/>
                                        </p:tgtEl>
                                      </p:cMediaNode>
                                    </p:audio>
                                  </p:subTnLst>
                                </p:cTn>
                              </p:par>
                            </p:childTnLst>
                          </p:cTn>
                        </p:par>
                        <p:par>
                          <p:cTn id="66" fill="hold">
                            <p:stCondLst>
                              <p:cond delay="8000"/>
                            </p:stCondLst>
                            <p:childTnLst>
                              <p:par>
                                <p:cTn id="67" presetID="1" presetClass="entr" presetSubtype="0" fill="hold" grpId="0" nodeType="afterEffect">
                                  <p:stCondLst>
                                    <p:cond delay="1000"/>
                                  </p:stCondLst>
                                  <p:childTnLst>
                                    <p:set>
                                      <p:cBhvr>
                                        <p:cTn id="6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beep.wav"/>
                                        </p:tgtEl>
                                      </p:cMediaNode>
                                    </p:audio>
                                  </p:subTnLst>
                                </p:cTn>
                              </p:par>
                            </p:childTnLst>
                          </p:cTn>
                        </p:par>
                        <p:par>
                          <p:cTn id="69" fill="hold">
                            <p:stCondLst>
                              <p:cond delay="9000"/>
                            </p:stCondLst>
                            <p:childTnLst>
                              <p:par>
                                <p:cTn id="70" presetID="1" presetClass="entr" presetSubtype="0" fill="hold" grpId="0" nodeType="afterEffect">
                                  <p:stCondLst>
                                    <p:cond delay="100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beep.wav"/>
                                        </p:tgtEl>
                                      </p:cMediaNode>
                                    </p:audio>
                                  </p:subTnLst>
                                </p:cTn>
                              </p:par>
                            </p:childTnLst>
                          </p:cTn>
                        </p:par>
                        <p:par>
                          <p:cTn id="72" fill="hold">
                            <p:stCondLst>
                              <p:cond delay="10000"/>
                            </p:stCondLst>
                            <p:childTnLst>
                              <p:par>
                                <p:cTn id="73" presetID="1" presetClass="entr" presetSubtype="0" fill="hold" grpId="0" nodeType="afterEffect">
                                  <p:stCondLst>
                                    <p:cond delay="1000"/>
                                  </p:stCondLst>
                                  <p:childTnLst>
                                    <p:set>
                                      <p:cBhvr>
                                        <p:cTn id="7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5" fill="hold">
                            <p:stCondLst>
                              <p:cond delay="11000"/>
                            </p:stCondLst>
                            <p:childTnLst>
                              <p:par>
                                <p:cTn id="76" presetID="1" presetClass="entr" presetSubtype="0" fill="hold" grpId="0" nodeType="afterEffect">
                                  <p:stCondLst>
                                    <p:cond delay="1000"/>
                                  </p:stCondLst>
                                  <p:childTnLst>
                                    <p:set>
                                      <p:cBhvr>
                                        <p:cTn id="7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beep.wav"/>
                                        </p:tgtEl>
                                      </p:cMediaNode>
                                    </p:audio>
                                  </p:subTnLst>
                                </p:cTn>
                              </p:par>
                            </p:childTnLst>
                          </p:cTn>
                        </p:par>
                        <p:par>
                          <p:cTn id="78" fill="hold">
                            <p:stCondLst>
                              <p:cond delay="12000"/>
                            </p:stCondLst>
                            <p:childTnLst>
                              <p:par>
                                <p:cTn id="79" presetID="1" presetClass="entr" presetSubtype="0" fill="hold" grpId="0" nodeType="afterEffect">
                                  <p:stCondLst>
                                    <p:cond delay="1000"/>
                                  </p:stCondLst>
                                  <p:childTnLst>
                                    <p:set>
                                      <p:cBhvr>
                                        <p:cTn id="8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beep.wav"/>
                                        </p:tgtEl>
                                      </p:cMediaNode>
                                    </p:audio>
                                  </p:subTnLst>
                                </p:cTn>
                              </p:par>
                            </p:childTnLst>
                          </p:cTn>
                        </p:par>
                        <p:par>
                          <p:cTn id="81" fill="hold">
                            <p:stCondLst>
                              <p:cond delay="13000"/>
                            </p:stCondLst>
                            <p:childTnLst>
                              <p:par>
                                <p:cTn id="82" presetID="1" presetClass="entr" presetSubtype="0" fill="hold" grpId="0" nodeType="afterEffect">
                                  <p:stCondLst>
                                    <p:cond delay="1000"/>
                                  </p:stCondLst>
                                  <p:childTnLst>
                                    <p:set>
                                      <p:cBhvr>
                                        <p:cTn id="8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beep.wav"/>
                                        </p:tgtEl>
                                      </p:cMediaNode>
                                    </p:audio>
                                  </p:subTnLst>
                                </p:cTn>
                              </p:par>
                            </p:childTnLst>
                          </p:cTn>
                        </p:par>
                        <p:par>
                          <p:cTn id="84" fill="hold">
                            <p:stCondLst>
                              <p:cond delay="14000"/>
                            </p:stCondLst>
                            <p:childTnLst>
                              <p:par>
                                <p:cTn id="85" presetID="1" presetClass="entr" presetSubtype="0" fill="hold" grpId="0" nodeType="afterEffect">
                                  <p:stCondLst>
                                    <p:cond delay="1000"/>
                                  </p:stCondLst>
                                  <p:childTnLst>
                                    <p:set>
                                      <p:cBhvr>
                                        <p:cTn id="8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7" fill="hold">
                            <p:stCondLst>
                              <p:cond delay="15000"/>
                            </p:stCondLst>
                            <p:childTnLst>
                              <p:par>
                                <p:cTn id="88" presetID="1" presetClass="entr" presetSubtype="0" fill="hold" grpId="0" nodeType="afterEffect">
                                  <p:stCondLst>
                                    <p:cond delay="1000"/>
                                  </p:stCondLst>
                                  <p:childTnLst>
                                    <p:set>
                                      <p:cBhvr>
                                        <p:cTn id="8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audio>
              <p:cMediaNode>
                <p:cTn id="90"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P spid="13" grpId="0" animBg="1"/>
      <p:bldP spid="14"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9"/>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5"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ảnh ké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8"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66307" y="-911959"/>
            <a:ext cx="609600" cy="609600"/>
          </a:xfrm>
          <a:prstGeom prst="rect">
            <a:avLst/>
          </a:prstGeom>
        </p:spPr>
      </p:pic>
      <p:pic>
        <p:nvPicPr>
          <p:cNvPr id="9"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0"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11"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12"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13"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14" name="Rectangle 13"/>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15"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2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2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2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2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2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3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3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601556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8"/>
                                        </p:tgtEl>
                                      </p:cBhvr>
                                    </p:cmd>
                                  </p:childTnLst>
                                </p:cTn>
                              </p:par>
                              <p:par>
                                <p:cTn id="7" presetID="5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subTnLst>
                                    <p:audio>
                                      <p:cMediaNode>
                                        <p:cTn display="0" masterRel="sameClick">
                                          <p:stCondLst>
                                            <p:cond evt="begin" delay="0">
                                              <p:tn val="7"/>
                                            </p:cond>
                                          </p:stCondLst>
                                          <p:endCondLst>
                                            <p:cond evt="onStopAudio" delay="0">
                                              <p:tgtEl>
                                                <p:sldTgt/>
                                              </p:tgtEl>
                                            </p:cond>
                                          </p:endCondLst>
                                        </p:cTn>
                                        <p:tgtEl>
                                          <p:sndTgt r:embed="rId5"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5"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08333E-7 -3.7037E-6 L 0.09714 -0.00601 " pathEditMode="relative" rAng="0" ptsTypes="AA">
                                      <p:cBhvr>
                                        <p:cTn id="34" dur="2000" fill="hold"/>
                                        <p:tgtEl>
                                          <p:spTgt spid="7"/>
                                        </p:tgtEl>
                                        <p:attrNameLst>
                                          <p:attrName>ppt_x</p:attrName>
                                          <p:attrName>ppt_y</p:attrName>
                                        </p:attrNameLst>
                                      </p:cBhvr>
                                      <p:rCtr x="4857" y="-301"/>
                                    </p:animMotion>
                                  </p:childTnLst>
                                  <p:subTnLst>
                                    <p:audio>
                                      <p:cMediaNode>
                                        <p:cTn display="0" masterRel="sameClick">
                                          <p:stCondLst>
                                            <p:cond evt="begin" delay="0">
                                              <p:tn val="33"/>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2.08333E-7 -3.7037E-6 L -0.09714 -0.00601 " pathEditMode="relative" rAng="0" ptsTypes="AA">
                                      <p:cBhvr>
                                        <p:cTn id="39" dur="2000" fill="hold"/>
                                        <p:tgtEl>
                                          <p:spTgt spid="7"/>
                                        </p:tgtEl>
                                        <p:attrNameLst>
                                          <p:attrName>ppt_x</p:attrName>
                                          <p:attrName>ppt_y</p:attrName>
                                        </p:attrNameLst>
                                      </p:cBhvr>
                                      <p:rCtr x="-4857" y="-301"/>
                                    </p:animMotion>
                                  </p:childTnLst>
                                  <p:subTnLst>
                                    <p:audio>
                                      <p:cMediaNode>
                                        <p:cTn display="0" masterRel="sameClick">
                                          <p:stCondLst>
                                            <p:cond evt="begin" delay="0">
                                              <p:tn val="38"/>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afterEffect">
                                  <p:stCondLst>
                                    <p:cond delay="1000"/>
                                  </p:stCondLst>
                                  <p:childTnLst>
                                    <p:set>
                                      <p:cBhvr>
                                        <p:cTn id="4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beep.wav"/>
                                        </p:tgtEl>
                                      </p:cMediaNode>
                                    </p:audio>
                                  </p:subTnLst>
                                </p:cTn>
                              </p:par>
                            </p:childTnLst>
                          </p:cTn>
                        </p:par>
                        <p:par>
                          <p:cTn id="45" fill="hold">
                            <p:stCondLst>
                              <p:cond delay="1000"/>
                            </p:stCondLst>
                            <p:childTnLst>
                              <p:par>
                                <p:cTn id="46" presetID="1" presetClass="entr" presetSubtype="0" fill="hold" grpId="0" nodeType="afterEffect">
                                  <p:stCondLst>
                                    <p:cond delay="1000"/>
                                  </p:stCondLst>
                                  <p:childTnLst>
                                    <p:set>
                                      <p:cBhvr>
                                        <p:cTn id="4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beep.wav"/>
                                        </p:tgtEl>
                                      </p:cMediaNode>
                                    </p:audio>
                                  </p:subTnLst>
                                </p:cTn>
                              </p:par>
                            </p:childTnLst>
                          </p:cTn>
                        </p:par>
                        <p:par>
                          <p:cTn id="48" fill="hold">
                            <p:stCondLst>
                              <p:cond delay="2000"/>
                            </p:stCondLst>
                            <p:childTnLst>
                              <p:par>
                                <p:cTn id="49" presetID="1" presetClass="entr" presetSubtype="0" fill="hold" grpId="0" nodeType="afterEffect">
                                  <p:stCondLst>
                                    <p:cond delay="100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beep.wav"/>
                                        </p:tgtEl>
                                      </p:cMediaNode>
                                    </p:audio>
                                  </p:subTnLst>
                                </p:cTn>
                              </p:par>
                            </p:childTnLst>
                          </p:cTn>
                        </p:par>
                        <p:par>
                          <p:cTn id="51" fill="hold">
                            <p:stCondLst>
                              <p:cond delay="3000"/>
                            </p:stCondLst>
                            <p:childTnLst>
                              <p:par>
                                <p:cTn id="52" presetID="1" presetClass="entr" presetSubtype="0"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beep.wav"/>
                                        </p:tgtEl>
                                      </p:cMediaNode>
                                    </p:audio>
                                  </p:subTnLst>
                                </p:cTn>
                              </p:par>
                            </p:childTnLst>
                          </p:cTn>
                        </p:par>
                        <p:par>
                          <p:cTn id="54" fill="hold">
                            <p:stCondLst>
                              <p:cond delay="4000"/>
                            </p:stCondLst>
                            <p:childTnLst>
                              <p:par>
                                <p:cTn id="55" presetID="1" presetClass="entr" presetSubtype="0"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beep.wav"/>
                                        </p:tgtEl>
                                      </p:cMediaNode>
                                    </p:audio>
                                  </p:subTnLst>
                                </p:cTn>
                              </p:par>
                            </p:childTnLst>
                          </p:cTn>
                        </p:par>
                        <p:par>
                          <p:cTn id="57" fill="hold">
                            <p:stCondLst>
                              <p:cond delay="5000"/>
                            </p:stCondLst>
                            <p:childTnLst>
                              <p:par>
                                <p:cTn id="58" presetID="1" presetClass="entr" presetSubtype="0" fill="hold" grpId="0" nodeType="afterEffect">
                                  <p:stCondLst>
                                    <p:cond delay="1000"/>
                                  </p:stCondLst>
                                  <p:childTnLst>
                                    <p:set>
                                      <p:cBhvr>
                                        <p:cTn id="5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beep.wav"/>
                                        </p:tgtEl>
                                      </p:cMediaNode>
                                    </p:audio>
                                  </p:subTnLst>
                                </p:cTn>
                              </p:par>
                            </p:childTnLst>
                          </p:cTn>
                        </p:par>
                        <p:par>
                          <p:cTn id="60" fill="hold">
                            <p:stCondLst>
                              <p:cond delay="6000"/>
                            </p:stCondLst>
                            <p:childTnLst>
                              <p:par>
                                <p:cTn id="61" presetID="1" presetClass="entr" presetSubtype="0" fill="hold" grpId="0" nodeType="afterEffect">
                                  <p:stCondLst>
                                    <p:cond delay="1000"/>
                                  </p:stCondLst>
                                  <p:childTnLst>
                                    <p:set>
                                      <p:cBhvr>
                                        <p:cTn id="6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beep.wav"/>
                                        </p:tgtEl>
                                      </p:cMediaNode>
                                    </p:audio>
                                  </p:subTnLst>
                                </p:cTn>
                              </p:par>
                            </p:childTnLst>
                          </p:cTn>
                        </p:par>
                        <p:par>
                          <p:cTn id="63" fill="hold">
                            <p:stCondLst>
                              <p:cond delay="7000"/>
                            </p:stCondLst>
                            <p:childTnLst>
                              <p:par>
                                <p:cTn id="64" presetID="1" presetClass="entr" presetSubtype="0" fill="hold" grpId="0" nodeType="afterEffect">
                                  <p:stCondLst>
                                    <p:cond delay="100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beep.wav"/>
                                        </p:tgtEl>
                                      </p:cMediaNode>
                                    </p:audio>
                                  </p:subTnLst>
                                </p:cTn>
                              </p:par>
                            </p:childTnLst>
                          </p:cTn>
                        </p:par>
                        <p:par>
                          <p:cTn id="66" fill="hold">
                            <p:stCondLst>
                              <p:cond delay="8000"/>
                            </p:stCondLst>
                            <p:childTnLst>
                              <p:par>
                                <p:cTn id="67" presetID="1" presetClass="entr" presetSubtype="0" fill="hold" grpId="0" nodeType="afterEffect">
                                  <p:stCondLst>
                                    <p:cond delay="1000"/>
                                  </p:stCondLst>
                                  <p:childTnLst>
                                    <p:set>
                                      <p:cBhvr>
                                        <p:cTn id="6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beep.wav"/>
                                        </p:tgtEl>
                                      </p:cMediaNode>
                                    </p:audio>
                                  </p:subTnLst>
                                </p:cTn>
                              </p:par>
                            </p:childTnLst>
                          </p:cTn>
                        </p:par>
                        <p:par>
                          <p:cTn id="69" fill="hold">
                            <p:stCondLst>
                              <p:cond delay="9000"/>
                            </p:stCondLst>
                            <p:childTnLst>
                              <p:par>
                                <p:cTn id="70" presetID="1" presetClass="entr" presetSubtype="0" fill="hold" grpId="0" nodeType="afterEffect">
                                  <p:stCondLst>
                                    <p:cond delay="100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beep.wav"/>
                                        </p:tgtEl>
                                      </p:cMediaNode>
                                    </p:audio>
                                  </p:subTnLst>
                                </p:cTn>
                              </p:par>
                            </p:childTnLst>
                          </p:cTn>
                        </p:par>
                        <p:par>
                          <p:cTn id="72" fill="hold">
                            <p:stCondLst>
                              <p:cond delay="10000"/>
                            </p:stCondLst>
                            <p:childTnLst>
                              <p:par>
                                <p:cTn id="73" presetID="1" presetClass="entr" presetSubtype="0" fill="hold" grpId="0" nodeType="afterEffect">
                                  <p:stCondLst>
                                    <p:cond delay="1000"/>
                                  </p:stCondLst>
                                  <p:childTnLst>
                                    <p:set>
                                      <p:cBhvr>
                                        <p:cTn id="7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5" fill="hold">
                            <p:stCondLst>
                              <p:cond delay="11000"/>
                            </p:stCondLst>
                            <p:childTnLst>
                              <p:par>
                                <p:cTn id="76" presetID="1" presetClass="entr" presetSubtype="0" fill="hold" grpId="0" nodeType="afterEffect">
                                  <p:stCondLst>
                                    <p:cond delay="1000"/>
                                  </p:stCondLst>
                                  <p:childTnLst>
                                    <p:set>
                                      <p:cBhvr>
                                        <p:cTn id="7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beep.wav"/>
                                        </p:tgtEl>
                                      </p:cMediaNode>
                                    </p:audio>
                                  </p:subTnLst>
                                </p:cTn>
                              </p:par>
                            </p:childTnLst>
                          </p:cTn>
                        </p:par>
                        <p:par>
                          <p:cTn id="78" fill="hold">
                            <p:stCondLst>
                              <p:cond delay="12000"/>
                            </p:stCondLst>
                            <p:childTnLst>
                              <p:par>
                                <p:cTn id="79" presetID="1" presetClass="entr" presetSubtype="0" fill="hold" grpId="0" nodeType="afterEffect">
                                  <p:stCondLst>
                                    <p:cond delay="1000"/>
                                  </p:stCondLst>
                                  <p:childTnLst>
                                    <p:set>
                                      <p:cBhvr>
                                        <p:cTn id="8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beep.wav"/>
                                        </p:tgtEl>
                                      </p:cMediaNode>
                                    </p:audio>
                                  </p:subTnLst>
                                </p:cTn>
                              </p:par>
                            </p:childTnLst>
                          </p:cTn>
                        </p:par>
                        <p:par>
                          <p:cTn id="81" fill="hold">
                            <p:stCondLst>
                              <p:cond delay="13000"/>
                            </p:stCondLst>
                            <p:childTnLst>
                              <p:par>
                                <p:cTn id="82" presetID="1" presetClass="entr" presetSubtype="0" fill="hold" grpId="0" nodeType="afterEffect">
                                  <p:stCondLst>
                                    <p:cond delay="1000"/>
                                  </p:stCondLst>
                                  <p:childTnLst>
                                    <p:set>
                                      <p:cBhvr>
                                        <p:cTn id="8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beep.wav"/>
                                        </p:tgtEl>
                                      </p:cMediaNode>
                                    </p:audio>
                                  </p:subTnLst>
                                </p:cTn>
                              </p:par>
                            </p:childTnLst>
                          </p:cTn>
                        </p:par>
                        <p:par>
                          <p:cTn id="84" fill="hold">
                            <p:stCondLst>
                              <p:cond delay="14000"/>
                            </p:stCondLst>
                            <p:childTnLst>
                              <p:par>
                                <p:cTn id="85" presetID="1" presetClass="entr" presetSubtype="0" fill="hold" grpId="0" nodeType="afterEffect">
                                  <p:stCondLst>
                                    <p:cond delay="1000"/>
                                  </p:stCondLst>
                                  <p:childTnLst>
                                    <p:set>
                                      <p:cBhvr>
                                        <p:cTn id="8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7" fill="hold">
                            <p:stCondLst>
                              <p:cond delay="15000"/>
                            </p:stCondLst>
                            <p:childTnLst>
                              <p:par>
                                <p:cTn id="88" presetID="1" presetClass="entr" presetSubtype="0" fill="hold" grpId="0" nodeType="afterEffect">
                                  <p:stCondLst>
                                    <p:cond delay="1000"/>
                                  </p:stCondLst>
                                  <p:childTnLst>
                                    <p:set>
                                      <p:cBhvr>
                                        <p:cTn id="8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audio>
              <p:cMediaNode>
                <p:cTn id="90"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P spid="13" grpId="0" animBg="1"/>
      <p:bldP spid="14"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9"/>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5"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ảnh kéo"/>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8"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66307" y="-911959"/>
            <a:ext cx="609600" cy="609600"/>
          </a:xfrm>
          <a:prstGeom prst="rect">
            <a:avLst/>
          </a:prstGeom>
        </p:spPr>
      </p:pic>
      <p:pic>
        <p:nvPicPr>
          <p:cNvPr id="9"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0"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11"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12"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13"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14" name="Rectangle 13"/>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15"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2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2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2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2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2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3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3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52751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8"/>
                                        </p:tgtEl>
                                      </p:cBhvr>
                                    </p:cmd>
                                  </p:childTnLst>
                                </p:cTn>
                              </p:par>
                              <p:par>
                                <p:cTn id="7" presetID="53" presetClass="entr" presetSubtype="16"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subTnLst>
                                    <p:audio>
                                      <p:cMediaNode>
                                        <p:cTn display="0" masterRel="sameClick">
                                          <p:stCondLst>
                                            <p:cond evt="begin" delay="0">
                                              <p:tn val="7"/>
                                            </p:cond>
                                          </p:stCondLst>
                                          <p:endCondLst>
                                            <p:cond evt="onStopAudio" delay="0">
                                              <p:tgtEl>
                                                <p:sldTgt/>
                                              </p:tgtEl>
                                            </p:cond>
                                          </p:endCondLst>
                                        </p:cTn>
                                        <p:tgtEl>
                                          <p:sndTgt r:embed="rId5"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5"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08333E-7 -3.7037E-6 L 0.09714 -0.00601 " pathEditMode="relative" rAng="0" ptsTypes="AA">
                                      <p:cBhvr>
                                        <p:cTn id="34" dur="2000" fill="hold"/>
                                        <p:tgtEl>
                                          <p:spTgt spid="7"/>
                                        </p:tgtEl>
                                        <p:attrNameLst>
                                          <p:attrName>ppt_x</p:attrName>
                                          <p:attrName>ppt_y</p:attrName>
                                        </p:attrNameLst>
                                      </p:cBhvr>
                                      <p:rCtr x="4857" y="-301"/>
                                    </p:animMotion>
                                  </p:childTnLst>
                                  <p:subTnLst>
                                    <p:audio>
                                      <p:cMediaNode>
                                        <p:cTn display="0" masterRel="sameClick">
                                          <p:stCondLst>
                                            <p:cond evt="begin" delay="0">
                                              <p:tn val="33"/>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2.08333E-7 -3.7037E-6 L -0.09714 -0.00601 " pathEditMode="relative" rAng="0" ptsTypes="AA">
                                      <p:cBhvr>
                                        <p:cTn id="39" dur="2000" fill="hold"/>
                                        <p:tgtEl>
                                          <p:spTgt spid="7"/>
                                        </p:tgtEl>
                                        <p:attrNameLst>
                                          <p:attrName>ppt_x</p:attrName>
                                          <p:attrName>ppt_y</p:attrName>
                                        </p:attrNameLst>
                                      </p:cBhvr>
                                      <p:rCtr x="-4857" y="-301"/>
                                    </p:animMotion>
                                  </p:childTnLst>
                                  <p:subTnLst>
                                    <p:audio>
                                      <p:cMediaNode>
                                        <p:cTn display="0" masterRel="sameClick">
                                          <p:stCondLst>
                                            <p:cond evt="begin" delay="0">
                                              <p:tn val="38"/>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grpId="0" nodeType="afterEffect">
                                  <p:stCondLst>
                                    <p:cond delay="1000"/>
                                  </p:stCondLst>
                                  <p:childTnLst>
                                    <p:set>
                                      <p:cBhvr>
                                        <p:cTn id="4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beep.wav"/>
                                        </p:tgtEl>
                                      </p:cMediaNode>
                                    </p:audio>
                                  </p:subTnLst>
                                </p:cTn>
                              </p:par>
                            </p:childTnLst>
                          </p:cTn>
                        </p:par>
                        <p:par>
                          <p:cTn id="45" fill="hold">
                            <p:stCondLst>
                              <p:cond delay="1000"/>
                            </p:stCondLst>
                            <p:childTnLst>
                              <p:par>
                                <p:cTn id="46" presetID="1" presetClass="entr" presetSubtype="0" fill="hold" grpId="0" nodeType="afterEffect">
                                  <p:stCondLst>
                                    <p:cond delay="1000"/>
                                  </p:stCondLst>
                                  <p:childTnLst>
                                    <p:set>
                                      <p:cBhvr>
                                        <p:cTn id="4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7" name="beep.wav"/>
                                        </p:tgtEl>
                                      </p:cMediaNode>
                                    </p:audio>
                                  </p:subTnLst>
                                </p:cTn>
                              </p:par>
                            </p:childTnLst>
                          </p:cTn>
                        </p:par>
                        <p:par>
                          <p:cTn id="48" fill="hold">
                            <p:stCondLst>
                              <p:cond delay="2000"/>
                            </p:stCondLst>
                            <p:childTnLst>
                              <p:par>
                                <p:cTn id="49" presetID="1" presetClass="entr" presetSubtype="0" fill="hold" grpId="0" nodeType="afterEffect">
                                  <p:stCondLst>
                                    <p:cond delay="100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beep.wav"/>
                                        </p:tgtEl>
                                      </p:cMediaNode>
                                    </p:audio>
                                  </p:subTnLst>
                                </p:cTn>
                              </p:par>
                            </p:childTnLst>
                          </p:cTn>
                        </p:par>
                        <p:par>
                          <p:cTn id="51" fill="hold">
                            <p:stCondLst>
                              <p:cond delay="3000"/>
                            </p:stCondLst>
                            <p:childTnLst>
                              <p:par>
                                <p:cTn id="52" presetID="1" presetClass="entr" presetSubtype="0"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7" name="beep.wav"/>
                                        </p:tgtEl>
                                      </p:cMediaNode>
                                    </p:audio>
                                  </p:subTnLst>
                                </p:cTn>
                              </p:par>
                            </p:childTnLst>
                          </p:cTn>
                        </p:par>
                        <p:par>
                          <p:cTn id="54" fill="hold">
                            <p:stCondLst>
                              <p:cond delay="4000"/>
                            </p:stCondLst>
                            <p:childTnLst>
                              <p:par>
                                <p:cTn id="55" presetID="1" presetClass="entr" presetSubtype="0"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7" name="beep.wav"/>
                                        </p:tgtEl>
                                      </p:cMediaNode>
                                    </p:audio>
                                  </p:subTnLst>
                                </p:cTn>
                              </p:par>
                            </p:childTnLst>
                          </p:cTn>
                        </p:par>
                        <p:par>
                          <p:cTn id="57" fill="hold">
                            <p:stCondLst>
                              <p:cond delay="5000"/>
                            </p:stCondLst>
                            <p:childTnLst>
                              <p:par>
                                <p:cTn id="58" presetID="1" presetClass="entr" presetSubtype="0" fill="hold" grpId="0" nodeType="afterEffect">
                                  <p:stCondLst>
                                    <p:cond delay="1000"/>
                                  </p:stCondLst>
                                  <p:childTnLst>
                                    <p:set>
                                      <p:cBhvr>
                                        <p:cTn id="5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beep.wav"/>
                                        </p:tgtEl>
                                      </p:cMediaNode>
                                    </p:audio>
                                  </p:subTnLst>
                                </p:cTn>
                              </p:par>
                            </p:childTnLst>
                          </p:cTn>
                        </p:par>
                        <p:par>
                          <p:cTn id="60" fill="hold">
                            <p:stCondLst>
                              <p:cond delay="6000"/>
                            </p:stCondLst>
                            <p:childTnLst>
                              <p:par>
                                <p:cTn id="61" presetID="1" presetClass="entr" presetSubtype="0" fill="hold" grpId="0" nodeType="afterEffect">
                                  <p:stCondLst>
                                    <p:cond delay="1000"/>
                                  </p:stCondLst>
                                  <p:childTnLst>
                                    <p:set>
                                      <p:cBhvr>
                                        <p:cTn id="6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beep.wav"/>
                                        </p:tgtEl>
                                      </p:cMediaNode>
                                    </p:audio>
                                  </p:subTnLst>
                                </p:cTn>
                              </p:par>
                            </p:childTnLst>
                          </p:cTn>
                        </p:par>
                        <p:par>
                          <p:cTn id="63" fill="hold">
                            <p:stCondLst>
                              <p:cond delay="7000"/>
                            </p:stCondLst>
                            <p:childTnLst>
                              <p:par>
                                <p:cTn id="64" presetID="1" presetClass="entr" presetSubtype="0" fill="hold" grpId="0" nodeType="afterEffect">
                                  <p:stCondLst>
                                    <p:cond delay="100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7" name="beep.wav"/>
                                        </p:tgtEl>
                                      </p:cMediaNode>
                                    </p:audio>
                                  </p:subTnLst>
                                </p:cTn>
                              </p:par>
                            </p:childTnLst>
                          </p:cTn>
                        </p:par>
                        <p:par>
                          <p:cTn id="66" fill="hold">
                            <p:stCondLst>
                              <p:cond delay="8000"/>
                            </p:stCondLst>
                            <p:childTnLst>
                              <p:par>
                                <p:cTn id="67" presetID="1" presetClass="entr" presetSubtype="0" fill="hold" grpId="0" nodeType="afterEffect">
                                  <p:stCondLst>
                                    <p:cond delay="1000"/>
                                  </p:stCondLst>
                                  <p:childTnLst>
                                    <p:set>
                                      <p:cBhvr>
                                        <p:cTn id="6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beep.wav"/>
                                        </p:tgtEl>
                                      </p:cMediaNode>
                                    </p:audio>
                                  </p:subTnLst>
                                </p:cTn>
                              </p:par>
                            </p:childTnLst>
                          </p:cTn>
                        </p:par>
                        <p:par>
                          <p:cTn id="69" fill="hold">
                            <p:stCondLst>
                              <p:cond delay="9000"/>
                            </p:stCondLst>
                            <p:childTnLst>
                              <p:par>
                                <p:cTn id="70" presetID="1" presetClass="entr" presetSubtype="0" fill="hold" grpId="0" nodeType="afterEffect">
                                  <p:stCondLst>
                                    <p:cond delay="100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7" name="beep.wav"/>
                                        </p:tgtEl>
                                      </p:cMediaNode>
                                    </p:audio>
                                  </p:subTnLst>
                                </p:cTn>
                              </p:par>
                            </p:childTnLst>
                          </p:cTn>
                        </p:par>
                        <p:par>
                          <p:cTn id="72" fill="hold">
                            <p:stCondLst>
                              <p:cond delay="10000"/>
                            </p:stCondLst>
                            <p:childTnLst>
                              <p:par>
                                <p:cTn id="73" presetID="1" presetClass="entr" presetSubtype="0" fill="hold" grpId="0" nodeType="afterEffect">
                                  <p:stCondLst>
                                    <p:cond delay="1000"/>
                                  </p:stCondLst>
                                  <p:childTnLst>
                                    <p:set>
                                      <p:cBhvr>
                                        <p:cTn id="7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beep.wav"/>
                                        </p:tgtEl>
                                      </p:cMediaNode>
                                    </p:audio>
                                  </p:subTnLst>
                                </p:cTn>
                              </p:par>
                            </p:childTnLst>
                          </p:cTn>
                        </p:par>
                        <p:par>
                          <p:cTn id="75" fill="hold">
                            <p:stCondLst>
                              <p:cond delay="11000"/>
                            </p:stCondLst>
                            <p:childTnLst>
                              <p:par>
                                <p:cTn id="76" presetID="1" presetClass="entr" presetSubtype="0" fill="hold" grpId="0" nodeType="afterEffect">
                                  <p:stCondLst>
                                    <p:cond delay="1000"/>
                                  </p:stCondLst>
                                  <p:childTnLst>
                                    <p:set>
                                      <p:cBhvr>
                                        <p:cTn id="7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beep.wav"/>
                                        </p:tgtEl>
                                      </p:cMediaNode>
                                    </p:audio>
                                  </p:subTnLst>
                                </p:cTn>
                              </p:par>
                            </p:childTnLst>
                          </p:cTn>
                        </p:par>
                        <p:par>
                          <p:cTn id="78" fill="hold">
                            <p:stCondLst>
                              <p:cond delay="12000"/>
                            </p:stCondLst>
                            <p:childTnLst>
                              <p:par>
                                <p:cTn id="79" presetID="1" presetClass="entr" presetSubtype="0" fill="hold" grpId="0" nodeType="afterEffect">
                                  <p:stCondLst>
                                    <p:cond delay="1000"/>
                                  </p:stCondLst>
                                  <p:childTnLst>
                                    <p:set>
                                      <p:cBhvr>
                                        <p:cTn id="8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beep.wav"/>
                                        </p:tgtEl>
                                      </p:cMediaNode>
                                    </p:audio>
                                  </p:subTnLst>
                                </p:cTn>
                              </p:par>
                            </p:childTnLst>
                          </p:cTn>
                        </p:par>
                        <p:par>
                          <p:cTn id="81" fill="hold">
                            <p:stCondLst>
                              <p:cond delay="13000"/>
                            </p:stCondLst>
                            <p:childTnLst>
                              <p:par>
                                <p:cTn id="82" presetID="1" presetClass="entr" presetSubtype="0" fill="hold" grpId="0" nodeType="afterEffect">
                                  <p:stCondLst>
                                    <p:cond delay="1000"/>
                                  </p:stCondLst>
                                  <p:childTnLst>
                                    <p:set>
                                      <p:cBhvr>
                                        <p:cTn id="8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beep.wav"/>
                                        </p:tgtEl>
                                      </p:cMediaNode>
                                    </p:audio>
                                  </p:subTnLst>
                                </p:cTn>
                              </p:par>
                            </p:childTnLst>
                          </p:cTn>
                        </p:par>
                        <p:par>
                          <p:cTn id="84" fill="hold">
                            <p:stCondLst>
                              <p:cond delay="14000"/>
                            </p:stCondLst>
                            <p:childTnLst>
                              <p:par>
                                <p:cTn id="85" presetID="1" presetClass="entr" presetSubtype="0" fill="hold" grpId="0" nodeType="afterEffect">
                                  <p:stCondLst>
                                    <p:cond delay="1000"/>
                                  </p:stCondLst>
                                  <p:childTnLst>
                                    <p:set>
                                      <p:cBhvr>
                                        <p:cTn id="8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beep.wav"/>
                                        </p:tgtEl>
                                      </p:cMediaNode>
                                    </p:audio>
                                  </p:subTnLst>
                                </p:cTn>
                              </p:par>
                            </p:childTnLst>
                          </p:cTn>
                        </p:par>
                        <p:par>
                          <p:cTn id="87" fill="hold">
                            <p:stCondLst>
                              <p:cond delay="15000"/>
                            </p:stCondLst>
                            <p:childTnLst>
                              <p:par>
                                <p:cTn id="88" presetID="1" presetClass="entr" presetSubtype="0" fill="hold" grpId="0" nodeType="afterEffect">
                                  <p:stCondLst>
                                    <p:cond delay="1000"/>
                                  </p:stCondLst>
                                  <p:childTnLst>
                                    <p:set>
                                      <p:cBhvr>
                                        <p:cTn id="8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15"/>
                  </p:tgtEl>
                </p:cond>
              </p:nextCondLst>
            </p:seq>
            <p:audio>
              <p:cMediaNode>
                <p:cTn id="90"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P spid="13" grpId="0" animBg="1"/>
      <p:bldP spid="14"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pic>
        <p:nvPicPr>
          <p:cNvPr id="4" name="Picture 3">
            <a:extLst>
              <a:ext uri="{FF2B5EF4-FFF2-40B4-BE49-F238E27FC236}">
                <a16:creationId xmlns:a16="http://schemas.microsoft.com/office/drawing/2014/main" id="{4C06FA80-C22C-5F47-9D6A-95AA6FB7B2BD}"/>
              </a:ext>
            </a:extLst>
          </p:cNvPr>
          <p:cNvPicPr>
            <a:picLocks noChangeAspect="1"/>
          </p:cNvPicPr>
          <p:nvPr/>
        </p:nvPicPr>
        <p:blipFill>
          <a:blip r:embed="rId4"/>
          <a:stretch>
            <a:fillRect/>
          </a:stretch>
        </p:blipFill>
        <p:spPr>
          <a:xfrm>
            <a:off x="2597625" y="1050925"/>
            <a:ext cx="7873050" cy="2336800"/>
          </a:xfrm>
          <a:prstGeom prst="rect">
            <a:avLst/>
          </a:prstGeom>
        </p:spPr>
      </p:pic>
      <p:pic>
        <p:nvPicPr>
          <p:cNvPr id="5"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2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3"/>
          <a:srcRect t="34583"/>
          <a:stretch>
            <a:fillRect/>
          </a:stretch>
        </p:blipFill>
        <p:spPr>
          <a:xfrm>
            <a:off x="0" y="3234055"/>
            <a:ext cx="12192000" cy="3623945"/>
          </a:xfrm>
          <a:prstGeom prst="rect">
            <a:avLst/>
          </a:prstGeom>
        </p:spPr>
      </p:pic>
      <p:sp>
        <p:nvSpPr>
          <p:cNvPr id="6" name="Hình chữ nhật: Góc Tròn 3">
            <a:extLst>
              <a:ext uri="{FF2B5EF4-FFF2-40B4-BE49-F238E27FC236}">
                <a16:creationId xmlns:a16="http://schemas.microsoft.com/office/drawing/2014/main" id="{95F8D86B-CB9F-563A-3378-7678F1ABC65E}"/>
              </a:ext>
            </a:extLst>
          </p:cNvPr>
          <p:cNvSpPr/>
          <p:nvPr/>
        </p:nvSpPr>
        <p:spPr>
          <a:xfrm>
            <a:off x="0" y="1"/>
            <a:ext cx="12192000" cy="68580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b="1" kern="0" dirty="0">
              <a:solidFill>
                <a:srgbClr val="FFFFFF"/>
              </a:solidFill>
              <a:latin typeface="Calibri"/>
              <a:sym typeface="Arial"/>
            </a:endParaRPr>
          </a:p>
        </p:txBody>
      </p:sp>
      <p:grpSp>
        <p:nvGrpSpPr>
          <p:cNvPr id="4"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5"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8" name="TextBox 7">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3940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4" name="Picture 3">
            <a:extLst>
              <a:ext uri="{FF2B5EF4-FFF2-40B4-BE49-F238E27FC236}">
                <a16:creationId xmlns:a16="http://schemas.microsoft.com/office/drawing/2014/main" id="{B2757360-670E-DA9F-B2B0-1D0BD351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5"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665983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1020</Words>
  <Application>Microsoft Office PowerPoint</Application>
  <PresentationFormat>Widescreen</PresentationFormat>
  <Paragraphs>147</Paragraphs>
  <Slides>19</Slides>
  <Notes>17</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宋体</vt:lpstr>
      <vt:lpstr>.VnBlack</vt:lpstr>
      <vt:lpstr>Arial</vt:lpstr>
      <vt:lpstr>Calibri</vt:lpstr>
      <vt:lpstr>Calibri Light</vt:lpstr>
      <vt:lpstr>Cambria</vt:lpstr>
      <vt:lpstr>等线</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19</cp:revision>
  <dcterms:created xsi:type="dcterms:W3CDTF">2024-11-17T08:04:14Z</dcterms:created>
  <dcterms:modified xsi:type="dcterms:W3CDTF">2025-04-08T02:38:03Z</dcterms:modified>
</cp:coreProperties>
</file>