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19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44.jpe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8.gif"/><Relationship Id="rId5" Type="http://schemas.openxmlformats.org/officeDocument/2006/relationships/image" Target="../media/image1.png"/><Relationship Id="rId15" Type="http://schemas.openxmlformats.org/officeDocument/2006/relationships/slide" Target="slide5.xml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gif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image" Target="../media/image1.png"/><Relationship Id="rId12" Type="http://schemas.openxmlformats.org/officeDocument/2006/relationships/image" Target="../media/image15.gif"/><Relationship Id="rId17" Type="http://schemas.openxmlformats.org/officeDocument/2006/relationships/image" Target="../media/image16.png"/><Relationship Id="rId25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microsoft.com/office/2007/relationships/hdphoto" Target="../media/hdphoto1.wdp"/><Relationship Id="rId24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gif"/><Relationship Id="rId23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8.gif"/><Relationship Id="rId22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gif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microsoft.com/office/2007/relationships/hdphoto" Target="../media/hdphoto4.wdp"/><Relationship Id="rId7" Type="http://schemas.openxmlformats.org/officeDocument/2006/relationships/image" Target="../media/image1.png"/><Relationship Id="rId12" Type="http://schemas.openxmlformats.org/officeDocument/2006/relationships/image" Target="../media/image6.gif"/><Relationship Id="rId17" Type="http://schemas.microsoft.com/office/2007/relationships/hdphoto" Target="../media/hdphoto3.wdp"/><Relationship Id="rId25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.gif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23" Type="http://schemas.microsoft.com/office/2007/relationships/hdphoto" Target="../media/hdphoto6.wdp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7.gif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8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10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51F618-0EF5-9F5E-B473-363376D61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1F0AD5-CD9C-7224-1E57-63AC9634C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D7C50-D04C-888A-CA14-1612B9F8D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>
                <a:blip r:embed="rId8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>
                <a:blip r:embed="rId9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>
                <a:blip r:embed="rId10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8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10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>
                <a:blip r:embed="rId5"/>
                <a:stretch>
                  <a:fillRect b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>
                <a:blip r:embed="rId6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>
                <a:blip r:embed="rId7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>
                <a:blip r:embed="rId8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>
                <a:blip r:embed="rId5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>
                <a:blip r:embed="rId6"/>
                <a:stretch>
                  <a:fillRect l="-7917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>
                <a:blip r:embed="rId7"/>
                <a:stretch>
                  <a:fillRect l="-7917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>
                <a:blip r:embed="rId8"/>
                <a:stretch>
                  <a:fillRect l="-449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>
                <a:blip r:embed="rId9"/>
                <a:stretch>
                  <a:fillRect l="-4600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>
                <a:blip r:embed="rId10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8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10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>
                  <a:blip r:embed="rId5"/>
                  <a:stretch>
                    <a:fillRect l="-1188" t="-3047" r="-1247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8E5F-A09C-534F-E675-8833CD155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>
                <a:blip r:embed="rId7"/>
                <a:stretch>
                  <a:fillRect l="-2018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>
                <a:blip r:embed="rId8"/>
                <a:stretch>
                  <a:fillRect t="-2552" r="-1934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lam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firebur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firebur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4" name="Picture 1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6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Epic Legend ok - nhac tra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7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8" name="Picture 7" descr="Flam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12" name="Picture 11" descr="Flam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firebur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firebur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23" name="Picture 13" descr="firebur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0" name="Rounded Rectangle 2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2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Explosion 2 57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1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62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27" grpId="0" animBg="1"/>
      <p:bldP spid="58" grpId="0" animBg="1"/>
      <p:bldP spid="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7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8" name="Picture 7" descr="Flam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2" name="Picture 11" descr="Flam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firebur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firebur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23" name="Picture 13" descr="firebur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>
                <a:blip r:embed="rId18"/>
                <a:stretch>
                  <a:fillRect l="-1590" r="-23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ounded Rectangle 26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57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5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6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61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63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65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67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73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79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85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5303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5303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5303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27" grpId="0" animBg="1"/>
      <p:bldP spid="53" grpId="0" animBg="1"/>
      <p:bldP spid="5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36F11-B9B9-6FCD-C715-46BABDB5A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5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041BB-E13D-BA06-E9B6-B4F238D90026}"/>
              </a:ext>
            </a:extLst>
          </p:cNvPr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8C60A-0A4F-9B96-BCA2-A03618E05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BCF372-00EF-ECA5-602B-7E6ACB45A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peech Bubble: Rectangle with Corners Rounded 14">
            <a:extLst>
              <a:ext uri="{FF2B5EF4-FFF2-40B4-BE49-F238E27FC236}">
                <a16:creationId xmlns:a16="http://schemas.microsoft.com/office/drawing/2014/main" id="{95D86AE3-2F62-6B92-C726-FDE36F4E0BD6}"/>
              </a:ext>
            </a:extLst>
          </p:cNvPr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5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>
                <a:blip r:embed="rId5"/>
                <a:stretch>
                  <a:fillRect b="-134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>
                <a:blip r:embed="rId6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>
                <a:blip r:embed="rId7"/>
                <a:stretch>
                  <a:fillRect l="-265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246C5993-1439-0470-2466-0F727DF54E2B}"/>
              </a:ext>
            </a:extLst>
          </p:cNvPr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5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>
                <a:blip r:embed="rId5"/>
                <a:stretch>
                  <a:fillRect b="-7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>
                <a:blip r:embed="rId6"/>
                <a:stretch>
                  <a:fillRect l="-265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>
                <a:blip r:embed="rId7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EB281-6116-5DC2-25A9-032A0ECD3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223</Words>
  <Application>Microsoft Office PowerPoint</Application>
  <PresentationFormat>Widescreen</PresentationFormat>
  <Paragraphs>59</Paragraphs>
  <Slides>13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MS Gothic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19</cp:revision>
  <dcterms:created xsi:type="dcterms:W3CDTF">2024-11-17T08:04:14Z</dcterms:created>
  <dcterms:modified xsi:type="dcterms:W3CDTF">2025-04-08T02:45:26Z</dcterms:modified>
</cp:coreProperties>
</file>