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8" r:id="rId2"/>
    <p:sldId id="319" r:id="rId3"/>
    <p:sldId id="320" r:id="rId4"/>
    <p:sldId id="321" r:id="rId5"/>
    <p:sldId id="322" r:id="rId6"/>
    <p:sldId id="323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56" r:id="rId21"/>
    <p:sldId id="346" r:id="rId22"/>
    <p:sldId id="347" r:id="rId23"/>
    <p:sldId id="348" r:id="rId24"/>
    <p:sldId id="349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58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3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45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01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28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8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479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769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168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26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6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gi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7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gi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51340" y="1460897"/>
            <a:ext cx="1008656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776043" y="0"/>
            <a:ext cx="12523306" cy="8408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3E7C5834-548E-49A8-B256-25EFBC2855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764815" y="3709426"/>
            <a:ext cx="5409634" cy="3636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21DA86-CC49-97F7-9A93-A895E4477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408" y="1827248"/>
            <a:ext cx="621845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EDCC6-6ECA-4C6A-B7D0-533DD797C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3" y="796443"/>
            <a:ext cx="4339864" cy="5055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ECCE6-B703-32E4-ACC0-6EA681781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742" y="606301"/>
            <a:ext cx="44504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248356"/>
            <a:ext cx="11697757" cy="6349904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12483-595A-F8DD-9666-0231FB4262DB}"/>
              </a:ext>
            </a:extLst>
          </p:cNvPr>
          <p:cNvSpPr txBox="1"/>
          <p:nvPr/>
        </p:nvSpPr>
        <p:spPr>
          <a:xfrm>
            <a:off x="657225" y="181927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2043C7A9-57CC-47CB-8645-7D3CB863F4ED}"/>
              </a:ext>
            </a:extLst>
          </p:cNvPr>
          <p:cNvSpPr/>
          <p:nvPr/>
        </p:nvSpPr>
        <p:spPr>
          <a:xfrm>
            <a:off x="7343774" y="2152650"/>
            <a:ext cx="4524375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an/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A53C5864-A496-81B5-3B18-2585326DDC56}"/>
              </a:ext>
            </a:extLst>
          </p:cNvPr>
          <p:cNvSpPr/>
          <p:nvPr/>
        </p:nvSpPr>
        <p:spPr>
          <a:xfrm>
            <a:off x="8315325" y="3086100"/>
            <a:ext cx="1771650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6EF54-4A7E-C385-6AF1-E26CF6F16FE2}"/>
              </a:ext>
            </a:extLst>
          </p:cNvPr>
          <p:cNvSpPr/>
          <p:nvPr/>
        </p:nvSpPr>
        <p:spPr>
          <a:xfrm>
            <a:off x="5572124" y="4029075"/>
            <a:ext cx="3867151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76F15-7885-46F3-2891-B04BEDE11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68157" y="1527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B1EC8-AAFF-E733-59A0-6CE02209C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075" y="1266824"/>
            <a:ext cx="8553450" cy="53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F9AF1-4D54-67A2-6647-AE1DD30DB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762" y="1366837"/>
            <a:ext cx="7268379" cy="1414463"/>
          </a:xfrm>
          <a:prstGeom prst="rect">
            <a:avLst/>
          </a:prstGeom>
        </p:spPr>
      </p:pic>
      <p:sp>
        <p:nvSpPr>
          <p:cNvPr id="8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26230" y="321793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Chọn từ: </a:t>
            </a:r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 liệng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thể hiện đặc điểm, hoạt động của loài chim én.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3575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Chọn từ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ran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phù hợp với hoàn cảnh.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A2862-CD01-1EA6-FE6D-87AB149B2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425" y="1257300"/>
            <a:ext cx="7086600" cy="1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5480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Chọn từ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gặm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nó thể hiện đặc điểm riêng của loài trâu là phù họp.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E1C71-1A09-7926-4388-DD70A69C3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387" y="1333499"/>
            <a:ext cx="7243763" cy="1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Cuộn: Ngang 19">
            <a:extLst>
              <a:ext uri="{FF2B5EF4-FFF2-40B4-BE49-F238E27FC236}">
                <a16:creationId xmlns:a16="http://schemas.microsoft.com/office/drawing/2014/main" id="{C520E5C8-D0E0-240E-E9BA-0F96351784F1}"/>
              </a:ext>
            </a:extLst>
          </p:cNvPr>
          <p:cNvSpPr/>
          <p:nvPr/>
        </p:nvSpPr>
        <p:spPr>
          <a:xfrm>
            <a:off x="559074" y="1504950"/>
            <a:ext cx="11099526" cy="485774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biểu đạt cùng một ý nghĩa, có thể dùng nhiều từ ngữ khác nhau.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dùng từ ngữ phù hợp với hoàn cảnh sử dụng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cho câu văn được sinh động, cần chú ý lựa chọn từ ngữ độc đáo.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B76F6-8787-ADAE-CFB4-B4C610EAF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92" y="450670"/>
            <a:ext cx="83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9107" y="3432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câu văn tạo được ấn tượng với người đọc.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B59EC-8DD1-E899-9470-6C8C36B4A4AE}"/>
              </a:ext>
            </a:extLst>
          </p:cNvPr>
          <p:cNvSpPr txBox="1"/>
          <p:nvPr/>
        </p:nvSpPr>
        <p:spPr>
          <a:xfrm>
            <a:off x="800100" y="1885950"/>
            <a:ext cx="104203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Nắng ban mai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lụa tơ vàng óng trên cánh đồng.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9F7A8-D8BA-D6D0-66C7-C6718AFA77ED}"/>
              </a:ext>
            </a:extLst>
          </p:cNvPr>
          <p:cNvSpPr/>
          <p:nvPr/>
        </p:nvSpPr>
        <p:spPr>
          <a:xfrm>
            <a:off x="3190875" y="2114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FA5124-27D7-2D1A-DFB8-6D5515401762}"/>
              </a:ext>
            </a:extLst>
          </p:cNvPr>
          <p:cNvSpPr/>
          <p:nvPr/>
        </p:nvSpPr>
        <p:spPr>
          <a:xfrm>
            <a:off x="2343150" y="2876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3E933B-661D-5439-9624-EAD68F323CBA}"/>
              </a:ext>
            </a:extLst>
          </p:cNvPr>
          <p:cNvSpPr/>
          <p:nvPr/>
        </p:nvSpPr>
        <p:spPr>
          <a:xfrm>
            <a:off x="3657600" y="35814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6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9" name="Picture 8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3" y="-134257"/>
            <a:ext cx="1343025" cy="1343025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9622973" y="2834837"/>
            <a:ext cx="2186813" cy="2985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73" y="18143"/>
            <a:ext cx="1343025" cy="13430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67314" y="566286"/>
            <a:ext cx="9108009" cy="2420951"/>
          </a:xfrm>
          <a:prstGeom prst="rect">
            <a:avLst/>
          </a:prstGeom>
          <a:solidFill>
            <a:srgbClr val="EDBC00">
              <a:alpha val="7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iết lại đúng cách viết tên cơ quan, tổ chức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57949" y="3535380"/>
            <a:ext cx="5780902" cy="2420951"/>
          </a:xfrm>
          <a:prstGeom prst="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9775373" y="2987237"/>
            <a:ext cx="2186813" cy="29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51B79-B1BB-1506-2F8C-F34311C74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09" y="-74859"/>
            <a:ext cx="3438442" cy="1286367"/>
          </a:xfrm>
          <a:prstGeom prst="rect">
            <a:avLst/>
          </a:prstGeom>
        </p:spPr>
      </p:pic>
      <p:sp>
        <p:nvSpPr>
          <p:cNvPr id="6" name="Arrow: Right 11">
            <a:extLst>
              <a:ext uri="{FF2B5EF4-FFF2-40B4-BE49-F238E27FC236}">
                <a16:creationId xmlns:a16="http://schemas.microsoft.com/office/drawing/2014/main" id="{11FFBA3B-3DF7-4802-1D62-11545788F62A}"/>
              </a:ext>
            </a:extLst>
          </p:cNvPr>
          <p:cNvSpPr/>
          <p:nvPr/>
        </p:nvSpPr>
        <p:spPr>
          <a:xfrm>
            <a:off x="102305" y="153200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BFCE9-DBA7-4252-123F-AFECEDCCAA9C}"/>
              </a:ext>
            </a:extLst>
          </p:cNvPr>
          <p:cNvSpPr txBox="1"/>
          <p:nvPr/>
        </p:nvSpPr>
        <p:spPr>
          <a:xfrm>
            <a:off x="1047750" y="1427232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đọng/ long lanh/ nằm nghiên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phiến lá.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652AD-C7CB-87B8-0E7A-1B206006E42D}"/>
              </a:ext>
            </a:extLst>
          </p:cNvPr>
          <p:cNvSpPr txBox="1"/>
          <p:nvPr/>
        </p:nvSpPr>
        <p:spPr>
          <a:xfrm>
            <a:off x="952500" y="6191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6F8F67-D85C-F54C-5D95-4B69CC77E357}"/>
              </a:ext>
            </a:extLst>
          </p:cNvPr>
          <p:cNvSpPr/>
          <p:nvPr/>
        </p:nvSpPr>
        <p:spPr>
          <a:xfrm>
            <a:off x="3343275" y="8477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495F1-C1B2-BCDB-2B5B-DF450B4865C9}"/>
              </a:ext>
            </a:extLst>
          </p:cNvPr>
          <p:cNvSpPr txBox="1"/>
          <p:nvPr/>
        </p:nvSpPr>
        <p:spPr>
          <a:xfrm>
            <a:off x="923925" y="26384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EF0F49-84E3-CF67-F71E-437BE4B79471}"/>
              </a:ext>
            </a:extLst>
          </p:cNvPr>
          <p:cNvSpPr/>
          <p:nvPr/>
        </p:nvSpPr>
        <p:spPr>
          <a:xfrm>
            <a:off x="2495550" y="28956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Arrow: Right 17">
            <a:extLst>
              <a:ext uri="{FF2B5EF4-FFF2-40B4-BE49-F238E27FC236}">
                <a16:creationId xmlns:a16="http://schemas.microsoft.com/office/drawing/2014/main" id="{02412E32-2467-7592-EA03-7177F2641254}"/>
              </a:ext>
            </a:extLst>
          </p:cNvPr>
          <p:cNvSpPr/>
          <p:nvPr/>
        </p:nvSpPr>
        <p:spPr>
          <a:xfrm>
            <a:off x="92780" y="3579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E4B80B-9799-C161-6D1E-DDE98989AB78}"/>
              </a:ext>
            </a:extLst>
          </p:cNvPr>
          <p:cNvSpPr txBox="1"/>
          <p:nvPr/>
        </p:nvSpPr>
        <p:spPr>
          <a:xfrm>
            <a:off x="1038225" y="3475107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chuyện/ thủ thỉ/ tâm sự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những vì sao đêm.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16A8F-D6B7-F51D-71E1-CC532613B4EB}"/>
              </a:ext>
            </a:extLst>
          </p:cNvPr>
          <p:cNvSpPr txBox="1"/>
          <p:nvPr/>
        </p:nvSpPr>
        <p:spPr>
          <a:xfrm>
            <a:off x="923925" y="467677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Nắng ban mai     lụa tơ vàng óng trên cánh đồng.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3584F7-D8B0-5F4F-8240-2033988222A9}"/>
              </a:ext>
            </a:extLst>
          </p:cNvPr>
          <p:cNvSpPr/>
          <p:nvPr/>
        </p:nvSpPr>
        <p:spPr>
          <a:xfrm>
            <a:off x="3819525" y="49244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Arrow: Right 21">
            <a:extLst>
              <a:ext uri="{FF2B5EF4-FFF2-40B4-BE49-F238E27FC236}">
                <a16:creationId xmlns:a16="http://schemas.microsoft.com/office/drawing/2014/main" id="{4659BD45-5779-058C-0C9B-B77443E41328}"/>
              </a:ext>
            </a:extLst>
          </p:cNvPr>
          <p:cNvSpPr/>
          <p:nvPr/>
        </p:nvSpPr>
        <p:spPr>
          <a:xfrm>
            <a:off x="292805" y="5484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7B51A4-5DAA-903E-7055-73CD6267BD83}"/>
              </a:ext>
            </a:extLst>
          </p:cNvPr>
          <p:cNvSpPr txBox="1"/>
          <p:nvPr/>
        </p:nvSpPr>
        <p:spPr>
          <a:xfrm>
            <a:off x="1238250" y="5380107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ban mai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tung/ trải/ dệt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 tơ vàng óng trên cánh đồng.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  <p:bldP spid="13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994986" y="72"/>
            <a:ext cx="12523306" cy="84085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sp>
        <p:nvSpPr>
          <p:cNvPr id="6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496D0-D15A-D9FB-0CD3-6306B995D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294" y="1877962"/>
            <a:ext cx="10175294" cy="17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4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2099" y="809625"/>
            <a:ext cx="9363075" cy="4829175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FFFFFF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Picture 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26360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3505200" y="464952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WordArt 62"/>
          <p:cNvSpPr>
            <a:spLocks noChangeArrowheads="1" noChangeShapeType="1" noTextEdit="1"/>
          </p:cNvSpPr>
          <p:nvPr/>
        </p:nvSpPr>
        <p:spPr bwMode="auto">
          <a:xfrm rot="437919">
            <a:off x="8387578" y="3312112"/>
            <a:ext cx="581269" cy="3952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WordArt 63"/>
          <p:cNvSpPr>
            <a:spLocks noChangeArrowheads="1" noChangeShapeType="1" noTextEdit="1"/>
          </p:cNvSpPr>
          <p:nvPr/>
        </p:nvSpPr>
        <p:spPr bwMode="auto">
          <a:xfrm>
            <a:off x="2095501" y="3762376"/>
            <a:ext cx="872086" cy="4302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51821" y="2998126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WordArt 65"/>
          <p:cNvSpPr>
            <a:spLocks noChangeArrowheads="1" noChangeShapeType="1" noTextEdit="1"/>
          </p:cNvSpPr>
          <p:nvPr/>
        </p:nvSpPr>
        <p:spPr bwMode="auto">
          <a:xfrm rot="267907">
            <a:off x="5054606" y="4213681"/>
            <a:ext cx="719720" cy="46155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Ttong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veo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WordArt 66"/>
          <p:cNvSpPr>
            <a:spLocks noChangeArrowheads="1" noChangeShapeType="1" noTextEdit="1"/>
          </p:cNvSpPr>
          <p:nvPr/>
        </p:nvSpPr>
        <p:spPr bwMode="auto">
          <a:xfrm>
            <a:off x="8991600" y="4520874"/>
            <a:ext cx="1066800" cy="5816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1790700" y="554869"/>
            <a:ext cx="8420100" cy="132343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EFE6F9"/>
                </a:solidFill>
                <a:latin typeface="Arial"/>
              </a:rPr>
              <a:t>Trong vườn, những chùm hoa ngâu toả hương </a:t>
            </a:r>
            <a:r>
              <a:rPr lang="en-US" altLang="en-US" sz="4000" b="1" dirty="0">
                <a:solidFill>
                  <a:srgbClr val="EFE6F9"/>
                </a:solidFill>
                <a:latin typeface="Arial"/>
              </a:rPr>
              <a:t>…….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7099651" y="933862"/>
            <a:ext cx="1594941" cy="871359"/>
          </a:xfrm>
          <a:prstGeom prst="roundRect">
            <a:avLst>
              <a:gd name="adj" fmla="val 45083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phấn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WordArt 154"/>
          <p:cNvSpPr>
            <a:spLocks noChangeArrowheads="1" noChangeShapeType="1" noTextEdit="1"/>
          </p:cNvSpPr>
          <p:nvPr/>
        </p:nvSpPr>
        <p:spPr bwMode="auto">
          <a:xfrm>
            <a:off x="6090628" y="2933700"/>
            <a:ext cx="843572" cy="594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06000" y="6186489"/>
            <a:ext cx="6096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25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483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9942E-6 C -0.03021 0.0555 -0.10452 0.04995 -0.16545 -0.00971 C -0.22813 -0.07052 -0.25417 -0.16254 -0.22309 -0.21734 C -0.19254 -0.27398 -0.21875 -0.36485 -0.28142 -0.42566 C -0.34254 -0.48555 -0.41597 -0.49086 -0.44653 -0.43514 " pathEditMode="relative" rAng="2171444" ptsTypes="fffff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217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Picture 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WordArt 62"/>
          <p:cNvSpPr>
            <a:spLocks noChangeArrowheads="1" noChangeShapeType="1" noTextEdit="1"/>
          </p:cNvSpPr>
          <p:nvPr/>
        </p:nvSpPr>
        <p:spPr bwMode="auto">
          <a:xfrm rot="437919">
            <a:off x="8122125" y="3192871"/>
            <a:ext cx="1107971" cy="42169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ươi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WordArt 63"/>
          <p:cNvSpPr>
            <a:spLocks noChangeArrowheads="1" noChangeShapeType="1" noTextEdit="1"/>
          </p:cNvSpPr>
          <p:nvPr/>
        </p:nvSpPr>
        <p:spPr bwMode="auto">
          <a:xfrm>
            <a:off x="2133600" y="38481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87191" y="3061423"/>
            <a:ext cx="738556" cy="4947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0" name="WordArt 65"/>
          <p:cNvSpPr>
            <a:spLocks noChangeArrowheads="1" noChangeShapeType="1" noTextEdit="1"/>
          </p:cNvSpPr>
          <p:nvPr/>
        </p:nvSpPr>
        <p:spPr bwMode="auto">
          <a:xfrm rot="267907">
            <a:off x="5033643" y="4186902"/>
            <a:ext cx="858943" cy="49397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WordArt 66"/>
          <p:cNvSpPr>
            <a:spLocks noChangeArrowheads="1" noChangeShapeType="1" noTextEdit="1"/>
          </p:cNvSpPr>
          <p:nvPr/>
        </p:nvSpPr>
        <p:spPr bwMode="auto">
          <a:xfrm>
            <a:off x="9105900" y="4548698"/>
            <a:ext cx="838200" cy="4312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2311680" y="472535"/>
            <a:ext cx="7696200" cy="120032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vi-VN" altLang="en-US" sz="3600" dirty="0"/>
              <a:t>Trước mắt chúng tôi là những cánh đồng</a:t>
            </a:r>
            <a:r>
              <a:rPr lang="en-US" altLang="en-US" sz="3600" dirty="0"/>
              <a:t>…………</a:t>
            </a:r>
            <a:r>
              <a:rPr lang="vi-VN" altLang="en-US" sz="3600" dirty="0"/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5961171" y="960546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 err="1">
                <a:latin typeface="Arial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WordArt 154"/>
          <p:cNvSpPr>
            <a:spLocks noChangeArrowheads="1" noChangeShapeType="1" noTextEdit="1"/>
          </p:cNvSpPr>
          <p:nvPr/>
        </p:nvSpPr>
        <p:spPr bwMode="auto">
          <a:xfrm>
            <a:off x="6010567" y="3098506"/>
            <a:ext cx="1112380" cy="40423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753600" y="6186489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25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335 C -0.00799 0.0037 0.00816 -0.06821 -0.01059 -0.13549 C -0.02986 -0.20601 -0.07587 -0.24601 -0.11771 -0.2259 C -0.15955 -0.20624 -0.20695 -0.2474 -0.2257 -0.3163 C -0.2441 -0.3852 -0.22691 -0.45526 -0.18594 -0.47514 " pathEditMode="relative" rAng="4206837" ptsTypes="fffff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9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Picture 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WordArt 62"/>
          <p:cNvSpPr>
            <a:spLocks noChangeArrowheads="1" noChangeShapeType="1" noTextEdit="1"/>
          </p:cNvSpPr>
          <p:nvPr/>
        </p:nvSpPr>
        <p:spPr bwMode="auto">
          <a:xfrm rot="437919">
            <a:off x="8168923" y="3320733"/>
            <a:ext cx="1188154" cy="4163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xăm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WordArt 63"/>
          <p:cNvSpPr>
            <a:spLocks noChangeArrowheads="1" noChangeShapeType="1" noTextEdit="1"/>
          </p:cNvSpPr>
          <p:nvPr/>
        </p:nvSpPr>
        <p:spPr bwMode="auto">
          <a:xfrm>
            <a:off x="2133600" y="3810899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vút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WordArt 64"/>
          <p:cNvSpPr>
            <a:spLocks noChangeArrowheads="1" noChangeShapeType="1" noTextEdit="1"/>
          </p:cNvSpPr>
          <p:nvPr/>
        </p:nvSpPr>
        <p:spPr bwMode="auto">
          <a:xfrm rot="-506422">
            <a:off x="3886200" y="30480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ạnh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WordArt 65"/>
          <p:cNvSpPr>
            <a:spLocks noChangeArrowheads="1" noChangeShapeType="1" noTextEdit="1"/>
          </p:cNvSpPr>
          <p:nvPr/>
        </p:nvSpPr>
        <p:spPr bwMode="auto">
          <a:xfrm rot="267907">
            <a:off x="5023838" y="4205279"/>
            <a:ext cx="938985" cy="4572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chạp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WordArt 66"/>
          <p:cNvSpPr>
            <a:spLocks noChangeArrowheads="1" noChangeShapeType="1" noTextEdit="1"/>
          </p:cNvSpPr>
          <p:nvPr/>
        </p:nvSpPr>
        <p:spPr bwMode="auto">
          <a:xfrm>
            <a:off x="9067800" y="4477418"/>
            <a:ext cx="1066800" cy="64227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1905000" y="457201"/>
            <a:ext cx="8610600" cy="646331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en-US" altLang="en-US" sz="3600" dirty="0" err="1"/>
              <a:t>Chú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chim</a:t>
            </a:r>
            <a:r>
              <a:rPr lang="en-US" altLang="en-US" sz="3600" dirty="0"/>
              <a:t> nhỏ </a:t>
            </a:r>
            <a:r>
              <a:rPr lang="en-US" altLang="en-US" sz="3600" dirty="0" err="1"/>
              <a:t>sải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cánh</a:t>
            </a:r>
            <a:r>
              <a:rPr lang="en-US" altLang="en-US" sz="3600" dirty="0"/>
              <a:t> bay……….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7934325" y="334229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vút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WordArt 154"/>
          <p:cNvSpPr>
            <a:spLocks noChangeArrowheads="1" noChangeShapeType="1" noTextEdit="1"/>
          </p:cNvSpPr>
          <p:nvPr/>
        </p:nvSpPr>
        <p:spPr bwMode="auto">
          <a:xfrm rot="20794357">
            <a:off x="6018756" y="2946799"/>
            <a:ext cx="970882" cy="4550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nhảu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890760" y="6109098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25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2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625 C 0.03164 -0.13403 0.00065 -0.25393 -0.06589 -0.28078 C -0.13477 -0.30879 -0.21302 -0.23287 -0.24401 -0.10509 C -0.275 0.02269 -0.35404 0.09884 -0.42266 0.07107 C -0.48945 0.04398 -0.52018 -0.07639 -0.48893 -0.20416 " pathEditMode="relative" rAng="1140000" ptsTypes="AAA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 đồng nhân dân tỉnh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Vĩnh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9871422" y="892569"/>
            <a:ext cx="2431356" cy="3062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văn hoá huyện đầm dơi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Nhà Văn hoá </a:t>
            </a:r>
            <a:r>
              <a:rPr lang="vi-VN" sz="6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huyệ</a:t>
            </a:r>
            <a:r>
              <a:rPr lang="en-US" sz="6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6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Tiên</a:t>
            </a:r>
            <a:r>
              <a:rPr lang="en-US" sz="6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Lãng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85F5BF-A6BB-0FF5-F78B-230A4684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490869" y="962025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4008356" y="0"/>
            <a:ext cx="12523306" cy="8408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FAC24-A5F2-C65C-11F7-67B6788F1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318" y="1948193"/>
            <a:ext cx="621845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33500" y="296988"/>
            <a:ext cx="952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bình dưới đây vào nhóm thích hợp: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5500D-9B52-3BD2-F659-6087C6EFD6E7}"/>
              </a:ext>
            </a:extLst>
          </p:cNvPr>
          <p:cNvSpPr txBox="1"/>
          <p:nvPr/>
        </p:nvSpPr>
        <p:spPr>
          <a:xfrm>
            <a:off x="914400" y="1876425"/>
            <a:ext cx="110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8D260B-5AD5-EB08-A1F7-51FC0EEF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" y="3562350"/>
            <a:ext cx="4903974" cy="857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D71625-4F62-5A4E-5DAD-F632DFD06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287" y="3505199"/>
            <a:ext cx="523960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FA250A14-B89F-4133-BDC9-A5D71A6FCDD1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26EDC-0C17-4972-B363-A5CDBBFDB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77" y="2039483"/>
            <a:ext cx="10341118" cy="4480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F10FD-3A00-AF83-155C-4D9A0C69A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77" y="739809"/>
            <a:ext cx="106323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1900321F-2CC6-D857-5ED6-2571A736A097}"/>
              </a:ext>
            </a:extLst>
          </p:cNvPr>
          <p:cNvSpPr/>
          <p:nvPr/>
        </p:nvSpPr>
        <p:spPr>
          <a:xfrm>
            <a:off x="269823" y="247650"/>
            <a:ext cx="11617377" cy="627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3FBC0-E033-546F-BF50-0AD30CD14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7" y="1581150"/>
            <a:ext cx="4903974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780F6-8ABE-E5B4-BE6A-7FA547F6E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662" y="1457324"/>
            <a:ext cx="5239605" cy="1019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D4E881-CE46-8693-4B1B-782690ADF4D4}"/>
              </a:ext>
            </a:extLst>
          </p:cNvPr>
          <p:cNvSpPr txBox="1"/>
          <p:nvPr/>
        </p:nvSpPr>
        <p:spPr>
          <a:xfrm>
            <a:off x="1276350" y="25812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an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DCC5B-35DD-E6E8-73F7-55E9BF39B618}"/>
              </a:ext>
            </a:extLst>
          </p:cNvPr>
          <p:cNvSpPr txBox="1"/>
          <p:nvPr/>
        </p:nvSpPr>
        <p:spPr>
          <a:xfrm>
            <a:off x="3219450" y="25527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yên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64953-91FA-69F9-D77C-B29DFF9EF401}"/>
              </a:ext>
            </a:extLst>
          </p:cNvPr>
          <p:cNvSpPr txBox="1"/>
          <p:nvPr/>
        </p:nvSpPr>
        <p:spPr>
          <a:xfrm>
            <a:off x="695325" y="349567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5DEF3-5C71-304A-3578-EFAC9A1D1CA8}"/>
              </a:ext>
            </a:extLst>
          </p:cNvPr>
          <p:cNvSpPr txBox="1"/>
          <p:nvPr/>
        </p:nvSpPr>
        <p:spPr>
          <a:xfrm>
            <a:off x="3190875" y="34671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B62F0-2EDF-F1DD-65DF-EF370BB67BFA}"/>
              </a:ext>
            </a:extLst>
          </p:cNvPr>
          <p:cNvSpPr txBox="1"/>
          <p:nvPr/>
        </p:nvSpPr>
        <p:spPr>
          <a:xfrm>
            <a:off x="6972300" y="252412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chọn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D57C1-F916-E59F-16DE-4DAA755BCC40}"/>
              </a:ext>
            </a:extLst>
          </p:cNvPr>
          <p:cNvSpPr txBox="1"/>
          <p:nvPr/>
        </p:nvSpPr>
        <p:spPr>
          <a:xfrm>
            <a:off x="9210675" y="25431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luận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C9B986-A452-B6C1-FFD0-8B8203B28DA1}"/>
              </a:ext>
            </a:extLst>
          </p:cNvPr>
          <p:cNvSpPr txBox="1"/>
          <p:nvPr/>
        </p:nvSpPr>
        <p:spPr>
          <a:xfrm>
            <a:off x="6791325" y="342900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phẩm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ECF76-0697-69ED-9CC1-ED090B3F3950}"/>
              </a:ext>
            </a:extLst>
          </p:cNvPr>
          <p:cNvSpPr txBox="1"/>
          <p:nvPr/>
        </p:nvSpPr>
        <p:spPr>
          <a:xfrm>
            <a:off x="9258300" y="34099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xét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B17454-1DB4-0719-5AC0-51B47C5F6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479" y="3283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44185" y="468407"/>
            <a:ext cx="10202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CE934-A6D2-FA83-803C-28FD16339AE6}"/>
              </a:ext>
            </a:extLst>
          </p:cNvPr>
          <p:cNvSpPr txBox="1"/>
          <p:nvPr/>
        </p:nvSpPr>
        <p:spPr>
          <a:xfrm>
            <a:off x="847725" y="210502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570</Words>
  <Application>Microsoft Office PowerPoint</Application>
  <PresentationFormat>Widescreen</PresentationFormat>
  <Paragraphs>105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Times New Roman</vt:lpstr>
      <vt:lpstr>UTM Showcard</vt:lpstr>
      <vt:lpstr>Wingdings-Regular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20</cp:revision>
  <dcterms:created xsi:type="dcterms:W3CDTF">2024-11-17T08:04:14Z</dcterms:created>
  <dcterms:modified xsi:type="dcterms:W3CDTF">2025-05-05T16:00:15Z</dcterms:modified>
</cp:coreProperties>
</file>