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7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963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cp:lastModifiedBy>
  <cp:revision>184</cp:revision>
  <dcterms:created xsi:type="dcterms:W3CDTF">2021-11-14T08:33:55Z</dcterms:created>
  <dcterms:modified xsi:type="dcterms:W3CDTF">2025-01-22T00:04:44Z</dcterms:modified>
</cp:coreProperties>
</file>