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922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Arial</vt:lpstr>
      <vt:lpstr>Calibri</vt:lpstr>
      <vt:lpstr>iCiel Cadena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WINDOWS</cp:lastModifiedBy>
  <cp:revision>194</cp:revision>
  <dcterms:created xsi:type="dcterms:W3CDTF">2021-11-14T08:33:00Z</dcterms:created>
  <dcterms:modified xsi:type="dcterms:W3CDTF">2025-01-22T00:06:10Z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