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3" r:id="rId2"/>
    <p:sldId id="2979" r:id="rId3"/>
    <p:sldId id="2976" r:id="rId4"/>
    <p:sldId id="2980" r:id="rId5"/>
    <p:sldId id="2983" r:id="rId6"/>
    <p:sldId id="2994" r:id="rId7"/>
    <p:sldId id="2981" r:id="rId8"/>
    <p:sldId id="2995" r:id="rId9"/>
    <p:sldId id="2996" r:id="rId10"/>
    <p:sldId id="2997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998D7"/>
    <a:srgbClr val="FF3399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430253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64" y="84243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165462"/>
            <a:ext cx="7834630" cy="1556220"/>
            <a:chOff x="0" y="204868"/>
            <a:chExt cx="7315200" cy="1556143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0" y="281886"/>
              <a:ext cx="6786880" cy="754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UTM Avo" panose="02040603050506020204"/>
                  <a:cs typeface="Times New Roman" panose="02020603050405020304" pitchFamily="18" charset="0"/>
                </a:rPr>
                <a:t>CHỦ ĐỀ 5. ỨNG DỤNG TIN HỌC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21332" y="1574189"/>
            <a:ext cx="7632065" cy="1940925"/>
            <a:chOff x="1055313" y="1366069"/>
            <a:chExt cx="7632065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198313" y="1781994"/>
              <a:ext cx="6489065" cy="134683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6456" y="1771310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8272" y="2088107"/>
              <a:ext cx="625280" cy="1003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altLang="vi-VN" sz="4400" b="1" dirty="0">
                  <a:latin typeface="UVF Salome" panose="02000503040000020003" pitchFamily="50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2179" y="1771310"/>
              <a:ext cx="55187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  <a:p>
              <a:pPr algn="ctr" defTabSz="342900"/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altLang="vi-VN" sz="4000" b="1" dirty="0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4000" b="1" dirty="0" err="1">
                  <a:solidFill>
                    <a:srgbClr val="F93265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chiếu</a:t>
              </a:r>
              <a:endParaRPr lang="en-US" altLang="vi-VN" sz="4000" b="1" dirty="0">
                <a:solidFill>
                  <a:srgbClr val="F93265"/>
                </a:solidFill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505315" y="80010"/>
            <a:ext cx="2686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vi-VN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4000" dirty="0">
                <a:solidFill>
                  <a:schemeClr val="bg1"/>
                </a:solidFill>
                <a:highlight>
                  <a:srgbClr val="8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E5E17E-E7D5-13BE-5A9F-AF48302C2BEF}"/>
              </a:ext>
            </a:extLst>
          </p:cNvPr>
          <p:cNvSpPr/>
          <p:nvPr/>
        </p:nvSpPr>
        <p:spPr>
          <a:xfrm>
            <a:off x="2289571" y="3858117"/>
            <a:ext cx="6721312" cy="1940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UTM  Avo"/>
              </a:rPr>
              <a:t>Sau bài này em sẽ: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Định dạng được kiểu chữ, màu chữ, cỡ chữ cho văn bản trên</a:t>
            </a:r>
          </a:p>
          <a:p>
            <a:r>
              <a:rPr lang="vi-VN" dirty="0">
                <a:solidFill>
                  <a:schemeClr val="tx1"/>
                </a:solidFill>
                <a:latin typeface="UTM  Avo"/>
              </a:rPr>
              <a:t>trang chiếu.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UTM  Avo"/>
              </a:rPr>
              <a:t>Tạo được tệp trình chiếu có sử dụng công cụ gạch đầu dòng.</a:t>
            </a:r>
            <a:endParaRPr lang="en-US" dirty="0">
              <a:solidFill>
                <a:schemeClr val="tx1"/>
              </a:solidFill>
              <a:latin typeface="UTM  Avo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98">
        <p:random/>
      </p:transition>
    </mc:Choice>
    <mc:Fallback xmlns="">
      <p:transition spd="slow" advTm="4598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6FE83-27E2-6F4D-F5F8-155E9A9B6626}"/>
              </a:ext>
            </a:extLst>
          </p:cNvPr>
          <p:cNvSpPr txBox="1"/>
          <p:nvPr/>
        </p:nvSpPr>
        <p:spPr>
          <a:xfrm>
            <a:off x="341722" y="393270"/>
            <a:ext cx="10093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UTM  Avo"/>
              </a:rPr>
              <a:t>b) </a:t>
            </a:r>
            <a:r>
              <a:rPr lang="en-US" sz="2000" dirty="0" err="1">
                <a:latin typeface="UTM  Avo"/>
              </a:rPr>
              <a:t>Để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công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gạch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đầu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dòng</a:t>
            </a:r>
            <a:r>
              <a:rPr lang="en-US" sz="2000" dirty="0">
                <a:latin typeface="UTM  Avo"/>
              </a:rPr>
              <a:t> ta </a:t>
            </a:r>
            <a:r>
              <a:rPr lang="en-US" sz="2000" dirty="0" err="1">
                <a:latin typeface="UTM  Avo"/>
              </a:rPr>
              <a:t>thực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hiện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các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thao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tác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sau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74165-6C42-EEE5-4883-94BEEE139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2" y="864655"/>
            <a:ext cx="10093748" cy="3966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836B8B-8A7E-2687-21B5-190612B74092}"/>
              </a:ext>
            </a:extLst>
          </p:cNvPr>
          <p:cNvSpPr txBox="1"/>
          <p:nvPr/>
        </p:nvSpPr>
        <p:spPr>
          <a:xfrm>
            <a:off x="596246" y="5070015"/>
            <a:ext cx="6094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>
                <a:latin typeface="UTM  Avo"/>
              </a:rPr>
              <a:t>c) Lưu tệp trình chiếu và thoát khỏi phần mềm</a:t>
            </a:r>
            <a:endParaRPr lang="en-US" dirty="0">
              <a:latin typeface="UTM  Avo"/>
            </a:endParaRPr>
          </a:p>
          <a:p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1: Nháy chuột vào nút lệnh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lưu tệp.</a:t>
            </a:r>
            <a:endParaRPr lang="en-US" dirty="0">
              <a:latin typeface="UTM  Avo"/>
            </a:endParaRPr>
          </a:p>
          <a:p>
            <a:r>
              <a:rPr lang="vi-VN" dirty="0">
                <a:latin typeface="UTM  Avo"/>
              </a:rPr>
              <a:t>Bước 2: Nháy chuột vào nút </a:t>
            </a:r>
            <a:r>
              <a:rPr lang="en-US" dirty="0">
                <a:latin typeface="UTM  Avo"/>
              </a:rPr>
              <a:t>     </a:t>
            </a:r>
            <a:r>
              <a:rPr lang="vi-VN" dirty="0">
                <a:latin typeface="UTM  Avo"/>
              </a:rPr>
              <a:t>để thoát khỏi phần mềm.</a:t>
            </a:r>
            <a:endParaRPr lang="en-US" dirty="0">
              <a:latin typeface="UTM  Av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62454D-64EB-851A-7F89-E8D816280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094" y="5601197"/>
            <a:ext cx="320068" cy="312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67F6FF-4C59-8F8D-7E24-C70F63EC1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909" y="5930141"/>
            <a:ext cx="20575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4908" y="533592"/>
            <a:ext cx="3341853" cy="825251"/>
            <a:chOff x="776705" y="533887"/>
            <a:chExt cx="3356756" cy="8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76705" y="533887"/>
              <a:ext cx="1045646" cy="8289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652195" y="1425059"/>
            <a:ext cx="975134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342900">
              <a:lnSpc>
                <a:spcPct val="150000"/>
              </a:lnSpc>
              <a:buAutoNum type="arabicPeriod"/>
            </a:pPr>
            <a:r>
              <a:rPr lang="vi-VN" sz="2000" b="1" dirty="0">
                <a:latin typeface="UTM Avo" panose="02040603050506020204" pitchFamily="18" charset="0"/>
                <a:cs typeface="Times New Roman" panose="02020603050405020304" pitchFamily="18" charset="0"/>
              </a:rPr>
              <a:t>Để cụm từ “Trường em” có kiểu đậm và nghiêng, em sử dụng nút lệnh nào?</a:t>
            </a:r>
            <a:endParaRPr lang="en-US" sz="2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315" y="2902274"/>
            <a:ext cx="11429312" cy="327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2. Em hãy mở tệp Truong em đã tạo ở phần luyện tập của Bài 7 và định dạng văn bản theo yêu cầu sau: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Tên trường: Phông chữ Times New Roman, cỡ chữ 50, màu xanh.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Địa chỉ: Phông chữ Times New Roman, cỡ chữ 30, màu đỏ.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Chú thích cho ảnh trường: Phông chữ Times New Roman, cỡ chữ 30, màu cam.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Hoạt động văn nghệ: Phông chữ Times New Roman, cỡ chữ 30, màu sắc tuỳ chọn, định dạng gạch đầu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dòng.</a:t>
            </a:r>
            <a:endParaRPr lang="en-US" sz="2000" dirty="0">
              <a:latin typeface="UTM  Avo"/>
            </a:endParaRPr>
          </a:p>
          <a:p>
            <a:pPr defTabSz="342900">
              <a:lnSpc>
                <a:spcPct val="150000"/>
              </a:lnSpc>
            </a:pPr>
            <a:r>
              <a:rPr lang="vi-VN" sz="2000" dirty="0">
                <a:latin typeface="UTM  Avo"/>
              </a:rPr>
              <a:t>− Tình cảm của em với trường: Phông chữ Times New Roman, cỡ chữ 30, màu xanh</a:t>
            </a:r>
            <a:r>
              <a:rPr lang="en-US" sz="2000" dirty="0">
                <a:latin typeface="UTM  Avo"/>
                <a:cs typeface="Times New Roman" panose="02020603050405020304" pitchFamily="18" charset="0"/>
              </a:rPr>
              <a:t>.</a:t>
            </a:r>
            <a:endParaRPr lang="vi-VN" sz="2000" dirty="0">
              <a:latin typeface="UTM  Avo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C2A82-18E0-CCF0-7282-6CA9BE39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28" y="2175936"/>
            <a:ext cx="8471927" cy="7092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EDE87C8-2A69-2392-EC99-C510E5BFA564}"/>
              </a:ext>
            </a:extLst>
          </p:cNvPr>
          <p:cNvSpPr/>
          <p:nvPr/>
        </p:nvSpPr>
        <p:spPr>
          <a:xfrm>
            <a:off x="8116478" y="2516957"/>
            <a:ext cx="329938" cy="3682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64297" y="448616"/>
            <a:ext cx="3369164" cy="912067"/>
            <a:chOff x="764297" y="448616"/>
            <a:chExt cx="3369164" cy="9120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297" y="448616"/>
              <a:ext cx="988563" cy="91206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18083" y="1447476"/>
            <a:ext cx="97513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Mở tệp </a:t>
            </a:r>
            <a:r>
              <a:rPr lang="vi-V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 thao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trong thư mục tên em đã tạo ở phần Vận dụng Bài 7, sau đó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định dạng lại phông chữ, kiểu chữ, cỡ chữ, màu chữ và thêm gạch đầu dòng</a:t>
            </a:r>
            <a:r>
              <a:rPr lang="en-US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UTM Avo" panose="02040603050506020204" pitchFamily="18" charset="0"/>
                <a:cs typeface="Times New Roman" panose="02020603050405020304" pitchFamily="18" charset="0"/>
              </a:rPr>
              <a:t>theo ý muốn và lưu lại.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747" y="1378982"/>
            <a:ext cx="11087245" cy="4936495"/>
            <a:chOff x="398004" y="813568"/>
            <a:chExt cx="11087555" cy="3036535"/>
          </a:xfrm>
        </p:grpSpPr>
        <p:sp>
          <p:nvSpPr>
            <p:cNvPr id="13" name="Rectangle 12"/>
            <p:cNvSpPr/>
            <p:nvPr/>
          </p:nvSpPr>
          <p:spPr>
            <a:xfrm>
              <a:off x="3305260" y="1075095"/>
              <a:ext cx="7173355" cy="413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So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sánh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hai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trang</a:t>
              </a:r>
              <a:r>
                <a:rPr lang="en-US" altLang="vi-VN" sz="2800" b="1" dirty="0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7FC354"/>
                  </a:solidFill>
                  <a:latin typeface="UTM  Avo"/>
                  <a:cs typeface="Times New Roman" panose="02020603050405020304" pitchFamily="18" charset="0"/>
                </a:rPr>
                <a:t>chiếu</a:t>
              </a:r>
              <a:endParaRPr lang="en-US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522612" y="1036931"/>
              <a:ext cx="10962947" cy="2813172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 Avo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260" y="1733559"/>
              <a:ext cx="10887380" cy="649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An và Khoa tạo trang đầu tiên của bài trình chiếu “Cảnh đẹp quê hương”.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Em hãy quan sát và cho biết hai trang chiếu sau có gì khác nhau? Em thích</a:t>
              </a:r>
              <a:r>
                <a:rPr lang="en-US" altLang="vi-VN" sz="2200" dirty="0"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200" dirty="0">
                  <a:latin typeface="UTM  Avo"/>
                  <a:cs typeface="Times New Roman" panose="02020603050405020304" pitchFamily="18" charset="0"/>
                </a:rPr>
                <a:t>trang chiếu nào hơn? Tại sao?</a:t>
              </a:r>
              <a:endParaRPr lang="en-US" altLang="vi-VN" sz="2200" dirty="0">
                <a:latin typeface="UTM  Avo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98004" y="813568"/>
              <a:ext cx="3064521" cy="960179"/>
              <a:chOff x="398004" y="813568"/>
              <a:chExt cx="3064521" cy="96017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98004" y="1075066"/>
                <a:ext cx="2497597" cy="412423"/>
                <a:chOff x="5781767" y="1384205"/>
                <a:chExt cx="2497597" cy="412423"/>
              </a:xfrm>
            </p:grpSpPr>
            <p:sp>
              <p:nvSpPr>
                <p:cNvPr id="21" name="Rectangle: Top Corners Rounded 20"/>
                <p:cNvSpPr/>
                <p:nvPr/>
              </p:nvSpPr>
              <p:spPr>
                <a:xfrm>
                  <a:off x="5981023" y="1404722"/>
                  <a:ext cx="2298341" cy="391906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UTM  Avo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781767" y="1384205"/>
                  <a:ext cx="2372989" cy="3369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200" b="1" dirty="0">
                      <a:solidFill>
                        <a:schemeClr val="bg1"/>
                      </a:solidFill>
                      <a:latin typeface="UTM  Avo"/>
                      <a:cs typeface="Times New Roman" panose="02020603050405020304" pitchFamily="18" charset="0"/>
                    </a:rPr>
                    <a:t>HOẠT ĐỘNG </a:t>
                  </a:r>
                  <a:endParaRPr lang="vi-VN" sz="2200" b="1" dirty="0">
                    <a:solidFill>
                      <a:schemeClr val="bg1"/>
                    </a:solidFill>
                    <a:latin typeface="UTM  Avo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 rot="20419193">
                <a:off x="2467062" y="892944"/>
                <a:ext cx="995463" cy="880803"/>
                <a:chOff x="8974078" y="279854"/>
                <a:chExt cx="3548714" cy="3224225"/>
              </a:xfrm>
            </p:grpSpPr>
            <p:pic>
              <p:nvPicPr>
                <p:cNvPr id="19" name="Picture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974078" y="279854"/>
                  <a:ext cx="3397172" cy="3224225"/>
                </a:xfrm>
                <a:prstGeom prst="rect">
                  <a:avLst/>
                </a:prstGeom>
              </p:spPr>
            </p:pic>
            <p:pic>
              <p:nvPicPr>
                <p:cNvPr id="20" name="Picture 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9064291" y="535096"/>
                  <a:ext cx="3458501" cy="2538648"/>
                </a:xfrm>
                <a:prstGeom prst="rect">
                  <a:avLst/>
                </a:prstGeom>
              </p:spPr>
            </p:pic>
          </p:grpSp>
          <p:sp>
            <p:nvSpPr>
              <p:cNvPr id="18" name="Rectangle 17"/>
              <p:cNvSpPr/>
              <p:nvPr/>
            </p:nvSpPr>
            <p:spPr>
              <a:xfrm>
                <a:off x="2583880" y="813568"/>
                <a:ext cx="721380" cy="413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endParaRPr lang="vi-VN" sz="2800" b="1" dirty="0">
                  <a:solidFill>
                    <a:schemeClr val="bg1"/>
                  </a:solidFill>
                  <a:latin typeface="UTM  Avo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8714" y="3297180"/>
              <a:ext cx="9134572" cy="311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endParaRPr lang="vi-VN" sz="2000">
                <a:latin typeface="UTM  Avo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73365" y="118343"/>
            <a:ext cx="3579959" cy="1586165"/>
            <a:chOff x="301090" y="301982"/>
            <a:chExt cx="5322158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0" y="301982"/>
              <a:ext cx="5322158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0161F86-9EBD-6748-5AD9-100F96EA81E5}"/>
              </a:ext>
            </a:extLst>
          </p:cNvPr>
          <p:cNvSpPr/>
          <p:nvPr/>
        </p:nvSpPr>
        <p:spPr>
          <a:xfrm>
            <a:off x="2871274" y="4047826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Cảnh đẹp quê hương</a:t>
            </a:r>
            <a:endParaRPr lang="en-US" dirty="0"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Nguyễn Thu An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3E5294-36FE-6055-7811-D07A2D5B8C49}"/>
              </a:ext>
            </a:extLst>
          </p:cNvPr>
          <p:cNvSpPr/>
          <p:nvPr/>
        </p:nvSpPr>
        <p:spPr>
          <a:xfrm>
            <a:off x="571804" y="542260"/>
            <a:ext cx="2566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altLang="vi-VN" sz="2800" b="1" dirty="0">
                <a:solidFill>
                  <a:srgbClr val="7FC354"/>
                </a:solidFill>
                <a:latin typeface="UTM  Avo"/>
                <a:cs typeface="Times New Roman" panose="02020603050405020304" pitchFamily="18" charset="0"/>
              </a:rPr>
              <a:t>KHỞI ĐỘNG</a:t>
            </a:r>
            <a:endParaRPr lang="en-US" altLang="vi-VN" sz="2800" b="1" dirty="0">
              <a:solidFill>
                <a:srgbClr val="7FC354"/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A3A1F2-ECF7-7DFD-65B6-683EF6D824B4}"/>
              </a:ext>
            </a:extLst>
          </p:cNvPr>
          <p:cNvSpPr txBox="1"/>
          <p:nvPr/>
        </p:nvSpPr>
        <p:spPr>
          <a:xfrm>
            <a:off x="3963713" y="584834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UTM  Avo"/>
              </a:rPr>
              <a:t>Hình</a:t>
            </a:r>
            <a:r>
              <a:rPr lang="en-US" dirty="0">
                <a:latin typeface="UTM  Avo"/>
              </a:rPr>
              <a:t> 24. </a:t>
            </a:r>
            <a:r>
              <a:rPr lang="en-US" dirty="0" err="1">
                <a:latin typeface="UTM  Avo"/>
              </a:rPr>
              <a:t>Nội</a:t>
            </a:r>
            <a:r>
              <a:rPr lang="en-US" dirty="0">
                <a:latin typeface="UTM  Avo"/>
              </a:rPr>
              <a:t> dung </a:t>
            </a:r>
            <a:r>
              <a:rPr lang="en-US" dirty="0" err="1">
                <a:latin typeface="UTM  Avo"/>
              </a:rPr>
              <a:t>trên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hai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trang</a:t>
            </a:r>
            <a:r>
              <a:rPr lang="en-US" dirty="0">
                <a:latin typeface="UTM  Avo"/>
              </a:rPr>
              <a:t> </a:t>
            </a:r>
            <a:r>
              <a:rPr lang="en-US" dirty="0" err="1">
                <a:latin typeface="UTM  Avo"/>
              </a:rPr>
              <a:t>chiếu</a:t>
            </a:r>
            <a:endParaRPr lang="en-US" dirty="0">
              <a:latin typeface="UTM  Av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77530C-CD3F-F8ED-A654-DDCCE0EFD588}"/>
              </a:ext>
            </a:extLst>
          </p:cNvPr>
          <p:cNvSpPr/>
          <p:nvPr/>
        </p:nvSpPr>
        <p:spPr>
          <a:xfrm>
            <a:off x="6867499" y="4087832"/>
            <a:ext cx="3239830" cy="12887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UTM  Avo"/>
              </a:rPr>
              <a:t>  </a:t>
            </a:r>
            <a:r>
              <a:rPr lang="vi-VN" b="1" i="1" dirty="0">
                <a:solidFill>
                  <a:srgbClr val="FF0000"/>
                </a:solidFill>
                <a:latin typeface="UTM  Avo"/>
              </a:rPr>
              <a:t>Cảnh đẹp quê hương</a:t>
            </a:r>
            <a:endParaRPr lang="en-US" b="1" i="1" dirty="0">
              <a:solidFill>
                <a:srgbClr val="FF0000"/>
              </a:solidFill>
              <a:latin typeface="UTM  Avo"/>
            </a:endParaRPr>
          </a:p>
          <a:p>
            <a:endParaRPr lang="vi-VN" dirty="0">
              <a:latin typeface="UTM  Avo"/>
            </a:endParaRP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solidFill>
                  <a:schemeClr val="accent2"/>
                </a:solidFill>
                <a:latin typeface="UTM  Avo"/>
              </a:rPr>
              <a:t>Lê Đăng Khoa</a:t>
            </a:r>
          </a:p>
          <a:p>
            <a:r>
              <a:rPr lang="en-US" dirty="0">
                <a:latin typeface="UTM  Avo"/>
              </a:rPr>
              <a:t>  </a:t>
            </a:r>
            <a:r>
              <a:rPr lang="vi-VN" dirty="0">
                <a:latin typeface="UTM  Avo"/>
              </a:rPr>
              <a:t>Lớp 4A2</a:t>
            </a:r>
            <a:endParaRPr lang="en-US" dirty="0">
              <a:latin typeface="UTM  Avo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79672D-3645-5289-BC98-9B33245F5CF7}"/>
              </a:ext>
            </a:extLst>
          </p:cNvPr>
          <p:cNvSpPr txBox="1"/>
          <p:nvPr/>
        </p:nvSpPr>
        <p:spPr>
          <a:xfrm>
            <a:off x="3650243" y="543898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2743C8-6B04-69F1-703B-615B7752C973}"/>
              </a:ext>
            </a:extLst>
          </p:cNvPr>
          <p:cNvSpPr txBox="1"/>
          <p:nvPr/>
        </p:nvSpPr>
        <p:spPr>
          <a:xfrm>
            <a:off x="8642711" y="5485070"/>
            <a:ext cx="603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UTM  Avo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2609" y="237327"/>
            <a:ext cx="1087590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chiếu</a:t>
            </a:r>
            <a:endParaRPr lang="en-US" sz="2800" dirty="0">
              <a:ln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43915" y="1270000"/>
            <a:ext cx="10299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trang chiếu dễ đọc, dễ nhớ và đẹp hơn, em có thể thay đổi phông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chữ, kiểu chữ, màu chữ và cỡ chữ cho văn bản trên trang chiếu.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phông chữ, kiểu chữ, màu chữ, cỡ chữ cho văn bản trên trang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dirty="0">
                <a:latin typeface="UTM Avo" panose="02040603050506020204"/>
              </a:rPr>
              <a:t>chiếu, em sử dụng các nút lệnh trong nhóm lệnh </a:t>
            </a:r>
            <a:r>
              <a:rPr lang="vi-VN" sz="2400" b="1" dirty="0">
                <a:latin typeface="UTM Avo" panose="02040603050506020204"/>
              </a:rPr>
              <a:t>Font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UTM Avo" panose="0204060305050602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/>
              </a:rPr>
              <a:t>Để định dạng dấu đầu dòng, em sử dụng nút lệnh </a:t>
            </a:r>
            <a:r>
              <a:rPr lang="vi-VN" sz="2400" b="1" dirty="0">
                <a:latin typeface="UTM Avo" panose="02040603050506020204"/>
              </a:rPr>
              <a:t>Bullets</a:t>
            </a:r>
            <a:r>
              <a:rPr lang="vi-VN" sz="2400" dirty="0">
                <a:latin typeface="UTM Avo" panose="02040603050506020204"/>
              </a:rPr>
              <a:t> trong nhóm 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vi-VN" sz="2400" b="1" dirty="0">
                <a:latin typeface="UTM Avo" panose="02040603050506020204"/>
              </a:rPr>
              <a:t>Paragraph</a:t>
            </a:r>
            <a:r>
              <a:rPr lang="vi-VN" sz="2400" dirty="0">
                <a:latin typeface="UTM Avo" panose="02040603050506020204"/>
              </a:rPr>
              <a:t> của dải lệnh </a:t>
            </a:r>
            <a:r>
              <a:rPr lang="vi-VN" sz="2400" b="1" dirty="0">
                <a:latin typeface="UTM Avo" panose="02040603050506020204"/>
              </a:rPr>
              <a:t>Home</a:t>
            </a:r>
            <a:r>
              <a:rPr lang="vi-VN" sz="2400" dirty="0">
                <a:latin typeface="UTM Avo" panose="02040603050506020204"/>
              </a:rPr>
              <a:t>.</a:t>
            </a:r>
            <a:endParaRPr lang="en-US" sz="2400" dirty="0">
              <a:latin typeface="UTM Avo" panose="02040603050506020204"/>
            </a:endParaRPr>
          </a:p>
          <a:p>
            <a:pPr algn="just"/>
            <a:endParaRPr lang="vi-VN" sz="2400" dirty="0">
              <a:latin typeface="UTM Avo" panose="02040603050506020204"/>
            </a:endParaRPr>
          </a:p>
          <a:p>
            <a:pPr algn="just"/>
            <a:r>
              <a:rPr lang="vi-VN" sz="2400" dirty="0">
                <a:latin typeface="UTM Avo" panose="02040603050506020204"/>
              </a:rPr>
              <a:t>Trước khi định dạng em cần chọn phần văn bản, sau đó chọn nút lệnh định</a:t>
            </a:r>
          </a:p>
          <a:p>
            <a:pPr algn="just"/>
            <a:r>
              <a:rPr lang="vi-VN" sz="2400" dirty="0">
                <a:latin typeface="UTM Avo" panose="02040603050506020204"/>
              </a:rPr>
              <a:t>dạng văn bản.</a:t>
            </a:r>
            <a:endParaRPr lang="en-US" sz="2400" dirty="0">
              <a:latin typeface="UTM Avo" panose="02040603050506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374775"/>
            <a:ext cx="611505" cy="572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/>
          <p:nvPr/>
        </p:nvSpPr>
        <p:spPr>
          <a:xfrm>
            <a:off x="3335655" y="1083310"/>
            <a:ext cx="91186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altLang="vi-VN" sz="28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09F3F1-C9C5-4BE1-B266-40B047A05BE5}"/>
              </a:ext>
            </a:extLst>
          </p:cNvPr>
          <p:cNvSpPr txBox="1"/>
          <p:nvPr/>
        </p:nvSpPr>
        <p:spPr>
          <a:xfrm>
            <a:off x="3791585" y="2408356"/>
            <a:ext cx="499201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i="1" dirty="0" err="1">
                <a:latin typeface="UTM Avo" panose="02040603050506020204"/>
              </a:rPr>
              <a:t>Hình</a:t>
            </a:r>
            <a:r>
              <a:rPr lang="en-US" sz="1900" b="1" i="1" dirty="0">
                <a:latin typeface="UTM Avo" panose="02040603050506020204"/>
              </a:rPr>
              <a:t> 29</a:t>
            </a:r>
            <a:r>
              <a:rPr lang="en-US" sz="1900" dirty="0">
                <a:latin typeface="UTM Avo" panose="02040603050506020204"/>
              </a:rPr>
              <a:t>. </a:t>
            </a:r>
            <a:r>
              <a:rPr lang="en-US" sz="1900" dirty="0" err="1">
                <a:latin typeface="UTM Avo" panose="02040603050506020204"/>
              </a:rPr>
              <a:t>Các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nút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lệnh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định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dạng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văn</a:t>
            </a:r>
            <a:r>
              <a:rPr lang="en-US" sz="1900" dirty="0">
                <a:latin typeface="UTM Avo" panose="02040603050506020204"/>
              </a:rPr>
              <a:t> </a:t>
            </a:r>
            <a:r>
              <a:rPr lang="en-US" sz="1900" dirty="0" err="1">
                <a:latin typeface="UTM Avo" panose="02040603050506020204"/>
              </a:rPr>
              <a:t>bản</a:t>
            </a:r>
            <a:endParaRPr lang="en-US" sz="1900" i="1" dirty="0">
              <a:latin typeface="UTM Avo" panose="02040603050506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4C3C7-57C5-BECE-D032-853A7C10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68" y="242574"/>
            <a:ext cx="6215064" cy="2224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133AA2-69B5-194F-3165-934ABE08C17C}"/>
              </a:ext>
            </a:extLst>
          </p:cNvPr>
          <p:cNvSpPr txBox="1"/>
          <p:nvPr/>
        </p:nvSpPr>
        <p:spPr>
          <a:xfrm>
            <a:off x="744395" y="2869869"/>
            <a:ext cx="609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latin typeface="UTM  Avo"/>
              </a:rPr>
              <a:t>Ví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dụ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về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định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dạng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văn</a:t>
            </a:r>
            <a:r>
              <a:rPr lang="en-US" sz="2000" dirty="0">
                <a:latin typeface="UTM  Avo"/>
              </a:rPr>
              <a:t> </a:t>
            </a:r>
            <a:r>
              <a:rPr lang="en-US" sz="2000" dirty="0" err="1">
                <a:latin typeface="UTM  Avo"/>
              </a:rPr>
              <a:t>bản</a:t>
            </a:r>
            <a:r>
              <a:rPr lang="en-US" sz="2000" dirty="0">
                <a:latin typeface="UTM  Avo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56A40-5967-88AF-BF34-6E55157DF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84" y="3244049"/>
            <a:ext cx="6101445" cy="3083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3028" y="474301"/>
            <a:ext cx="10456146" cy="1465625"/>
            <a:chOff x="3127168" y="631160"/>
            <a:chExt cx="8097559" cy="1231111"/>
          </a:xfrm>
        </p:grpSpPr>
        <p:grpSp>
          <p:nvGrpSpPr>
            <p:cNvPr id="12" name="Group 11"/>
            <p:cNvGrpSpPr/>
            <p:nvPr/>
          </p:nvGrpSpPr>
          <p:grpSpPr>
            <a:xfrm>
              <a:off x="3127168" y="631160"/>
              <a:ext cx="8097559" cy="1231111"/>
              <a:chOff x="3127168" y="631160"/>
              <a:chExt cx="8097559" cy="123111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657601" y="911578"/>
                <a:ext cx="7567126" cy="950693"/>
                <a:chOff x="4131425" y="934090"/>
                <a:chExt cx="6807716" cy="1402534"/>
              </a:xfrm>
            </p:grpSpPr>
            <p:sp>
              <p:nvSpPr>
                <p:cNvPr id="16" name="Rectangle: Rounded Corners 15"/>
                <p:cNvSpPr/>
                <p:nvPr/>
              </p:nvSpPr>
              <p:spPr>
                <a:xfrm>
                  <a:off x="4217929" y="1054359"/>
                  <a:ext cx="6721212" cy="1282265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: Rounded Corners 16"/>
                <p:cNvSpPr/>
                <p:nvPr/>
              </p:nvSpPr>
              <p:spPr>
                <a:xfrm>
                  <a:off x="4131425" y="934090"/>
                  <a:ext cx="6721212" cy="1282264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27168" y="631160"/>
                <a:ext cx="670235" cy="59349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3789872" y="821320"/>
              <a:ext cx="7386778" cy="1008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342900"/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Em có thể thay đổi phông chữ, kiểu chữ, cỡ chữ , màu chữ và định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dạng dấu đầu dòng cho phần văn bản đã chọn để trình bày bài</a:t>
              </a:r>
              <a:r>
                <a:rPr lang="en-US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 </a:t>
              </a:r>
              <a:r>
                <a:rPr lang="vi-VN" altLang="vi-VN" sz="2400" b="1" dirty="0">
                  <a:solidFill>
                    <a:srgbClr val="F03C69"/>
                  </a:solidFill>
                  <a:latin typeface="UTM  Avo"/>
                  <a:cs typeface="Times New Roman" panose="02020603050405020304" pitchFamily="18" charset="0"/>
                </a:rPr>
                <a:t>trình chiếu rõ ràng và đẹp hơn.</a:t>
              </a:r>
              <a:endParaRPr lang="en-US" altLang="vi-VN" sz="2400" b="1" dirty="0">
                <a:solidFill>
                  <a:srgbClr val="F03C69"/>
                </a:solidFill>
                <a:latin typeface="UTM  Avo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 Box 17"/>
          <p:cNvSpPr txBox="1"/>
          <p:nvPr/>
        </p:nvSpPr>
        <p:spPr>
          <a:xfrm>
            <a:off x="1626324" y="2144429"/>
            <a:ext cx="920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/>
              </a:rPr>
              <a:t>Em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hãy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ghép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mỗi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ở </a:t>
            </a:r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Nút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lệnh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với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mục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thích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hợp</a:t>
            </a:r>
            <a:r>
              <a:rPr lang="en-US" sz="2400" dirty="0">
                <a:latin typeface="UTM Avo" panose="02040603050506020204"/>
              </a:rPr>
              <a:t> ở</a:t>
            </a:r>
          </a:p>
          <a:p>
            <a:r>
              <a:rPr lang="en-US" sz="2400" dirty="0" err="1">
                <a:latin typeface="UTM Avo" panose="02040603050506020204"/>
              </a:rPr>
              <a:t>cột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Chức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năng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định</a:t>
            </a:r>
            <a:r>
              <a:rPr lang="en-US" sz="2400" dirty="0">
                <a:latin typeface="UTM Avo" panose="02040603050506020204"/>
              </a:rPr>
              <a:t> </a:t>
            </a:r>
            <a:r>
              <a:rPr lang="en-US" sz="2400" dirty="0" err="1">
                <a:latin typeface="UTM Avo" panose="02040603050506020204"/>
              </a:rPr>
              <a:t>dạng</a:t>
            </a:r>
            <a:r>
              <a:rPr lang="en-US" sz="2400" dirty="0">
                <a:latin typeface="UTM Avo" panose="02040603050506020204"/>
              </a:rPr>
              <a:t>.</a:t>
            </a:r>
          </a:p>
        </p:txBody>
      </p:sp>
      <p:sp>
        <p:nvSpPr>
          <p:cNvPr id="19" name="Rectangle 4"/>
          <p:cNvSpPr/>
          <p:nvPr/>
        </p:nvSpPr>
        <p:spPr>
          <a:xfrm>
            <a:off x="812800" y="4563110"/>
            <a:ext cx="1024191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1999911"/>
            <a:ext cx="798284" cy="785908"/>
          </a:xfrm>
          <a:prstGeom prst="rect">
            <a:avLst/>
          </a:prstGeom>
        </p:spPr>
      </p:pic>
      <p:pic>
        <p:nvPicPr>
          <p:cNvPr id="5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D79F0557-5E85-B327-C4B1-430067F020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7883" r="19617" b="8001"/>
          <a:stretch/>
        </p:blipFill>
        <p:spPr>
          <a:xfrm>
            <a:off x="218645" y="2720958"/>
            <a:ext cx="2895546" cy="384047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551977" y="2785819"/>
            <a:ext cx="5627197" cy="3292027"/>
            <a:chOff x="5069017" y="2785819"/>
            <a:chExt cx="6422532" cy="36261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B19E89-438F-5AE3-BFE3-57F31D648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017" y="2785819"/>
              <a:ext cx="6422532" cy="3626152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7A33154-55F9-CEC0-5EDF-A863ED3F4628}"/>
                </a:ext>
              </a:extLst>
            </p:cNvPr>
            <p:cNvCxnSpPr/>
            <p:nvPr/>
          </p:nvCxnSpPr>
          <p:spPr>
            <a:xfrm>
              <a:off x="6227534" y="3429000"/>
              <a:ext cx="1455311" cy="10393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A708FED-E8BD-BAFE-C2E2-62680C9C8E5B}"/>
                </a:ext>
              </a:extLst>
            </p:cNvPr>
            <p:cNvCxnSpPr/>
            <p:nvPr/>
          </p:nvCxnSpPr>
          <p:spPr>
            <a:xfrm flipV="1">
              <a:off x="6227534" y="3429000"/>
              <a:ext cx="1370470" cy="586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161B97C-8A1E-D56E-77C9-A7A47D3AEC31}"/>
                </a:ext>
              </a:extLst>
            </p:cNvPr>
            <p:cNvCxnSpPr>
              <a:cxnSpLocks/>
            </p:cNvCxnSpPr>
            <p:nvPr/>
          </p:nvCxnSpPr>
          <p:spPr>
            <a:xfrm>
              <a:off x="6227534" y="4468305"/>
              <a:ext cx="1370470" cy="569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5AA6F6-D422-69DD-8556-8ADA616954D0}"/>
                </a:ext>
              </a:extLst>
            </p:cNvPr>
            <p:cNvCxnSpPr/>
            <p:nvPr/>
          </p:nvCxnSpPr>
          <p:spPr>
            <a:xfrm>
              <a:off x="6430120" y="5015596"/>
              <a:ext cx="1167884" cy="9372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A9CFFAE-C176-A47A-5D4B-A96A3C8EBE00}"/>
                </a:ext>
              </a:extLst>
            </p:cNvPr>
            <p:cNvCxnSpPr/>
            <p:nvPr/>
          </p:nvCxnSpPr>
          <p:spPr>
            <a:xfrm flipV="1">
              <a:off x="6096000" y="3820857"/>
              <a:ext cx="1502004" cy="16697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7CABCC9-9AF0-1475-DCD7-05F05F720ADE}"/>
                </a:ext>
              </a:extLst>
            </p:cNvPr>
            <p:cNvCxnSpPr/>
            <p:nvPr/>
          </p:nvCxnSpPr>
          <p:spPr>
            <a:xfrm flipV="1">
              <a:off x="6347926" y="5484204"/>
              <a:ext cx="1250078" cy="67311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78010" y="230265"/>
            <a:ext cx="9428466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altLang="vi-VN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  <a:cs typeface="Times New Roman" panose="02020603050405020304" pitchFamily="18" charset="0"/>
              </a:rPr>
              <a:t>2. Thực hành định dạng văn bản trên trang chiếu</a:t>
            </a:r>
            <a:endParaRPr lang="en-US" altLang="vi-VN" sz="28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E9F781-F28A-1727-CF06-3429588AE40F}"/>
              </a:ext>
            </a:extLst>
          </p:cNvPr>
          <p:cNvSpPr txBox="1"/>
          <p:nvPr/>
        </p:nvSpPr>
        <p:spPr>
          <a:xfrm>
            <a:off x="605672" y="1071269"/>
            <a:ext cx="105676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NHIỆM VỤ</a:t>
            </a:r>
            <a:r>
              <a:rPr lang="vi-VN" sz="2000" dirty="0">
                <a:latin typeface="UTM  Avo"/>
              </a:rPr>
              <a:t>: Em hãy mở tệp </a:t>
            </a:r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Canh dep que huong</a:t>
            </a:r>
            <a:r>
              <a:rPr lang="vi-VN" sz="2000" dirty="0">
                <a:latin typeface="UTM  Avo"/>
              </a:rPr>
              <a:t> đã lưu ở Bài 7 và thực hiện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các yêu cầu sau:</a:t>
            </a:r>
            <a:endParaRPr lang="en-US" sz="2000" dirty="0">
              <a:latin typeface="UTM  Avo"/>
            </a:endParaRPr>
          </a:p>
          <a:p>
            <a:endParaRPr lang="vi-VN" sz="2000" dirty="0">
              <a:latin typeface="UTM  Avo"/>
            </a:endParaRPr>
          </a:p>
          <a:p>
            <a:r>
              <a:rPr lang="vi-VN" sz="2000" dirty="0">
                <a:latin typeface="UTM  Avo"/>
              </a:rPr>
              <a:t>a) Định dạng phông chữ, kiểu chữ, cỡ chữ và màu chữ cho văn bản trêntrang chiếu theo mẫu sau: </a:t>
            </a:r>
            <a:endParaRPr lang="en-US" sz="2000" dirty="0">
              <a:latin typeface="UTM  Av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6D9DB-F6D9-A992-7822-B1711411EC2E}"/>
              </a:ext>
            </a:extLst>
          </p:cNvPr>
          <p:cNvSpPr txBox="1"/>
          <p:nvPr/>
        </p:nvSpPr>
        <p:spPr>
          <a:xfrm>
            <a:off x="605671" y="5463565"/>
            <a:ext cx="10567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latin typeface="UTM  Avo"/>
              </a:rPr>
              <a:t>b) Chọn mẫu gạch đầu dòng cho từng địa danh ở trang 2.</a:t>
            </a:r>
          </a:p>
          <a:p>
            <a:r>
              <a:rPr lang="vi-VN" sz="2000" dirty="0">
                <a:latin typeface="UTM  Avo"/>
              </a:rPr>
              <a:t>c) Lưu tệp trình chiếu vào thư mục tên của em và thoát khỏi phần mềm.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D96CD-66B2-D132-38C9-35C04BF8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265" y="2599085"/>
            <a:ext cx="8598673" cy="2753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345264-F107-803F-2E85-083F76DDF918}"/>
              </a:ext>
            </a:extLst>
          </p:cNvPr>
          <p:cNvSpPr txBox="1"/>
          <p:nvPr/>
        </p:nvSpPr>
        <p:spPr>
          <a:xfrm>
            <a:off x="477625" y="223132"/>
            <a:ext cx="111361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Hướng dẫn: 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UTM  Avo"/>
            </a:endParaRP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1:</a:t>
            </a:r>
            <a:r>
              <a:rPr lang="vi-VN" sz="2400" dirty="0">
                <a:latin typeface="UTM  Avo"/>
              </a:rPr>
              <a:t> Khởi động phần mềm trình chiếu.</a:t>
            </a:r>
          </a:p>
          <a:p>
            <a:r>
              <a:rPr lang="vi-VN" sz="24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2:</a:t>
            </a:r>
            <a:r>
              <a:rPr lang="vi-VN" sz="2400" dirty="0">
                <a:latin typeface="UTM  Avo"/>
              </a:rPr>
              <a:t> : Mở tệp trình chiếu Canh dep que huong đã lưu ở Bài 7.</a:t>
            </a:r>
          </a:p>
          <a:p>
            <a:r>
              <a:rPr lang="vi-VN" sz="2400" dirty="0">
                <a:latin typeface="UTM  Avo"/>
              </a:rPr>
              <a:t>Chọn lệnh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trong bảng chọn </a:t>
            </a:r>
            <a:r>
              <a:rPr lang="vi-VN" sz="2400" b="1" dirty="0">
                <a:latin typeface="UTM  Avo"/>
              </a:rPr>
              <a:t>File</a:t>
            </a:r>
            <a:r>
              <a:rPr lang="vi-VN" sz="2400" dirty="0">
                <a:latin typeface="UTM  Avo"/>
              </a:rPr>
              <a:t>. Cửa sổ </a:t>
            </a:r>
            <a:r>
              <a:rPr lang="vi-VN" sz="2400" b="1" dirty="0">
                <a:latin typeface="UTM  Avo"/>
              </a:rPr>
              <a:t>Open</a:t>
            </a:r>
            <a:r>
              <a:rPr lang="vi-VN" sz="2400" dirty="0">
                <a:latin typeface="UTM  Avo"/>
              </a:rPr>
              <a:t> hiện ra tương tự như sau: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2924E-9174-78FC-C4F6-81E4036C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88" y="1927309"/>
            <a:ext cx="8316200" cy="4369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8EB24D-F7A1-CBF7-D50E-4E07B0C701F4}"/>
              </a:ext>
            </a:extLst>
          </p:cNvPr>
          <p:cNvSpPr txBox="1"/>
          <p:nvPr/>
        </p:nvSpPr>
        <p:spPr>
          <a:xfrm>
            <a:off x="426956" y="1123225"/>
            <a:ext cx="110623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vi-VN" sz="2000" dirty="0">
                <a:latin typeface="UTM  Avo"/>
              </a:rPr>
              <a:t>Để định dạng phông chữ, kiểu chữ, cỡ chữ và màu chữ cho văn bản trên trang chiếu em thực hiện các bước sau:</a:t>
            </a:r>
            <a:endParaRPr lang="en-US" sz="2000" dirty="0">
              <a:latin typeface="UTM  Avo"/>
            </a:endParaRPr>
          </a:p>
          <a:p>
            <a:endParaRPr lang="en-US" sz="2000" dirty="0">
              <a:latin typeface="UTM  Avo"/>
            </a:endParaRPr>
          </a:p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 Bước 1</a:t>
            </a:r>
            <a:r>
              <a:rPr lang="vi-VN" sz="2000" dirty="0">
                <a:latin typeface="UTM  Avo"/>
              </a:rPr>
              <a:t>: Chọn phần văn bản cần định dạng</a:t>
            </a:r>
            <a:endParaRPr lang="en-US" sz="2000" dirty="0">
              <a:latin typeface="UTM  Av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99C86-BA8B-016C-027C-EFA98905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625" y="2664498"/>
            <a:ext cx="8287872" cy="20437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91F29-F0F3-BD7E-5508-1474EC55A715}"/>
              </a:ext>
            </a:extLst>
          </p:cNvPr>
          <p:cNvSpPr txBox="1"/>
          <p:nvPr/>
        </p:nvSpPr>
        <p:spPr>
          <a:xfrm>
            <a:off x="426956" y="5143923"/>
            <a:ext cx="114512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 Avo"/>
              </a:rPr>
              <a:t>Bước 2</a:t>
            </a:r>
            <a:r>
              <a:rPr lang="vi-VN" sz="2000" dirty="0">
                <a:latin typeface="UTM  Avo"/>
              </a:rPr>
              <a:t>:</a:t>
            </a:r>
            <a:r>
              <a:rPr lang="en-US" sz="2000" dirty="0">
                <a:latin typeface="UTM  Avo"/>
              </a:rPr>
              <a:t> </a:t>
            </a:r>
            <a:r>
              <a:rPr lang="vi-VN" sz="2000" dirty="0">
                <a:latin typeface="UTM  Avo"/>
              </a:rPr>
              <a:t>Định dạng văn bản: Nháy chuột vào nút lệnh hoặc nút mũi tên </a:t>
            </a:r>
            <a:r>
              <a:rPr lang="en-US" sz="2000" dirty="0">
                <a:latin typeface="UTM  Avo"/>
              </a:rPr>
              <a:t>     </a:t>
            </a:r>
            <a:r>
              <a:rPr lang="vi-VN" sz="2000" dirty="0">
                <a:latin typeface="UTM  Avo"/>
              </a:rPr>
              <a:t>bên phải nút lệnh rồi chọn định dạng thích hợp</a:t>
            </a:r>
            <a:endParaRPr lang="en-US" sz="2000" dirty="0">
              <a:latin typeface="UTM  Avo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47481D-B806-7733-E811-16BAED0194F6}"/>
              </a:ext>
            </a:extLst>
          </p:cNvPr>
          <p:cNvSpPr/>
          <p:nvPr/>
        </p:nvSpPr>
        <p:spPr>
          <a:xfrm>
            <a:off x="7136090" y="5143923"/>
            <a:ext cx="150829" cy="2545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0E5274F-D1BA-CC08-6AE7-8F22D51EEF24}"/>
              </a:ext>
            </a:extLst>
          </p:cNvPr>
          <p:cNvSpPr/>
          <p:nvPr/>
        </p:nvSpPr>
        <p:spPr>
          <a:xfrm rot="10800000">
            <a:off x="7150230" y="5234321"/>
            <a:ext cx="122548" cy="9426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1ADA10-82CD-B9F5-42C8-8D7CC662F9D1}"/>
              </a:ext>
            </a:extLst>
          </p:cNvPr>
          <p:cNvSpPr txBox="1"/>
          <p:nvPr/>
        </p:nvSpPr>
        <p:spPr>
          <a:xfrm>
            <a:off x="273377" y="468686"/>
            <a:ext cx="114064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Chẳng hạn, định dạng cụm từ Cảnh đẹp quê hương ở trang 1 có thể thực hiện các thao tác như sau:</a:t>
            </a:r>
            <a:endParaRPr lang="en-US" sz="2400" dirty="0">
              <a:latin typeface="UTM  Av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55A1D-2224-598C-4B24-FF165E97E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7" y="868796"/>
            <a:ext cx="7183190" cy="5409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D1C779-56C2-ACAB-27CB-AD5EAEECFCC8}"/>
              </a:ext>
            </a:extLst>
          </p:cNvPr>
          <p:cNvSpPr txBox="1"/>
          <p:nvPr/>
        </p:nvSpPr>
        <p:spPr>
          <a:xfrm>
            <a:off x="7620091" y="3723848"/>
            <a:ext cx="446205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UTM  Avo"/>
              </a:rPr>
              <a:t>Thực hiện tương tự với phần văn bản khác trên các trang chiếu còn lại. Lưu ý: Định dạng hoặc bỏ định dạng kiểu chữ đậm, nghiêng, gạch chân bằng cách nháy chuột vào nút lệnh tương ứng</a:t>
            </a:r>
            <a:r>
              <a:rPr lang="en-US" sz="2400" dirty="0">
                <a:latin typeface="UTM  Avo"/>
              </a:rPr>
              <a:t>      ;     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408131" y="6033154"/>
            <a:ext cx="983512" cy="245098"/>
            <a:chOff x="10774838" y="6266764"/>
            <a:chExt cx="983512" cy="2450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A023A7-C15A-732F-B550-A12D434E8BCA}"/>
                </a:ext>
              </a:extLst>
            </p:cNvPr>
            <p:cNvSpPr/>
            <p:nvPr/>
          </p:nvSpPr>
          <p:spPr>
            <a:xfrm>
              <a:off x="11144054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i="1" dirty="0">
                  <a:latin typeface="UTM  Avo"/>
                </a:rPr>
                <a:t>I  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B29804-38BA-3272-48F0-634B371FF0D8}"/>
                </a:ext>
              </a:extLst>
            </p:cNvPr>
            <p:cNvSpPr/>
            <p:nvPr/>
          </p:nvSpPr>
          <p:spPr>
            <a:xfrm>
              <a:off x="10774838" y="6266765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AE39DE-1380-CE45-FC32-B9E1979EB994}"/>
                </a:ext>
              </a:extLst>
            </p:cNvPr>
            <p:cNvSpPr/>
            <p:nvPr/>
          </p:nvSpPr>
          <p:spPr>
            <a:xfrm>
              <a:off x="11522680" y="6266764"/>
              <a:ext cx="235670" cy="2450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UTM  Avo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55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900</Words>
  <Application>Microsoft Office PowerPoint</Application>
  <PresentationFormat>Widescreen</PresentationFormat>
  <Paragraphs>88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Calibri</vt:lpstr>
      <vt:lpstr>iCiel Cadena</vt:lpstr>
      <vt:lpstr>SVN-Avo</vt:lpstr>
      <vt:lpstr>SVN-SAF</vt:lpstr>
      <vt:lpstr>Times New Roman</vt:lpstr>
      <vt:lpstr>UTM  Avo</vt:lpstr>
      <vt:lpstr>UTM Avo</vt:lpstr>
      <vt:lpstr>UVF Salome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WINDOWS</cp:lastModifiedBy>
  <cp:revision>197</cp:revision>
  <dcterms:created xsi:type="dcterms:W3CDTF">2021-11-14T08:33:00Z</dcterms:created>
  <dcterms:modified xsi:type="dcterms:W3CDTF">2025-01-22T00:06:28Z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66D305AB9531430CA82F64AC33C83CE7</vt:lpwstr>
  </property>
  <property fmtid="{D5CDD505-2E9C-101B-9397-08002B2CF9AE}" pid="3" name="KSOProductBuildVer">
    <vt:lpwstr>1033-11.2.0.11486</vt:lpwstr>
  </property>
</Properties>
</file>