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85" r:id="rId9"/>
    <p:sldId id="286" r:id="rId10"/>
    <p:sldId id="278" r:id="rId11"/>
    <p:sldId id="277" r:id="rId12"/>
  </p:sldIdLst>
  <p:sldSz cx="18288000" cy="10287000"/>
  <p:notesSz cx="6858000" cy="9144000"/>
  <p:embeddedFontLst>
    <p:embeddedFont>
      <p:font typeface="Paytone On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:a16="http://schemas.microsoft.com/office/drawing/2014/main" id="{54F669CA-DAAB-4184-97BC-4F56B87B11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C8EE9B-523E-44D9-A01F-1C2C862239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797</Words>
  <Application>Microsoft Office PowerPoint</Application>
  <PresentationFormat>Custom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Paytone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</cp:lastModifiedBy>
  <cp:revision>33</cp:revision>
  <dcterms:modified xsi:type="dcterms:W3CDTF">2025-01-21T23:55:24Z</dcterms:modified>
</cp:coreProperties>
</file>