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61" r:id="rId5"/>
    <p:sldId id="260" r:id="rId6"/>
    <p:sldId id="268" r:id="rId7"/>
    <p:sldId id="259" r:id="rId8"/>
    <p:sldId id="265" r:id="rId9"/>
    <p:sldId id="262" r:id="rId10"/>
    <p:sldId id="270" r:id="rId11"/>
    <p:sldId id="263" r:id="rId12"/>
    <p:sldId id="264" r:id="rId13"/>
    <p:sldId id="266" r:id="rId14"/>
    <p:sldId id="271" r:id="rId15"/>
    <p:sldId id="267" r:id="rId16"/>
    <p:sldId id="269" r:id="rId17"/>
    <p:sldId id="280" r:id="rId18"/>
  </p:sldIdLst>
  <p:sldSz cx="18288000" cy="10287000"/>
  <p:notesSz cx="6858000" cy="9144000"/>
  <p:embeddedFontLst>
    <p:embeddedFont>
      <p:font typeface="Paytone One" panose="020B0604020202020204" charset="0"/>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13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62727C-7D43-4EB4-A6E7-983327922AB2}">
  <a:tblStyle styleId="{1462727C-7D43-4EB4-A6E7-983327922AB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0" d="100"/>
          <a:sy n="40" d="100"/>
        </p:scale>
        <p:origin x="90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199f375035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g2199f375035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199f375035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6" name="Google Shape;466;g2199f375035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9" name="Google Shape;50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1" name="Google Shape;44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6" name="Google Shape;86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199f375035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g2199f375035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30.png"/><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14.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0.png"/><Relationship Id="rId7"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microsoft.com/office/2007/relationships/hdphoto" Target="../media/hdphoto2.wdp"/><Relationship Id="rId9" Type="http://schemas.openxmlformats.org/officeDocument/2006/relationships/image" Target="../media/image65.png"/></Relationships>
</file>

<file path=ppt/slides/_rels/slide15.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1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67.png"/><Relationship Id="rId4" Type="http://schemas.openxmlformats.org/officeDocument/2006/relationships/image" Target="../media/image75.png"/></Relationships>
</file>

<file path=ppt/slides/_rels/slide1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78.png"/><Relationship Id="rId4" Type="http://schemas.openxmlformats.org/officeDocument/2006/relationships/image" Target="../media/image7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0A5DB"/>
        </a:solidFill>
        <a:effectLst/>
      </p:bgPr>
    </p:bg>
    <p:spTree>
      <p:nvGrpSpPr>
        <p:cNvPr id="1" name="Shape 83"/>
        <p:cNvGrpSpPr/>
        <p:nvPr/>
      </p:nvGrpSpPr>
      <p:grpSpPr>
        <a:xfrm>
          <a:off x="0" y="0"/>
          <a:ext cx="0" cy="0"/>
          <a:chOff x="0" y="0"/>
          <a:chExt cx="0" cy="0"/>
        </a:xfrm>
      </p:grpSpPr>
      <p:grpSp>
        <p:nvGrpSpPr>
          <p:cNvPr id="84" name="Google Shape;84;p13"/>
          <p:cNvGrpSpPr/>
          <p:nvPr/>
        </p:nvGrpSpPr>
        <p:grpSpPr>
          <a:xfrm>
            <a:off x="371565" y="265452"/>
            <a:ext cx="17544985" cy="9647661"/>
            <a:chOff x="0" y="-28575"/>
            <a:chExt cx="4620871" cy="2540931"/>
          </a:xfrm>
        </p:grpSpPr>
        <p:sp>
          <p:nvSpPr>
            <p:cNvPr id="85" name="Google Shape;85;p13"/>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86" name="Google Shape;86;p13"/>
            <p:cNvSpPr txBox="1"/>
            <p:nvPr/>
          </p:nvSpPr>
          <p:spPr>
            <a:xfrm>
              <a:off x="0" y="-28575"/>
              <a:ext cx="812700" cy="8415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7" name="Google Shape;87;p13"/>
          <p:cNvGrpSpPr/>
          <p:nvPr/>
        </p:nvGrpSpPr>
        <p:grpSpPr>
          <a:xfrm>
            <a:off x="435576" y="327080"/>
            <a:ext cx="17416961" cy="9524406"/>
            <a:chOff x="0" y="-28575"/>
            <a:chExt cx="4587153" cy="2508469"/>
          </a:xfrm>
        </p:grpSpPr>
        <p:sp>
          <p:nvSpPr>
            <p:cNvPr id="88" name="Google Shape;88;p13"/>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F5F5F5"/>
            </a:solidFill>
            <a:ln>
              <a:noFill/>
            </a:ln>
          </p:spPr>
        </p:sp>
        <p:sp>
          <p:nvSpPr>
            <p:cNvPr id="89" name="Google Shape;89;p13"/>
            <p:cNvSpPr txBox="1"/>
            <p:nvPr/>
          </p:nvSpPr>
          <p:spPr>
            <a:xfrm>
              <a:off x="0" y="-28575"/>
              <a:ext cx="812700" cy="8415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90" name="Google Shape;90;p13"/>
          <p:cNvPicPr preferRelativeResize="0"/>
          <p:nvPr/>
        </p:nvPicPr>
        <p:blipFill>
          <a:blip r:embed="rId3">
            <a:alphaModFix/>
          </a:blip>
          <a:stretch>
            <a:fillRect/>
          </a:stretch>
        </p:blipFill>
        <p:spPr>
          <a:xfrm>
            <a:off x="0" y="-84475"/>
            <a:ext cx="18288000" cy="10287000"/>
          </a:xfrm>
          <a:prstGeom prst="rect">
            <a:avLst/>
          </a:prstGeom>
          <a:noFill/>
          <a:ln>
            <a:noFill/>
          </a:ln>
        </p:spPr>
      </p:pic>
      <p:sp>
        <p:nvSpPr>
          <p:cNvPr id="93" name="Google Shape;93;p13"/>
          <p:cNvSpPr txBox="1"/>
          <p:nvPr/>
        </p:nvSpPr>
        <p:spPr>
          <a:xfrm>
            <a:off x="371450" y="1468300"/>
            <a:ext cx="17416961" cy="3223062"/>
          </a:xfrm>
          <a:prstGeom prst="rect">
            <a:avLst/>
          </a:prstGeom>
          <a:noFill/>
          <a:ln>
            <a:noFill/>
          </a:ln>
        </p:spPr>
        <p:txBody>
          <a:bodyPr spcFirstLastPara="1" wrap="square" lIns="0" tIns="0" rIns="0" bIns="0" anchor="t" anchorCtr="0">
            <a:spAutoFit/>
          </a:bodyPr>
          <a:lstStyle/>
          <a:p>
            <a:pPr marL="0" marR="0" lvl="0" indent="0" algn="ctr" rtl="0">
              <a:lnSpc>
                <a:spcPct val="119003"/>
              </a:lnSpc>
              <a:spcBef>
                <a:spcPts val="0"/>
              </a:spcBef>
              <a:spcAft>
                <a:spcPts val="0"/>
              </a:spcAft>
              <a:buNone/>
            </a:pPr>
            <a:r>
              <a:rPr lang="vi-VN" sz="8800" dirty="0">
                <a:latin typeface="Times New Roman" panose="02020603050405020304" pitchFamily="18" charset="0"/>
                <a:cs typeface="Times New Roman" panose="02020603050405020304" pitchFamily="18" charset="0"/>
              </a:rPr>
              <a:t>A. SỬ DỤNG PHẦN MỀM ĐỒ HOẠ TẠO SẢN PHẨM SỐ ĐƠN GIẢN </a:t>
            </a:r>
            <a:endParaRPr sz="8800" dirty="0">
              <a:latin typeface="Times New Roman" panose="02020603050405020304" pitchFamily="18" charset="0"/>
              <a:cs typeface="Times New Roman" panose="02020603050405020304" pitchFamily="18" charset="0"/>
            </a:endParaRPr>
          </a:p>
        </p:txBody>
      </p:sp>
      <p:grpSp>
        <p:nvGrpSpPr>
          <p:cNvPr id="94" name="Google Shape;94;p13"/>
          <p:cNvGrpSpPr/>
          <p:nvPr/>
        </p:nvGrpSpPr>
        <p:grpSpPr>
          <a:xfrm>
            <a:off x="6179840" y="746412"/>
            <a:ext cx="5928319" cy="727550"/>
            <a:chOff x="0" y="0"/>
            <a:chExt cx="7904426" cy="970066"/>
          </a:xfrm>
        </p:grpSpPr>
        <p:sp>
          <p:nvSpPr>
            <p:cNvPr id="95" name="Google Shape;95;p13"/>
            <p:cNvSpPr/>
            <p:nvPr/>
          </p:nvSpPr>
          <p:spPr>
            <a:xfrm>
              <a:off x="0" y="0"/>
              <a:ext cx="7904426" cy="970066"/>
            </a:xfrm>
            <a:custGeom>
              <a:avLst/>
              <a:gdLst/>
              <a:ahLst/>
              <a:cxnLst/>
              <a:rect l="l" t="t" r="r" b="b"/>
              <a:pathLst>
                <a:path w="1561368" h="191618" extrusionOk="0">
                  <a:moveTo>
                    <a:pt x="66602" y="0"/>
                  </a:moveTo>
                  <a:lnTo>
                    <a:pt x="1494766" y="0"/>
                  </a:lnTo>
                  <a:cubicBezTo>
                    <a:pt x="1512430" y="0"/>
                    <a:pt x="1529371" y="7017"/>
                    <a:pt x="1541861" y="19507"/>
                  </a:cubicBezTo>
                  <a:cubicBezTo>
                    <a:pt x="1554351" y="31998"/>
                    <a:pt x="1561368" y="48938"/>
                    <a:pt x="1561368" y="66602"/>
                  </a:cubicBezTo>
                  <a:lnTo>
                    <a:pt x="1561368" y="125016"/>
                  </a:lnTo>
                  <a:cubicBezTo>
                    <a:pt x="1561368" y="142680"/>
                    <a:pt x="1554351" y="159621"/>
                    <a:pt x="1541861" y="172111"/>
                  </a:cubicBezTo>
                  <a:cubicBezTo>
                    <a:pt x="1529371" y="184601"/>
                    <a:pt x="1512430" y="191618"/>
                    <a:pt x="1494766" y="191618"/>
                  </a:cubicBezTo>
                  <a:lnTo>
                    <a:pt x="66602" y="191618"/>
                  </a:lnTo>
                  <a:cubicBezTo>
                    <a:pt x="48938" y="191618"/>
                    <a:pt x="31998" y="184601"/>
                    <a:pt x="19507" y="172111"/>
                  </a:cubicBezTo>
                  <a:cubicBezTo>
                    <a:pt x="7017" y="159621"/>
                    <a:pt x="0" y="142680"/>
                    <a:pt x="0" y="125016"/>
                  </a:cubicBezTo>
                  <a:lnTo>
                    <a:pt x="0" y="66602"/>
                  </a:lnTo>
                  <a:cubicBezTo>
                    <a:pt x="0" y="48938"/>
                    <a:pt x="7017" y="31998"/>
                    <a:pt x="19507" y="19507"/>
                  </a:cubicBezTo>
                  <a:cubicBezTo>
                    <a:pt x="31998" y="7017"/>
                    <a:pt x="48938" y="0"/>
                    <a:pt x="66602" y="0"/>
                  </a:cubicBezTo>
                  <a:close/>
                </a:path>
              </a:pathLst>
            </a:custGeom>
            <a:solidFill>
              <a:srgbClr val="F5B9BE"/>
            </a:solidFill>
            <a:ln w="476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txBox="1"/>
            <p:nvPr/>
          </p:nvSpPr>
          <p:spPr>
            <a:xfrm>
              <a:off x="579076" y="163259"/>
              <a:ext cx="6746401" cy="636000"/>
            </a:xfrm>
            <a:prstGeom prst="rect">
              <a:avLst/>
            </a:prstGeom>
            <a:noFill/>
            <a:ln>
              <a:noFill/>
            </a:ln>
          </p:spPr>
          <p:txBody>
            <a:bodyPr spcFirstLastPara="1" wrap="square" lIns="0" tIns="0" rIns="0" bIns="0" anchor="t" anchorCtr="0">
              <a:spAutoFit/>
            </a:bodyPr>
            <a:lstStyle/>
            <a:p>
              <a:pPr marL="0" marR="0" lvl="0" indent="0" algn="ctr" rtl="0">
                <a:lnSpc>
                  <a:spcPct val="122007"/>
                </a:lnSpc>
                <a:spcBef>
                  <a:spcPts val="0"/>
                </a:spcBef>
                <a:spcAft>
                  <a:spcPts val="0"/>
                </a:spcAft>
                <a:buNone/>
              </a:pPr>
              <a:r>
                <a:rPr lang="en-US" sz="3099" i="0" u="none" strike="noStrike" cap="none" dirty="0">
                  <a:solidFill>
                    <a:srgbClr val="000000"/>
                  </a:solidFill>
                  <a:latin typeface="Paytone One"/>
                  <a:ea typeface="Paytone One"/>
                  <a:cs typeface="Paytone One"/>
                  <a:sym typeface="Paytone One"/>
                </a:rPr>
                <a:t>BOOK | EDUCATION</a:t>
              </a:r>
              <a:endParaRPr dirty="0"/>
            </a:p>
          </p:txBody>
        </p:sp>
      </p:grpSp>
      <p:pic>
        <p:nvPicPr>
          <p:cNvPr id="97" name="Google Shape;97;p13"/>
          <p:cNvPicPr preferRelativeResize="0"/>
          <p:nvPr/>
        </p:nvPicPr>
        <p:blipFill rotWithShape="1">
          <a:blip r:embed="rId4">
            <a:alphaModFix/>
          </a:blip>
          <a:srcRect l="34595" t="11995" r="52026" b="68625"/>
          <a:stretch/>
        </p:blipFill>
        <p:spPr>
          <a:xfrm>
            <a:off x="2959644" y="6535719"/>
            <a:ext cx="1879877" cy="1531726"/>
          </a:xfrm>
          <a:prstGeom prst="rect">
            <a:avLst/>
          </a:prstGeom>
          <a:noFill/>
          <a:ln>
            <a:noFill/>
          </a:ln>
        </p:spPr>
      </p:pic>
      <p:pic>
        <p:nvPicPr>
          <p:cNvPr id="98" name="Google Shape;98;p13"/>
          <p:cNvPicPr preferRelativeResize="0"/>
          <p:nvPr/>
        </p:nvPicPr>
        <p:blipFill rotWithShape="1">
          <a:blip r:embed="rId4">
            <a:alphaModFix/>
          </a:blip>
          <a:srcRect l="55552" t="11995" r="30322" b="68625"/>
          <a:stretch/>
        </p:blipFill>
        <p:spPr>
          <a:xfrm>
            <a:off x="13291425" y="6535725"/>
            <a:ext cx="1984925" cy="1531726"/>
          </a:xfrm>
          <a:prstGeom prst="rect">
            <a:avLst/>
          </a:prstGeom>
          <a:noFill/>
          <a:ln>
            <a:noFill/>
          </a:ln>
        </p:spPr>
      </p:pic>
      <p:pic>
        <p:nvPicPr>
          <p:cNvPr id="99" name="Google Shape;99;p13"/>
          <p:cNvPicPr preferRelativeResize="0"/>
          <p:nvPr/>
        </p:nvPicPr>
        <p:blipFill rotWithShape="1">
          <a:blip r:embed="rId4">
            <a:alphaModFix/>
          </a:blip>
          <a:srcRect l="15507" t="35995" r="15507"/>
          <a:stretch/>
        </p:blipFill>
        <p:spPr>
          <a:xfrm>
            <a:off x="4839521" y="5601923"/>
            <a:ext cx="9693974" cy="5059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7591"/>
        </a:solidFill>
        <a:effectLst/>
      </p:bgPr>
    </p:bg>
    <p:spTree>
      <p:nvGrpSpPr>
        <p:cNvPr id="1" name="Shape 467"/>
        <p:cNvGrpSpPr/>
        <p:nvPr/>
      </p:nvGrpSpPr>
      <p:grpSpPr>
        <a:xfrm>
          <a:off x="0" y="0"/>
          <a:ext cx="0" cy="0"/>
          <a:chOff x="0" y="0"/>
          <a:chExt cx="0" cy="0"/>
        </a:xfrm>
      </p:grpSpPr>
      <p:grpSp>
        <p:nvGrpSpPr>
          <p:cNvPr id="468" name="Google Shape;468;p27"/>
          <p:cNvGrpSpPr/>
          <p:nvPr/>
        </p:nvGrpSpPr>
        <p:grpSpPr>
          <a:xfrm>
            <a:off x="371565" y="265452"/>
            <a:ext cx="17544985" cy="9647661"/>
            <a:chOff x="0" y="-28575"/>
            <a:chExt cx="4620871" cy="2540931"/>
          </a:xfrm>
        </p:grpSpPr>
        <p:sp>
          <p:nvSpPr>
            <p:cNvPr id="469" name="Google Shape;469;p27"/>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470" name="Google Shape;470;p27"/>
            <p:cNvSpPr txBox="1"/>
            <p:nvPr/>
          </p:nvSpPr>
          <p:spPr>
            <a:xfrm>
              <a:off x="0" y="-28575"/>
              <a:ext cx="812700" cy="8415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71" name="Google Shape;471;p27"/>
          <p:cNvGrpSpPr/>
          <p:nvPr/>
        </p:nvGrpSpPr>
        <p:grpSpPr>
          <a:xfrm>
            <a:off x="435519" y="319490"/>
            <a:ext cx="17416961" cy="9524406"/>
            <a:chOff x="0" y="-28575"/>
            <a:chExt cx="4587153" cy="2508469"/>
          </a:xfrm>
          <a:solidFill>
            <a:schemeClr val="accent4">
              <a:lumMod val="20000"/>
              <a:lumOff val="80000"/>
            </a:schemeClr>
          </a:solidFill>
        </p:grpSpPr>
        <p:sp>
          <p:nvSpPr>
            <p:cNvPr id="472" name="Google Shape;472;p27"/>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grpFill/>
            <a:ln>
              <a:noFill/>
            </a:ln>
          </p:spPr>
        </p:sp>
        <p:sp>
          <p:nvSpPr>
            <p:cNvPr id="473" name="Google Shape;473;p27"/>
            <p:cNvSpPr txBox="1"/>
            <p:nvPr/>
          </p:nvSpPr>
          <p:spPr>
            <a:xfrm>
              <a:off x="0" y="-28575"/>
              <a:ext cx="812700" cy="841500"/>
            </a:xfrm>
            <a:prstGeom prst="rect">
              <a:avLst/>
            </a:prstGeom>
            <a:grp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485" name="Google Shape;485;p27"/>
          <p:cNvPicPr preferRelativeResize="0"/>
          <p:nvPr/>
        </p:nvPicPr>
        <p:blipFill rotWithShape="1">
          <a:blip r:embed="rId3">
            <a:alphaModFix/>
          </a:blip>
          <a:srcRect/>
          <a:stretch/>
        </p:blipFill>
        <p:spPr>
          <a:xfrm rot="-1391531">
            <a:off x="-250819" y="43762"/>
            <a:ext cx="3868330" cy="2405398"/>
          </a:xfrm>
          <a:prstGeom prst="rect">
            <a:avLst/>
          </a:prstGeom>
          <a:noFill/>
          <a:ln>
            <a:noFill/>
          </a:ln>
        </p:spPr>
      </p:pic>
      <p:sp>
        <p:nvSpPr>
          <p:cNvPr id="4" name="Callout: Down Arrow 3">
            <a:extLst>
              <a:ext uri="{FF2B5EF4-FFF2-40B4-BE49-F238E27FC236}">
                <a16:creationId xmlns:a16="http://schemas.microsoft.com/office/drawing/2014/main" id="{EB997D47-48AC-E568-587E-E262779E7EB5}"/>
              </a:ext>
            </a:extLst>
          </p:cNvPr>
          <p:cNvSpPr/>
          <p:nvPr/>
        </p:nvSpPr>
        <p:spPr>
          <a:xfrm>
            <a:off x="3457306" y="358770"/>
            <a:ext cx="14395174" cy="2533396"/>
          </a:xfrm>
          <a:prstGeom prst="downArrowCallou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Hộp</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công</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cụ</a:t>
            </a:r>
            <a:r>
              <a:rPr lang="en-US" sz="3500" b="1" dirty="0">
                <a:solidFill>
                  <a:srgbClr val="C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nằm</a:t>
            </a:r>
            <a:r>
              <a:rPr lang="en-US" sz="3500" dirty="0">
                <a:solidFill>
                  <a:sysClr val="windowText" lastClr="000000"/>
                </a:solidFill>
                <a:latin typeface="Times New Roman" panose="02020603050405020304" pitchFamily="18" charset="0"/>
                <a:cs typeface="Times New Roman" panose="02020603050405020304" pitchFamily="18" charset="0"/>
              </a:rPr>
              <a:t> ở </a:t>
            </a:r>
            <a:r>
              <a:rPr lang="en-US" sz="3500" dirty="0" err="1">
                <a:solidFill>
                  <a:sysClr val="windowText" lastClr="000000"/>
                </a:solidFill>
                <a:latin typeface="Times New Roman" panose="02020603050405020304" pitchFamily="18" charset="0"/>
                <a:cs typeface="Times New Roman" panose="02020603050405020304" pitchFamily="18" charset="0"/>
              </a:rPr>
              <a:t>phía</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trên</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bên</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trái</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màn</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hình</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Hình</a:t>
            </a:r>
            <a:r>
              <a:rPr lang="en-US" sz="3500" dirty="0">
                <a:solidFill>
                  <a:sysClr val="windowText" lastClr="000000"/>
                </a:solidFill>
                <a:latin typeface="Times New Roman" panose="02020603050405020304" pitchFamily="18" charset="0"/>
                <a:cs typeface="Times New Roman" panose="02020603050405020304" pitchFamily="18" charset="0"/>
              </a:rPr>
              <a:t> 44). </a:t>
            </a:r>
            <a:r>
              <a:rPr lang="en-US" sz="3500" dirty="0" err="1">
                <a:solidFill>
                  <a:sysClr val="windowText" lastClr="000000"/>
                </a:solidFill>
                <a:latin typeface="Times New Roman" panose="02020603050405020304" pitchFamily="18" charset="0"/>
                <a:cs typeface="Times New Roman" panose="02020603050405020304" pitchFamily="18" charset="0"/>
              </a:rPr>
              <a:t>Muốn</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sử</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dụng</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công</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cụ</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nào</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em</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nháy</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chuột</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vào</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công</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cụ</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đó</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để</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chọn</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rồi</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thực</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hiện</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thao</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tác</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trên</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trang</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vẽ</a:t>
            </a:r>
            <a:r>
              <a:rPr lang="en-US" sz="3500" dirty="0">
                <a:solidFill>
                  <a:sysClr val="windowText" lastClr="000000"/>
                </a:solidFill>
                <a:latin typeface="Times New Roman" panose="02020603050405020304" pitchFamily="18" charset="0"/>
                <a:cs typeface="Times New Roman" panose="02020603050405020304" pitchFamily="18" charset="0"/>
              </a:rPr>
              <a:t>.</a:t>
            </a:r>
          </a:p>
        </p:txBody>
      </p:sp>
      <p:sp>
        <p:nvSpPr>
          <p:cNvPr id="451" name="Flowchart: Off-page Connector 450">
            <a:extLst>
              <a:ext uri="{FF2B5EF4-FFF2-40B4-BE49-F238E27FC236}">
                <a16:creationId xmlns:a16="http://schemas.microsoft.com/office/drawing/2014/main" id="{982E0991-07E2-3C19-4658-8C0F49B141BE}"/>
              </a:ext>
            </a:extLst>
          </p:cNvPr>
          <p:cNvSpPr/>
          <p:nvPr/>
        </p:nvSpPr>
        <p:spPr>
          <a:xfrm rot="10800000" flipV="1">
            <a:off x="950347" y="6395991"/>
            <a:ext cx="14395173" cy="3447905"/>
          </a:xfrm>
          <a:prstGeom prst="flowChartOffpageConnector">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500" dirty="0">
                <a:solidFill>
                  <a:sysClr val="windowText" lastClr="000000"/>
                </a:solidFill>
              </a:rPr>
              <a:t>– </a:t>
            </a:r>
            <a:r>
              <a:rPr lang="vi-VN" sz="3500" dirty="0">
                <a:solidFill>
                  <a:srgbClr val="C00000"/>
                </a:solidFill>
              </a:rPr>
              <a:t>Trang vẽ </a:t>
            </a:r>
            <a:r>
              <a:rPr lang="vi-VN" sz="3500" dirty="0">
                <a:solidFill>
                  <a:sysClr val="windowText" lastClr="000000"/>
                </a:solidFill>
              </a:rPr>
              <a:t>là vùng hình chữ nhật màu trắng. Trang vẽ tương tự như tờ giấy vẽ. Em sử dụng các công cụ để vẽ, chỉnh sửa,... tạo nên sản phẩm trên trang vẽ</a:t>
            </a:r>
            <a:endParaRPr lang="en-US" sz="3500" dirty="0">
              <a:solidFill>
                <a:sysClr val="windowText" lastClr="000000"/>
              </a:solidFill>
            </a:endParaRPr>
          </a:p>
        </p:txBody>
      </p:sp>
      <p:pic>
        <p:nvPicPr>
          <p:cNvPr id="484" name="Google Shape;484;p27"/>
          <p:cNvPicPr preferRelativeResize="0"/>
          <p:nvPr/>
        </p:nvPicPr>
        <p:blipFill rotWithShape="1">
          <a:blip r:embed="rId4">
            <a:alphaModFix/>
          </a:blip>
          <a:srcRect/>
          <a:stretch/>
        </p:blipFill>
        <p:spPr>
          <a:xfrm>
            <a:off x="14903551" y="7394835"/>
            <a:ext cx="3384449" cy="2892165"/>
          </a:xfrm>
          <a:prstGeom prst="rect">
            <a:avLst/>
          </a:prstGeom>
          <a:noFill/>
          <a:ln>
            <a:noFill/>
          </a:ln>
        </p:spPr>
      </p:pic>
      <p:pic>
        <p:nvPicPr>
          <p:cNvPr id="453" name="Picture 452">
            <a:extLst>
              <a:ext uri="{FF2B5EF4-FFF2-40B4-BE49-F238E27FC236}">
                <a16:creationId xmlns:a16="http://schemas.microsoft.com/office/drawing/2014/main" id="{2A6C1A49-B5AC-E16A-C79A-AA17BA0EA09F}"/>
              </a:ext>
            </a:extLst>
          </p:cNvPr>
          <p:cNvPicPr>
            <a:picLocks noChangeAspect="1"/>
          </p:cNvPicPr>
          <p:nvPr/>
        </p:nvPicPr>
        <p:blipFill>
          <a:blip r:embed="rId5"/>
          <a:stretch>
            <a:fillRect/>
          </a:stretch>
        </p:blipFill>
        <p:spPr>
          <a:xfrm>
            <a:off x="3489283" y="1986990"/>
            <a:ext cx="14395174" cy="41338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22" presetClass="entr" presetSubtype="4" fill="hold" nodeType="withEffect">
                                  <p:stCondLst>
                                    <p:cond delay="0"/>
                                  </p:stCondLst>
                                  <p:childTnLst>
                                    <p:set>
                                      <p:cBhvr>
                                        <p:cTn id="11" dur="1" fill="hold">
                                          <p:stCondLst>
                                            <p:cond delay="0"/>
                                          </p:stCondLst>
                                        </p:cTn>
                                        <p:tgtEl>
                                          <p:spTgt spid="453"/>
                                        </p:tgtEl>
                                        <p:attrNameLst>
                                          <p:attrName>style.visibility</p:attrName>
                                        </p:attrNameLst>
                                      </p:cBhvr>
                                      <p:to>
                                        <p:strVal val="visible"/>
                                      </p:to>
                                    </p:set>
                                    <p:animEffect transition="in" filter="wipe(down)">
                                      <p:cBhvr>
                                        <p:cTn id="12" dur="500"/>
                                        <p:tgtEl>
                                          <p:spTgt spid="45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51"/>
                                        </p:tgtEl>
                                        <p:attrNameLst>
                                          <p:attrName>style.visibility</p:attrName>
                                        </p:attrNameLst>
                                      </p:cBhvr>
                                      <p:to>
                                        <p:strVal val="visible"/>
                                      </p:to>
                                    </p:set>
                                    <p:animEffect transition="in" filter="circle(in)">
                                      <p:cBhvr>
                                        <p:cTn id="17" dur="750"/>
                                        <p:tgtEl>
                                          <p:spTgt spid="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7591"/>
        </a:solidFill>
        <a:effectLst/>
      </p:bgPr>
    </p:bg>
    <p:spTree>
      <p:nvGrpSpPr>
        <p:cNvPr id="1" name="Shape 296"/>
        <p:cNvGrpSpPr/>
        <p:nvPr/>
      </p:nvGrpSpPr>
      <p:grpSpPr>
        <a:xfrm>
          <a:off x="0" y="0"/>
          <a:ext cx="0" cy="0"/>
          <a:chOff x="0" y="0"/>
          <a:chExt cx="0" cy="0"/>
        </a:xfrm>
      </p:grpSpPr>
      <p:grpSp>
        <p:nvGrpSpPr>
          <p:cNvPr id="297" name="Google Shape;297;p20"/>
          <p:cNvGrpSpPr/>
          <p:nvPr/>
        </p:nvGrpSpPr>
        <p:grpSpPr>
          <a:xfrm>
            <a:off x="371565" y="265452"/>
            <a:ext cx="17544871" cy="9647599"/>
            <a:chOff x="0" y="-28575"/>
            <a:chExt cx="4620871" cy="2540931"/>
          </a:xfrm>
        </p:grpSpPr>
        <p:sp>
          <p:nvSpPr>
            <p:cNvPr id="298" name="Google Shape;298;p20"/>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299" name="Google Shape;299;p20"/>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00" name="Google Shape;300;p20"/>
          <p:cNvGrpSpPr/>
          <p:nvPr/>
        </p:nvGrpSpPr>
        <p:grpSpPr>
          <a:xfrm>
            <a:off x="307552" y="257466"/>
            <a:ext cx="17416848" cy="9524344"/>
            <a:chOff x="0" y="-28575"/>
            <a:chExt cx="4587153" cy="2508469"/>
          </a:xfrm>
          <a:solidFill>
            <a:schemeClr val="accent3">
              <a:lumMod val="20000"/>
              <a:lumOff val="80000"/>
            </a:schemeClr>
          </a:solidFill>
        </p:grpSpPr>
        <p:sp>
          <p:nvSpPr>
            <p:cNvPr id="301" name="Google Shape;301;p20"/>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grpFill/>
            <a:ln>
              <a:noFill/>
            </a:ln>
          </p:spPr>
        </p:sp>
        <p:sp>
          <p:nvSpPr>
            <p:cNvPr id="302" name="Google Shape;302;p20"/>
            <p:cNvSpPr txBox="1"/>
            <p:nvPr/>
          </p:nvSpPr>
          <p:spPr>
            <a:xfrm>
              <a:off x="0" y="-28575"/>
              <a:ext cx="812800" cy="841375"/>
            </a:xfrm>
            <a:prstGeom prst="rect">
              <a:avLst/>
            </a:prstGeom>
            <a:grp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310" name="Google Shape;310;p20"/>
          <p:cNvPicPr preferRelativeResize="0"/>
          <p:nvPr/>
        </p:nvPicPr>
        <p:blipFill rotWithShape="1">
          <a:blip r:embed="rId3">
            <a:alphaModFix/>
          </a:blip>
          <a:srcRect l="34325" t="27033" r="54253" b="25976"/>
          <a:stretch/>
        </p:blipFill>
        <p:spPr>
          <a:xfrm rot="16933438">
            <a:off x="15162663" y="-375274"/>
            <a:ext cx="2013876" cy="3007424"/>
          </a:xfrm>
          <a:prstGeom prst="rect">
            <a:avLst/>
          </a:prstGeom>
          <a:noFill/>
          <a:ln>
            <a:noFill/>
          </a:ln>
        </p:spPr>
      </p:pic>
      <p:sp>
        <p:nvSpPr>
          <p:cNvPr id="2" name="TextBox 1">
            <a:extLst>
              <a:ext uri="{FF2B5EF4-FFF2-40B4-BE49-F238E27FC236}">
                <a16:creationId xmlns:a16="http://schemas.microsoft.com/office/drawing/2014/main" id="{64FDA9B3-666F-5F68-8724-984E0ECA9010}"/>
              </a:ext>
            </a:extLst>
          </p:cNvPr>
          <p:cNvSpPr txBox="1"/>
          <p:nvPr/>
        </p:nvSpPr>
        <p:spPr>
          <a:xfrm>
            <a:off x="631379" y="505190"/>
            <a:ext cx="13979518" cy="1246495"/>
          </a:xfrm>
          <a:prstGeom prst="rect">
            <a:avLst/>
          </a:prstGeom>
          <a:noFill/>
        </p:spPr>
        <p:txBody>
          <a:bodyPr wrap="square" rtlCol="0">
            <a:spAutoFit/>
          </a:bodyPr>
          <a:lstStyle/>
          <a:p>
            <a:r>
              <a:rPr lang="vi-VN" sz="4000" b="1" dirty="0">
                <a:latin typeface="Times New Roman" panose="02020603050405020304" pitchFamily="18" charset="0"/>
                <a:cs typeface="Times New Roman" panose="02020603050405020304" pitchFamily="18" charset="0"/>
              </a:rPr>
              <a:t>NHIỆM VỤ 2: </a:t>
            </a:r>
            <a:r>
              <a:rPr lang="en-US" sz="3500" dirty="0" err="1">
                <a:latin typeface="Times New Roman" panose="02020603050405020304" pitchFamily="18" charset="0"/>
                <a:cs typeface="Times New Roman" panose="02020603050405020304" pitchFamily="18" charset="0"/>
              </a:rPr>
              <a:t>Làm</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quen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với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công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cụ</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vẽ</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hình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tô</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màu</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vẽ</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hình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và</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tô</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màu</a:t>
            </a:r>
            <a:r>
              <a:rPr lang="en-US" sz="3500" dirty="0">
                <a:latin typeface="Times New Roman" panose="02020603050405020304" pitchFamily="18" charset="0"/>
                <a:cs typeface="Times New Roman" panose="02020603050405020304" pitchFamily="18" charset="0"/>
              </a:rPr>
              <a:t> </a:t>
            </a:r>
            <a:r>
              <a:rPr lang="vi-VN"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quả</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bóng</a:t>
            </a:r>
            <a:r>
              <a:rPr lang="en-US" sz="3500" dirty="0">
                <a:latin typeface="Times New Roman" panose="02020603050405020304" pitchFamily="18" charset="0"/>
                <a:cs typeface="Times New Roman" panose="02020603050405020304" pitchFamily="18" charset="0"/>
              </a:rPr>
              <a:t> bay</a:t>
            </a:r>
            <a:endParaRPr lang="en-US" sz="3500" b="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8A736AA-FA44-B6F1-320D-43607032B569}"/>
              </a:ext>
            </a:extLst>
          </p:cNvPr>
          <p:cNvPicPr>
            <a:picLocks noChangeAspect="1"/>
          </p:cNvPicPr>
          <p:nvPr/>
        </p:nvPicPr>
        <p:blipFill>
          <a:blip r:embed="rId4"/>
          <a:stretch>
            <a:fillRect/>
          </a:stretch>
        </p:blipFill>
        <p:spPr>
          <a:xfrm>
            <a:off x="1457355" y="5966606"/>
            <a:ext cx="3159249" cy="3682918"/>
          </a:xfrm>
          <a:prstGeom prst="rect">
            <a:avLst/>
          </a:prstGeom>
        </p:spPr>
      </p:pic>
      <p:sp>
        <p:nvSpPr>
          <p:cNvPr id="8" name="Callout: Down Arrow 7">
            <a:extLst>
              <a:ext uri="{FF2B5EF4-FFF2-40B4-BE49-F238E27FC236}">
                <a16:creationId xmlns:a16="http://schemas.microsoft.com/office/drawing/2014/main" id="{682BB264-8A7E-4EFB-0972-06176151BF9C}"/>
              </a:ext>
            </a:extLst>
          </p:cNvPr>
          <p:cNvSpPr/>
          <p:nvPr/>
        </p:nvSpPr>
        <p:spPr>
          <a:xfrm>
            <a:off x="765980" y="1821623"/>
            <a:ext cx="4542000" cy="4311547"/>
          </a:xfrm>
          <a:prstGeom prst="downArrowCallout">
            <a:avLst>
              <a:gd name="adj1" fmla="val 18034"/>
              <a:gd name="adj2" fmla="val 25000"/>
              <a:gd name="adj3" fmla="val 30824"/>
              <a:gd name="adj4" fmla="val 64396"/>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dirty="0">
                <a:solidFill>
                  <a:srgbClr val="C00000"/>
                </a:solidFill>
              </a:rPr>
              <a:t>Bước 1: </a:t>
            </a:r>
            <a:r>
              <a:rPr lang="vi-VN" sz="3000" dirty="0">
                <a:solidFill>
                  <a:schemeClr val="tx1"/>
                </a:solidFill>
              </a:rPr>
              <a:t>Nháy chuột chọn công cụ Oval           trong nhóm công cụ vẽ hình, kéo thả chuột trong trang vẽ để vẽ hình một quả bóng bay</a:t>
            </a:r>
          </a:p>
          <a:p>
            <a:pPr algn="ctr"/>
            <a:r>
              <a:rPr lang="vi-VN" sz="3000" dirty="0">
                <a:solidFill>
                  <a:schemeClr val="tx1"/>
                </a:solidFill>
              </a:rPr>
              <a:t> (Hình 45). 	</a:t>
            </a:r>
            <a:endParaRPr lang="en-US" sz="3000" dirty="0"/>
          </a:p>
        </p:txBody>
      </p:sp>
      <p:pic>
        <p:nvPicPr>
          <p:cNvPr id="11" name="Picture 10">
            <a:extLst>
              <a:ext uri="{FF2B5EF4-FFF2-40B4-BE49-F238E27FC236}">
                <a16:creationId xmlns:a16="http://schemas.microsoft.com/office/drawing/2014/main" id="{166039F0-9B35-3436-83CF-2CFEEFC74091}"/>
              </a:ext>
            </a:extLst>
          </p:cNvPr>
          <p:cNvPicPr>
            <a:picLocks noChangeAspect="1"/>
          </p:cNvPicPr>
          <p:nvPr/>
        </p:nvPicPr>
        <p:blipFill>
          <a:blip r:embed="rId5"/>
          <a:stretch>
            <a:fillRect/>
          </a:stretch>
        </p:blipFill>
        <p:spPr>
          <a:xfrm>
            <a:off x="3138743" y="2200414"/>
            <a:ext cx="812544" cy="591888"/>
          </a:xfrm>
          <a:prstGeom prst="rect">
            <a:avLst/>
          </a:prstGeom>
        </p:spPr>
      </p:pic>
      <p:sp>
        <p:nvSpPr>
          <p:cNvPr id="12" name="Callout: Down Arrow 11">
            <a:extLst>
              <a:ext uri="{FF2B5EF4-FFF2-40B4-BE49-F238E27FC236}">
                <a16:creationId xmlns:a16="http://schemas.microsoft.com/office/drawing/2014/main" id="{33B0820F-C4B9-3741-0F7D-98EEDD8185FF}"/>
              </a:ext>
            </a:extLst>
          </p:cNvPr>
          <p:cNvSpPr/>
          <p:nvPr/>
        </p:nvSpPr>
        <p:spPr>
          <a:xfrm>
            <a:off x="5977054" y="1854764"/>
            <a:ext cx="5464097" cy="4278406"/>
          </a:xfrm>
          <a:prstGeom prst="downArrowCallou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dirty="0">
                <a:solidFill>
                  <a:srgbClr val="C00000"/>
                </a:solidFill>
              </a:rPr>
              <a:t>Bước 2: </a:t>
            </a:r>
            <a:r>
              <a:rPr lang="vi-VN" sz="3000" dirty="0">
                <a:solidFill>
                  <a:sysClr val="windowText" lastClr="000000"/>
                </a:solidFill>
              </a:rPr>
              <a:t>Nháy chuột chọn công cụ Line         trong nhóm công cụ vẽ hình, kéo thả chuột để vẽ hình dây bóng bay (Hình 46)</a:t>
            </a:r>
            <a:endParaRPr lang="en-US" sz="3000" dirty="0">
              <a:solidFill>
                <a:sysClr val="windowText" lastClr="000000"/>
              </a:solidFill>
            </a:endParaRPr>
          </a:p>
        </p:txBody>
      </p:sp>
      <p:sp>
        <p:nvSpPr>
          <p:cNvPr id="13" name="Callout: Down Arrow 12">
            <a:extLst>
              <a:ext uri="{FF2B5EF4-FFF2-40B4-BE49-F238E27FC236}">
                <a16:creationId xmlns:a16="http://schemas.microsoft.com/office/drawing/2014/main" id="{5034D946-5D85-BF2E-B4DA-1343E56C9AD4}"/>
              </a:ext>
            </a:extLst>
          </p:cNvPr>
          <p:cNvSpPr/>
          <p:nvPr/>
        </p:nvSpPr>
        <p:spPr>
          <a:xfrm>
            <a:off x="11907130" y="1827965"/>
            <a:ext cx="5464097" cy="4278406"/>
          </a:xfrm>
          <a:prstGeom prst="downArrowCallou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dirty="0">
                <a:solidFill>
                  <a:srgbClr val="C00000"/>
                </a:solidFill>
              </a:rPr>
              <a:t>Bước 3: </a:t>
            </a:r>
            <a:r>
              <a:rPr lang="vi-VN" sz="3000" dirty="0">
                <a:solidFill>
                  <a:sysClr val="windowText" lastClr="000000"/>
                </a:solidFill>
              </a:rPr>
              <a:t>Nháy chuột chọn công cụ tô màu Fill           , nháy chuột vào bên trong hình quả bóng bay để tô màu cho quả bóng (Hình 47)</a:t>
            </a:r>
            <a:endParaRPr lang="en-US" sz="3000" dirty="0">
              <a:solidFill>
                <a:sysClr val="windowText" lastClr="000000"/>
              </a:solidFill>
            </a:endParaRPr>
          </a:p>
        </p:txBody>
      </p:sp>
      <p:pic>
        <p:nvPicPr>
          <p:cNvPr id="15" name="Picture 14">
            <a:extLst>
              <a:ext uri="{FF2B5EF4-FFF2-40B4-BE49-F238E27FC236}">
                <a16:creationId xmlns:a16="http://schemas.microsoft.com/office/drawing/2014/main" id="{256B7603-7C77-E260-4882-E8AE50A100CF}"/>
              </a:ext>
            </a:extLst>
          </p:cNvPr>
          <p:cNvPicPr>
            <a:picLocks noChangeAspect="1"/>
          </p:cNvPicPr>
          <p:nvPr/>
        </p:nvPicPr>
        <p:blipFill>
          <a:blip r:embed="rId6"/>
          <a:stretch>
            <a:fillRect/>
          </a:stretch>
        </p:blipFill>
        <p:spPr>
          <a:xfrm>
            <a:off x="6937025" y="2727413"/>
            <a:ext cx="725786" cy="553860"/>
          </a:xfrm>
          <a:prstGeom prst="rect">
            <a:avLst/>
          </a:prstGeom>
        </p:spPr>
      </p:pic>
      <p:pic>
        <p:nvPicPr>
          <p:cNvPr id="17" name="Picture 16">
            <a:extLst>
              <a:ext uri="{FF2B5EF4-FFF2-40B4-BE49-F238E27FC236}">
                <a16:creationId xmlns:a16="http://schemas.microsoft.com/office/drawing/2014/main" id="{F7DF69A0-C074-7079-E953-6902F8ED64C0}"/>
              </a:ext>
            </a:extLst>
          </p:cNvPr>
          <p:cNvPicPr>
            <a:picLocks noChangeAspect="1"/>
          </p:cNvPicPr>
          <p:nvPr/>
        </p:nvPicPr>
        <p:blipFill>
          <a:blip r:embed="rId7"/>
          <a:stretch>
            <a:fillRect/>
          </a:stretch>
        </p:blipFill>
        <p:spPr>
          <a:xfrm>
            <a:off x="7352177" y="6096932"/>
            <a:ext cx="2713850" cy="3719847"/>
          </a:xfrm>
          <a:prstGeom prst="rect">
            <a:avLst/>
          </a:prstGeom>
        </p:spPr>
      </p:pic>
      <p:pic>
        <p:nvPicPr>
          <p:cNvPr id="19" name="Picture 18">
            <a:extLst>
              <a:ext uri="{FF2B5EF4-FFF2-40B4-BE49-F238E27FC236}">
                <a16:creationId xmlns:a16="http://schemas.microsoft.com/office/drawing/2014/main" id="{D54A012D-4B61-40AD-1F5F-DE1B7A762147}"/>
              </a:ext>
            </a:extLst>
          </p:cNvPr>
          <p:cNvPicPr>
            <a:picLocks noChangeAspect="1"/>
          </p:cNvPicPr>
          <p:nvPr/>
        </p:nvPicPr>
        <p:blipFill>
          <a:blip r:embed="rId8"/>
          <a:stretch>
            <a:fillRect/>
          </a:stretch>
        </p:blipFill>
        <p:spPr>
          <a:xfrm>
            <a:off x="13766382" y="2719738"/>
            <a:ext cx="923918" cy="551946"/>
          </a:xfrm>
          <a:prstGeom prst="rect">
            <a:avLst/>
          </a:prstGeom>
        </p:spPr>
      </p:pic>
      <p:pic>
        <p:nvPicPr>
          <p:cNvPr id="21" name="Picture 20">
            <a:extLst>
              <a:ext uri="{FF2B5EF4-FFF2-40B4-BE49-F238E27FC236}">
                <a16:creationId xmlns:a16="http://schemas.microsoft.com/office/drawing/2014/main" id="{1AE68BD1-0755-C0FD-35DF-63952B053977}"/>
              </a:ext>
            </a:extLst>
          </p:cNvPr>
          <p:cNvPicPr>
            <a:picLocks noChangeAspect="1"/>
          </p:cNvPicPr>
          <p:nvPr/>
        </p:nvPicPr>
        <p:blipFill>
          <a:blip r:embed="rId9"/>
          <a:stretch>
            <a:fillRect/>
          </a:stretch>
        </p:blipFill>
        <p:spPr>
          <a:xfrm>
            <a:off x="13455752" y="6114534"/>
            <a:ext cx="2713849" cy="3595563"/>
          </a:xfrm>
          <a:prstGeom prst="rect">
            <a:avLst/>
          </a:prstGeom>
        </p:spPr>
      </p:pic>
      <p:sp>
        <p:nvSpPr>
          <p:cNvPr id="22" name="Ribbon: Tilted Up 21">
            <a:extLst>
              <a:ext uri="{FF2B5EF4-FFF2-40B4-BE49-F238E27FC236}">
                <a16:creationId xmlns:a16="http://schemas.microsoft.com/office/drawing/2014/main" id="{E1D7280D-7115-499E-EAAF-77A1CA5307CD}"/>
              </a:ext>
            </a:extLst>
          </p:cNvPr>
          <p:cNvSpPr/>
          <p:nvPr/>
        </p:nvSpPr>
        <p:spPr>
          <a:xfrm>
            <a:off x="1061599" y="2453157"/>
            <a:ext cx="15693221" cy="5503698"/>
          </a:xfrm>
          <a:prstGeom prst="ribbon2">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500" dirty="0">
                <a:ln w="0"/>
                <a:solidFill>
                  <a:srgbClr val="C00000"/>
                </a:solidFill>
                <a:effectLst>
                  <a:outerShdw blurRad="38100" dist="19050" dir="2700000" algn="tl" rotWithShape="0">
                    <a:schemeClr val="dk1">
                      <a:alpha val="40000"/>
                    </a:schemeClr>
                  </a:outerShdw>
                </a:effectLst>
              </a:rPr>
              <a:t>Bước 4: </a:t>
            </a:r>
            <a:r>
              <a:rPr lang="vi-VN" sz="3500" dirty="0">
                <a:ln w="0"/>
                <a:solidFill>
                  <a:schemeClr val="tx1"/>
                </a:solidFill>
                <a:effectLst>
                  <a:outerShdw blurRad="38100" dist="19050" dir="2700000" algn="tl" rotWithShape="0">
                    <a:schemeClr val="dk1">
                      <a:alpha val="40000"/>
                    </a:schemeClr>
                  </a:outerShdw>
                </a:effectLst>
              </a:rPr>
              <a:t>Lưu tệp với tên BongBay (thực hiện tương tự như các phần mềm đã học). </a:t>
            </a:r>
          </a:p>
          <a:p>
            <a:pPr algn="just"/>
            <a:r>
              <a:rPr lang="vi-VN" sz="3500" dirty="0">
                <a:ln w="0"/>
                <a:solidFill>
                  <a:srgbClr val="FF0000"/>
                </a:solidFill>
                <a:effectLst>
                  <a:outerShdw blurRad="38100" dist="19050" dir="2700000" algn="tl" rotWithShape="0">
                    <a:schemeClr val="dk1">
                      <a:alpha val="40000"/>
                    </a:schemeClr>
                  </a:outerShdw>
                </a:effectLst>
              </a:rPr>
              <a:t>Lưu ý: </a:t>
            </a:r>
            <a:r>
              <a:rPr lang="vi-VN" sz="3500" dirty="0">
                <a:ln w="0"/>
                <a:solidFill>
                  <a:schemeClr val="tx1"/>
                </a:solidFill>
                <a:effectLst>
                  <a:outerShdw blurRad="38100" dist="19050" dir="2700000" algn="tl" rotWithShape="0">
                    <a:schemeClr val="dk1">
                      <a:alpha val="40000"/>
                    </a:schemeClr>
                  </a:outerShdw>
                </a:effectLst>
              </a:rPr>
              <a:t>Khi em vẽ hình và tô màu cho quả bóng bay thì màu của quả bóng bay chính là màu hiện tại trong ô </a:t>
            </a:r>
            <a:r>
              <a:rPr lang="vi-VN" sz="3500" dirty="0">
                <a:ln w="0"/>
                <a:solidFill>
                  <a:srgbClr val="C00000"/>
                </a:solidFill>
                <a:effectLst>
                  <a:outerShdw blurRad="38100" dist="19050" dir="2700000" algn="tl" rotWithShape="0">
                    <a:schemeClr val="dk1">
                      <a:alpha val="40000"/>
                    </a:schemeClr>
                  </a:outerShdw>
                </a:effectLst>
              </a:rPr>
              <a:t>màu 1</a:t>
            </a:r>
            <a:r>
              <a:rPr lang="vi-VN" sz="3500" dirty="0">
                <a:ln w="0"/>
                <a:solidFill>
                  <a:schemeClr val="tx1"/>
                </a:solidFill>
                <a:effectLst>
                  <a:outerShdw blurRad="38100" dist="19050" dir="2700000" algn="tl" rotWithShape="0">
                    <a:schemeClr val="dk1">
                      <a:alpha val="40000"/>
                    </a:schemeClr>
                  </a:outerShdw>
                </a:effectLst>
              </a:rPr>
              <a:t>. Nếu muốn đổi màu khác, em cần chọn màu trước khi thực hiện vẽ và tô màu.</a:t>
            </a:r>
            <a:endParaRPr lang="en-US" sz="350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10"/>
                                        </p:tgtEl>
                                        <p:attrNameLst>
                                          <p:attrName>style.visibility</p:attrName>
                                        </p:attrNameLst>
                                      </p:cBhvr>
                                      <p:to>
                                        <p:strVal val="visible"/>
                                      </p:to>
                                    </p:set>
                                    <p:animEffect transition="in" filter="wipe(down)">
                                      <p:cBhvr>
                                        <p:cTn id="7" dur="72">
                                          <p:stCondLst>
                                            <p:cond delay="0"/>
                                          </p:stCondLst>
                                        </p:cTn>
                                        <p:tgtEl>
                                          <p:spTgt spid="310"/>
                                        </p:tgtEl>
                                      </p:cBhvr>
                                    </p:animEffect>
                                    <p:anim calcmode="lin" valueType="num">
                                      <p:cBhvr>
                                        <p:cTn id="8" dur="228" tmFilter="0,0; 0.14,0.36; 0.43,0.73; 0.71,0.91; 1.0,1.0">
                                          <p:stCondLst>
                                            <p:cond delay="0"/>
                                          </p:stCondLst>
                                        </p:cTn>
                                        <p:tgtEl>
                                          <p:spTgt spid="310"/>
                                        </p:tgtEl>
                                        <p:attrNameLst>
                                          <p:attrName>ppt_x</p:attrName>
                                        </p:attrNameLst>
                                      </p:cBhvr>
                                      <p:tavLst>
                                        <p:tav tm="0">
                                          <p:val>
                                            <p:strVal val="#ppt_x-0.25"/>
                                          </p:val>
                                        </p:tav>
                                        <p:tav tm="100000">
                                          <p:val>
                                            <p:strVal val="#ppt_x"/>
                                          </p:val>
                                        </p:tav>
                                      </p:tavLst>
                                    </p:anim>
                                    <p:anim calcmode="lin" valueType="num">
                                      <p:cBhvr>
                                        <p:cTn id="9" dur="83" tmFilter="0.0,0.0; 0.25,0.07; 0.50,0.2; 0.75,0.467; 1.0,1.0">
                                          <p:stCondLst>
                                            <p:cond delay="0"/>
                                          </p:stCondLst>
                                        </p:cTn>
                                        <p:tgtEl>
                                          <p:spTgt spid="310"/>
                                        </p:tgtEl>
                                        <p:attrNameLst>
                                          <p:attrName>ppt_y</p:attrName>
                                        </p:attrNameLst>
                                      </p:cBhvr>
                                      <p:tavLst>
                                        <p:tav tm="0" fmla="#ppt_y-sin(pi*$)/3">
                                          <p:val>
                                            <p:fltVal val="0.5"/>
                                          </p:val>
                                        </p:tav>
                                        <p:tav tm="100000">
                                          <p:val>
                                            <p:fltVal val="1"/>
                                          </p:val>
                                        </p:tav>
                                      </p:tavLst>
                                    </p:anim>
                                    <p:anim calcmode="lin" valueType="num">
                                      <p:cBhvr>
                                        <p:cTn id="10" dur="83" tmFilter="0, 0; 0.125,0.2665; 0.25,0.4; 0.375,0.465; 0.5,0.5;  0.625,0.535; 0.75,0.6; 0.875,0.7335; 1,1">
                                          <p:stCondLst>
                                            <p:cond delay="83"/>
                                          </p:stCondLst>
                                        </p:cTn>
                                        <p:tgtEl>
                                          <p:spTgt spid="310"/>
                                        </p:tgtEl>
                                        <p:attrNameLst>
                                          <p:attrName>ppt_y</p:attrName>
                                        </p:attrNameLst>
                                      </p:cBhvr>
                                      <p:tavLst>
                                        <p:tav tm="0" fmla="#ppt_y-sin(pi*$)/9">
                                          <p:val>
                                            <p:fltVal val="0"/>
                                          </p:val>
                                        </p:tav>
                                        <p:tav tm="100000">
                                          <p:val>
                                            <p:fltVal val="1"/>
                                          </p:val>
                                        </p:tav>
                                      </p:tavLst>
                                    </p:anim>
                                    <p:anim calcmode="lin" valueType="num">
                                      <p:cBhvr>
                                        <p:cTn id="11" dur="41" tmFilter="0, 0; 0.125,0.2665; 0.25,0.4; 0.375,0.465; 0.5,0.5;  0.625,0.535; 0.75,0.6; 0.875,0.7335; 1,1">
                                          <p:stCondLst>
                                            <p:cond delay="166"/>
                                          </p:stCondLst>
                                        </p:cTn>
                                        <p:tgtEl>
                                          <p:spTgt spid="310"/>
                                        </p:tgtEl>
                                        <p:attrNameLst>
                                          <p:attrName>ppt_y</p:attrName>
                                        </p:attrNameLst>
                                      </p:cBhvr>
                                      <p:tavLst>
                                        <p:tav tm="0" fmla="#ppt_y-sin(pi*$)/27">
                                          <p:val>
                                            <p:fltVal val="0"/>
                                          </p:val>
                                        </p:tav>
                                        <p:tav tm="100000">
                                          <p:val>
                                            <p:fltVal val="1"/>
                                          </p:val>
                                        </p:tav>
                                      </p:tavLst>
                                    </p:anim>
                                    <p:anim calcmode="lin" valueType="num">
                                      <p:cBhvr>
                                        <p:cTn id="12" dur="21" tmFilter="0, 0; 0.125,0.2665; 0.25,0.4; 0.375,0.465; 0.5,0.5;  0.625,0.535; 0.75,0.6; 0.875,0.7335; 1,1">
                                          <p:stCondLst>
                                            <p:cond delay="207"/>
                                          </p:stCondLst>
                                        </p:cTn>
                                        <p:tgtEl>
                                          <p:spTgt spid="310"/>
                                        </p:tgtEl>
                                        <p:attrNameLst>
                                          <p:attrName>ppt_y</p:attrName>
                                        </p:attrNameLst>
                                      </p:cBhvr>
                                      <p:tavLst>
                                        <p:tav tm="0" fmla="#ppt_y-sin(pi*$)/81">
                                          <p:val>
                                            <p:fltVal val="0"/>
                                          </p:val>
                                        </p:tav>
                                        <p:tav tm="100000">
                                          <p:val>
                                            <p:fltVal val="1"/>
                                          </p:val>
                                        </p:tav>
                                      </p:tavLst>
                                    </p:anim>
                                    <p:animScale>
                                      <p:cBhvr>
                                        <p:cTn id="13" dur="3">
                                          <p:stCondLst>
                                            <p:cond delay="81"/>
                                          </p:stCondLst>
                                        </p:cTn>
                                        <p:tgtEl>
                                          <p:spTgt spid="310"/>
                                        </p:tgtEl>
                                      </p:cBhvr>
                                      <p:to x="100000" y="60000"/>
                                    </p:animScale>
                                    <p:animScale>
                                      <p:cBhvr>
                                        <p:cTn id="14" dur="21" decel="50000">
                                          <p:stCondLst>
                                            <p:cond delay="85"/>
                                          </p:stCondLst>
                                        </p:cTn>
                                        <p:tgtEl>
                                          <p:spTgt spid="310"/>
                                        </p:tgtEl>
                                      </p:cBhvr>
                                      <p:to x="100000" y="100000"/>
                                    </p:animScale>
                                    <p:animScale>
                                      <p:cBhvr>
                                        <p:cTn id="15" dur="3">
                                          <p:stCondLst>
                                            <p:cond delay="164"/>
                                          </p:stCondLst>
                                        </p:cTn>
                                        <p:tgtEl>
                                          <p:spTgt spid="310"/>
                                        </p:tgtEl>
                                      </p:cBhvr>
                                      <p:to x="100000" y="80000"/>
                                    </p:animScale>
                                    <p:animScale>
                                      <p:cBhvr>
                                        <p:cTn id="16" dur="21" decel="50000">
                                          <p:stCondLst>
                                            <p:cond delay="167"/>
                                          </p:stCondLst>
                                        </p:cTn>
                                        <p:tgtEl>
                                          <p:spTgt spid="310"/>
                                        </p:tgtEl>
                                      </p:cBhvr>
                                      <p:to x="100000" y="100000"/>
                                    </p:animScale>
                                    <p:animScale>
                                      <p:cBhvr>
                                        <p:cTn id="17" dur="3">
                                          <p:stCondLst>
                                            <p:cond delay="205"/>
                                          </p:stCondLst>
                                        </p:cTn>
                                        <p:tgtEl>
                                          <p:spTgt spid="310"/>
                                        </p:tgtEl>
                                      </p:cBhvr>
                                      <p:to x="100000" y="90000"/>
                                    </p:animScale>
                                    <p:animScale>
                                      <p:cBhvr>
                                        <p:cTn id="18" dur="21" decel="50000">
                                          <p:stCondLst>
                                            <p:cond delay="208"/>
                                          </p:stCondLst>
                                        </p:cTn>
                                        <p:tgtEl>
                                          <p:spTgt spid="310"/>
                                        </p:tgtEl>
                                      </p:cBhvr>
                                      <p:to x="100000" y="100000"/>
                                    </p:animScale>
                                    <p:animScale>
                                      <p:cBhvr>
                                        <p:cTn id="19" dur="3">
                                          <p:stCondLst>
                                            <p:cond delay="226"/>
                                          </p:stCondLst>
                                        </p:cTn>
                                        <p:tgtEl>
                                          <p:spTgt spid="310"/>
                                        </p:tgtEl>
                                      </p:cBhvr>
                                      <p:to x="100000" y="95000"/>
                                    </p:animScale>
                                    <p:animScale>
                                      <p:cBhvr>
                                        <p:cTn id="20" dur="21" decel="50000">
                                          <p:stCondLst>
                                            <p:cond delay="229"/>
                                          </p:stCondLst>
                                        </p:cTn>
                                        <p:tgtEl>
                                          <p:spTgt spid="310"/>
                                        </p:tgtEl>
                                      </p:cBhvr>
                                      <p:to x="100000" y="100000"/>
                                    </p:animScale>
                                  </p:childTnLst>
                                </p:cTn>
                              </p:par>
                              <p:par>
                                <p:cTn id="21" presetID="10"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500"/>
                                        <p:tgtEl>
                                          <p:spTgt spid="8"/>
                                        </p:tgtEl>
                                      </p:cBhvr>
                                    </p:animEffect>
                                  </p:childTnLst>
                                </p:cTn>
                              </p:par>
                              <p:par>
                                <p:cTn id="29" presetID="6" presetClass="entr" presetSubtype="16"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750"/>
                                        <p:tgtEl>
                                          <p:spTgt spid="11"/>
                                        </p:tgtEl>
                                      </p:cBhvr>
                                    </p:animEffect>
                                  </p:childTnLst>
                                </p:cTn>
                              </p:par>
                              <p:par>
                                <p:cTn id="32" presetID="6" presetClass="entr" presetSubtype="16"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750"/>
                                        <p:tgtEl>
                                          <p:spTgt spid="7"/>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750"/>
                                        <p:tgtEl>
                                          <p:spTgt spid="12"/>
                                        </p:tgtEl>
                                      </p:cBhvr>
                                    </p:animEffect>
                                  </p:childTnLst>
                                </p:cTn>
                              </p:par>
                              <p:par>
                                <p:cTn id="38" presetID="6" presetClass="entr" presetSubtype="16"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ircle(in)">
                                      <p:cBhvr>
                                        <p:cTn id="40" dur="750"/>
                                        <p:tgtEl>
                                          <p:spTgt spid="15"/>
                                        </p:tgtEl>
                                      </p:cBhvr>
                                    </p:animEffect>
                                  </p:childTnLst>
                                </p:cTn>
                              </p:par>
                              <p:par>
                                <p:cTn id="41" presetID="6" presetClass="entr" presetSubtype="16"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circle(in)">
                                      <p:cBhvr>
                                        <p:cTn id="43" dur="750"/>
                                        <p:tgtEl>
                                          <p:spTgt spid="17"/>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circle(in)">
                                      <p:cBhvr>
                                        <p:cTn id="46" dur="750"/>
                                        <p:tgtEl>
                                          <p:spTgt spid="13"/>
                                        </p:tgtEl>
                                      </p:cBhvr>
                                    </p:animEffect>
                                  </p:childTnLst>
                                </p:cTn>
                              </p:par>
                              <p:par>
                                <p:cTn id="47" presetID="6" presetClass="entr" presetSubtype="16"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circle(in)">
                                      <p:cBhvr>
                                        <p:cTn id="49" dur="750"/>
                                        <p:tgtEl>
                                          <p:spTgt spid="19"/>
                                        </p:tgtEl>
                                      </p:cBhvr>
                                    </p:animEffect>
                                  </p:childTnLst>
                                </p:cTn>
                              </p:par>
                              <p:par>
                                <p:cTn id="50" presetID="6" presetClass="entr" presetSubtype="16"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circle(in)">
                                      <p:cBhvr>
                                        <p:cTn id="52" dur="75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xit" presetSubtype="21" fill="hold" grpId="1" nodeType="clickEffect">
                                  <p:stCondLst>
                                    <p:cond delay="0"/>
                                  </p:stCondLst>
                                  <p:childTnLst>
                                    <p:animEffect transition="out" filter="barn(inVertical)">
                                      <p:cBhvr>
                                        <p:cTn id="56" dur="500"/>
                                        <p:tgtEl>
                                          <p:spTgt spid="8"/>
                                        </p:tgtEl>
                                      </p:cBhvr>
                                    </p:animEffect>
                                    <p:set>
                                      <p:cBhvr>
                                        <p:cTn id="57" dur="1" fill="hold">
                                          <p:stCondLst>
                                            <p:cond delay="499"/>
                                          </p:stCondLst>
                                        </p:cTn>
                                        <p:tgtEl>
                                          <p:spTgt spid="8"/>
                                        </p:tgtEl>
                                        <p:attrNameLst>
                                          <p:attrName>style.visibility</p:attrName>
                                        </p:attrNameLst>
                                      </p:cBhvr>
                                      <p:to>
                                        <p:strVal val="hidden"/>
                                      </p:to>
                                    </p:set>
                                  </p:childTnLst>
                                </p:cTn>
                              </p:par>
                              <p:par>
                                <p:cTn id="58" presetID="16" presetClass="exit" presetSubtype="21" fill="hold" nodeType="withEffect">
                                  <p:stCondLst>
                                    <p:cond delay="0"/>
                                  </p:stCondLst>
                                  <p:childTnLst>
                                    <p:animEffect transition="out" filter="barn(inVertical)">
                                      <p:cBhvr>
                                        <p:cTn id="59" dur="500"/>
                                        <p:tgtEl>
                                          <p:spTgt spid="11"/>
                                        </p:tgtEl>
                                      </p:cBhvr>
                                    </p:animEffect>
                                    <p:set>
                                      <p:cBhvr>
                                        <p:cTn id="60" dur="1" fill="hold">
                                          <p:stCondLst>
                                            <p:cond delay="499"/>
                                          </p:stCondLst>
                                        </p:cTn>
                                        <p:tgtEl>
                                          <p:spTgt spid="11"/>
                                        </p:tgtEl>
                                        <p:attrNameLst>
                                          <p:attrName>style.visibility</p:attrName>
                                        </p:attrNameLst>
                                      </p:cBhvr>
                                      <p:to>
                                        <p:strVal val="hidden"/>
                                      </p:to>
                                    </p:set>
                                  </p:childTnLst>
                                </p:cTn>
                              </p:par>
                              <p:par>
                                <p:cTn id="61" presetID="16" presetClass="exit" presetSubtype="21" fill="hold" nodeType="withEffect">
                                  <p:stCondLst>
                                    <p:cond delay="0"/>
                                  </p:stCondLst>
                                  <p:childTnLst>
                                    <p:animEffect transition="out" filter="barn(inVertical)">
                                      <p:cBhvr>
                                        <p:cTn id="62" dur="500"/>
                                        <p:tgtEl>
                                          <p:spTgt spid="7"/>
                                        </p:tgtEl>
                                      </p:cBhvr>
                                    </p:animEffect>
                                    <p:set>
                                      <p:cBhvr>
                                        <p:cTn id="63" dur="1" fill="hold">
                                          <p:stCondLst>
                                            <p:cond delay="499"/>
                                          </p:stCondLst>
                                        </p:cTn>
                                        <p:tgtEl>
                                          <p:spTgt spid="7"/>
                                        </p:tgtEl>
                                        <p:attrNameLst>
                                          <p:attrName>style.visibility</p:attrName>
                                        </p:attrNameLst>
                                      </p:cBhvr>
                                      <p:to>
                                        <p:strVal val="hidden"/>
                                      </p:to>
                                    </p:set>
                                  </p:childTnLst>
                                </p:cTn>
                              </p:par>
                              <p:par>
                                <p:cTn id="64" presetID="16" presetClass="exit" presetSubtype="21" fill="hold" grpId="1" nodeType="withEffect">
                                  <p:stCondLst>
                                    <p:cond delay="0"/>
                                  </p:stCondLst>
                                  <p:childTnLst>
                                    <p:animEffect transition="out" filter="barn(inVertical)">
                                      <p:cBhvr>
                                        <p:cTn id="65" dur="500"/>
                                        <p:tgtEl>
                                          <p:spTgt spid="12"/>
                                        </p:tgtEl>
                                      </p:cBhvr>
                                    </p:animEffect>
                                    <p:set>
                                      <p:cBhvr>
                                        <p:cTn id="66" dur="1" fill="hold">
                                          <p:stCondLst>
                                            <p:cond delay="499"/>
                                          </p:stCondLst>
                                        </p:cTn>
                                        <p:tgtEl>
                                          <p:spTgt spid="12"/>
                                        </p:tgtEl>
                                        <p:attrNameLst>
                                          <p:attrName>style.visibility</p:attrName>
                                        </p:attrNameLst>
                                      </p:cBhvr>
                                      <p:to>
                                        <p:strVal val="hidden"/>
                                      </p:to>
                                    </p:set>
                                  </p:childTnLst>
                                </p:cTn>
                              </p:par>
                              <p:par>
                                <p:cTn id="67" presetID="16" presetClass="exit" presetSubtype="21" fill="hold" nodeType="withEffect">
                                  <p:stCondLst>
                                    <p:cond delay="0"/>
                                  </p:stCondLst>
                                  <p:childTnLst>
                                    <p:animEffect transition="out" filter="barn(inVertical)">
                                      <p:cBhvr>
                                        <p:cTn id="68" dur="500"/>
                                        <p:tgtEl>
                                          <p:spTgt spid="15"/>
                                        </p:tgtEl>
                                      </p:cBhvr>
                                    </p:animEffect>
                                    <p:set>
                                      <p:cBhvr>
                                        <p:cTn id="69" dur="1" fill="hold">
                                          <p:stCondLst>
                                            <p:cond delay="499"/>
                                          </p:stCondLst>
                                        </p:cTn>
                                        <p:tgtEl>
                                          <p:spTgt spid="15"/>
                                        </p:tgtEl>
                                        <p:attrNameLst>
                                          <p:attrName>style.visibility</p:attrName>
                                        </p:attrNameLst>
                                      </p:cBhvr>
                                      <p:to>
                                        <p:strVal val="hidden"/>
                                      </p:to>
                                    </p:set>
                                  </p:childTnLst>
                                </p:cTn>
                              </p:par>
                              <p:par>
                                <p:cTn id="70" presetID="16" presetClass="exit" presetSubtype="21" fill="hold" nodeType="withEffect">
                                  <p:stCondLst>
                                    <p:cond delay="0"/>
                                  </p:stCondLst>
                                  <p:childTnLst>
                                    <p:animEffect transition="out" filter="barn(inVertical)">
                                      <p:cBhvr>
                                        <p:cTn id="71" dur="500"/>
                                        <p:tgtEl>
                                          <p:spTgt spid="17"/>
                                        </p:tgtEl>
                                      </p:cBhvr>
                                    </p:animEffect>
                                    <p:set>
                                      <p:cBhvr>
                                        <p:cTn id="72" dur="1" fill="hold">
                                          <p:stCondLst>
                                            <p:cond delay="499"/>
                                          </p:stCondLst>
                                        </p:cTn>
                                        <p:tgtEl>
                                          <p:spTgt spid="17"/>
                                        </p:tgtEl>
                                        <p:attrNameLst>
                                          <p:attrName>style.visibility</p:attrName>
                                        </p:attrNameLst>
                                      </p:cBhvr>
                                      <p:to>
                                        <p:strVal val="hidden"/>
                                      </p:to>
                                    </p:set>
                                  </p:childTnLst>
                                </p:cTn>
                              </p:par>
                              <p:par>
                                <p:cTn id="73" presetID="16" presetClass="exit" presetSubtype="21" fill="hold" grpId="1" nodeType="withEffect">
                                  <p:stCondLst>
                                    <p:cond delay="0"/>
                                  </p:stCondLst>
                                  <p:childTnLst>
                                    <p:animEffect transition="out" filter="barn(inVertical)">
                                      <p:cBhvr>
                                        <p:cTn id="74" dur="500"/>
                                        <p:tgtEl>
                                          <p:spTgt spid="13"/>
                                        </p:tgtEl>
                                      </p:cBhvr>
                                    </p:animEffect>
                                    <p:set>
                                      <p:cBhvr>
                                        <p:cTn id="75" dur="1" fill="hold">
                                          <p:stCondLst>
                                            <p:cond delay="499"/>
                                          </p:stCondLst>
                                        </p:cTn>
                                        <p:tgtEl>
                                          <p:spTgt spid="13"/>
                                        </p:tgtEl>
                                        <p:attrNameLst>
                                          <p:attrName>style.visibility</p:attrName>
                                        </p:attrNameLst>
                                      </p:cBhvr>
                                      <p:to>
                                        <p:strVal val="hidden"/>
                                      </p:to>
                                    </p:set>
                                  </p:childTnLst>
                                </p:cTn>
                              </p:par>
                              <p:par>
                                <p:cTn id="76" presetID="16" presetClass="exit" presetSubtype="21" fill="hold" nodeType="withEffect">
                                  <p:stCondLst>
                                    <p:cond delay="0"/>
                                  </p:stCondLst>
                                  <p:childTnLst>
                                    <p:animEffect transition="out" filter="barn(inVertical)">
                                      <p:cBhvr>
                                        <p:cTn id="77" dur="500"/>
                                        <p:tgtEl>
                                          <p:spTgt spid="19"/>
                                        </p:tgtEl>
                                      </p:cBhvr>
                                    </p:animEffect>
                                    <p:set>
                                      <p:cBhvr>
                                        <p:cTn id="78" dur="1" fill="hold">
                                          <p:stCondLst>
                                            <p:cond delay="499"/>
                                          </p:stCondLst>
                                        </p:cTn>
                                        <p:tgtEl>
                                          <p:spTgt spid="19"/>
                                        </p:tgtEl>
                                        <p:attrNameLst>
                                          <p:attrName>style.visibility</p:attrName>
                                        </p:attrNameLst>
                                      </p:cBhvr>
                                      <p:to>
                                        <p:strVal val="hidden"/>
                                      </p:to>
                                    </p:set>
                                  </p:childTnLst>
                                </p:cTn>
                              </p:par>
                              <p:par>
                                <p:cTn id="79" presetID="16" presetClass="exit" presetSubtype="21" fill="hold" nodeType="withEffect">
                                  <p:stCondLst>
                                    <p:cond delay="0"/>
                                  </p:stCondLst>
                                  <p:childTnLst>
                                    <p:animEffect transition="out" filter="barn(inVertical)">
                                      <p:cBhvr>
                                        <p:cTn id="80" dur="500"/>
                                        <p:tgtEl>
                                          <p:spTgt spid="21"/>
                                        </p:tgtEl>
                                      </p:cBhvr>
                                    </p:animEffect>
                                    <p:set>
                                      <p:cBhvr>
                                        <p:cTn id="81" dur="1" fill="hold">
                                          <p:stCondLst>
                                            <p:cond delay="499"/>
                                          </p:stCondLst>
                                        </p:cTn>
                                        <p:tgtEl>
                                          <p:spTgt spid="21"/>
                                        </p:tgtEl>
                                        <p:attrNameLst>
                                          <p:attrName>style.visibility</p:attrName>
                                        </p:attrNameLst>
                                      </p:cBhvr>
                                      <p:to>
                                        <p:strVal val="hidden"/>
                                      </p:to>
                                    </p:set>
                                  </p:childTnLst>
                                </p:cTn>
                              </p:par>
                              <p:par>
                                <p:cTn id="82" presetID="22" presetClass="entr" presetSubtype="4" fill="hold" grpId="0" nodeType="with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wipe(down)">
                                      <p:cBhvr>
                                        <p:cTn id="8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8" grpId="1" animBg="1"/>
      <p:bldP spid="12" grpId="0" animBg="1"/>
      <p:bldP spid="12" grpId="1" animBg="1"/>
      <p:bldP spid="13" grpId="0" animBg="1"/>
      <p:bldP spid="13" grpId="1"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0A5DB"/>
        </a:solidFill>
        <a:effectLst/>
      </p:bgPr>
    </p:bg>
    <p:spTree>
      <p:nvGrpSpPr>
        <p:cNvPr id="1" name="Shape 315"/>
        <p:cNvGrpSpPr/>
        <p:nvPr/>
      </p:nvGrpSpPr>
      <p:grpSpPr>
        <a:xfrm>
          <a:off x="0" y="0"/>
          <a:ext cx="0" cy="0"/>
          <a:chOff x="0" y="0"/>
          <a:chExt cx="0" cy="0"/>
        </a:xfrm>
      </p:grpSpPr>
      <p:pic>
        <p:nvPicPr>
          <p:cNvPr id="316" name="Google Shape;316;p21"/>
          <p:cNvPicPr preferRelativeResize="0"/>
          <p:nvPr/>
        </p:nvPicPr>
        <p:blipFill>
          <a:blip r:embed="rId3">
            <a:alphaModFix/>
            <a:duotone>
              <a:schemeClr val="accent4">
                <a:shade val="45000"/>
                <a:satMod val="135000"/>
              </a:schemeClr>
              <a:prstClr val="white"/>
            </a:duotone>
          </a:blip>
          <a:stretch>
            <a:fillRect/>
          </a:stretch>
        </p:blipFill>
        <p:spPr>
          <a:xfrm>
            <a:off x="110177" y="0"/>
            <a:ext cx="18288000" cy="10287000"/>
          </a:xfrm>
          <a:prstGeom prst="rect">
            <a:avLst/>
          </a:prstGeom>
          <a:noFill/>
          <a:ln>
            <a:noFill/>
          </a:ln>
        </p:spPr>
      </p:pic>
      <p:pic>
        <p:nvPicPr>
          <p:cNvPr id="332" name="Google Shape;332;p21"/>
          <p:cNvPicPr preferRelativeResize="0"/>
          <p:nvPr/>
        </p:nvPicPr>
        <p:blipFill rotWithShape="1">
          <a:blip r:embed="rId4">
            <a:alphaModFix/>
          </a:blip>
          <a:srcRect/>
          <a:stretch/>
        </p:blipFill>
        <p:spPr>
          <a:xfrm>
            <a:off x="609223" y="1954626"/>
            <a:ext cx="1799440" cy="2438953"/>
          </a:xfrm>
          <a:prstGeom prst="rect">
            <a:avLst/>
          </a:prstGeom>
          <a:noFill/>
          <a:ln>
            <a:noFill/>
          </a:ln>
        </p:spPr>
      </p:pic>
      <p:pic>
        <p:nvPicPr>
          <p:cNvPr id="334" name="Google Shape;334;p21"/>
          <p:cNvPicPr preferRelativeResize="0"/>
          <p:nvPr/>
        </p:nvPicPr>
        <p:blipFill rotWithShape="1">
          <a:blip r:embed="rId5">
            <a:alphaModFix/>
          </a:blip>
          <a:srcRect/>
          <a:stretch/>
        </p:blipFill>
        <p:spPr>
          <a:xfrm>
            <a:off x="16452593" y="0"/>
            <a:ext cx="1411661" cy="1089807"/>
          </a:xfrm>
          <a:prstGeom prst="rect">
            <a:avLst/>
          </a:prstGeom>
          <a:noFill/>
          <a:ln>
            <a:noFill/>
          </a:ln>
        </p:spPr>
      </p:pic>
      <p:sp>
        <p:nvSpPr>
          <p:cNvPr id="2" name="TextBox 1">
            <a:extLst>
              <a:ext uri="{FF2B5EF4-FFF2-40B4-BE49-F238E27FC236}">
                <a16:creationId xmlns:a16="http://schemas.microsoft.com/office/drawing/2014/main" id="{2B0BA480-FAD8-D68A-D6DC-E7BDD01E8EFD}"/>
              </a:ext>
            </a:extLst>
          </p:cNvPr>
          <p:cNvSpPr txBox="1"/>
          <p:nvPr/>
        </p:nvSpPr>
        <p:spPr>
          <a:xfrm>
            <a:off x="423746" y="185623"/>
            <a:ext cx="16028847" cy="1246495"/>
          </a:xfrm>
          <a:prstGeom prst="rect">
            <a:avLst/>
          </a:prstGeom>
          <a:noFill/>
        </p:spPr>
        <p:txBody>
          <a:bodyPr wrap="square" rtlCol="0">
            <a:spAutoFit/>
          </a:bodyPr>
          <a:lstStyle/>
          <a:p>
            <a:r>
              <a:rPr lang="vi-VN" sz="4000" b="1" dirty="0">
                <a:latin typeface="Times New Roman" panose="02020603050405020304" pitchFamily="18" charset="0"/>
                <a:cs typeface="Times New Roman" panose="02020603050405020304" pitchFamily="18" charset="0"/>
              </a:rPr>
              <a:t>NHIỆM VỤ 3: </a:t>
            </a:r>
            <a:r>
              <a:rPr lang="vi-VN" sz="3500" dirty="0">
                <a:latin typeface="Times New Roman" panose="02020603050405020304" pitchFamily="18" charset="0"/>
                <a:cs typeface="Times New Roman" panose="02020603050405020304" pitchFamily="18" charset="0"/>
              </a:rPr>
              <a:t>Sử dụng công cụ chọn (Select), thay đổi kích thước (Resize), công cụ  			      quay (Rotate) để tạo chùm bóng bay nhiều màu.</a:t>
            </a:r>
            <a:endParaRPr lang="en-US" sz="3500" b="1" dirty="0">
              <a:latin typeface="Times New Roman" panose="02020603050405020304" pitchFamily="18" charset="0"/>
              <a:cs typeface="Times New Roman" panose="02020603050405020304" pitchFamily="18" charset="0"/>
            </a:endParaRPr>
          </a:p>
        </p:txBody>
      </p:sp>
      <p:sp>
        <p:nvSpPr>
          <p:cNvPr id="3" name="Scroll: Vertical 2">
            <a:extLst>
              <a:ext uri="{FF2B5EF4-FFF2-40B4-BE49-F238E27FC236}">
                <a16:creationId xmlns:a16="http://schemas.microsoft.com/office/drawing/2014/main" id="{8183FA26-F977-BF8B-C248-2408708C7B1F}"/>
              </a:ext>
            </a:extLst>
          </p:cNvPr>
          <p:cNvSpPr/>
          <p:nvPr/>
        </p:nvSpPr>
        <p:spPr>
          <a:xfrm>
            <a:off x="1645875" y="1853356"/>
            <a:ext cx="12456937" cy="6884372"/>
          </a:xfrm>
          <a:prstGeom prst="verticalScroll">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500" dirty="0">
                <a:solidFill>
                  <a:srgbClr val="C00000"/>
                </a:solidFill>
              </a:rPr>
              <a:t>Bước 1: </a:t>
            </a:r>
            <a:r>
              <a:rPr lang="vi-VN" sz="3500" dirty="0">
                <a:solidFill>
                  <a:sysClr val="windowText" lastClr="000000"/>
                </a:solidFill>
              </a:rPr>
              <a:t>Nháy chuột chọn công cụ chọn </a:t>
            </a:r>
            <a:r>
              <a:rPr lang="vi-VN" sz="3500" b="1" dirty="0">
                <a:solidFill>
                  <a:sysClr val="windowText" lastClr="000000"/>
                </a:solidFill>
              </a:rPr>
              <a:t>Select </a:t>
            </a:r>
            <a:r>
              <a:rPr lang="vi-VN" sz="3500" dirty="0">
                <a:solidFill>
                  <a:sysClr val="windowText" lastClr="000000"/>
                </a:solidFill>
              </a:rPr>
              <a:t>        , kéo thả chuột để tạo thành một hình chữ nhật như Hình 48. </a:t>
            </a:r>
          </a:p>
          <a:p>
            <a:pPr algn="just"/>
            <a:r>
              <a:rPr lang="vi-VN" sz="3500" dirty="0">
                <a:solidFill>
                  <a:srgbClr val="FF130D"/>
                </a:solidFill>
              </a:rPr>
              <a:t>Lưu ý: </a:t>
            </a:r>
            <a:r>
              <a:rPr lang="vi-VN" sz="3500" dirty="0">
                <a:solidFill>
                  <a:sysClr val="windowText" lastClr="000000"/>
                </a:solidFill>
              </a:rPr>
              <a:t>Nếu không muốn chọn cả phần nền màu trắng xung quanh quả bóng bay, em nháy chuột vào mũi tên bên dưới công cụ Select, chọn			 để chuyển thành 					=&gt; màu trắng thành trong suốt</a:t>
            </a:r>
            <a:endParaRPr lang="en-US" sz="3500" dirty="0">
              <a:solidFill>
                <a:sysClr val="windowText" lastClr="000000"/>
              </a:solidFill>
            </a:endParaRPr>
          </a:p>
        </p:txBody>
      </p:sp>
      <p:pic>
        <p:nvPicPr>
          <p:cNvPr id="336" name="Google Shape;336;p21"/>
          <p:cNvPicPr preferRelativeResize="0"/>
          <p:nvPr/>
        </p:nvPicPr>
        <p:blipFill rotWithShape="1">
          <a:blip r:embed="rId6">
            <a:alphaModFix/>
          </a:blip>
          <a:srcRect/>
          <a:stretch/>
        </p:blipFill>
        <p:spPr>
          <a:xfrm>
            <a:off x="-864424" y="7305610"/>
            <a:ext cx="3273087" cy="3098543"/>
          </a:xfrm>
          <a:prstGeom prst="rect">
            <a:avLst/>
          </a:prstGeom>
          <a:noFill/>
          <a:ln>
            <a:noFill/>
          </a:ln>
        </p:spPr>
      </p:pic>
      <p:pic>
        <p:nvPicPr>
          <p:cNvPr id="5" name="Picture 4">
            <a:extLst>
              <a:ext uri="{FF2B5EF4-FFF2-40B4-BE49-F238E27FC236}">
                <a16:creationId xmlns:a16="http://schemas.microsoft.com/office/drawing/2014/main" id="{8A33F5D3-1825-7CEF-219A-FAE3C10B9330}"/>
              </a:ext>
            </a:extLst>
          </p:cNvPr>
          <p:cNvPicPr>
            <a:picLocks noChangeAspect="1"/>
          </p:cNvPicPr>
          <p:nvPr/>
        </p:nvPicPr>
        <p:blipFill>
          <a:blip r:embed="rId7"/>
          <a:stretch>
            <a:fillRect/>
          </a:stretch>
        </p:blipFill>
        <p:spPr>
          <a:xfrm>
            <a:off x="11240431" y="3118272"/>
            <a:ext cx="805468" cy="1250592"/>
          </a:xfrm>
          <a:prstGeom prst="rect">
            <a:avLst/>
          </a:prstGeom>
        </p:spPr>
      </p:pic>
      <p:pic>
        <p:nvPicPr>
          <p:cNvPr id="7" name="Picture 6">
            <a:extLst>
              <a:ext uri="{FF2B5EF4-FFF2-40B4-BE49-F238E27FC236}">
                <a16:creationId xmlns:a16="http://schemas.microsoft.com/office/drawing/2014/main" id="{6A1D364B-7901-AE19-B387-AD2DFB3BFFD3}"/>
              </a:ext>
            </a:extLst>
          </p:cNvPr>
          <p:cNvPicPr>
            <a:picLocks noChangeAspect="1"/>
          </p:cNvPicPr>
          <p:nvPr/>
        </p:nvPicPr>
        <p:blipFill>
          <a:blip r:embed="rId8"/>
          <a:stretch>
            <a:fillRect/>
          </a:stretch>
        </p:blipFill>
        <p:spPr>
          <a:xfrm>
            <a:off x="6604686" y="6014057"/>
            <a:ext cx="2539313" cy="559791"/>
          </a:xfrm>
          <a:prstGeom prst="rect">
            <a:avLst/>
          </a:prstGeom>
        </p:spPr>
      </p:pic>
      <p:pic>
        <p:nvPicPr>
          <p:cNvPr id="9" name="Picture 8">
            <a:extLst>
              <a:ext uri="{FF2B5EF4-FFF2-40B4-BE49-F238E27FC236}">
                <a16:creationId xmlns:a16="http://schemas.microsoft.com/office/drawing/2014/main" id="{2F4F9DFB-6B33-DC3B-7CBB-03CAB5813A15}"/>
              </a:ext>
            </a:extLst>
          </p:cNvPr>
          <p:cNvPicPr>
            <a:picLocks noChangeAspect="1"/>
          </p:cNvPicPr>
          <p:nvPr/>
        </p:nvPicPr>
        <p:blipFill>
          <a:blip r:embed="rId9"/>
          <a:stretch>
            <a:fillRect/>
          </a:stretch>
        </p:blipFill>
        <p:spPr>
          <a:xfrm>
            <a:off x="2681064" y="6573848"/>
            <a:ext cx="3436322" cy="470534"/>
          </a:xfrm>
          <a:prstGeom prst="rect">
            <a:avLst/>
          </a:prstGeom>
        </p:spPr>
      </p:pic>
      <p:pic>
        <p:nvPicPr>
          <p:cNvPr id="11" name="Picture 10">
            <a:extLst>
              <a:ext uri="{FF2B5EF4-FFF2-40B4-BE49-F238E27FC236}">
                <a16:creationId xmlns:a16="http://schemas.microsoft.com/office/drawing/2014/main" id="{E7FF9D20-5800-A397-838A-2450972A9D4E}"/>
              </a:ext>
            </a:extLst>
          </p:cNvPr>
          <p:cNvPicPr>
            <a:picLocks noChangeAspect="1"/>
          </p:cNvPicPr>
          <p:nvPr/>
        </p:nvPicPr>
        <p:blipFill>
          <a:blip r:embed="rId10"/>
          <a:stretch>
            <a:fillRect/>
          </a:stretch>
        </p:blipFill>
        <p:spPr>
          <a:xfrm>
            <a:off x="14118505" y="1729594"/>
            <a:ext cx="3805085" cy="5845350"/>
          </a:xfrm>
          <a:prstGeom prst="rect">
            <a:avLst/>
          </a:prstGeom>
        </p:spPr>
      </p:pic>
      <p:pic>
        <p:nvPicPr>
          <p:cNvPr id="333" name="Google Shape;333;p21"/>
          <p:cNvPicPr preferRelativeResize="0"/>
          <p:nvPr/>
        </p:nvPicPr>
        <p:blipFill rotWithShape="1">
          <a:blip r:embed="rId11">
            <a:alphaModFix/>
          </a:blip>
          <a:srcRect l="33440" t="21235" r="39615" b="40693"/>
          <a:stretch/>
        </p:blipFill>
        <p:spPr>
          <a:xfrm rot="19900414">
            <a:off x="14988536" y="7787138"/>
            <a:ext cx="2856909" cy="193810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6"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500"/>
                                        <p:tgtEl>
                                          <p:spTgt spid="5"/>
                                        </p:tgtEl>
                                      </p:cBhvr>
                                    </p:animEffect>
                                  </p:childTnLst>
                                </p:cTn>
                              </p:par>
                              <p:par>
                                <p:cTn id="16" presetID="6"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500"/>
                                        <p:tgtEl>
                                          <p:spTgt spid="7"/>
                                        </p:tgtEl>
                                      </p:cBhvr>
                                    </p:animEffect>
                                  </p:childTnLst>
                                </p:cTn>
                              </p:par>
                              <p:par>
                                <p:cTn id="19" presetID="6"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500"/>
                                        <p:tgtEl>
                                          <p:spTgt spid="9"/>
                                        </p:tgtEl>
                                      </p:cBhvr>
                                    </p:animEffect>
                                  </p:childTnLst>
                                </p:cTn>
                              </p:par>
                              <p:par>
                                <p:cTn id="22" presetID="16" presetClass="entr" presetSubtype="21"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C86B"/>
        </a:solidFill>
        <a:effectLst/>
      </p:bgPr>
    </p:bg>
    <p:spTree>
      <p:nvGrpSpPr>
        <p:cNvPr id="1" name="Shape 389"/>
        <p:cNvGrpSpPr/>
        <p:nvPr/>
      </p:nvGrpSpPr>
      <p:grpSpPr>
        <a:xfrm>
          <a:off x="0" y="0"/>
          <a:ext cx="0" cy="0"/>
          <a:chOff x="0" y="0"/>
          <a:chExt cx="0" cy="0"/>
        </a:xfrm>
      </p:grpSpPr>
      <p:pic>
        <p:nvPicPr>
          <p:cNvPr id="390" name="Google Shape;390;p23"/>
          <p:cNvPicPr preferRelativeResize="0"/>
          <p:nvPr/>
        </p:nvPicPr>
        <p:blipFill>
          <a:blip r:embed="rId3">
            <a:alphaModFix/>
            <a:duotone>
              <a:schemeClr val="accent5">
                <a:shade val="45000"/>
                <a:satMod val="135000"/>
              </a:schemeClr>
              <a:prstClr val="white"/>
            </a:duotone>
          </a:blip>
          <a:stretch>
            <a:fillRect/>
          </a:stretch>
        </p:blipFill>
        <p:spPr>
          <a:xfrm>
            <a:off x="0" y="-96532"/>
            <a:ext cx="18288000" cy="10287000"/>
          </a:xfrm>
          <a:prstGeom prst="rect">
            <a:avLst/>
          </a:prstGeom>
          <a:noFill/>
          <a:ln>
            <a:noFill/>
          </a:ln>
        </p:spPr>
      </p:pic>
      <p:pic>
        <p:nvPicPr>
          <p:cNvPr id="392" name="Google Shape;392;p23"/>
          <p:cNvPicPr preferRelativeResize="0"/>
          <p:nvPr/>
        </p:nvPicPr>
        <p:blipFill rotWithShape="1">
          <a:blip r:embed="rId4">
            <a:alphaModFix/>
          </a:blip>
          <a:srcRect/>
          <a:stretch/>
        </p:blipFill>
        <p:spPr>
          <a:xfrm rot="480968">
            <a:off x="16413359" y="2367309"/>
            <a:ext cx="1700347" cy="2205639"/>
          </a:xfrm>
          <a:prstGeom prst="rect">
            <a:avLst/>
          </a:prstGeom>
          <a:noFill/>
          <a:ln>
            <a:noFill/>
          </a:ln>
        </p:spPr>
      </p:pic>
      <p:pic>
        <p:nvPicPr>
          <p:cNvPr id="393" name="Google Shape;393;p23"/>
          <p:cNvPicPr preferRelativeResize="0"/>
          <p:nvPr/>
        </p:nvPicPr>
        <p:blipFill rotWithShape="1">
          <a:blip r:embed="rId5">
            <a:alphaModFix/>
          </a:blip>
          <a:srcRect/>
          <a:stretch/>
        </p:blipFill>
        <p:spPr>
          <a:xfrm rot="21308594" flipH="1">
            <a:off x="15686695" y="6785997"/>
            <a:ext cx="2560887" cy="3538915"/>
          </a:xfrm>
          <a:prstGeom prst="rect">
            <a:avLst/>
          </a:prstGeom>
          <a:noFill/>
          <a:ln>
            <a:noFill/>
          </a:ln>
        </p:spPr>
      </p:pic>
      <p:sp>
        <p:nvSpPr>
          <p:cNvPr id="2" name="Arrow: Pentagon 1">
            <a:extLst>
              <a:ext uri="{FF2B5EF4-FFF2-40B4-BE49-F238E27FC236}">
                <a16:creationId xmlns:a16="http://schemas.microsoft.com/office/drawing/2014/main" id="{B30C6B92-3B87-C602-FB76-B46DC1F541F5}"/>
              </a:ext>
            </a:extLst>
          </p:cNvPr>
          <p:cNvSpPr/>
          <p:nvPr/>
        </p:nvSpPr>
        <p:spPr>
          <a:xfrm>
            <a:off x="223024" y="160928"/>
            <a:ext cx="4549698" cy="3947531"/>
          </a:xfrm>
          <a:prstGeom prst="homePlate">
            <a:avLst>
              <a:gd name="adj" fmla="val 34181"/>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b="1" dirty="0">
                <a:solidFill>
                  <a:srgbClr val="C00000"/>
                </a:solidFill>
                <a:latin typeface="Times New Roman" panose="02020603050405020304" pitchFamily="18" charset="0"/>
                <a:cs typeface="Times New Roman" panose="02020603050405020304" pitchFamily="18" charset="0"/>
              </a:rPr>
              <a:t>Bước 2: </a:t>
            </a:r>
          </a:p>
          <a:p>
            <a:pPr algn="just"/>
            <a:r>
              <a:rPr lang="vi-VN" sz="3000" dirty="0">
                <a:solidFill>
                  <a:sysClr val="windowText" lastClr="000000"/>
                </a:solidFill>
                <a:latin typeface="Times New Roman" panose="02020603050405020304" pitchFamily="18" charset="0"/>
                <a:cs typeface="Times New Roman" panose="02020603050405020304" pitchFamily="18" charset="0"/>
              </a:rPr>
              <a:t>Chọn </a:t>
            </a:r>
            <a:r>
              <a:rPr lang="vi-VN" sz="3000" b="1" dirty="0">
                <a:solidFill>
                  <a:sysClr val="windowText" lastClr="000000"/>
                </a:solidFill>
                <a:latin typeface="Times New Roman" panose="02020603050405020304" pitchFamily="18" charset="0"/>
                <a:cs typeface="Times New Roman" panose="02020603050405020304" pitchFamily="18" charset="0"/>
              </a:rPr>
              <a:t>Copy </a:t>
            </a:r>
          </a:p>
          <a:p>
            <a:pPr algn="just"/>
            <a:endParaRPr lang="vi-VN" sz="3000" b="1" dirty="0">
              <a:solidFill>
                <a:sysClr val="windowText" lastClr="000000"/>
              </a:solidFill>
              <a:latin typeface="Times New Roman" panose="02020603050405020304" pitchFamily="18" charset="0"/>
              <a:cs typeface="Times New Roman" panose="02020603050405020304" pitchFamily="18" charset="0"/>
            </a:endParaRPr>
          </a:p>
          <a:p>
            <a:pPr algn="just"/>
            <a:r>
              <a:rPr lang="vi-VN" sz="3000" b="1" dirty="0">
                <a:solidFill>
                  <a:sysClr val="windowText" lastClr="000000"/>
                </a:solidFill>
                <a:latin typeface="Times New Roman" panose="02020603050405020304" pitchFamily="18" charset="0"/>
                <a:cs typeface="Times New Roman" panose="02020603050405020304" pitchFamily="18" charset="0"/>
              </a:rPr>
              <a:t>=&gt; </a:t>
            </a:r>
            <a:r>
              <a:rPr lang="vi-VN" sz="3000" dirty="0">
                <a:solidFill>
                  <a:sysClr val="windowText" lastClr="000000"/>
                </a:solidFill>
                <a:latin typeface="Times New Roman" panose="02020603050405020304" pitchFamily="18" charset="0"/>
                <a:cs typeface="Times New Roman" panose="02020603050405020304" pitchFamily="18" charset="0"/>
              </a:rPr>
              <a:t>nhấn </a:t>
            </a:r>
            <a:r>
              <a:rPr lang="vi-VN" sz="3000" b="1" dirty="0">
                <a:solidFill>
                  <a:sysClr val="windowText" lastClr="000000"/>
                </a:solidFill>
                <a:latin typeface="Times New Roman" panose="02020603050405020304" pitchFamily="18" charset="0"/>
                <a:cs typeface="Times New Roman" panose="02020603050405020304" pitchFamily="18" charset="0"/>
              </a:rPr>
              <a:t>Paste </a:t>
            </a:r>
          </a:p>
          <a:p>
            <a:pPr algn="just"/>
            <a:endParaRPr lang="vi-VN" sz="3000" b="1" dirty="0">
              <a:solidFill>
                <a:sysClr val="windowText" lastClr="000000"/>
              </a:solidFill>
              <a:latin typeface="Times New Roman" panose="02020603050405020304" pitchFamily="18" charset="0"/>
              <a:cs typeface="Times New Roman" panose="02020603050405020304" pitchFamily="18" charset="0"/>
            </a:endParaRPr>
          </a:p>
          <a:p>
            <a:pPr algn="just"/>
            <a:r>
              <a:rPr lang="vi-VN" sz="3000" b="1" dirty="0">
                <a:solidFill>
                  <a:sysClr val="windowText" lastClr="000000"/>
                </a:solidFill>
                <a:latin typeface="Times New Roman" panose="02020603050405020304" pitchFamily="18" charset="0"/>
                <a:cs typeface="Times New Roman" panose="02020603050405020304" pitchFamily="18" charset="0"/>
              </a:rPr>
              <a:t>=&gt; </a:t>
            </a:r>
            <a:r>
              <a:rPr lang="vi-VN" sz="3000" dirty="0">
                <a:solidFill>
                  <a:sysClr val="windowText" lastClr="000000"/>
                </a:solidFill>
                <a:latin typeface="Times New Roman" panose="02020603050405020304" pitchFamily="18" charset="0"/>
                <a:cs typeface="Times New Roman" panose="02020603050405020304" pitchFamily="18" charset="0"/>
              </a:rPr>
              <a:t>tạo ra hình chữ nhật chứa quả bóng thứ 2</a:t>
            </a:r>
          </a:p>
          <a:p>
            <a:pPr algn="ctr"/>
            <a:r>
              <a:rPr lang="vi-VN" sz="3000" dirty="0">
                <a:solidFill>
                  <a:sysClr val="windowText" lastClr="000000"/>
                </a:solidFill>
                <a:latin typeface="Times New Roman" panose="02020603050405020304" pitchFamily="18" charset="0"/>
                <a:cs typeface="Times New Roman" panose="02020603050405020304" pitchFamily="18" charset="0"/>
              </a:rPr>
              <a:t>(Hình 49)</a:t>
            </a:r>
            <a:endParaRPr lang="en-US" sz="3000" dirty="0">
              <a:solidFill>
                <a:sysClr val="windowText" lastClr="00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AC82C26-1C0A-7379-4812-98C3351B7059}"/>
              </a:ext>
            </a:extLst>
          </p:cNvPr>
          <p:cNvPicPr>
            <a:picLocks noChangeAspect="1"/>
          </p:cNvPicPr>
          <p:nvPr/>
        </p:nvPicPr>
        <p:blipFill>
          <a:blip r:embed="rId6"/>
          <a:stretch>
            <a:fillRect/>
          </a:stretch>
        </p:blipFill>
        <p:spPr>
          <a:xfrm>
            <a:off x="2317502" y="770914"/>
            <a:ext cx="1364351" cy="589535"/>
          </a:xfrm>
          <a:prstGeom prst="rect">
            <a:avLst/>
          </a:prstGeom>
        </p:spPr>
      </p:pic>
      <p:pic>
        <p:nvPicPr>
          <p:cNvPr id="6" name="Picture 5">
            <a:extLst>
              <a:ext uri="{FF2B5EF4-FFF2-40B4-BE49-F238E27FC236}">
                <a16:creationId xmlns:a16="http://schemas.microsoft.com/office/drawing/2014/main" id="{DD78B46E-86FA-328B-F9B8-0E1169BC5B19}"/>
              </a:ext>
            </a:extLst>
          </p:cNvPr>
          <p:cNvPicPr>
            <a:picLocks noChangeAspect="1"/>
          </p:cNvPicPr>
          <p:nvPr/>
        </p:nvPicPr>
        <p:blipFill>
          <a:blip r:embed="rId7"/>
          <a:stretch>
            <a:fillRect/>
          </a:stretch>
        </p:blipFill>
        <p:spPr>
          <a:xfrm>
            <a:off x="2730421" y="1491915"/>
            <a:ext cx="951432" cy="1092819"/>
          </a:xfrm>
          <a:prstGeom prst="rect">
            <a:avLst/>
          </a:prstGeom>
        </p:spPr>
      </p:pic>
      <p:pic>
        <p:nvPicPr>
          <p:cNvPr id="8" name="Picture 7">
            <a:extLst>
              <a:ext uri="{FF2B5EF4-FFF2-40B4-BE49-F238E27FC236}">
                <a16:creationId xmlns:a16="http://schemas.microsoft.com/office/drawing/2014/main" id="{19D497FE-1DAF-81DE-8640-1F4356B1F082}"/>
              </a:ext>
            </a:extLst>
          </p:cNvPr>
          <p:cNvPicPr>
            <a:picLocks noChangeAspect="1"/>
          </p:cNvPicPr>
          <p:nvPr/>
        </p:nvPicPr>
        <p:blipFill>
          <a:blip r:embed="rId8"/>
          <a:stretch>
            <a:fillRect/>
          </a:stretch>
        </p:blipFill>
        <p:spPr>
          <a:xfrm>
            <a:off x="223024" y="4365919"/>
            <a:ext cx="4326674" cy="5408342"/>
          </a:xfrm>
          <a:prstGeom prst="rect">
            <a:avLst/>
          </a:prstGeom>
        </p:spPr>
      </p:pic>
      <p:sp>
        <p:nvSpPr>
          <p:cNvPr id="9" name="Arrow: Pentagon 8">
            <a:extLst>
              <a:ext uri="{FF2B5EF4-FFF2-40B4-BE49-F238E27FC236}">
                <a16:creationId xmlns:a16="http://schemas.microsoft.com/office/drawing/2014/main" id="{41F3B744-3457-517C-427B-3FC3ED1B6C91}"/>
              </a:ext>
            </a:extLst>
          </p:cNvPr>
          <p:cNvSpPr/>
          <p:nvPr/>
        </p:nvSpPr>
        <p:spPr>
          <a:xfrm>
            <a:off x="5185318" y="198901"/>
            <a:ext cx="5174166" cy="3947531"/>
          </a:xfrm>
          <a:prstGeom prst="homePlate">
            <a:avLst>
              <a:gd name="adj" fmla="val 28531"/>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b="1" dirty="0">
                <a:solidFill>
                  <a:srgbClr val="C00000"/>
                </a:solidFill>
                <a:latin typeface="Times New Roman" panose="02020603050405020304" pitchFamily="18" charset="0"/>
                <a:cs typeface="Times New Roman" panose="02020603050405020304" pitchFamily="18" charset="0"/>
              </a:rPr>
              <a:t>Bước 3:</a:t>
            </a:r>
          </a:p>
          <a:p>
            <a:pPr algn="just"/>
            <a:r>
              <a:rPr lang="en-US" sz="3000" dirty="0" err="1">
                <a:solidFill>
                  <a:sysClr val="windowText" lastClr="000000"/>
                </a:solidFill>
                <a:latin typeface="Times New Roman" panose="02020603050405020304" pitchFamily="18" charset="0"/>
                <a:cs typeface="Times New Roman" panose="02020603050405020304" pitchFamily="18" charset="0"/>
              </a:rPr>
              <a:t>Dùng</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chuột</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kéo</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thả</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các</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hình</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vuông</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nhỏ</a:t>
            </a:r>
            <a:r>
              <a:rPr lang="en-US" sz="3000" dirty="0">
                <a:solidFill>
                  <a:sysClr val="windowText" lastClr="000000"/>
                </a:solidFill>
                <a:latin typeface="Times New Roman" panose="02020603050405020304" pitchFamily="18" charset="0"/>
                <a:cs typeface="Times New Roman" panose="02020603050405020304" pitchFamily="18" charset="0"/>
              </a:rPr>
              <a:t> ở </a:t>
            </a:r>
            <a:r>
              <a:rPr lang="en-US" sz="3000" dirty="0" err="1">
                <a:solidFill>
                  <a:sysClr val="windowText" lastClr="000000"/>
                </a:solidFill>
                <a:latin typeface="Times New Roman" panose="02020603050405020304" pitchFamily="18" charset="0"/>
                <a:cs typeface="Times New Roman" panose="02020603050405020304" pitchFamily="18" charset="0"/>
              </a:rPr>
              <a:t>khung</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chữ</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nhật</a:t>
            </a:r>
            <a:r>
              <a:rPr lang="vi-VN" sz="3000" dirty="0">
                <a:solidFill>
                  <a:sysClr val="windowText" lastClr="000000"/>
                </a:solidFill>
                <a:latin typeface="Times New Roman" panose="02020603050405020304" pitchFamily="18" charset="0"/>
                <a:cs typeface="Times New Roman" panose="02020603050405020304" pitchFamily="18" charset="0"/>
              </a:rPr>
              <a:t> =&gt; để thay đổi kích thước ( bóng 2 bé hơn bóng 1)</a:t>
            </a:r>
          </a:p>
          <a:p>
            <a:pPr algn="ctr"/>
            <a:r>
              <a:rPr lang="en-US" sz="3000" dirty="0">
                <a:solidFill>
                  <a:sysClr val="windowText" lastClr="000000"/>
                </a:solidFill>
                <a:latin typeface="Times New Roman" panose="02020603050405020304" pitchFamily="18" charset="0"/>
                <a:cs typeface="Times New Roman" panose="02020603050405020304" pitchFamily="18" charset="0"/>
              </a:rPr>
              <a:t>(</a:t>
            </a:r>
            <a:r>
              <a:rPr lang="en-US" sz="3000" dirty="0" err="1">
                <a:solidFill>
                  <a:sysClr val="windowText" lastClr="000000"/>
                </a:solidFill>
                <a:latin typeface="Times New Roman" panose="02020603050405020304" pitchFamily="18" charset="0"/>
                <a:cs typeface="Times New Roman" panose="02020603050405020304" pitchFamily="18" charset="0"/>
              </a:rPr>
              <a:t>Hình</a:t>
            </a:r>
            <a:r>
              <a:rPr lang="en-US" sz="3000" dirty="0">
                <a:solidFill>
                  <a:sysClr val="windowText" lastClr="000000"/>
                </a:solidFill>
                <a:latin typeface="Times New Roman" panose="02020603050405020304" pitchFamily="18" charset="0"/>
                <a:cs typeface="Times New Roman" panose="02020603050405020304" pitchFamily="18" charset="0"/>
              </a:rPr>
              <a:t> 50)</a:t>
            </a:r>
            <a:endParaRPr lang="vi-VN" sz="3000" dirty="0">
              <a:solidFill>
                <a:sysClr val="windowText" lastClr="000000"/>
              </a:solidFill>
              <a:latin typeface="Times New Roman" panose="02020603050405020304" pitchFamily="18" charset="0"/>
              <a:cs typeface="Times New Roman" panose="02020603050405020304" pitchFamily="18" charset="0"/>
            </a:endParaRPr>
          </a:p>
          <a:p>
            <a:pPr algn="ctr"/>
            <a:endParaRPr lang="en-US" dirty="0"/>
          </a:p>
        </p:txBody>
      </p:sp>
      <p:pic>
        <p:nvPicPr>
          <p:cNvPr id="10" name="Picture 9">
            <a:extLst>
              <a:ext uri="{FF2B5EF4-FFF2-40B4-BE49-F238E27FC236}">
                <a16:creationId xmlns:a16="http://schemas.microsoft.com/office/drawing/2014/main" id="{F319B7E0-0F97-E1C7-D0E8-03A914591A62}"/>
              </a:ext>
            </a:extLst>
          </p:cNvPr>
          <p:cNvPicPr>
            <a:picLocks noChangeAspect="1"/>
          </p:cNvPicPr>
          <p:nvPr/>
        </p:nvPicPr>
        <p:blipFill>
          <a:blip r:embed="rId9"/>
          <a:stretch>
            <a:fillRect/>
          </a:stretch>
        </p:blipFill>
        <p:spPr>
          <a:xfrm>
            <a:off x="5156377" y="4423242"/>
            <a:ext cx="4750418" cy="5272025"/>
          </a:xfrm>
          <a:prstGeom prst="rect">
            <a:avLst/>
          </a:prstGeom>
        </p:spPr>
      </p:pic>
      <p:sp>
        <p:nvSpPr>
          <p:cNvPr id="11" name="Arrow: Pentagon 10">
            <a:extLst>
              <a:ext uri="{FF2B5EF4-FFF2-40B4-BE49-F238E27FC236}">
                <a16:creationId xmlns:a16="http://schemas.microsoft.com/office/drawing/2014/main" id="{DD725E7D-668E-F90F-3769-FBBD8A41CA06}"/>
              </a:ext>
            </a:extLst>
          </p:cNvPr>
          <p:cNvSpPr/>
          <p:nvPr/>
        </p:nvSpPr>
        <p:spPr>
          <a:xfrm>
            <a:off x="11137696" y="160928"/>
            <a:ext cx="5174166" cy="3909558"/>
          </a:xfrm>
          <a:prstGeom prst="homePlate">
            <a:avLst>
              <a:gd name="adj" fmla="val 34598"/>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b="1" dirty="0">
                <a:solidFill>
                  <a:srgbClr val="C00000"/>
                </a:solidFill>
                <a:latin typeface="Times New Roman" panose="02020603050405020304" pitchFamily="18" charset="0"/>
                <a:cs typeface="Times New Roman" panose="02020603050405020304" pitchFamily="18" charset="0"/>
              </a:rPr>
              <a:t>Bước 4:</a:t>
            </a:r>
          </a:p>
          <a:p>
            <a:pPr algn="just"/>
            <a:r>
              <a:rPr lang="vi-VN" sz="3000" b="1" dirty="0">
                <a:solidFill>
                  <a:srgbClr val="C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Nháy</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chuột</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vào</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mũi</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tên</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bên</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cạnh</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b="1" dirty="0">
                <a:solidFill>
                  <a:sysClr val="windowText" lastClr="000000"/>
                </a:solidFill>
                <a:latin typeface="Times New Roman" panose="02020603050405020304" pitchFamily="18" charset="0"/>
                <a:cs typeface="Times New Roman" panose="02020603050405020304" pitchFamily="18" charset="0"/>
              </a:rPr>
              <a:t>Rotate</a:t>
            </a:r>
            <a:r>
              <a:rPr lang="vi-VN" sz="3000" dirty="0">
                <a:solidFill>
                  <a:sysClr val="windowText" lastClr="000000"/>
                </a:solidFill>
                <a:latin typeface="Times New Roman" panose="02020603050405020304" pitchFamily="18" charset="0"/>
                <a:cs typeface="Times New Roman" panose="02020603050405020304" pitchFamily="18" charset="0"/>
              </a:rPr>
              <a:t>                 </a:t>
            </a:r>
          </a:p>
          <a:p>
            <a:pPr algn="just"/>
            <a:r>
              <a:rPr lang="vi-VN" sz="3000" b="1" dirty="0">
                <a:solidFill>
                  <a:sysClr val="windowText" lastClr="000000"/>
                </a:solidFill>
                <a:latin typeface="Times New Roman" panose="02020603050405020304" pitchFamily="18" charset="0"/>
                <a:cs typeface="Times New Roman" panose="02020603050405020304" pitchFamily="18" charset="0"/>
              </a:rPr>
              <a:t>=&gt; </a:t>
            </a:r>
            <a:r>
              <a:rPr lang="en-US" sz="3000" dirty="0" err="1">
                <a:solidFill>
                  <a:sysClr val="windowText" lastClr="000000"/>
                </a:solidFill>
                <a:latin typeface="Times New Roman" panose="02020603050405020304" pitchFamily="18" charset="0"/>
                <a:cs typeface="Times New Roman" panose="02020603050405020304" pitchFamily="18" charset="0"/>
              </a:rPr>
              <a:t>chọn</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b="1" dirty="0">
                <a:solidFill>
                  <a:sysClr val="windowText" lastClr="000000"/>
                </a:solidFill>
                <a:latin typeface="Times New Roman" panose="02020603050405020304" pitchFamily="18" charset="0"/>
                <a:cs typeface="Times New Roman" panose="02020603050405020304" pitchFamily="18" charset="0"/>
              </a:rPr>
              <a:t>Flip horizontal</a:t>
            </a:r>
            <a:endParaRPr lang="vi-VN" sz="3000" b="1" dirty="0">
              <a:solidFill>
                <a:sysClr val="windowText" lastClr="000000"/>
              </a:solidFill>
              <a:latin typeface="Times New Roman" panose="02020603050405020304" pitchFamily="18" charset="0"/>
              <a:cs typeface="Times New Roman" panose="02020603050405020304" pitchFamily="18" charset="0"/>
            </a:endParaRPr>
          </a:p>
          <a:p>
            <a:pPr algn="just"/>
            <a:endParaRPr lang="vi-VN" sz="3000" b="1" dirty="0">
              <a:solidFill>
                <a:sysClr val="windowText" lastClr="000000"/>
              </a:solidFill>
              <a:latin typeface="Times New Roman" panose="02020603050405020304" pitchFamily="18" charset="0"/>
              <a:cs typeface="Times New Roman" panose="02020603050405020304" pitchFamily="18" charset="0"/>
            </a:endParaRPr>
          </a:p>
          <a:p>
            <a:pPr algn="ctr"/>
            <a:endParaRPr lang="vi-VN" sz="3000" dirty="0">
              <a:solidFill>
                <a:sysClr val="windowText" lastClr="000000"/>
              </a:solidFill>
              <a:latin typeface="Times New Roman" panose="02020603050405020304" pitchFamily="18" charset="0"/>
              <a:cs typeface="Times New Roman" panose="02020603050405020304" pitchFamily="18" charset="0"/>
            </a:endParaRPr>
          </a:p>
          <a:p>
            <a:pPr algn="ctr"/>
            <a:r>
              <a:rPr lang="vi-VN" sz="3000" dirty="0">
                <a:solidFill>
                  <a:sysClr val="windowText" lastClr="000000"/>
                </a:solidFill>
                <a:latin typeface="Times New Roman" panose="02020603050405020304" pitchFamily="18" charset="0"/>
                <a:cs typeface="Times New Roman" panose="02020603050405020304" pitchFamily="18" charset="0"/>
              </a:rPr>
              <a:t>(Hình 51)</a:t>
            </a:r>
          </a:p>
          <a:p>
            <a:pPr algn="ctr"/>
            <a:endParaRPr lang="en-US" sz="3000" dirty="0"/>
          </a:p>
        </p:txBody>
      </p:sp>
      <p:grpSp>
        <p:nvGrpSpPr>
          <p:cNvPr id="12" name="Group 11">
            <a:extLst>
              <a:ext uri="{FF2B5EF4-FFF2-40B4-BE49-F238E27FC236}">
                <a16:creationId xmlns:a16="http://schemas.microsoft.com/office/drawing/2014/main" id="{EAE10ABB-ED94-E231-235B-CBBDB6F4CC4E}"/>
              </a:ext>
            </a:extLst>
          </p:cNvPr>
          <p:cNvGrpSpPr/>
          <p:nvPr/>
        </p:nvGrpSpPr>
        <p:grpSpPr>
          <a:xfrm>
            <a:off x="13838602" y="1235282"/>
            <a:ext cx="1718977" cy="367216"/>
            <a:chOff x="-2793" y="-3390"/>
            <a:chExt cx="696213" cy="219823"/>
          </a:xfrm>
        </p:grpSpPr>
        <p:pic>
          <p:nvPicPr>
            <p:cNvPr id="13" name="Picture 12">
              <a:extLst>
                <a:ext uri="{FF2B5EF4-FFF2-40B4-BE49-F238E27FC236}">
                  <a16:creationId xmlns:a16="http://schemas.microsoft.com/office/drawing/2014/main" id="{AD66C02E-CE4C-4211-D8EF-C223C8DF8D36}"/>
                </a:ext>
              </a:extLst>
            </p:cNvPr>
            <p:cNvPicPr/>
            <p:nvPr/>
          </p:nvPicPr>
          <p:blipFill>
            <a:blip r:embed="rId10"/>
            <a:stretch>
              <a:fillRect/>
            </a:stretch>
          </p:blipFill>
          <p:spPr>
            <a:xfrm>
              <a:off x="-2793" y="-3390"/>
              <a:ext cx="694944" cy="219456"/>
            </a:xfrm>
            <a:prstGeom prst="rect">
              <a:avLst/>
            </a:prstGeom>
          </p:spPr>
        </p:pic>
        <p:sp>
          <p:nvSpPr>
            <p:cNvPr id="14" name="Shape 5185">
              <a:extLst>
                <a:ext uri="{FF2B5EF4-FFF2-40B4-BE49-F238E27FC236}">
                  <a16:creationId xmlns:a16="http://schemas.microsoft.com/office/drawing/2014/main" id="{1697BC5F-9711-1159-D060-D4C948836FE3}"/>
                </a:ext>
              </a:extLst>
            </p:cNvPr>
            <p:cNvSpPr/>
            <p:nvPr/>
          </p:nvSpPr>
          <p:spPr>
            <a:xfrm>
              <a:off x="0" y="12"/>
              <a:ext cx="693420" cy="216421"/>
            </a:xfrm>
            <a:custGeom>
              <a:avLst/>
              <a:gdLst/>
              <a:ahLst/>
              <a:cxnLst/>
              <a:rect l="0" t="0" r="0" b="0"/>
              <a:pathLst>
                <a:path w="693420" h="216421">
                  <a:moveTo>
                    <a:pt x="0" y="216421"/>
                  </a:moveTo>
                  <a:lnTo>
                    <a:pt x="693420" y="216421"/>
                  </a:lnTo>
                  <a:lnTo>
                    <a:pt x="693420" y="0"/>
                  </a:lnTo>
                  <a:lnTo>
                    <a:pt x="0" y="0"/>
                  </a:lnTo>
                  <a:close/>
                </a:path>
              </a:pathLst>
            </a:custGeom>
            <a:ln w="3175" cap="flat">
              <a:miter lim="100000"/>
            </a:ln>
          </p:spPr>
          <p:style>
            <a:lnRef idx="1">
              <a:srgbClr val="000000"/>
            </a:lnRef>
            <a:fillRef idx="0">
              <a:srgbClr val="000000">
                <a:alpha val="0"/>
              </a:srgbClr>
            </a:fillRef>
            <a:effectRef idx="0">
              <a:scrgbClr r="0" g="0" b="0"/>
            </a:effectRef>
            <a:fontRef idx="none"/>
          </p:style>
          <p:txBody>
            <a:bodyPr/>
            <a:lstStyle/>
            <a:p>
              <a:endParaRPr lang="en-US"/>
            </a:p>
          </p:txBody>
        </p:sp>
      </p:grpSp>
      <p:pic>
        <p:nvPicPr>
          <p:cNvPr id="16" name="Picture 15">
            <a:extLst>
              <a:ext uri="{FF2B5EF4-FFF2-40B4-BE49-F238E27FC236}">
                <a16:creationId xmlns:a16="http://schemas.microsoft.com/office/drawing/2014/main" id="{1D067DEA-7C3E-81CB-3B19-D9EDB38083AB}"/>
              </a:ext>
            </a:extLst>
          </p:cNvPr>
          <p:cNvPicPr>
            <a:picLocks noChangeAspect="1"/>
          </p:cNvPicPr>
          <p:nvPr/>
        </p:nvPicPr>
        <p:blipFill>
          <a:blip r:embed="rId11"/>
          <a:stretch>
            <a:fillRect/>
          </a:stretch>
        </p:blipFill>
        <p:spPr>
          <a:xfrm>
            <a:off x="11667766" y="2259527"/>
            <a:ext cx="3298291" cy="538830"/>
          </a:xfrm>
          <a:prstGeom prst="rect">
            <a:avLst/>
          </a:prstGeom>
        </p:spPr>
      </p:pic>
      <p:pic>
        <p:nvPicPr>
          <p:cNvPr id="18" name="Picture 17">
            <a:extLst>
              <a:ext uri="{FF2B5EF4-FFF2-40B4-BE49-F238E27FC236}">
                <a16:creationId xmlns:a16="http://schemas.microsoft.com/office/drawing/2014/main" id="{4E8C5C8F-1BED-AC5B-C384-6DAA4DD82D56}"/>
              </a:ext>
            </a:extLst>
          </p:cNvPr>
          <p:cNvPicPr>
            <a:picLocks noChangeAspect="1"/>
          </p:cNvPicPr>
          <p:nvPr/>
        </p:nvPicPr>
        <p:blipFill>
          <a:blip r:embed="rId12"/>
          <a:stretch>
            <a:fillRect/>
          </a:stretch>
        </p:blipFill>
        <p:spPr>
          <a:xfrm>
            <a:off x="11153573" y="4311388"/>
            <a:ext cx="4566787" cy="53838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5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500"/>
                                        <p:tgtEl>
                                          <p:spTgt spid="6"/>
                                        </p:tgtEl>
                                      </p:cBhvr>
                                    </p:animEffect>
                                  </p:childTnLst>
                                </p:cTn>
                              </p:par>
                              <p:par>
                                <p:cTn id="14" presetID="6"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6" presetClass="entr" presetSubtype="16"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6" presetClass="entr" presetSubtype="16"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500"/>
                                        <p:tgtEl>
                                          <p:spTgt spid="12"/>
                                        </p:tgtEl>
                                      </p:cBhvr>
                                    </p:animEffect>
                                  </p:childTnLst>
                                </p:cTn>
                              </p:par>
                              <p:par>
                                <p:cTn id="33" presetID="6" presetClass="entr" presetSubtype="16"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circle(in)">
                                      <p:cBhvr>
                                        <p:cTn id="35" dur="500"/>
                                        <p:tgtEl>
                                          <p:spTgt spid="16"/>
                                        </p:tgtEl>
                                      </p:cBhvr>
                                    </p:animEffect>
                                  </p:childTnLst>
                                </p:cTn>
                              </p:par>
                              <p:par>
                                <p:cTn id="36" presetID="6" presetClass="entr" presetSubtype="16"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circle(in)">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5C680"/>
        </a:solidFill>
        <a:effectLst/>
      </p:bgPr>
    </p:bg>
    <p:spTree>
      <p:nvGrpSpPr>
        <p:cNvPr id="1" name="Shape 510"/>
        <p:cNvGrpSpPr/>
        <p:nvPr/>
      </p:nvGrpSpPr>
      <p:grpSpPr>
        <a:xfrm>
          <a:off x="0" y="0"/>
          <a:ext cx="0" cy="0"/>
          <a:chOff x="0" y="0"/>
          <a:chExt cx="0" cy="0"/>
        </a:xfrm>
      </p:grpSpPr>
      <p:grpSp>
        <p:nvGrpSpPr>
          <p:cNvPr id="511" name="Google Shape;511;p28"/>
          <p:cNvGrpSpPr/>
          <p:nvPr/>
        </p:nvGrpSpPr>
        <p:grpSpPr>
          <a:xfrm>
            <a:off x="387343" y="265452"/>
            <a:ext cx="17544871" cy="9647599"/>
            <a:chOff x="0" y="-144661"/>
            <a:chExt cx="23393161" cy="12863465"/>
          </a:xfrm>
        </p:grpSpPr>
        <p:grpSp>
          <p:nvGrpSpPr>
            <p:cNvPr id="512" name="Google Shape;512;p28"/>
            <p:cNvGrpSpPr/>
            <p:nvPr/>
          </p:nvGrpSpPr>
          <p:grpSpPr>
            <a:xfrm>
              <a:off x="0" y="-144661"/>
              <a:ext cx="23393161" cy="12863465"/>
              <a:chOff x="0" y="-28575"/>
              <a:chExt cx="4620871" cy="2540931"/>
            </a:xfrm>
          </p:grpSpPr>
          <p:sp>
            <p:nvSpPr>
              <p:cNvPr id="513" name="Google Shape;513;p28"/>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514" name="Google Shape;514;p28"/>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15" name="Google Shape;515;p28"/>
            <p:cNvGrpSpPr/>
            <p:nvPr/>
          </p:nvGrpSpPr>
          <p:grpSpPr>
            <a:xfrm>
              <a:off x="85349" y="-62491"/>
              <a:ext cx="23222464" cy="12699125"/>
              <a:chOff x="0" y="-28575"/>
              <a:chExt cx="4587153" cy="2508469"/>
            </a:xfrm>
          </p:grpSpPr>
          <p:sp>
            <p:nvSpPr>
              <p:cNvPr id="516" name="Google Shape;516;p28"/>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F5C86B"/>
              </a:solidFill>
              <a:ln>
                <a:noFill/>
              </a:ln>
            </p:spPr>
          </p:sp>
          <p:sp>
            <p:nvSpPr>
              <p:cNvPr id="517" name="Google Shape;517;p28"/>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pic>
        <p:nvPicPr>
          <p:cNvPr id="518" name="Google Shape;518;p28"/>
          <p:cNvPicPr preferRelativeResize="0"/>
          <p:nvPr/>
        </p:nvPicPr>
        <p:blipFill>
          <a:blip r:embed="rId3">
            <a:alphaModFix/>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19829" y="-1"/>
            <a:ext cx="18288000" cy="10287000"/>
          </a:xfrm>
          <a:prstGeom prst="rect">
            <a:avLst/>
          </a:prstGeom>
          <a:noFill/>
          <a:ln>
            <a:noFill/>
          </a:ln>
        </p:spPr>
      </p:pic>
      <p:pic>
        <p:nvPicPr>
          <p:cNvPr id="527" name="Google Shape;527;p28"/>
          <p:cNvPicPr preferRelativeResize="0"/>
          <p:nvPr/>
        </p:nvPicPr>
        <p:blipFill rotWithShape="1">
          <a:blip r:embed="rId5">
            <a:alphaModFix/>
          </a:blip>
          <a:srcRect l="25348" t="28508" r="30202" b="31558"/>
          <a:stretch/>
        </p:blipFill>
        <p:spPr>
          <a:xfrm rot="19274865">
            <a:off x="12320297" y="6341647"/>
            <a:ext cx="5263951" cy="3250022"/>
          </a:xfrm>
          <a:prstGeom prst="rect">
            <a:avLst/>
          </a:prstGeom>
          <a:noFill/>
          <a:ln>
            <a:noFill/>
          </a:ln>
        </p:spPr>
      </p:pic>
      <p:sp>
        <p:nvSpPr>
          <p:cNvPr id="528" name="Google Shape;528;p28"/>
          <p:cNvSpPr txBox="1"/>
          <p:nvPr/>
        </p:nvSpPr>
        <p:spPr>
          <a:xfrm rot="19335053">
            <a:off x="13667476" y="7023537"/>
            <a:ext cx="3023443" cy="1261114"/>
          </a:xfrm>
          <a:prstGeom prst="rect">
            <a:avLst/>
          </a:prstGeom>
          <a:noFill/>
          <a:ln>
            <a:noFill/>
          </a:ln>
        </p:spPr>
        <p:txBody>
          <a:bodyPr spcFirstLastPara="1" wrap="square" lIns="0" tIns="0" rIns="0" bIns="0" anchor="t" anchorCtr="0">
            <a:spAutoFit/>
          </a:bodyPr>
          <a:lstStyle/>
          <a:p>
            <a:pPr marL="0" marR="0" lvl="0" indent="0" algn="ctr" rtl="0">
              <a:lnSpc>
                <a:spcPct val="116990"/>
              </a:lnSpc>
              <a:spcBef>
                <a:spcPts val="0"/>
              </a:spcBef>
              <a:spcAft>
                <a:spcPts val="0"/>
              </a:spcAft>
              <a:buNone/>
            </a:pPr>
            <a:r>
              <a:rPr lang="en-US" sz="3502" b="1" i="0" u="none" strike="noStrike" cap="none" dirty="0">
                <a:solidFill>
                  <a:srgbClr val="000000"/>
                </a:solidFill>
                <a:latin typeface="Paytone One"/>
                <a:ea typeface="Paytone One"/>
                <a:cs typeface="Paytone One"/>
                <a:sym typeface="Paytone One"/>
              </a:rPr>
              <a:t>HAPPY DESIGNING</a:t>
            </a:r>
            <a:endParaRPr dirty="0"/>
          </a:p>
        </p:txBody>
      </p:sp>
      <p:sp>
        <p:nvSpPr>
          <p:cNvPr id="2" name="Arrow: Pentagon 1">
            <a:extLst>
              <a:ext uri="{FF2B5EF4-FFF2-40B4-BE49-F238E27FC236}">
                <a16:creationId xmlns:a16="http://schemas.microsoft.com/office/drawing/2014/main" id="{0E811D02-E165-1F7D-0D85-85718E45A1D8}"/>
              </a:ext>
            </a:extLst>
          </p:cNvPr>
          <p:cNvSpPr/>
          <p:nvPr/>
        </p:nvSpPr>
        <p:spPr>
          <a:xfrm>
            <a:off x="748427" y="780067"/>
            <a:ext cx="4594303" cy="3194596"/>
          </a:xfrm>
          <a:prstGeom prst="homePlate">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b="1" dirty="0">
                <a:solidFill>
                  <a:srgbClr val="C00000"/>
                </a:solidFill>
                <a:latin typeface="+mj-lt"/>
                <a:cs typeface="Times New Roman" panose="02020603050405020304" pitchFamily="18" charset="0"/>
              </a:rPr>
              <a:t>Bước 5: </a:t>
            </a:r>
          </a:p>
          <a:p>
            <a:pPr algn="just"/>
            <a:r>
              <a:rPr lang="vi-VN"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Chọn</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công</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dirty="0" err="1">
                <a:solidFill>
                  <a:sysClr val="windowText" lastClr="000000"/>
                </a:solidFill>
                <a:latin typeface="Times New Roman" panose="02020603050405020304" pitchFamily="18" charset="0"/>
                <a:cs typeface="Times New Roman" panose="02020603050405020304" pitchFamily="18" charset="0"/>
              </a:rPr>
              <a:t>cụ</a:t>
            </a:r>
            <a:r>
              <a:rPr lang="vi-VN" sz="3000" dirty="0">
                <a:solidFill>
                  <a:sysClr val="windowText" lastClr="000000"/>
                </a:solidFill>
                <a:latin typeface="Times New Roman" panose="02020603050405020304" pitchFamily="18" charset="0"/>
                <a:cs typeface="Times New Roman" panose="02020603050405020304" pitchFamily="18" charset="0"/>
              </a:rPr>
              <a:t>         </a:t>
            </a:r>
          </a:p>
          <a:p>
            <a:pPr algn="just"/>
            <a:r>
              <a:rPr lang="vi-VN" sz="3000" b="1" dirty="0">
                <a:solidFill>
                  <a:sysClr val="windowText" lastClr="000000"/>
                </a:solidFill>
                <a:latin typeface="Times New Roman" panose="02020603050405020304" pitchFamily="18" charset="0"/>
                <a:cs typeface="Times New Roman" panose="02020603050405020304" pitchFamily="18" charset="0"/>
              </a:rPr>
              <a:t>=&gt; </a:t>
            </a:r>
            <a:r>
              <a:rPr lang="vi-VN" sz="3000" dirty="0">
                <a:solidFill>
                  <a:sysClr val="windowText" lastClr="000000"/>
                </a:solidFill>
                <a:latin typeface="Times New Roman" panose="02020603050405020304" pitchFamily="18" charset="0"/>
                <a:cs typeface="Times New Roman" panose="02020603050405020304" pitchFamily="18" charset="0"/>
              </a:rPr>
              <a:t>Chọn màu tím cho quả bóng 2</a:t>
            </a:r>
          </a:p>
          <a:p>
            <a:pPr algn="ctr"/>
            <a:r>
              <a:rPr lang="vi-VN" sz="3000" dirty="0">
                <a:solidFill>
                  <a:sysClr val="windowText" lastClr="000000"/>
                </a:solidFill>
                <a:latin typeface="Times New Roman" panose="02020603050405020304" pitchFamily="18" charset="0"/>
                <a:cs typeface="Times New Roman" panose="02020603050405020304" pitchFamily="18" charset="0"/>
              </a:rPr>
              <a:t>(Hình 52)</a:t>
            </a:r>
          </a:p>
          <a:p>
            <a:pPr algn="ctr"/>
            <a:endParaRPr lang="en-US" sz="3000" b="1" dirty="0">
              <a:latin typeface="+mj-lt"/>
              <a:cs typeface="Times New Roman" panose="02020603050405020304" pitchFamily="18" charset="0"/>
            </a:endParaRPr>
          </a:p>
        </p:txBody>
      </p:sp>
      <p:sp>
        <p:nvSpPr>
          <p:cNvPr id="3" name="Arrow: Pentagon 2">
            <a:extLst>
              <a:ext uri="{FF2B5EF4-FFF2-40B4-BE49-F238E27FC236}">
                <a16:creationId xmlns:a16="http://schemas.microsoft.com/office/drawing/2014/main" id="{FB702B87-70A4-DCD3-5E01-00154B6158AB}"/>
              </a:ext>
            </a:extLst>
          </p:cNvPr>
          <p:cNvSpPr/>
          <p:nvPr/>
        </p:nvSpPr>
        <p:spPr>
          <a:xfrm>
            <a:off x="6277838" y="592533"/>
            <a:ext cx="4594303" cy="3382130"/>
          </a:xfrm>
          <a:prstGeom prst="homePlate">
            <a:avLst>
              <a:gd name="adj" fmla="val 3813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b="1" dirty="0">
                <a:solidFill>
                  <a:srgbClr val="C00000"/>
                </a:solidFill>
                <a:latin typeface="+mj-lt"/>
                <a:cs typeface="Times New Roman" panose="02020603050405020304" pitchFamily="18" charset="0"/>
              </a:rPr>
              <a:t>Bước 6:</a:t>
            </a:r>
          </a:p>
          <a:p>
            <a:pPr algn="just"/>
            <a:r>
              <a:rPr lang="vi-VN" sz="3000" dirty="0">
                <a:solidFill>
                  <a:sysClr val="windowText" lastClr="000000"/>
                </a:solidFill>
              </a:rPr>
              <a:t>Thực hiện tương tự các bước từ Bước 1 đến Bước 5</a:t>
            </a:r>
            <a:r>
              <a:rPr lang="vi-VN" sz="3000" dirty="0">
                <a:solidFill>
                  <a:sysClr val="windowText" lastClr="000000"/>
                </a:solidFill>
                <a:latin typeface="+mj-lt"/>
                <a:cs typeface="Times New Roman" panose="02020603050405020304" pitchFamily="18" charset="0"/>
              </a:rPr>
              <a:t> =&gt; tạo ra nhiều chùm bóng bay nhiều màu</a:t>
            </a:r>
          </a:p>
          <a:p>
            <a:pPr algn="ctr"/>
            <a:r>
              <a:rPr lang="vi-VN" sz="3000" dirty="0">
                <a:solidFill>
                  <a:sysClr val="windowText" lastClr="000000"/>
                </a:solidFill>
                <a:latin typeface="+mj-lt"/>
                <a:cs typeface="Times New Roman" panose="02020603050405020304" pitchFamily="18" charset="0"/>
              </a:rPr>
              <a:t>(Hình 53)</a:t>
            </a:r>
            <a:endParaRPr lang="en-US" sz="3000" dirty="0">
              <a:solidFill>
                <a:sysClr val="windowText" lastClr="000000"/>
              </a:solidFill>
              <a:latin typeface="+mj-lt"/>
            </a:endParaRPr>
          </a:p>
        </p:txBody>
      </p:sp>
      <p:sp>
        <p:nvSpPr>
          <p:cNvPr id="4" name="Arrow: Pentagon 3">
            <a:extLst>
              <a:ext uri="{FF2B5EF4-FFF2-40B4-BE49-F238E27FC236}">
                <a16:creationId xmlns:a16="http://schemas.microsoft.com/office/drawing/2014/main" id="{7F048E4B-0D96-3D34-58DA-D39C162B9842}"/>
              </a:ext>
            </a:extLst>
          </p:cNvPr>
          <p:cNvSpPr/>
          <p:nvPr/>
        </p:nvSpPr>
        <p:spPr>
          <a:xfrm>
            <a:off x="11870332" y="555688"/>
            <a:ext cx="4594303" cy="3194596"/>
          </a:xfrm>
          <a:prstGeom prst="homePlate">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b="1" dirty="0">
                <a:solidFill>
                  <a:srgbClr val="C00000"/>
                </a:solidFill>
                <a:latin typeface="+mj-lt"/>
                <a:cs typeface="Times New Roman" panose="02020603050405020304" pitchFamily="18" charset="0"/>
              </a:rPr>
              <a:t>Bước 7:</a:t>
            </a:r>
          </a:p>
          <a:p>
            <a:pPr algn="just"/>
            <a:r>
              <a:rPr lang="vi-VN" sz="3000" dirty="0">
                <a:solidFill>
                  <a:sysClr val="windowText" lastClr="000000"/>
                </a:solidFill>
                <a:latin typeface="+mj-lt"/>
              </a:rPr>
              <a:t>Lưu tệp với tên</a:t>
            </a:r>
          </a:p>
          <a:p>
            <a:pPr algn="just"/>
            <a:r>
              <a:rPr lang="vi-VN" sz="3000" dirty="0">
                <a:solidFill>
                  <a:sysClr val="windowText" lastClr="000000"/>
                </a:solidFill>
                <a:latin typeface="+mj-lt"/>
              </a:rPr>
              <a:t> </a:t>
            </a:r>
            <a:r>
              <a:rPr lang="vi-VN" sz="3000" b="1" dirty="0">
                <a:solidFill>
                  <a:sysClr val="windowText" lastClr="000000"/>
                </a:solidFill>
                <a:latin typeface="+mj-lt"/>
              </a:rPr>
              <a:t>ChumBongBay</a:t>
            </a:r>
            <a:endParaRPr lang="vi-VN" sz="3000" b="1" dirty="0">
              <a:solidFill>
                <a:sysClr val="windowText" lastClr="000000"/>
              </a:solidFill>
              <a:latin typeface="+mj-lt"/>
              <a:cs typeface="Times New Roman" panose="02020603050405020304" pitchFamily="18" charset="0"/>
            </a:endParaRPr>
          </a:p>
          <a:p>
            <a:pPr algn="ctr"/>
            <a:endParaRPr lang="en-US" sz="3000" dirty="0">
              <a:latin typeface="+mj-lt"/>
            </a:endParaRPr>
          </a:p>
        </p:txBody>
      </p:sp>
      <p:pic>
        <p:nvPicPr>
          <p:cNvPr id="6" name="Picture 5">
            <a:extLst>
              <a:ext uri="{FF2B5EF4-FFF2-40B4-BE49-F238E27FC236}">
                <a16:creationId xmlns:a16="http://schemas.microsoft.com/office/drawing/2014/main" id="{74527B45-8D65-6B87-8D0E-FE049E24EECC}"/>
              </a:ext>
            </a:extLst>
          </p:cNvPr>
          <p:cNvPicPr>
            <a:picLocks noChangeAspect="1"/>
          </p:cNvPicPr>
          <p:nvPr/>
        </p:nvPicPr>
        <p:blipFill>
          <a:blip r:embed="rId6"/>
          <a:stretch>
            <a:fillRect/>
          </a:stretch>
        </p:blipFill>
        <p:spPr>
          <a:xfrm>
            <a:off x="3387813" y="1260066"/>
            <a:ext cx="765403" cy="664312"/>
          </a:xfrm>
          <a:prstGeom prst="rect">
            <a:avLst/>
          </a:prstGeom>
        </p:spPr>
      </p:pic>
      <p:pic>
        <p:nvPicPr>
          <p:cNvPr id="8" name="Picture 7">
            <a:extLst>
              <a:ext uri="{FF2B5EF4-FFF2-40B4-BE49-F238E27FC236}">
                <a16:creationId xmlns:a16="http://schemas.microsoft.com/office/drawing/2014/main" id="{DB7F222A-E3C4-0D16-9FB3-018E3DCC1764}"/>
              </a:ext>
            </a:extLst>
          </p:cNvPr>
          <p:cNvPicPr>
            <a:picLocks noChangeAspect="1"/>
          </p:cNvPicPr>
          <p:nvPr/>
        </p:nvPicPr>
        <p:blipFill>
          <a:blip r:embed="rId7"/>
          <a:stretch>
            <a:fillRect/>
          </a:stretch>
        </p:blipFill>
        <p:spPr>
          <a:xfrm>
            <a:off x="789233" y="4083158"/>
            <a:ext cx="3850537" cy="5764037"/>
          </a:xfrm>
          <a:prstGeom prst="rect">
            <a:avLst/>
          </a:prstGeom>
        </p:spPr>
      </p:pic>
      <p:pic>
        <p:nvPicPr>
          <p:cNvPr id="10" name="Picture 9">
            <a:extLst>
              <a:ext uri="{FF2B5EF4-FFF2-40B4-BE49-F238E27FC236}">
                <a16:creationId xmlns:a16="http://schemas.microsoft.com/office/drawing/2014/main" id="{4D55DC3A-5A4C-0CCE-AA9A-28064FBF3FD0}"/>
              </a:ext>
            </a:extLst>
          </p:cNvPr>
          <p:cNvPicPr>
            <a:picLocks noChangeAspect="1"/>
          </p:cNvPicPr>
          <p:nvPr/>
        </p:nvPicPr>
        <p:blipFill>
          <a:blip r:embed="rId8"/>
          <a:stretch>
            <a:fillRect/>
          </a:stretch>
        </p:blipFill>
        <p:spPr>
          <a:xfrm>
            <a:off x="6277838" y="4083157"/>
            <a:ext cx="5765479" cy="5797421"/>
          </a:xfrm>
          <a:prstGeom prst="rect">
            <a:avLst/>
          </a:prstGeom>
        </p:spPr>
      </p:pic>
      <p:pic>
        <p:nvPicPr>
          <p:cNvPr id="524" name="Google Shape;524;p28"/>
          <p:cNvPicPr preferRelativeResize="0"/>
          <p:nvPr/>
        </p:nvPicPr>
        <p:blipFill rotWithShape="1">
          <a:blip r:embed="rId9">
            <a:alphaModFix/>
          </a:blip>
          <a:srcRect/>
          <a:stretch/>
        </p:blipFill>
        <p:spPr>
          <a:xfrm rot="3913276">
            <a:off x="15019924" y="2828590"/>
            <a:ext cx="2908998" cy="240558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5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6" presetClass="entr" presetSubtype="16"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5A6CB"/>
        </a:solidFill>
        <a:effectLst/>
      </p:bgPr>
    </p:bg>
    <p:spTree>
      <p:nvGrpSpPr>
        <p:cNvPr id="1" name="Shape 398"/>
        <p:cNvGrpSpPr/>
        <p:nvPr/>
      </p:nvGrpSpPr>
      <p:grpSpPr>
        <a:xfrm>
          <a:off x="0" y="0"/>
          <a:ext cx="0" cy="0"/>
          <a:chOff x="0" y="0"/>
          <a:chExt cx="0" cy="0"/>
        </a:xfrm>
      </p:grpSpPr>
      <p:grpSp>
        <p:nvGrpSpPr>
          <p:cNvPr id="399" name="Google Shape;399;p24"/>
          <p:cNvGrpSpPr/>
          <p:nvPr/>
        </p:nvGrpSpPr>
        <p:grpSpPr>
          <a:xfrm>
            <a:off x="387343" y="229287"/>
            <a:ext cx="17544871" cy="9683764"/>
            <a:chOff x="0" y="-38100"/>
            <a:chExt cx="4620871" cy="2550456"/>
          </a:xfrm>
        </p:grpSpPr>
        <p:sp>
          <p:nvSpPr>
            <p:cNvPr id="400" name="Google Shape;400;p24"/>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401" name="Google Shape;401;p2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02" name="Google Shape;402;p24"/>
          <p:cNvGrpSpPr/>
          <p:nvPr/>
        </p:nvGrpSpPr>
        <p:grpSpPr>
          <a:xfrm>
            <a:off x="451354" y="290915"/>
            <a:ext cx="17416848" cy="9560509"/>
            <a:chOff x="0" y="-38100"/>
            <a:chExt cx="4587153" cy="2517994"/>
          </a:xfrm>
        </p:grpSpPr>
        <p:sp>
          <p:nvSpPr>
            <p:cNvPr id="403" name="Google Shape;403;p24"/>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ABE7F5"/>
            </a:solidFill>
            <a:ln>
              <a:noFill/>
            </a:ln>
          </p:spPr>
        </p:sp>
        <p:sp>
          <p:nvSpPr>
            <p:cNvPr id="404" name="Google Shape;404;p2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405" name="Google Shape;405;p24"/>
          <p:cNvPicPr preferRelativeResize="0"/>
          <p:nvPr/>
        </p:nvPicPr>
        <p:blipFill>
          <a:blip r:embed="rId3">
            <a:alphaModFix/>
          </a:blip>
          <a:stretch>
            <a:fillRect/>
          </a:stretch>
        </p:blipFill>
        <p:spPr>
          <a:xfrm>
            <a:off x="64325" y="83033"/>
            <a:ext cx="18288000" cy="10287000"/>
          </a:xfrm>
          <a:prstGeom prst="rect">
            <a:avLst/>
          </a:prstGeom>
          <a:noFill/>
          <a:ln>
            <a:noFill/>
          </a:ln>
        </p:spPr>
      </p:pic>
      <p:grpSp>
        <p:nvGrpSpPr>
          <p:cNvPr id="410" name="Google Shape;410;p24"/>
          <p:cNvGrpSpPr/>
          <p:nvPr/>
        </p:nvGrpSpPr>
        <p:grpSpPr>
          <a:xfrm>
            <a:off x="451354" y="290915"/>
            <a:ext cx="8241606" cy="9560509"/>
            <a:chOff x="0" y="-38100"/>
            <a:chExt cx="2170629" cy="2517994"/>
          </a:xfrm>
        </p:grpSpPr>
        <p:sp>
          <p:nvSpPr>
            <p:cNvPr id="411" name="Google Shape;411;p24"/>
            <p:cNvSpPr/>
            <p:nvPr/>
          </p:nvSpPr>
          <p:spPr>
            <a:xfrm>
              <a:off x="0" y="0"/>
              <a:ext cx="2170629" cy="2479894"/>
            </a:xfrm>
            <a:custGeom>
              <a:avLst/>
              <a:gdLst/>
              <a:ahLst/>
              <a:cxnLst/>
              <a:rect l="l" t="t" r="r" b="b"/>
              <a:pathLst>
                <a:path w="2170629" h="2479894" extrusionOk="0">
                  <a:moveTo>
                    <a:pt x="0" y="0"/>
                  </a:moveTo>
                  <a:lnTo>
                    <a:pt x="2170629" y="0"/>
                  </a:lnTo>
                  <a:lnTo>
                    <a:pt x="2170629" y="2479894"/>
                  </a:lnTo>
                  <a:lnTo>
                    <a:pt x="0" y="2479894"/>
                  </a:lnTo>
                  <a:close/>
                </a:path>
              </a:pathLst>
            </a:custGeom>
            <a:solidFill>
              <a:srgbClr val="25A6CB"/>
            </a:solidFill>
            <a:ln>
              <a:noFill/>
            </a:ln>
          </p:spPr>
        </p:sp>
        <p:sp>
          <p:nvSpPr>
            <p:cNvPr id="412" name="Google Shape;412;p2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415" name="Google Shape;415;p24"/>
          <p:cNvCxnSpPr/>
          <p:nvPr/>
        </p:nvCxnSpPr>
        <p:spPr>
          <a:xfrm rot="10800000">
            <a:off x="8724965" y="435576"/>
            <a:ext cx="0" cy="9539199"/>
          </a:xfrm>
          <a:prstGeom prst="straightConnector1">
            <a:avLst/>
          </a:prstGeom>
          <a:noFill/>
          <a:ln w="66675" cap="flat" cmpd="sng">
            <a:solidFill>
              <a:srgbClr val="000000"/>
            </a:solidFill>
            <a:prstDash val="solid"/>
            <a:round/>
            <a:headEnd type="none" w="sm" len="sm"/>
            <a:tailEnd type="none" w="sm" len="sm"/>
          </a:ln>
        </p:spPr>
      </p:cxnSp>
      <p:sp>
        <p:nvSpPr>
          <p:cNvPr id="2" name="Callout: Right Arrow 1">
            <a:extLst>
              <a:ext uri="{FF2B5EF4-FFF2-40B4-BE49-F238E27FC236}">
                <a16:creationId xmlns:a16="http://schemas.microsoft.com/office/drawing/2014/main" id="{37A2EBDE-DEF1-7F95-6B12-34D34D3BE839}"/>
              </a:ext>
            </a:extLst>
          </p:cNvPr>
          <p:cNvSpPr/>
          <p:nvPr/>
        </p:nvSpPr>
        <p:spPr>
          <a:xfrm>
            <a:off x="573366" y="1658475"/>
            <a:ext cx="5096720" cy="4259765"/>
          </a:xfrm>
          <a:prstGeom prst="rightArrowCallou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500" b="1" dirty="0">
                <a:solidFill>
                  <a:sysClr val="windowText" lastClr="000000"/>
                </a:solidFill>
                <a:latin typeface="+mj-lt"/>
              </a:rPr>
              <a:t>1. Để vẽ cột đèn giao thông như Hình 54, em cần sử dụng những công cụ nào?</a:t>
            </a:r>
            <a:endParaRPr lang="en-US" sz="3500" b="1" dirty="0">
              <a:solidFill>
                <a:sysClr val="windowText" lastClr="000000"/>
              </a:solidFill>
              <a:latin typeface="+mj-lt"/>
            </a:endParaRPr>
          </a:p>
        </p:txBody>
      </p:sp>
      <p:pic>
        <p:nvPicPr>
          <p:cNvPr id="4" name="Picture 3">
            <a:extLst>
              <a:ext uri="{FF2B5EF4-FFF2-40B4-BE49-F238E27FC236}">
                <a16:creationId xmlns:a16="http://schemas.microsoft.com/office/drawing/2014/main" id="{653C68EC-B61C-F120-D02D-194A9BECF425}"/>
              </a:ext>
            </a:extLst>
          </p:cNvPr>
          <p:cNvPicPr>
            <a:picLocks noChangeAspect="1"/>
          </p:cNvPicPr>
          <p:nvPr/>
        </p:nvPicPr>
        <p:blipFill>
          <a:blip r:embed="rId4"/>
          <a:stretch>
            <a:fillRect/>
          </a:stretch>
        </p:blipFill>
        <p:spPr>
          <a:xfrm>
            <a:off x="5816007" y="1360449"/>
            <a:ext cx="2829202" cy="4931740"/>
          </a:xfrm>
          <a:prstGeom prst="rect">
            <a:avLst/>
          </a:prstGeom>
        </p:spPr>
      </p:pic>
      <p:sp>
        <p:nvSpPr>
          <p:cNvPr id="7" name="TextBox 6">
            <a:extLst>
              <a:ext uri="{FF2B5EF4-FFF2-40B4-BE49-F238E27FC236}">
                <a16:creationId xmlns:a16="http://schemas.microsoft.com/office/drawing/2014/main" id="{9A9F0D15-0056-D16A-FDD4-7DDF89B6BB55}"/>
              </a:ext>
            </a:extLst>
          </p:cNvPr>
          <p:cNvSpPr txBox="1"/>
          <p:nvPr/>
        </p:nvSpPr>
        <p:spPr>
          <a:xfrm>
            <a:off x="690253" y="6222380"/>
            <a:ext cx="4979833" cy="3323064"/>
          </a:xfrm>
          <a:prstGeom prst="rect">
            <a:avLst/>
          </a:prstGeom>
          <a:noFill/>
        </p:spPr>
        <p:txBody>
          <a:bodyPr wrap="square" rtlCol="0">
            <a:spAutoFit/>
          </a:bodyPr>
          <a:lstStyle/>
          <a:p>
            <a:endParaRPr lang="en-US" dirty="0"/>
          </a:p>
        </p:txBody>
      </p:sp>
      <p:pic>
        <p:nvPicPr>
          <p:cNvPr id="9" name="Picture 8">
            <a:extLst>
              <a:ext uri="{FF2B5EF4-FFF2-40B4-BE49-F238E27FC236}">
                <a16:creationId xmlns:a16="http://schemas.microsoft.com/office/drawing/2014/main" id="{840BB687-B665-FB49-E92D-EC0AB2156CDA}"/>
              </a:ext>
            </a:extLst>
          </p:cNvPr>
          <p:cNvPicPr>
            <a:picLocks noChangeAspect="1"/>
          </p:cNvPicPr>
          <p:nvPr/>
        </p:nvPicPr>
        <p:blipFill>
          <a:blip r:embed="rId5"/>
          <a:stretch>
            <a:fillRect/>
          </a:stretch>
        </p:blipFill>
        <p:spPr>
          <a:xfrm>
            <a:off x="690253" y="6626922"/>
            <a:ext cx="7596274" cy="2814021"/>
          </a:xfrm>
          <a:prstGeom prst="rect">
            <a:avLst/>
          </a:prstGeom>
        </p:spPr>
      </p:pic>
      <p:sp>
        <p:nvSpPr>
          <p:cNvPr id="414" name="Google Shape;414;p24"/>
          <p:cNvSpPr txBox="1"/>
          <p:nvPr/>
        </p:nvSpPr>
        <p:spPr>
          <a:xfrm>
            <a:off x="5816007" y="329476"/>
            <a:ext cx="5096720" cy="1222899"/>
          </a:xfrm>
          <a:prstGeom prst="rect">
            <a:avLst/>
          </a:prstGeom>
          <a:noFill/>
          <a:ln>
            <a:noFill/>
          </a:ln>
        </p:spPr>
        <p:txBody>
          <a:bodyPr spcFirstLastPara="1" wrap="square" lIns="0" tIns="0" rIns="0" bIns="0" anchor="t" anchorCtr="0">
            <a:spAutoFit/>
          </a:bodyPr>
          <a:lstStyle/>
          <a:p>
            <a:pPr marL="0" marR="0" lvl="0" indent="0" algn="l" rtl="0">
              <a:lnSpc>
                <a:spcPct val="118987"/>
              </a:lnSpc>
              <a:spcBef>
                <a:spcPts val="0"/>
              </a:spcBef>
              <a:spcAft>
                <a:spcPts val="0"/>
              </a:spcAft>
              <a:buNone/>
            </a:pPr>
            <a:r>
              <a:rPr lang="vi-VN" sz="6678" b="1" i="0" u="none" strike="noStrike" cap="none" dirty="0">
                <a:solidFill>
                  <a:srgbClr val="000000"/>
                </a:solidFill>
                <a:latin typeface="Paytone One"/>
                <a:ea typeface="Paytone One"/>
                <a:cs typeface="Paytone One"/>
                <a:sym typeface="Paytone One"/>
              </a:rPr>
              <a:t>LUYỆN     TẬP</a:t>
            </a:r>
            <a:endParaRPr dirty="0"/>
          </a:p>
        </p:txBody>
      </p:sp>
      <p:sp>
        <p:nvSpPr>
          <p:cNvPr id="6" name="Scroll: Horizontal 5">
            <a:extLst>
              <a:ext uri="{FF2B5EF4-FFF2-40B4-BE49-F238E27FC236}">
                <a16:creationId xmlns:a16="http://schemas.microsoft.com/office/drawing/2014/main" id="{962FD7D3-1B7B-88C1-5BA8-F03982608C52}"/>
              </a:ext>
            </a:extLst>
          </p:cNvPr>
          <p:cNvSpPr/>
          <p:nvPr/>
        </p:nvSpPr>
        <p:spPr>
          <a:xfrm>
            <a:off x="525096" y="6057644"/>
            <a:ext cx="8084449" cy="3899879"/>
          </a:xfrm>
          <a:prstGeom prst="horizontalScroll">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C75A51CC-81DB-D7FE-5551-4E8BEB9BA999}"/>
              </a:ext>
            </a:extLst>
          </p:cNvPr>
          <p:cNvPicPr>
            <a:picLocks noChangeAspect="1"/>
          </p:cNvPicPr>
          <p:nvPr/>
        </p:nvPicPr>
        <p:blipFill>
          <a:blip r:embed="rId6"/>
          <a:stretch>
            <a:fillRect/>
          </a:stretch>
        </p:blipFill>
        <p:spPr>
          <a:xfrm>
            <a:off x="1394847" y="7105017"/>
            <a:ext cx="6567124" cy="1828211"/>
          </a:xfrm>
          <a:prstGeom prst="rect">
            <a:avLst/>
          </a:prstGeom>
        </p:spPr>
      </p:pic>
      <p:sp>
        <p:nvSpPr>
          <p:cNvPr id="12" name="Arrow: Down 11">
            <a:extLst>
              <a:ext uri="{FF2B5EF4-FFF2-40B4-BE49-F238E27FC236}">
                <a16:creationId xmlns:a16="http://schemas.microsoft.com/office/drawing/2014/main" id="{99A58A16-FF51-0E55-1754-E34685E4C213}"/>
              </a:ext>
            </a:extLst>
          </p:cNvPr>
          <p:cNvSpPr/>
          <p:nvPr/>
        </p:nvSpPr>
        <p:spPr>
          <a:xfrm>
            <a:off x="8788976" y="1429546"/>
            <a:ext cx="7982456" cy="3713953"/>
          </a:xfrm>
          <a:prstGeom prst="downArrow">
            <a:avLst>
              <a:gd name="adj1" fmla="val 56147"/>
              <a:gd name="adj2" fmla="val 52402"/>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dirty="0">
                <a:solidFill>
                  <a:sysClr val="windowText" lastClr="000000"/>
                </a:solidFill>
                <a:latin typeface="Times New Roman" panose="02020603050405020304" pitchFamily="18" charset="0"/>
                <a:cs typeface="Times New Roman" panose="02020603050405020304" pitchFamily="18" charset="0"/>
              </a:rPr>
              <a:t>2. </a:t>
            </a:r>
            <a:r>
              <a:rPr lang="en-US" sz="3500" b="1" dirty="0" err="1">
                <a:solidFill>
                  <a:sysClr val="windowText" lastClr="000000"/>
                </a:solidFill>
                <a:latin typeface="Times New Roman" panose="02020603050405020304" pitchFamily="18" charset="0"/>
                <a:cs typeface="Times New Roman" panose="02020603050405020304" pitchFamily="18" charset="0"/>
              </a:rPr>
              <a:t>Công</a:t>
            </a:r>
            <a:r>
              <a:rPr lang="en-US" sz="3500" b="1"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ysClr val="windowText" lastClr="000000"/>
                </a:solidFill>
                <a:latin typeface="Times New Roman" panose="02020603050405020304" pitchFamily="18" charset="0"/>
                <a:cs typeface="Times New Roman" panose="02020603050405020304" pitchFamily="18" charset="0"/>
              </a:rPr>
              <a:t>cụ</a:t>
            </a:r>
            <a:r>
              <a:rPr lang="en-US" sz="3500" b="1"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ysClr val="windowText" lastClr="000000"/>
                </a:solidFill>
                <a:latin typeface="Times New Roman" panose="02020603050405020304" pitchFamily="18" charset="0"/>
                <a:cs typeface="Times New Roman" panose="02020603050405020304" pitchFamily="18" charset="0"/>
              </a:rPr>
              <a:t>nào</a:t>
            </a:r>
            <a:r>
              <a:rPr lang="en-US" sz="3500" b="1"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ysClr val="windowText" lastClr="000000"/>
                </a:solidFill>
                <a:latin typeface="Times New Roman" panose="02020603050405020304" pitchFamily="18" charset="0"/>
                <a:cs typeface="Times New Roman" panose="02020603050405020304" pitchFamily="18" charset="0"/>
              </a:rPr>
              <a:t>của</a:t>
            </a:r>
            <a:r>
              <a:rPr lang="en-US" sz="3500" b="1"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ysClr val="windowText" lastClr="000000"/>
                </a:solidFill>
                <a:latin typeface="Times New Roman" panose="02020603050405020304" pitchFamily="18" charset="0"/>
                <a:cs typeface="Times New Roman" panose="02020603050405020304" pitchFamily="18" charset="0"/>
              </a:rPr>
              <a:t>phần</a:t>
            </a:r>
            <a:r>
              <a:rPr lang="en-US" sz="3500" b="1"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ysClr val="windowText" lastClr="000000"/>
                </a:solidFill>
                <a:latin typeface="Times New Roman" panose="02020603050405020304" pitchFamily="18" charset="0"/>
                <a:cs typeface="Times New Roman" panose="02020603050405020304" pitchFamily="18" charset="0"/>
              </a:rPr>
              <a:t>mềm</a:t>
            </a:r>
            <a:r>
              <a:rPr lang="en-US" sz="3500" b="1" dirty="0">
                <a:solidFill>
                  <a:sysClr val="windowText" lastClr="000000"/>
                </a:solidFill>
                <a:latin typeface="Times New Roman" panose="02020603050405020304" pitchFamily="18" charset="0"/>
                <a:cs typeface="Times New Roman" panose="02020603050405020304" pitchFamily="18" charset="0"/>
              </a:rPr>
              <a:t> Paint </a:t>
            </a:r>
            <a:r>
              <a:rPr lang="en-US" sz="3500" b="1" dirty="0" err="1">
                <a:solidFill>
                  <a:sysClr val="windowText" lastClr="000000"/>
                </a:solidFill>
                <a:latin typeface="Times New Roman" panose="02020603050405020304" pitchFamily="18" charset="0"/>
                <a:cs typeface="Times New Roman" panose="02020603050405020304" pitchFamily="18" charset="0"/>
              </a:rPr>
              <a:t>dùng</a:t>
            </a:r>
            <a:r>
              <a:rPr lang="en-US" sz="3500" b="1"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ysClr val="windowText" lastClr="000000"/>
                </a:solidFill>
                <a:latin typeface="Times New Roman" panose="02020603050405020304" pitchFamily="18" charset="0"/>
                <a:cs typeface="Times New Roman" panose="02020603050405020304" pitchFamily="18" charset="0"/>
              </a:rPr>
              <a:t>để</a:t>
            </a:r>
            <a:r>
              <a:rPr lang="en-US" sz="3500" b="1"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ysClr val="windowText" lastClr="000000"/>
                </a:solidFill>
                <a:latin typeface="Times New Roman" panose="02020603050405020304" pitchFamily="18" charset="0"/>
                <a:cs typeface="Times New Roman" panose="02020603050405020304" pitchFamily="18" charset="0"/>
              </a:rPr>
              <a:t>chọn</a:t>
            </a:r>
            <a:r>
              <a:rPr lang="en-US" sz="3500" b="1"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ysClr val="windowText" lastClr="000000"/>
                </a:solidFill>
                <a:latin typeface="Times New Roman" panose="02020603050405020304" pitchFamily="18" charset="0"/>
                <a:cs typeface="Times New Roman" panose="02020603050405020304" pitchFamily="18" charset="0"/>
              </a:rPr>
              <a:t>một</a:t>
            </a:r>
            <a:r>
              <a:rPr lang="en-US" sz="3500" b="1"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ysClr val="windowText" lastClr="000000"/>
                </a:solidFill>
                <a:latin typeface="Times New Roman" panose="02020603050405020304" pitchFamily="18" charset="0"/>
                <a:cs typeface="Times New Roman" panose="02020603050405020304" pitchFamily="18" charset="0"/>
              </a:rPr>
              <a:t>phần</a:t>
            </a:r>
            <a:r>
              <a:rPr lang="en-US" sz="3500" b="1"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ysClr val="windowText" lastClr="000000"/>
                </a:solidFill>
                <a:latin typeface="Times New Roman" panose="02020603050405020304" pitchFamily="18" charset="0"/>
                <a:cs typeface="Times New Roman" panose="02020603050405020304" pitchFamily="18" charset="0"/>
              </a:rPr>
              <a:t>của</a:t>
            </a:r>
            <a:r>
              <a:rPr lang="en-US" sz="3500" b="1"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ysClr val="windowText" lastClr="000000"/>
                </a:solidFill>
                <a:latin typeface="Times New Roman" panose="02020603050405020304" pitchFamily="18" charset="0"/>
                <a:cs typeface="Times New Roman" panose="02020603050405020304" pitchFamily="18" charset="0"/>
              </a:rPr>
              <a:t>trang</a:t>
            </a:r>
            <a:r>
              <a:rPr lang="en-US" sz="3500" b="1" dirty="0">
                <a:solidFill>
                  <a:sysClr val="windowText" lastClr="000000"/>
                </a:solidFill>
                <a:latin typeface="Times New Roman" panose="02020603050405020304" pitchFamily="18" charset="0"/>
                <a:cs typeface="Times New Roman" panose="02020603050405020304" pitchFamily="18" charset="0"/>
              </a:rPr>
              <a:t> </a:t>
            </a:r>
            <a:r>
              <a:rPr lang="en-US" sz="3500" b="1" dirty="0" err="1">
                <a:solidFill>
                  <a:sysClr val="windowText" lastClr="000000"/>
                </a:solidFill>
                <a:latin typeface="Times New Roman" panose="02020603050405020304" pitchFamily="18" charset="0"/>
                <a:cs typeface="Times New Roman" panose="02020603050405020304" pitchFamily="18" charset="0"/>
              </a:rPr>
              <a:t>vẽ</a:t>
            </a:r>
            <a:r>
              <a:rPr lang="en-US" sz="3500" b="1" dirty="0">
                <a:solidFill>
                  <a:sysClr val="windowText" lastClr="000000"/>
                </a:solidFill>
                <a:latin typeface="Times New Roman" panose="02020603050405020304" pitchFamily="18" charset="0"/>
                <a:cs typeface="Times New Roman" panose="02020603050405020304" pitchFamily="18" charset="0"/>
              </a:rPr>
              <a:t>?</a:t>
            </a:r>
          </a:p>
        </p:txBody>
      </p:sp>
      <p:pic>
        <p:nvPicPr>
          <p:cNvPr id="14" name="Picture 13">
            <a:extLst>
              <a:ext uri="{FF2B5EF4-FFF2-40B4-BE49-F238E27FC236}">
                <a16:creationId xmlns:a16="http://schemas.microsoft.com/office/drawing/2014/main" id="{574120A7-2180-6A33-C7CE-D307F6B1D12A}"/>
              </a:ext>
            </a:extLst>
          </p:cNvPr>
          <p:cNvPicPr>
            <a:picLocks noChangeAspect="1"/>
          </p:cNvPicPr>
          <p:nvPr/>
        </p:nvPicPr>
        <p:blipFill>
          <a:blip r:embed="rId7"/>
          <a:stretch>
            <a:fillRect/>
          </a:stretch>
        </p:blipFill>
        <p:spPr>
          <a:xfrm>
            <a:off x="9343142" y="5748470"/>
            <a:ext cx="3405057" cy="3449568"/>
          </a:xfrm>
          <a:prstGeom prst="rect">
            <a:avLst/>
          </a:prstGeom>
        </p:spPr>
      </p:pic>
      <p:pic>
        <p:nvPicPr>
          <p:cNvPr id="17" name="Picture 16">
            <a:extLst>
              <a:ext uri="{FF2B5EF4-FFF2-40B4-BE49-F238E27FC236}">
                <a16:creationId xmlns:a16="http://schemas.microsoft.com/office/drawing/2014/main" id="{09996829-F482-5F36-D5F1-184D129BA6DB}"/>
              </a:ext>
            </a:extLst>
          </p:cNvPr>
          <p:cNvPicPr>
            <a:picLocks noChangeAspect="1"/>
          </p:cNvPicPr>
          <p:nvPr/>
        </p:nvPicPr>
        <p:blipFill>
          <a:blip r:embed="rId8"/>
          <a:stretch>
            <a:fillRect/>
          </a:stretch>
        </p:blipFill>
        <p:spPr>
          <a:xfrm>
            <a:off x="12780204" y="5748470"/>
            <a:ext cx="4220900" cy="3449568"/>
          </a:xfrm>
          <a:prstGeom prst="rect">
            <a:avLst/>
          </a:prstGeom>
        </p:spPr>
      </p:pic>
      <p:pic>
        <p:nvPicPr>
          <p:cNvPr id="413" name="Google Shape;413;p24"/>
          <p:cNvPicPr preferRelativeResize="0"/>
          <p:nvPr/>
        </p:nvPicPr>
        <p:blipFill rotWithShape="1">
          <a:blip r:embed="rId9">
            <a:alphaModFix/>
          </a:blip>
          <a:srcRect/>
          <a:stretch/>
        </p:blipFill>
        <p:spPr>
          <a:xfrm flipH="1">
            <a:off x="15500103" y="-21406"/>
            <a:ext cx="2787897" cy="5535536"/>
          </a:xfrm>
          <a:prstGeom prst="rect">
            <a:avLst/>
          </a:prstGeom>
          <a:noFill/>
          <a:ln>
            <a:noFill/>
          </a:ln>
        </p:spPr>
      </p:pic>
      <p:sp>
        <p:nvSpPr>
          <p:cNvPr id="18" name="Scroll: Horizontal 17">
            <a:extLst>
              <a:ext uri="{FF2B5EF4-FFF2-40B4-BE49-F238E27FC236}">
                <a16:creationId xmlns:a16="http://schemas.microsoft.com/office/drawing/2014/main" id="{7F412409-5CF6-7F95-98E5-D59D29B64EC1}"/>
              </a:ext>
            </a:extLst>
          </p:cNvPr>
          <p:cNvSpPr/>
          <p:nvPr/>
        </p:nvSpPr>
        <p:spPr>
          <a:xfrm>
            <a:off x="9115872" y="5103708"/>
            <a:ext cx="8189976" cy="4707925"/>
          </a:xfrm>
          <a:prstGeom prst="horizontalScroll">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62ADD2B3-FA18-B738-0915-9D6941BAB508}"/>
              </a:ext>
            </a:extLst>
          </p:cNvPr>
          <p:cNvPicPr>
            <a:picLocks noChangeAspect="1"/>
          </p:cNvPicPr>
          <p:nvPr/>
        </p:nvPicPr>
        <p:blipFill>
          <a:blip r:embed="rId10"/>
          <a:stretch>
            <a:fillRect/>
          </a:stretch>
        </p:blipFill>
        <p:spPr>
          <a:xfrm>
            <a:off x="10888098" y="6220507"/>
            <a:ext cx="3832590" cy="24745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xit" presetSubtype="1" fill="hold" nodeType="clickEffect">
                                  <p:stCondLst>
                                    <p:cond delay="0"/>
                                  </p:stCondLst>
                                  <p:childTnLst>
                                    <p:animEffect transition="out" filter="wheel(1)">
                                      <p:cBhvr>
                                        <p:cTn id="17" dur="750"/>
                                        <p:tgtEl>
                                          <p:spTgt spid="9"/>
                                        </p:tgtEl>
                                      </p:cBhvr>
                                    </p:animEffect>
                                    <p:set>
                                      <p:cBhvr>
                                        <p:cTn id="18" dur="1" fill="hold">
                                          <p:stCondLst>
                                            <p:cond delay="749"/>
                                          </p:stCondLst>
                                        </p:cTn>
                                        <p:tgtEl>
                                          <p:spTgt spid="9"/>
                                        </p:tgtEl>
                                        <p:attrNameLst>
                                          <p:attrName>style.visibility</p:attrName>
                                        </p:attrNameLst>
                                      </p:cBhvr>
                                      <p:to>
                                        <p:strVal val="hidden"/>
                                      </p:to>
                                    </p:set>
                                  </p:childTnLst>
                                </p:cTn>
                              </p:par>
                              <p:par>
                                <p:cTn id="19" presetID="14"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par>
                                <p:cTn id="22" presetID="53" presetClass="entr" presetSubtype="1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16" presetClass="entr" presetSubtype="21"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par>
                                <p:cTn id="35" presetID="16" presetClass="entr" presetSubtype="21"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45" presetClass="exit" presetSubtype="0" fill="hold" nodeType="clickEffect">
                                  <p:stCondLst>
                                    <p:cond delay="0"/>
                                  </p:stCondLst>
                                  <p:childTnLst>
                                    <p:animEffect transition="out" filter="fade">
                                      <p:cBhvr>
                                        <p:cTn id="41" dur="750"/>
                                        <p:tgtEl>
                                          <p:spTgt spid="14"/>
                                        </p:tgtEl>
                                      </p:cBhvr>
                                    </p:animEffect>
                                    <p:anim calcmode="lin" valueType="num">
                                      <p:cBhvr>
                                        <p:cTn id="42" dur="750"/>
                                        <p:tgtEl>
                                          <p:spTgt spid="1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3" dur="750"/>
                                        <p:tgtEl>
                                          <p:spTgt spid="14"/>
                                        </p:tgtEl>
                                        <p:attrNameLst>
                                          <p:attrName>ppt_h</p:attrName>
                                        </p:attrNameLst>
                                      </p:cBhvr>
                                      <p:tavLst>
                                        <p:tav tm="0">
                                          <p:val>
                                            <p:strVal val="ppt_h"/>
                                          </p:val>
                                        </p:tav>
                                        <p:tav tm="100000">
                                          <p:val>
                                            <p:strVal val="ppt_h"/>
                                          </p:val>
                                        </p:tav>
                                      </p:tavLst>
                                    </p:anim>
                                    <p:set>
                                      <p:cBhvr>
                                        <p:cTn id="44" dur="1" fill="hold">
                                          <p:stCondLst>
                                            <p:cond delay="749"/>
                                          </p:stCondLst>
                                        </p:cTn>
                                        <p:tgtEl>
                                          <p:spTgt spid="14"/>
                                        </p:tgtEl>
                                        <p:attrNameLst>
                                          <p:attrName>style.visibility</p:attrName>
                                        </p:attrNameLst>
                                      </p:cBhvr>
                                      <p:to>
                                        <p:strVal val="hidden"/>
                                      </p:to>
                                    </p:set>
                                  </p:childTnLst>
                                </p:cTn>
                              </p:par>
                              <p:par>
                                <p:cTn id="45" presetID="45" presetClass="exit" presetSubtype="0" fill="hold" nodeType="withEffect">
                                  <p:stCondLst>
                                    <p:cond delay="0"/>
                                  </p:stCondLst>
                                  <p:childTnLst>
                                    <p:animEffect transition="out" filter="fade">
                                      <p:cBhvr>
                                        <p:cTn id="46" dur="750"/>
                                        <p:tgtEl>
                                          <p:spTgt spid="17"/>
                                        </p:tgtEl>
                                      </p:cBhvr>
                                    </p:animEffect>
                                    <p:anim calcmode="lin" valueType="num">
                                      <p:cBhvr>
                                        <p:cTn id="47" dur="75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8" dur="750"/>
                                        <p:tgtEl>
                                          <p:spTgt spid="17"/>
                                        </p:tgtEl>
                                        <p:attrNameLst>
                                          <p:attrName>ppt_h</p:attrName>
                                        </p:attrNameLst>
                                      </p:cBhvr>
                                      <p:tavLst>
                                        <p:tav tm="0">
                                          <p:val>
                                            <p:strVal val="ppt_h"/>
                                          </p:val>
                                        </p:tav>
                                        <p:tav tm="100000">
                                          <p:val>
                                            <p:strVal val="ppt_h"/>
                                          </p:val>
                                        </p:tav>
                                      </p:tavLst>
                                    </p:anim>
                                    <p:set>
                                      <p:cBhvr>
                                        <p:cTn id="49" dur="1" fill="hold">
                                          <p:stCondLst>
                                            <p:cond delay="749"/>
                                          </p:stCondLst>
                                        </p:cTn>
                                        <p:tgtEl>
                                          <p:spTgt spid="17"/>
                                        </p:tgtEl>
                                        <p:attrNameLst>
                                          <p:attrName>style.visibility</p:attrName>
                                        </p:attrNameLst>
                                      </p:cBhvr>
                                      <p:to>
                                        <p:strVal val="hidden"/>
                                      </p:to>
                                    </p:set>
                                  </p:childTnLst>
                                </p:cTn>
                              </p:par>
                              <p:par>
                                <p:cTn id="50" presetID="6" presetClass="entr" presetSubtype="16"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circle(in)">
                                      <p:cBhvr>
                                        <p:cTn id="52" dur="250"/>
                                        <p:tgtEl>
                                          <p:spTgt spid="18"/>
                                        </p:tgtEl>
                                      </p:cBhvr>
                                    </p:animEffect>
                                  </p:childTnLst>
                                </p:cTn>
                              </p:par>
                              <p:par>
                                <p:cTn id="53" presetID="16" presetClass="entr" presetSubtype="21"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arn(inVertical)">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2"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C86B"/>
        </a:solidFill>
        <a:effectLst/>
      </p:bgPr>
    </p:bg>
    <p:spTree>
      <p:nvGrpSpPr>
        <p:cNvPr id="1" name="Shape 442"/>
        <p:cNvGrpSpPr/>
        <p:nvPr/>
      </p:nvGrpSpPr>
      <p:grpSpPr>
        <a:xfrm>
          <a:off x="0" y="0"/>
          <a:ext cx="0" cy="0"/>
          <a:chOff x="0" y="0"/>
          <a:chExt cx="0" cy="0"/>
        </a:xfrm>
      </p:grpSpPr>
      <p:grpSp>
        <p:nvGrpSpPr>
          <p:cNvPr id="443" name="Google Shape;443;p26"/>
          <p:cNvGrpSpPr/>
          <p:nvPr/>
        </p:nvGrpSpPr>
        <p:grpSpPr>
          <a:xfrm>
            <a:off x="387343" y="265452"/>
            <a:ext cx="17544871" cy="9647599"/>
            <a:chOff x="0" y="-144661"/>
            <a:chExt cx="23393161" cy="12863465"/>
          </a:xfrm>
        </p:grpSpPr>
        <p:grpSp>
          <p:nvGrpSpPr>
            <p:cNvPr id="444" name="Google Shape;444;p26"/>
            <p:cNvGrpSpPr/>
            <p:nvPr/>
          </p:nvGrpSpPr>
          <p:grpSpPr>
            <a:xfrm>
              <a:off x="0" y="-144661"/>
              <a:ext cx="23393161" cy="12863465"/>
              <a:chOff x="0" y="-28575"/>
              <a:chExt cx="4620871" cy="2540931"/>
            </a:xfrm>
          </p:grpSpPr>
          <p:sp>
            <p:nvSpPr>
              <p:cNvPr id="445" name="Google Shape;445;p26"/>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446" name="Google Shape;446;p26"/>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47" name="Google Shape;447;p26"/>
            <p:cNvGrpSpPr/>
            <p:nvPr/>
          </p:nvGrpSpPr>
          <p:grpSpPr>
            <a:xfrm>
              <a:off x="85349" y="-62491"/>
              <a:ext cx="23222464" cy="12699125"/>
              <a:chOff x="0" y="-28575"/>
              <a:chExt cx="4587153" cy="2508469"/>
            </a:xfrm>
          </p:grpSpPr>
          <p:sp>
            <p:nvSpPr>
              <p:cNvPr id="448" name="Google Shape;448;p26"/>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25A6CB"/>
              </a:solidFill>
              <a:ln>
                <a:noFill/>
              </a:ln>
            </p:spPr>
          </p:sp>
          <p:sp>
            <p:nvSpPr>
              <p:cNvPr id="449" name="Google Shape;449;p26"/>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pic>
        <p:nvPicPr>
          <p:cNvPr id="450" name="Google Shape;450;p26"/>
          <p:cNvPicPr preferRelativeResize="0"/>
          <p:nvPr/>
        </p:nvPicPr>
        <p:blipFill>
          <a:blip r:embed="rId3">
            <a:alphaModFix/>
          </a:blip>
          <a:stretch>
            <a:fillRect/>
          </a:stretch>
        </p:blipFill>
        <p:spPr>
          <a:xfrm>
            <a:off x="15778" y="169703"/>
            <a:ext cx="18288000" cy="10287000"/>
          </a:xfrm>
          <a:prstGeom prst="rect">
            <a:avLst/>
          </a:prstGeom>
          <a:noFill/>
          <a:ln>
            <a:noFill/>
          </a:ln>
        </p:spPr>
      </p:pic>
      <p:sp>
        <p:nvSpPr>
          <p:cNvPr id="451" name="Google Shape;451;p26"/>
          <p:cNvSpPr txBox="1"/>
          <p:nvPr/>
        </p:nvSpPr>
        <p:spPr>
          <a:xfrm>
            <a:off x="3204533" y="532989"/>
            <a:ext cx="5939467" cy="1686616"/>
          </a:xfrm>
          <a:prstGeom prst="rect">
            <a:avLst/>
          </a:prstGeom>
          <a:noFill/>
          <a:ln>
            <a:noFill/>
          </a:ln>
        </p:spPr>
        <p:txBody>
          <a:bodyPr spcFirstLastPara="1" wrap="square" lIns="0" tIns="0" rIns="0" bIns="0" anchor="t" anchorCtr="0">
            <a:spAutoFit/>
          </a:bodyPr>
          <a:lstStyle/>
          <a:p>
            <a:pPr marL="0" marR="0" lvl="0" indent="0" algn="l" rtl="0">
              <a:lnSpc>
                <a:spcPct val="137005"/>
              </a:lnSpc>
              <a:spcBef>
                <a:spcPts val="0"/>
              </a:spcBef>
              <a:spcAft>
                <a:spcPts val="0"/>
              </a:spcAft>
              <a:buNone/>
            </a:pPr>
            <a:r>
              <a:rPr lang="vi-VN" sz="8000" b="1" i="0" u="none" strike="noStrike" cap="none" dirty="0">
                <a:solidFill>
                  <a:srgbClr val="000000"/>
                </a:solidFill>
                <a:latin typeface="Paytone One"/>
                <a:ea typeface="Paytone One"/>
                <a:cs typeface="Paytone One"/>
                <a:sym typeface="Paytone One"/>
              </a:rPr>
              <a:t>VẬN DỤNG</a:t>
            </a:r>
            <a:endParaRPr sz="8000" dirty="0"/>
          </a:p>
        </p:txBody>
      </p:sp>
      <p:pic>
        <p:nvPicPr>
          <p:cNvPr id="463" name="Google Shape;463;p26"/>
          <p:cNvPicPr preferRelativeResize="0"/>
          <p:nvPr/>
        </p:nvPicPr>
        <p:blipFill rotWithShape="1">
          <a:blip r:embed="rId4">
            <a:alphaModFix/>
          </a:blip>
          <a:srcRect/>
          <a:stretch/>
        </p:blipFill>
        <p:spPr>
          <a:xfrm flipH="1">
            <a:off x="355786" y="5143499"/>
            <a:ext cx="4328049" cy="4969577"/>
          </a:xfrm>
          <a:prstGeom prst="rect">
            <a:avLst/>
          </a:prstGeom>
          <a:noFill/>
          <a:ln>
            <a:noFill/>
          </a:ln>
        </p:spPr>
      </p:pic>
      <p:sp>
        <p:nvSpPr>
          <p:cNvPr id="2" name="Teardrop 1">
            <a:extLst>
              <a:ext uri="{FF2B5EF4-FFF2-40B4-BE49-F238E27FC236}">
                <a16:creationId xmlns:a16="http://schemas.microsoft.com/office/drawing/2014/main" id="{7FA6212A-2A10-18C7-8539-76B01D9A426F}"/>
              </a:ext>
            </a:extLst>
          </p:cNvPr>
          <p:cNvSpPr/>
          <p:nvPr/>
        </p:nvSpPr>
        <p:spPr>
          <a:xfrm>
            <a:off x="4683835" y="2998120"/>
            <a:ext cx="6177776" cy="4630167"/>
          </a:xfrm>
          <a:prstGeom prst="teardrop">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dirty="0">
                <a:solidFill>
                  <a:sysClr val="windowText" lastClr="000000"/>
                </a:solidFill>
                <a:latin typeface="+mj-lt"/>
              </a:rPr>
              <a:t>Em hãy sử dụng phần mềm đồ hoạ để vẽ hình cột đèn giao thông như Hình 54.</a:t>
            </a:r>
            <a:endParaRPr lang="en-US" sz="4000" dirty="0">
              <a:solidFill>
                <a:sysClr val="windowText" lastClr="000000"/>
              </a:solidFill>
              <a:latin typeface="+mj-lt"/>
            </a:endParaRPr>
          </a:p>
        </p:txBody>
      </p:sp>
      <p:sp>
        <p:nvSpPr>
          <p:cNvPr id="3" name="Arrow: Right 2">
            <a:extLst>
              <a:ext uri="{FF2B5EF4-FFF2-40B4-BE49-F238E27FC236}">
                <a16:creationId xmlns:a16="http://schemas.microsoft.com/office/drawing/2014/main" id="{B90FA456-2375-1765-6E2D-B561565B976D}"/>
              </a:ext>
            </a:extLst>
          </p:cNvPr>
          <p:cNvSpPr/>
          <p:nvPr/>
        </p:nvSpPr>
        <p:spPr>
          <a:xfrm>
            <a:off x="10893168" y="3867173"/>
            <a:ext cx="978408" cy="1686616"/>
          </a:xfrm>
          <a:prstGeom prst="right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F0D0711-79C5-A755-DBAF-14D94655F2C8}"/>
              </a:ext>
            </a:extLst>
          </p:cNvPr>
          <p:cNvPicPr>
            <a:picLocks noChangeAspect="1"/>
          </p:cNvPicPr>
          <p:nvPr/>
        </p:nvPicPr>
        <p:blipFill>
          <a:blip r:embed="rId5"/>
          <a:stretch>
            <a:fillRect/>
          </a:stretch>
        </p:blipFill>
        <p:spPr>
          <a:xfrm>
            <a:off x="11952797" y="830253"/>
            <a:ext cx="4948778" cy="86264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5A6CB"/>
        </a:solidFill>
        <a:effectLst/>
      </p:bgPr>
    </p:bg>
    <p:spTree>
      <p:nvGrpSpPr>
        <p:cNvPr id="1" name="Shape 867"/>
        <p:cNvGrpSpPr/>
        <p:nvPr/>
      </p:nvGrpSpPr>
      <p:grpSpPr>
        <a:xfrm>
          <a:off x="0" y="0"/>
          <a:ext cx="0" cy="0"/>
          <a:chOff x="0" y="0"/>
          <a:chExt cx="0" cy="0"/>
        </a:xfrm>
      </p:grpSpPr>
      <p:grpSp>
        <p:nvGrpSpPr>
          <p:cNvPr id="868" name="Google Shape;868;p37"/>
          <p:cNvGrpSpPr/>
          <p:nvPr/>
        </p:nvGrpSpPr>
        <p:grpSpPr>
          <a:xfrm>
            <a:off x="387343" y="229287"/>
            <a:ext cx="11723014" cy="9683764"/>
            <a:chOff x="0" y="-38100"/>
            <a:chExt cx="3087543" cy="2550456"/>
          </a:xfrm>
        </p:grpSpPr>
        <p:sp>
          <p:nvSpPr>
            <p:cNvPr id="869" name="Google Shape;869;p37"/>
            <p:cNvSpPr/>
            <p:nvPr/>
          </p:nvSpPr>
          <p:spPr>
            <a:xfrm>
              <a:off x="0" y="0"/>
              <a:ext cx="3087543" cy="2512356"/>
            </a:xfrm>
            <a:custGeom>
              <a:avLst/>
              <a:gdLst/>
              <a:ahLst/>
              <a:cxnLst/>
              <a:rect l="l" t="t" r="r" b="b"/>
              <a:pathLst>
                <a:path w="3087543" h="2512356" extrusionOk="0">
                  <a:moveTo>
                    <a:pt x="0" y="0"/>
                  </a:moveTo>
                  <a:lnTo>
                    <a:pt x="3087543" y="0"/>
                  </a:lnTo>
                  <a:lnTo>
                    <a:pt x="3087543" y="2512356"/>
                  </a:lnTo>
                  <a:lnTo>
                    <a:pt x="0" y="2512356"/>
                  </a:lnTo>
                  <a:close/>
                </a:path>
              </a:pathLst>
            </a:custGeom>
            <a:solidFill>
              <a:srgbClr val="000000"/>
            </a:solidFill>
            <a:ln>
              <a:noFill/>
            </a:ln>
          </p:spPr>
        </p:sp>
        <p:sp>
          <p:nvSpPr>
            <p:cNvPr id="870" name="Google Shape;870;p37"/>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71" name="Google Shape;871;p37"/>
          <p:cNvGrpSpPr/>
          <p:nvPr/>
        </p:nvGrpSpPr>
        <p:grpSpPr>
          <a:xfrm>
            <a:off x="451354" y="290915"/>
            <a:ext cx="11604399" cy="9560509"/>
            <a:chOff x="0" y="-38100"/>
            <a:chExt cx="3056303" cy="2517994"/>
          </a:xfrm>
        </p:grpSpPr>
        <p:sp>
          <p:nvSpPr>
            <p:cNvPr id="872" name="Google Shape;872;p37"/>
            <p:cNvSpPr/>
            <p:nvPr/>
          </p:nvSpPr>
          <p:spPr>
            <a:xfrm>
              <a:off x="0" y="0"/>
              <a:ext cx="3056303" cy="2479894"/>
            </a:xfrm>
            <a:custGeom>
              <a:avLst/>
              <a:gdLst/>
              <a:ahLst/>
              <a:cxnLst/>
              <a:rect l="l" t="t" r="r" b="b"/>
              <a:pathLst>
                <a:path w="3056303" h="2479894" extrusionOk="0">
                  <a:moveTo>
                    <a:pt x="0" y="0"/>
                  </a:moveTo>
                  <a:lnTo>
                    <a:pt x="3056303" y="0"/>
                  </a:lnTo>
                  <a:lnTo>
                    <a:pt x="3056303" y="2479894"/>
                  </a:lnTo>
                  <a:lnTo>
                    <a:pt x="0" y="2479894"/>
                  </a:lnTo>
                  <a:close/>
                </a:path>
              </a:pathLst>
            </a:custGeom>
            <a:solidFill>
              <a:srgbClr val="F87591"/>
            </a:solidFill>
            <a:ln>
              <a:noFill/>
            </a:ln>
          </p:spPr>
        </p:sp>
        <p:sp>
          <p:nvSpPr>
            <p:cNvPr id="873" name="Google Shape;873;p37"/>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874" name="Google Shape;874;p37"/>
          <p:cNvPicPr preferRelativeResize="0"/>
          <p:nvPr/>
        </p:nvPicPr>
        <p:blipFill>
          <a:blip r:embed="rId3">
            <a:alphaModFix/>
          </a:blip>
          <a:stretch>
            <a:fillRect/>
          </a:stretch>
        </p:blipFill>
        <p:spPr>
          <a:xfrm>
            <a:off x="8115299" y="0"/>
            <a:ext cx="15258769" cy="10287000"/>
          </a:xfrm>
          <a:prstGeom prst="rect">
            <a:avLst/>
          </a:prstGeom>
          <a:noFill/>
          <a:ln>
            <a:noFill/>
          </a:ln>
        </p:spPr>
      </p:pic>
      <p:pic>
        <p:nvPicPr>
          <p:cNvPr id="875" name="Google Shape;875;p37"/>
          <p:cNvPicPr preferRelativeResize="0"/>
          <p:nvPr/>
        </p:nvPicPr>
        <p:blipFill rotWithShape="1">
          <a:blip r:embed="rId4">
            <a:alphaModFix/>
          </a:blip>
          <a:srcRect/>
          <a:stretch/>
        </p:blipFill>
        <p:spPr>
          <a:xfrm>
            <a:off x="5626021" y="747522"/>
            <a:ext cx="7161446" cy="8791953"/>
          </a:xfrm>
          <a:prstGeom prst="rect">
            <a:avLst/>
          </a:prstGeom>
          <a:noFill/>
          <a:ln>
            <a:noFill/>
          </a:ln>
        </p:spPr>
      </p:pic>
      <p:pic>
        <p:nvPicPr>
          <p:cNvPr id="876" name="Google Shape;876;p37"/>
          <p:cNvPicPr preferRelativeResize="0"/>
          <p:nvPr/>
        </p:nvPicPr>
        <p:blipFill rotWithShape="1">
          <a:blip r:embed="rId5">
            <a:alphaModFix/>
          </a:blip>
          <a:srcRect l="22875" t="19880" r="26109" b="16502"/>
          <a:stretch/>
        </p:blipFill>
        <p:spPr>
          <a:xfrm rot="621045">
            <a:off x="403727" y="5863744"/>
            <a:ext cx="5269921" cy="3667343"/>
          </a:xfrm>
          <a:prstGeom prst="rect">
            <a:avLst/>
          </a:prstGeom>
          <a:noFill/>
          <a:ln>
            <a:noFill/>
          </a:ln>
        </p:spPr>
      </p:pic>
      <p:sp>
        <p:nvSpPr>
          <p:cNvPr id="878" name="Google Shape;878;p37"/>
          <p:cNvSpPr txBox="1"/>
          <p:nvPr/>
        </p:nvSpPr>
        <p:spPr>
          <a:xfrm>
            <a:off x="6292086" y="3560469"/>
            <a:ext cx="5945587" cy="3166060"/>
          </a:xfrm>
          <a:prstGeom prst="rect">
            <a:avLst/>
          </a:prstGeom>
          <a:noFill/>
          <a:ln>
            <a:noFill/>
          </a:ln>
        </p:spPr>
        <p:txBody>
          <a:bodyPr spcFirstLastPara="1" wrap="square" lIns="0" tIns="0" rIns="0" bIns="0" anchor="t" anchorCtr="0">
            <a:spAutoFit/>
          </a:bodyPr>
          <a:lstStyle/>
          <a:p>
            <a:pPr marL="0" marR="0" lvl="0" indent="0" algn="ctr" rtl="0">
              <a:lnSpc>
                <a:spcPct val="127000"/>
              </a:lnSpc>
              <a:spcBef>
                <a:spcPts val="0"/>
              </a:spcBef>
              <a:spcAft>
                <a:spcPts val="0"/>
              </a:spcAft>
              <a:buNone/>
            </a:pPr>
            <a:r>
              <a:rPr lang="vi-VN" sz="5400" b="1" i="0" u="none" strike="noStrike" cap="none" dirty="0">
                <a:solidFill>
                  <a:srgbClr val="000000"/>
                </a:solidFill>
                <a:latin typeface="Paytone One"/>
                <a:ea typeface="Paytone One"/>
                <a:cs typeface="Paytone One"/>
                <a:sym typeface="Paytone One"/>
              </a:rPr>
              <a:t>THANK YOU !!!!!!</a:t>
            </a:r>
          </a:p>
          <a:p>
            <a:pPr marL="0" marR="0" lvl="0" indent="0" algn="ctr" rtl="0">
              <a:lnSpc>
                <a:spcPct val="127000"/>
              </a:lnSpc>
              <a:spcBef>
                <a:spcPts val="0"/>
              </a:spcBef>
              <a:spcAft>
                <a:spcPts val="0"/>
              </a:spcAft>
              <a:buNone/>
            </a:pPr>
            <a:r>
              <a:rPr lang="vi-VN" sz="5400" b="1" i="0" u="none" strike="noStrike" cap="none" dirty="0">
                <a:solidFill>
                  <a:srgbClr val="000000"/>
                </a:solidFill>
                <a:latin typeface="Paytone One"/>
                <a:ea typeface="Paytone One"/>
                <a:cs typeface="Paytone One"/>
                <a:sym typeface="Paytone One"/>
              </a:rPr>
              <a:t>Any question ???</a:t>
            </a:r>
          </a:p>
          <a:p>
            <a:pPr marL="0" marR="0" lvl="0" indent="0" algn="ctr" rtl="0">
              <a:lnSpc>
                <a:spcPct val="127000"/>
              </a:lnSpc>
              <a:spcBef>
                <a:spcPts val="0"/>
              </a:spcBef>
              <a:spcAft>
                <a:spcPts val="0"/>
              </a:spcAft>
              <a:buNone/>
            </a:pPr>
            <a:endParaRPr lang="en-US" sz="5400" dirty="0"/>
          </a:p>
        </p:txBody>
      </p:sp>
      <p:grpSp>
        <p:nvGrpSpPr>
          <p:cNvPr id="883" name="Google Shape;883;p37"/>
          <p:cNvGrpSpPr/>
          <p:nvPr/>
        </p:nvGrpSpPr>
        <p:grpSpPr>
          <a:xfrm>
            <a:off x="8597212" y="1278722"/>
            <a:ext cx="1039943" cy="875273"/>
            <a:chOff x="-33680" y="-8369"/>
            <a:chExt cx="854946" cy="719569"/>
          </a:xfrm>
        </p:grpSpPr>
        <p:sp>
          <p:nvSpPr>
            <p:cNvPr id="884" name="Google Shape;884;p37"/>
            <p:cNvSpPr/>
            <p:nvPr/>
          </p:nvSpPr>
          <p:spPr>
            <a:xfrm>
              <a:off x="-33680" y="-8369"/>
              <a:ext cx="854946" cy="719569"/>
            </a:xfrm>
            <a:custGeom>
              <a:avLst/>
              <a:gdLst/>
              <a:ahLst/>
              <a:cxnLst/>
              <a:rect l="l" t="t" r="r" b="b"/>
              <a:pathLst>
                <a:path w="854946" h="719569" extrusionOk="0">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B0A5DB"/>
            </a:solidFill>
            <a:ln w="571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7"/>
            <p:cNvSpPr txBox="1"/>
            <p:nvPr/>
          </p:nvSpPr>
          <p:spPr>
            <a:xfrm>
              <a:off x="76200" y="22225"/>
              <a:ext cx="660400" cy="5619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 name="Google Shape;876;p37">
            <a:extLst>
              <a:ext uri="{FF2B5EF4-FFF2-40B4-BE49-F238E27FC236}">
                <a16:creationId xmlns:a16="http://schemas.microsoft.com/office/drawing/2014/main" id="{4928F09B-16C0-D02B-03A6-D4484C709163}"/>
              </a:ext>
            </a:extLst>
          </p:cNvPr>
          <p:cNvPicPr preferRelativeResize="0"/>
          <p:nvPr/>
        </p:nvPicPr>
        <p:blipFill rotWithShape="1">
          <a:blip r:embed="rId5">
            <a:alphaModFix/>
          </a:blip>
          <a:srcRect l="22875" t="19880" r="26109" b="16502"/>
          <a:stretch/>
        </p:blipFill>
        <p:spPr>
          <a:xfrm rot="19684611">
            <a:off x="12620868" y="5834021"/>
            <a:ext cx="5386837" cy="36565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B9BE"/>
        </a:solidFill>
        <a:effectLst/>
      </p:bgPr>
    </p:bg>
    <p:spTree>
      <p:nvGrpSpPr>
        <p:cNvPr id="1" name="Shape 103"/>
        <p:cNvGrpSpPr/>
        <p:nvPr/>
      </p:nvGrpSpPr>
      <p:grpSpPr>
        <a:xfrm>
          <a:off x="0" y="0"/>
          <a:ext cx="0" cy="0"/>
          <a:chOff x="0" y="0"/>
          <a:chExt cx="0" cy="0"/>
        </a:xfrm>
      </p:grpSpPr>
      <p:grpSp>
        <p:nvGrpSpPr>
          <p:cNvPr id="104" name="Google Shape;104;p14"/>
          <p:cNvGrpSpPr/>
          <p:nvPr/>
        </p:nvGrpSpPr>
        <p:grpSpPr>
          <a:xfrm>
            <a:off x="371565" y="265452"/>
            <a:ext cx="17544871" cy="9647599"/>
            <a:chOff x="0" y="-28575"/>
            <a:chExt cx="4620871" cy="2540931"/>
          </a:xfrm>
        </p:grpSpPr>
        <p:sp>
          <p:nvSpPr>
            <p:cNvPr id="105" name="Google Shape;105;p14"/>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106" name="Google Shape;106;p14"/>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7" name="Google Shape;107;p14"/>
          <p:cNvGrpSpPr/>
          <p:nvPr/>
        </p:nvGrpSpPr>
        <p:grpSpPr>
          <a:xfrm>
            <a:off x="435576" y="327080"/>
            <a:ext cx="17416848" cy="9524344"/>
            <a:chOff x="0" y="-28575"/>
            <a:chExt cx="4587153" cy="2508469"/>
          </a:xfrm>
        </p:grpSpPr>
        <p:sp>
          <p:nvSpPr>
            <p:cNvPr id="108" name="Google Shape;108;p14"/>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F5F5F5"/>
            </a:solidFill>
            <a:ln>
              <a:noFill/>
            </a:ln>
          </p:spPr>
        </p:sp>
        <p:sp>
          <p:nvSpPr>
            <p:cNvPr id="109" name="Google Shape;109;p14"/>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10" name="Google Shape;110;p14"/>
          <p:cNvPicPr preferRelativeResize="0"/>
          <p:nvPr/>
        </p:nvPicPr>
        <p:blipFill>
          <a:blip r:embed="rId3">
            <a:alphaModFix/>
          </a:blip>
          <a:stretch>
            <a:fillRect/>
          </a:stretch>
        </p:blipFill>
        <p:spPr>
          <a:xfrm>
            <a:off x="0" y="-1"/>
            <a:ext cx="18288000" cy="10287000"/>
          </a:xfrm>
          <a:prstGeom prst="rect">
            <a:avLst/>
          </a:prstGeom>
          <a:noFill/>
          <a:ln>
            <a:noFill/>
          </a:ln>
        </p:spPr>
      </p:pic>
      <p:grpSp>
        <p:nvGrpSpPr>
          <p:cNvPr id="111" name="Google Shape;111;p14"/>
          <p:cNvGrpSpPr/>
          <p:nvPr/>
        </p:nvGrpSpPr>
        <p:grpSpPr>
          <a:xfrm>
            <a:off x="785509" y="1248064"/>
            <a:ext cx="17030279" cy="8603360"/>
            <a:chOff x="0" y="0"/>
            <a:chExt cx="22707039" cy="11471146"/>
          </a:xfrm>
        </p:grpSpPr>
        <p:grpSp>
          <p:nvGrpSpPr>
            <p:cNvPr id="112" name="Google Shape;112;p14"/>
            <p:cNvGrpSpPr/>
            <p:nvPr/>
          </p:nvGrpSpPr>
          <p:grpSpPr>
            <a:xfrm>
              <a:off x="7850155" y="0"/>
              <a:ext cx="7006719" cy="7038126"/>
              <a:chOff x="1813" y="0"/>
              <a:chExt cx="809173" cy="812800"/>
            </a:xfrm>
          </p:grpSpPr>
          <p:sp>
            <p:nvSpPr>
              <p:cNvPr id="113" name="Google Shape;113;p1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4"/>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5" name="Google Shape;115;p14"/>
            <p:cNvGrpSpPr/>
            <p:nvPr/>
          </p:nvGrpSpPr>
          <p:grpSpPr>
            <a:xfrm>
              <a:off x="0" y="3103273"/>
              <a:ext cx="22707039" cy="8367873"/>
              <a:chOff x="0" y="-38100"/>
              <a:chExt cx="4485341" cy="1652913"/>
            </a:xfrm>
          </p:grpSpPr>
          <p:sp>
            <p:nvSpPr>
              <p:cNvPr id="116" name="Google Shape;116;p14"/>
              <p:cNvSpPr/>
              <p:nvPr/>
            </p:nvSpPr>
            <p:spPr>
              <a:xfrm>
                <a:off x="0" y="0"/>
                <a:ext cx="4485341" cy="1614813"/>
              </a:xfrm>
              <a:custGeom>
                <a:avLst/>
                <a:gdLst/>
                <a:ahLst/>
                <a:cxnLst/>
                <a:rect l="l" t="t" r="r" b="b"/>
                <a:pathLst>
                  <a:path w="4485341" h="1614813" extrusionOk="0">
                    <a:moveTo>
                      <a:pt x="23184" y="0"/>
                    </a:moveTo>
                    <a:lnTo>
                      <a:pt x="4462156" y="0"/>
                    </a:lnTo>
                    <a:cubicBezTo>
                      <a:pt x="4468306" y="0"/>
                      <a:pt x="4474202" y="2443"/>
                      <a:pt x="4478550" y="6791"/>
                    </a:cubicBezTo>
                    <a:cubicBezTo>
                      <a:pt x="4482898" y="11139"/>
                      <a:pt x="4485341" y="17036"/>
                      <a:pt x="4485341" y="23184"/>
                    </a:cubicBezTo>
                    <a:lnTo>
                      <a:pt x="4485341" y="1591629"/>
                    </a:lnTo>
                    <a:cubicBezTo>
                      <a:pt x="4485341" y="1604433"/>
                      <a:pt x="4474961" y="1614813"/>
                      <a:pt x="4462156" y="1614813"/>
                    </a:cubicBezTo>
                    <a:lnTo>
                      <a:pt x="23184" y="1614813"/>
                    </a:lnTo>
                    <a:cubicBezTo>
                      <a:pt x="17036" y="1614813"/>
                      <a:pt x="11139" y="1612371"/>
                      <a:pt x="6791" y="1608023"/>
                    </a:cubicBezTo>
                    <a:cubicBezTo>
                      <a:pt x="2443" y="1603675"/>
                      <a:pt x="0" y="1597778"/>
                      <a:pt x="0" y="1591629"/>
                    </a:cubicBezTo>
                    <a:lnTo>
                      <a:pt x="0" y="23184"/>
                    </a:lnTo>
                    <a:cubicBezTo>
                      <a:pt x="0" y="17036"/>
                      <a:pt x="2443" y="11139"/>
                      <a:pt x="6791" y="6791"/>
                    </a:cubicBezTo>
                    <a:cubicBezTo>
                      <a:pt x="11139" y="2443"/>
                      <a:pt x="17036" y="0"/>
                      <a:pt x="23184" y="0"/>
                    </a:cubicBezTo>
                    <a:close/>
                  </a:path>
                </a:pathLst>
              </a:custGeom>
              <a:solidFill>
                <a:srgbClr val="ABE7F5"/>
              </a:solidFill>
              <a:ln w="666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9" name="Google Shape;119;p14"/>
            <p:cNvSpPr/>
            <p:nvPr/>
          </p:nvSpPr>
          <p:spPr>
            <a:xfrm>
              <a:off x="7925984" y="91529"/>
              <a:ext cx="6855068" cy="6855068"/>
            </a:xfrm>
            <a:custGeom>
              <a:avLst/>
              <a:gdLst/>
              <a:ahLst/>
              <a:cxnLst/>
              <a:rect l="l" t="t" r="r" b="b"/>
              <a:pathLst>
                <a:path w="812800" h="812800" extrusionOk="0">
                  <a:moveTo>
                    <a:pt x="406400" y="0"/>
                  </a:moveTo>
                  <a:cubicBezTo>
                    <a:pt x="630849" y="0"/>
                    <a:pt x="812800" y="181951"/>
                    <a:pt x="812800" y="406400"/>
                  </a:cubicBezTo>
                  <a:cubicBezTo>
                    <a:pt x="812800" y="630849"/>
                    <a:pt x="630849" y="812800"/>
                    <a:pt x="406400" y="812800"/>
                  </a:cubicBezTo>
                  <a:cubicBezTo>
                    <a:pt x="181951" y="812800"/>
                    <a:pt x="0" y="630849"/>
                    <a:pt x="0" y="406400"/>
                  </a:cubicBezTo>
                  <a:cubicBezTo>
                    <a:pt x="0" y="181951"/>
                    <a:pt x="181951" y="0"/>
                    <a:pt x="406400" y="0"/>
                  </a:cubicBezTo>
                  <a:lnTo>
                    <a:pt x="406400" y="0"/>
                  </a:lnTo>
                  <a:close/>
                </a:path>
              </a:pathLst>
            </a:custGeom>
            <a:solidFill>
              <a:srgbClr val="ABE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Google Shape;122;p14">
            <a:extLst>
              <a:ext uri="{FF2B5EF4-FFF2-40B4-BE49-F238E27FC236}">
                <a16:creationId xmlns:a16="http://schemas.microsoft.com/office/drawing/2014/main" id="{21E6CBF5-BE61-CA79-C626-F5C723F19144}"/>
              </a:ext>
            </a:extLst>
          </p:cNvPr>
          <p:cNvPicPr/>
          <p:nvPr/>
        </p:nvPicPr>
        <p:blipFill rotWithShape="1">
          <a:blip r:embed="rId4">
            <a:alphaModFix/>
          </a:blip>
          <a:srcRect/>
          <a:stretch/>
        </p:blipFill>
        <p:spPr>
          <a:xfrm>
            <a:off x="5105401" y="333761"/>
            <a:ext cx="8390496" cy="3590268"/>
          </a:xfrm>
          <a:prstGeom prst="rect">
            <a:avLst/>
          </a:prstGeom>
          <a:noFill/>
          <a:ln>
            <a:noFill/>
          </a:ln>
        </p:spPr>
      </p:pic>
      <p:sp>
        <p:nvSpPr>
          <p:cNvPr id="6" name="Text Box 1">
            <a:extLst>
              <a:ext uri="{FF2B5EF4-FFF2-40B4-BE49-F238E27FC236}">
                <a16:creationId xmlns:a16="http://schemas.microsoft.com/office/drawing/2014/main" id="{240AB70D-985D-05A2-9A07-27DF81127750}"/>
              </a:ext>
            </a:extLst>
          </p:cNvPr>
          <p:cNvSpPr txBox="1"/>
          <p:nvPr/>
        </p:nvSpPr>
        <p:spPr>
          <a:xfrm>
            <a:off x="5637962" y="1070773"/>
            <a:ext cx="3149199" cy="2449832"/>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vi-VN" sz="13000" b="1" kern="100" dirty="0">
                <a:ln w="6731" cap="flat" cmpd="sng" algn="ctr">
                  <a:solidFill>
                    <a:srgbClr val="FFFFFF"/>
                  </a:solidFill>
                  <a:prstDash val="solid"/>
                  <a:round/>
                </a:ln>
                <a:solidFill>
                  <a:srgbClr val="262626"/>
                </a:solidFill>
                <a:effectLst>
                  <a:outerShdw dist="38100" dir="2700000" algn="bl">
                    <a:schemeClr val="accent5"/>
                  </a:outerShdw>
                </a:effectLst>
                <a:latin typeface="Times New Roman" panose="02020603050405020304" pitchFamily="18" charset="0"/>
                <a:ea typeface="DengXian" panose="02010600030101010101" pitchFamily="2" charset="-122"/>
                <a:cs typeface="Times New Roman" panose="02020603050405020304" pitchFamily="18" charset="0"/>
              </a:rPr>
              <a:t>BÀI</a:t>
            </a:r>
            <a:endParaRPr lang="en-US" sz="130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a:lnSpc>
                <a:spcPct val="107000"/>
              </a:lnSpc>
              <a:spcAft>
                <a:spcPts val="800"/>
              </a:spcAft>
            </a:pPr>
            <a:r>
              <a:rPr lang="vi-VN" sz="7000" kern="100" dirty="0">
                <a:effectLst/>
                <a:latin typeface="Times New Roman" panose="02020603050405020304" pitchFamily="18" charset="0"/>
                <a:ea typeface="DengXian" panose="02010600030101010101" pitchFamily="2" charset="-122"/>
                <a:cs typeface="Times New Roman" panose="02020603050405020304" pitchFamily="18" charset="0"/>
              </a:rPr>
              <a:t> </a:t>
            </a:r>
            <a:endParaRPr lang="en-US" sz="7000" kern="1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pic>
        <p:nvPicPr>
          <p:cNvPr id="121" name="Google Shape;121;p14"/>
          <p:cNvPicPr preferRelativeResize="0"/>
          <p:nvPr/>
        </p:nvPicPr>
        <p:blipFill rotWithShape="1">
          <a:blip r:embed="rId5">
            <a:alphaModFix/>
          </a:blip>
          <a:srcRect/>
          <a:stretch/>
        </p:blipFill>
        <p:spPr>
          <a:xfrm flipH="1">
            <a:off x="13309143" y="5406425"/>
            <a:ext cx="4509480" cy="4444999"/>
          </a:xfrm>
          <a:prstGeom prst="rect">
            <a:avLst/>
          </a:prstGeom>
          <a:noFill/>
          <a:ln>
            <a:noFill/>
          </a:ln>
        </p:spPr>
      </p:pic>
      <p:sp>
        <p:nvSpPr>
          <p:cNvPr id="7" name="Text Box 2">
            <a:extLst>
              <a:ext uri="{FF2B5EF4-FFF2-40B4-BE49-F238E27FC236}">
                <a16:creationId xmlns:a16="http://schemas.microsoft.com/office/drawing/2014/main" id="{0644D39C-4CAC-6A37-7C4A-5E801079660F}"/>
              </a:ext>
            </a:extLst>
          </p:cNvPr>
          <p:cNvSpPr txBox="1"/>
          <p:nvPr/>
        </p:nvSpPr>
        <p:spPr>
          <a:xfrm>
            <a:off x="9970957" y="1057626"/>
            <a:ext cx="2842299" cy="257475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vi-VN" sz="14000" b="1" kern="100" dirty="0">
                <a:ln w="6731" cap="flat" cmpd="sng" algn="ctr">
                  <a:solidFill>
                    <a:srgbClr val="FFFFFF"/>
                  </a:solidFill>
                  <a:prstDash val="solid"/>
                  <a:round/>
                </a:ln>
                <a:solidFill>
                  <a:srgbClr val="262626"/>
                </a:solidFill>
                <a:effectLst>
                  <a:outerShdw dist="38100" dir="2700000" algn="bl">
                    <a:schemeClr val="accent5"/>
                  </a:outerShdw>
                </a:effectLst>
                <a:latin typeface="Times New Roman" panose="02020603050405020304" pitchFamily="18" charset="0"/>
                <a:ea typeface="DengXian" panose="02010600030101010101" pitchFamily="2" charset="-122"/>
                <a:cs typeface="Times New Roman" panose="02020603050405020304" pitchFamily="18" charset="0"/>
              </a:rPr>
              <a:t>8A</a:t>
            </a:r>
            <a:endParaRPr lang="en-US" sz="140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algn="ctr">
              <a:lnSpc>
                <a:spcPct val="107000"/>
              </a:lnSpc>
              <a:spcAft>
                <a:spcPts val="800"/>
              </a:spcAft>
            </a:pPr>
            <a:r>
              <a:rPr lang="en-US" sz="8000" kern="100" dirty="0">
                <a:effectLst/>
                <a:latin typeface="Times New Roman" panose="02020603050405020304" pitchFamily="18" charset="0"/>
                <a:ea typeface="DengXian" panose="02010600030101010101" pitchFamily="2" charset="-122"/>
                <a:cs typeface="Times New Roman" panose="02020603050405020304" pitchFamily="18" charset="0"/>
              </a:rPr>
              <a:t> </a:t>
            </a:r>
            <a:endParaRPr lang="en-US" sz="1200" kern="1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11" name="Rectangle 10">
            <a:extLst>
              <a:ext uri="{FF2B5EF4-FFF2-40B4-BE49-F238E27FC236}">
                <a16:creationId xmlns:a16="http://schemas.microsoft.com/office/drawing/2014/main" id="{252AC95B-FA13-398E-E23B-7E35B65B275C}"/>
              </a:ext>
            </a:extLst>
          </p:cNvPr>
          <p:cNvSpPr/>
          <p:nvPr/>
        </p:nvSpPr>
        <p:spPr>
          <a:xfrm>
            <a:off x="1978626" y="4447691"/>
            <a:ext cx="14235247" cy="2554545"/>
          </a:xfrm>
          <a:prstGeom prst="rect">
            <a:avLst/>
          </a:prstGeom>
          <a:noFill/>
        </p:spPr>
        <p:txBody>
          <a:bodyPr wrap="square" lIns="91440" tIns="45720" rIns="91440" bIns="45720">
            <a:spAutoFit/>
          </a:bodyPr>
          <a:lstStyle/>
          <a:p>
            <a:pPr algn="ctr"/>
            <a:r>
              <a:rPr lang="vi-VN" sz="8000" b="0" i="0" u="none" strike="noStrike" cap="none" spc="0" dirty="0">
                <a:ln w="0"/>
                <a:solidFill>
                  <a:schemeClr val="tx2">
                    <a:lumMod val="50000"/>
                  </a:schemeClr>
                </a:solidFill>
                <a:effectLst>
                  <a:reflection blurRad="6350" stA="53000" endA="300" endPos="35500" dir="5400000" sy="-90000" algn="bl" rotWithShape="0"/>
                </a:effectLst>
                <a:latin typeface="+mj-lt"/>
                <a:ea typeface="Calibri"/>
                <a:cs typeface="Calibri"/>
                <a:sym typeface="Calibri"/>
              </a:rPr>
              <a:t>LÀM QUEN VỚI PHẦN MỀM ĐỒ HỌA </a:t>
            </a:r>
            <a:endParaRPr lang="en-US" sz="8000" b="0" cap="none" spc="0" dirty="0">
              <a:ln w="0"/>
              <a:solidFill>
                <a:schemeClr val="tx2">
                  <a:lumMod val="50000"/>
                </a:schemeClr>
              </a:solidFill>
              <a:effectLst>
                <a:reflection blurRad="6350" stA="53000" endA="300" endPos="35500" dir="5400000" sy="-90000" algn="bl" rotWithShape="0"/>
              </a:effectLst>
              <a:latin typeface="+mj-lt"/>
            </a:endParaRP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C86B"/>
        </a:solidFill>
        <a:effectLst/>
      </p:bgPr>
    </p:bg>
    <p:spTree>
      <p:nvGrpSpPr>
        <p:cNvPr id="1" name="Shape 135"/>
        <p:cNvGrpSpPr/>
        <p:nvPr/>
      </p:nvGrpSpPr>
      <p:grpSpPr>
        <a:xfrm>
          <a:off x="0" y="0"/>
          <a:ext cx="0" cy="0"/>
          <a:chOff x="0" y="0"/>
          <a:chExt cx="0" cy="0"/>
        </a:xfrm>
      </p:grpSpPr>
      <p:grpSp>
        <p:nvGrpSpPr>
          <p:cNvPr id="136" name="Google Shape;136;p15"/>
          <p:cNvGrpSpPr/>
          <p:nvPr/>
        </p:nvGrpSpPr>
        <p:grpSpPr>
          <a:xfrm>
            <a:off x="371565" y="265452"/>
            <a:ext cx="17544871" cy="9647599"/>
            <a:chOff x="0" y="-28575"/>
            <a:chExt cx="4620871" cy="2540931"/>
          </a:xfrm>
        </p:grpSpPr>
        <p:sp>
          <p:nvSpPr>
            <p:cNvPr id="137" name="Google Shape;137;p15"/>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138" name="Google Shape;138;p15"/>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39" name="Google Shape;139;p15"/>
          <p:cNvGrpSpPr/>
          <p:nvPr/>
        </p:nvGrpSpPr>
        <p:grpSpPr>
          <a:xfrm>
            <a:off x="435576" y="327080"/>
            <a:ext cx="17416848" cy="9524344"/>
            <a:chOff x="0" y="-28575"/>
            <a:chExt cx="4587153" cy="2508469"/>
          </a:xfrm>
        </p:grpSpPr>
        <p:sp>
          <p:nvSpPr>
            <p:cNvPr id="140" name="Google Shape;140;p15"/>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B0A5DB"/>
            </a:solidFill>
            <a:ln>
              <a:noFill/>
            </a:ln>
          </p:spPr>
        </p:sp>
        <p:sp>
          <p:nvSpPr>
            <p:cNvPr id="141" name="Google Shape;141;p15"/>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43" name="Google Shape;143;p15"/>
          <p:cNvGrpSpPr/>
          <p:nvPr/>
        </p:nvGrpSpPr>
        <p:grpSpPr>
          <a:xfrm>
            <a:off x="9083394" y="637600"/>
            <a:ext cx="8438411" cy="8903304"/>
            <a:chOff x="0" y="-28575"/>
            <a:chExt cx="2222462" cy="2344903"/>
          </a:xfrm>
        </p:grpSpPr>
        <p:sp>
          <p:nvSpPr>
            <p:cNvPr id="144" name="Google Shape;144;p15"/>
            <p:cNvSpPr/>
            <p:nvPr/>
          </p:nvSpPr>
          <p:spPr>
            <a:xfrm>
              <a:off x="0" y="0"/>
              <a:ext cx="2222462" cy="2316328"/>
            </a:xfrm>
            <a:custGeom>
              <a:avLst/>
              <a:gdLst/>
              <a:ahLst/>
              <a:cxnLst/>
              <a:rect l="l" t="t" r="r" b="b"/>
              <a:pathLst>
                <a:path w="2222462" h="2316328" extrusionOk="0">
                  <a:moveTo>
                    <a:pt x="0" y="0"/>
                  </a:moveTo>
                  <a:lnTo>
                    <a:pt x="2222462" y="0"/>
                  </a:lnTo>
                  <a:lnTo>
                    <a:pt x="2222462" y="2316328"/>
                  </a:lnTo>
                  <a:lnTo>
                    <a:pt x="0" y="2316328"/>
                  </a:lnTo>
                  <a:close/>
                </a:path>
              </a:pathLst>
            </a:custGeom>
            <a:solidFill>
              <a:srgbClr val="000000"/>
            </a:solidFill>
            <a:ln>
              <a:noFill/>
            </a:ln>
          </p:spPr>
        </p:sp>
        <p:sp>
          <p:nvSpPr>
            <p:cNvPr id="145" name="Google Shape;145;p15"/>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47" name="Google Shape;147;p15"/>
          <p:cNvPicPr preferRelativeResize="0"/>
          <p:nvPr/>
        </p:nvPicPr>
        <p:blipFill rotWithShape="1">
          <a:blip r:embed="rId3">
            <a:alphaModFix/>
            <a:lum bright="70000" contrast="-70000"/>
            <a:extLst>
              <a:ext uri="{BEBA8EAE-BF5A-486C-A8C5-ECC9F3942E4B}">
                <a14:imgProps xmlns:a14="http://schemas.microsoft.com/office/drawing/2010/main">
                  <a14:imgLayer r:embed="rId4">
                    <a14:imgEffect>
                      <a14:colorTemperature colorTemp="4700"/>
                    </a14:imgEffect>
                  </a14:imgLayer>
                </a14:imgProps>
              </a:ext>
            </a:extLst>
          </a:blip>
          <a:srcRect/>
          <a:stretch/>
        </p:blipFill>
        <p:spPr>
          <a:xfrm>
            <a:off x="435575" y="435576"/>
            <a:ext cx="8708425" cy="2109465"/>
          </a:xfrm>
          <a:prstGeom prst="rect">
            <a:avLst/>
          </a:prstGeom>
          <a:noFill/>
          <a:ln>
            <a:noFill/>
          </a:ln>
        </p:spPr>
      </p:pic>
      <p:pic>
        <p:nvPicPr>
          <p:cNvPr id="148" name="Google Shape;148;p15"/>
          <p:cNvPicPr preferRelativeResize="0"/>
          <p:nvPr/>
        </p:nvPicPr>
        <p:blipFill rotWithShape="1">
          <a:blip r:embed="rId5">
            <a:alphaModFix/>
          </a:blip>
          <a:srcRect/>
          <a:stretch/>
        </p:blipFill>
        <p:spPr>
          <a:xfrm>
            <a:off x="705589" y="600731"/>
            <a:ext cx="8438411" cy="1991178"/>
          </a:xfrm>
          <a:prstGeom prst="rect">
            <a:avLst/>
          </a:prstGeom>
          <a:noFill/>
          <a:ln>
            <a:noFill/>
          </a:ln>
        </p:spPr>
      </p:pic>
      <p:sp>
        <p:nvSpPr>
          <p:cNvPr id="149" name="Google Shape;149;p15"/>
          <p:cNvSpPr txBox="1"/>
          <p:nvPr/>
        </p:nvSpPr>
        <p:spPr>
          <a:xfrm>
            <a:off x="1111784" y="2676963"/>
            <a:ext cx="7356005" cy="5849294"/>
          </a:xfrm>
          <a:prstGeom prst="rect">
            <a:avLst/>
          </a:prstGeom>
          <a:noFill/>
          <a:ln>
            <a:noFill/>
          </a:ln>
        </p:spPr>
        <p:txBody>
          <a:bodyPr spcFirstLastPara="1" wrap="square" lIns="0" tIns="0" rIns="0" bIns="0" anchor="t" anchorCtr="0">
            <a:spAutoFit/>
          </a:bodyPr>
          <a:lstStyle/>
          <a:p>
            <a:pPr marL="0" marR="0" lvl="0" indent="0" algn="just" rtl="0">
              <a:lnSpc>
                <a:spcPct val="181000"/>
              </a:lnSpc>
              <a:spcBef>
                <a:spcPts val="0"/>
              </a:spcBef>
              <a:spcAft>
                <a:spcPts val="0"/>
              </a:spcAft>
              <a:buNone/>
            </a:pPr>
            <a:r>
              <a:rPr lang="en-US" sz="3000" dirty="0" err="1">
                <a:latin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cs typeface="Times New Roman" panose="02020603050405020304" pitchFamily="18" charset="0"/>
              </a:rPr>
              <a:t> 41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tấm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thiệp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chúc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mừng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sinh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nhật</a:t>
            </a:r>
            <a:r>
              <a:rPr lang="en-US" sz="3000" dirty="0">
                <a:latin typeface="Times New Roman" panose="02020603050405020304" pitchFamily="18" charset="0"/>
                <a:cs typeface="Times New Roman" panose="02020603050405020304" pitchFamily="18" charset="0"/>
              </a:rPr>
              <a:t>. Theo </a:t>
            </a:r>
            <a:r>
              <a:rPr lang="en-US" sz="3000" dirty="0" err="1">
                <a:latin typeface="Times New Roman" panose="02020603050405020304" pitchFamily="18" charset="0"/>
                <a:cs typeface="Times New Roman" panose="02020603050405020304" pitchFamily="18" charset="0"/>
              </a:rPr>
              <a:t>em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dụng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những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loại</a:t>
            </a:r>
            <a:r>
              <a:rPr lang="en-US" sz="3000"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phần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mềm</a:t>
            </a:r>
            <a:r>
              <a:rPr lang="en-US" sz="3000" i="1"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nào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sau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tạo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tấm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thiệp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đó</a:t>
            </a:r>
            <a:r>
              <a:rPr lang="en-US" sz="3000" dirty="0">
                <a:latin typeface="Times New Roman" panose="02020603050405020304" pitchFamily="18" charset="0"/>
                <a:cs typeface="Times New Roman" panose="02020603050405020304" pitchFamily="18" charset="0"/>
              </a:rPr>
              <a:t>? </a:t>
            </a:r>
            <a:endParaRPr lang="vi-VN" sz="3000" dirty="0">
              <a:latin typeface="Times New Roman" panose="02020603050405020304" pitchFamily="18" charset="0"/>
              <a:cs typeface="Times New Roman" panose="02020603050405020304" pitchFamily="18" charset="0"/>
            </a:endParaRPr>
          </a:p>
          <a:p>
            <a:pPr marL="0" marR="0" lvl="0" indent="0" rtl="0">
              <a:lnSpc>
                <a:spcPct val="181000"/>
              </a:lnSpc>
              <a:spcBef>
                <a:spcPts val="0"/>
              </a:spcBef>
              <a:spcAft>
                <a:spcPts val="0"/>
              </a:spcAft>
              <a:buNone/>
            </a:pPr>
            <a:r>
              <a:rPr lang="en-US" sz="3000" dirty="0">
                <a:latin typeface="Times New Roman" panose="02020603050405020304" pitchFamily="18" charset="0"/>
                <a:cs typeface="Times New Roman" panose="02020603050405020304" pitchFamily="18" charset="0"/>
              </a:rPr>
              <a:t>A. </a:t>
            </a:r>
            <a:r>
              <a:rPr lang="en-US" sz="3000" dirty="0" err="1">
                <a:latin typeface="Times New Roman" panose="02020603050405020304" pitchFamily="18" charset="0"/>
                <a:cs typeface="Times New Roman" panose="02020603050405020304" pitchFamily="18" charset="0"/>
              </a:rPr>
              <a:t>Phần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mềm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soạn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thảo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bản</a:t>
            </a:r>
            <a:endParaRPr lang="vi-VN" sz="3000" dirty="0">
              <a:latin typeface="Times New Roman" panose="02020603050405020304" pitchFamily="18" charset="0"/>
              <a:cs typeface="Times New Roman" panose="02020603050405020304" pitchFamily="18" charset="0"/>
            </a:endParaRPr>
          </a:p>
          <a:p>
            <a:pPr marL="0" marR="0" lvl="0" indent="0" rtl="0">
              <a:lnSpc>
                <a:spcPct val="181000"/>
              </a:lnSpc>
              <a:spcBef>
                <a:spcPts val="0"/>
              </a:spcBef>
              <a:spcAft>
                <a:spcPts val="0"/>
              </a:spcAft>
              <a:buNone/>
            </a:pPr>
            <a:r>
              <a:rPr lang="en-US" sz="3000" dirty="0">
                <a:latin typeface="Times New Roman" panose="02020603050405020304" pitchFamily="18" charset="0"/>
                <a:cs typeface="Times New Roman" panose="02020603050405020304" pitchFamily="18" charset="0"/>
              </a:rPr>
              <a:t>B. </a:t>
            </a:r>
            <a:r>
              <a:rPr lang="en-US" sz="3000" dirty="0" err="1">
                <a:latin typeface="Times New Roman" panose="02020603050405020304" pitchFamily="18" charset="0"/>
                <a:cs typeface="Times New Roman" panose="02020603050405020304" pitchFamily="18" charset="0"/>
              </a:rPr>
              <a:t>Phần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mềm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chiếu</a:t>
            </a:r>
            <a:r>
              <a:rPr lang="en-US" sz="3000" dirty="0">
                <a:latin typeface="Times New Roman" panose="02020603050405020304" pitchFamily="18" charset="0"/>
                <a:cs typeface="Times New Roman" panose="02020603050405020304" pitchFamily="18" charset="0"/>
              </a:rPr>
              <a:t>. </a:t>
            </a:r>
            <a:endParaRPr lang="vi-VN" sz="3000" dirty="0">
              <a:latin typeface="Times New Roman" panose="02020603050405020304" pitchFamily="18" charset="0"/>
              <a:cs typeface="Times New Roman" panose="02020603050405020304" pitchFamily="18" charset="0"/>
            </a:endParaRPr>
          </a:p>
          <a:p>
            <a:pPr marL="0" marR="0" lvl="0" indent="0" rtl="0">
              <a:lnSpc>
                <a:spcPct val="181000"/>
              </a:lnSpc>
              <a:spcBef>
                <a:spcPts val="0"/>
              </a:spcBef>
              <a:spcAft>
                <a:spcPts val="0"/>
              </a:spcAft>
              <a:buNone/>
            </a:pPr>
            <a:r>
              <a:rPr lang="en-US" sz="3000" dirty="0">
                <a:latin typeface="Times New Roman" panose="02020603050405020304" pitchFamily="18" charset="0"/>
                <a:cs typeface="Times New Roman" panose="02020603050405020304" pitchFamily="18" charset="0"/>
              </a:rPr>
              <a:t>C. </a:t>
            </a:r>
            <a:r>
              <a:rPr lang="en-US" sz="3000" dirty="0" err="1">
                <a:latin typeface="Times New Roman" panose="02020603050405020304" pitchFamily="18" charset="0"/>
                <a:cs typeface="Times New Roman" panose="02020603050405020304" pitchFamily="18" charset="0"/>
              </a:rPr>
              <a:t>Phần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mềm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đồ</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hoạ</a:t>
            </a:r>
            <a:r>
              <a:rPr lang="en-US" sz="3000" dirty="0">
                <a:latin typeface="Times New Roman" panose="02020603050405020304" pitchFamily="18" charset="0"/>
                <a:cs typeface="Times New Roman" panose="02020603050405020304" pitchFamily="18" charset="0"/>
              </a:rPr>
              <a:t>. </a:t>
            </a:r>
            <a:endParaRPr lang="vi-VN" sz="3000" dirty="0">
              <a:latin typeface="Times New Roman" panose="02020603050405020304" pitchFamily="18" charset="0"/>
              <a:cs typeface="Times New Roman" panose="02020603050405020304" pitchFamily="18" charset="0"/>
            </a:endParaRPr>
          </a:p>
          <a:p>
            <a:pPr marL="0" marR="0" lvl="0" indent="0" rtl="0">
              <a:lnSpc>
                <a:spcPct val="181000"/>
              </a:lnSpc>
              <a:spcBef>
                <a:spcPts val="0"/>
              </a:spcBef>
              <a:spcAft>
                <a:spcPts val="0"/>
              </a:spcAft>
              <a:buNone/>
            </a:pPr>
            <a:r>
              <a:rPr lang="en-US" sz="3000" dirty="0">
                <a:latin typeface="Times New Roman" panose="02020603050405020304" pitchFamily="18" charset="0"/>
                <a:cs typeface="Times New Roman" panose="02020603050405020304" pitchFamily="18" charset="0"/>
              </a:rPr>
              <a:t>D. </a:t>
            </a:r>
            <a:r>
              <a:rPr lang="en-US" sz="3000" dirty="0" err="1">
                <a:latin typeface="Times New Roman" panose="02020603050405020304" pitchFamily="18" charset="0"/>
                <a:cs typeface="Times New Roman" panose="02020603050405020304" pitchFamily="18" charset="0"/>
              </a:rPr>
              <a:t>Phần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mềm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luyện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tập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chuột</a:t>
            </a:r>
            <a:r>
              <a:rPr lang="en-US" sz="300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rPr>
              <a:t>.</a:t>
            </a:r>
            <a:endParaRPr sz="3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18E505E-C1AE-A60B-CEC2-2872D86FBC28}"/>
              </a:ext>
            </a:extLst>
          </p:cNvPr>
          <p:cNvPicPr>
            <a:picLocks noChangeAspect="1"/>
          </p:cNvPicPr>
          <p:nvPr/>
        </p:nvPicPr>
        <p:blipFill>
          <a:blip r:embed="rId6"/>
          <a:stretch>
            <a:fillRect/>
          </a:stretch>
        </p:blipFill>
        <p:spPr>
          <a:xfrm>
            <a:off x="9083393" y="767264"/>
            <a:ext cx="8438411" cy="8752469"/>
          </a:xfrm>
          <a:prstGeom prst="rect">
            <a:avLst/>
          </a:prstGeom>
        </p:spPr>
      </p:pic>
      <p:sp>
        <p:nvSpPr>
          <p:cNvPr id="6" name="Rectangle 5">
            <a:extLst>
              <a:ext uri="{FF2B5EF4-FFF2-40B4-BE49-F238E27FC236}">
                <a16:creationId xmlns:a16="http://schemas.microsoft.com/office/drawing/2014/main" id="{FE885644-E4A8-A715-998F-1D46A35DF528}"/>
              </a:ext>
            </a:extLst>
          </p:cNvPr>
          <p:cNvSpPr/>
          <p:nvPr/>
        </p:nvSpPr>
        <p:spPr>
          <a:xfrm>
            <a:off x="1470874" y="654737"/>
            <a:ext cx="6637826" cy="1631216"/>
          </a:xfrm>
          <a:prstGeom prst="rect">
            <a:avLst/>
          </a:prstGeom>
          <a:noFill/>
        </p:spPr>
        <p:txBody>
          <a:bodyPr wrap="square" lIns="91440" tIns="45720" rIns="91440" bIns="45720">
            <a:spAutoFit/>
          </a:bodyPr>
          <a:lstStyle/>
          <a:p>
            <a:pPr algn="ctr"/>
            <a:r>
              <a:rPr lang="vi-VN" sz="10000" b="0" cap="none" spc="0" dirty="0">
                <a:ln w="0"/>
                <a:solidFill>
                  <a:schemeClr val="accent1"/>
                </a:solidFill>
                <a:effectLst>
                  <a:outerShdw blurRad="38100" dist="25400" dir="5400000" algn="ctr" rotWithShape="0">
                    <a:srgbClr val="6E747A">
                      <a:alpha val="43000"/>
                    </a:srgbClr>
                  </a:outerShdw>
                </a:effectLst>
                <a:latin typeface="+mj-lt"/>
              </a:rPr>
              <a:t>Question 1</a:t>
            </a:r>
            <a:endParaRPr lang="en-US" sz="10000" b="0" cap="none" spc="0" dirty="0">
              <a:ln w="0"/>
              <a:solidFill>
                <a:schemeClr val="accent1"/>
              </a:solidFill>
              <a:effectLst>
                <a:outerShdw blurRad="38100" dist="25400" dir="5400000" algn="ctr" rotWithShape="0">
                  <a:srgbClr val="6E747A">
                    <a:alpha val="43000"/>
                  </a:srgbClr>
                </a:outerShdw>
              </a:effectLst>
              <a:latin typeface="+mj-lt"/>
            </a:endParaRPr>
          </a:p>
        </p:txBody>
      </p:sp>
      <p:pic>
        <p:nvPicPr>
          <p:cNvPr id="151" name="Google Shape;151;p15"/>
          <p:cNvPicPr preferRelativeResize="0"/>
          <p:nvPr/>
        </p:nvPicPr>
        <p:blipFill rotWithShape="1">
          <a:blip r:embed="rId7">
            <a:alphaModFix/>
          </a:blip>
          <a:srcRect/>
          <a:stretch/>
        </p:blipFill>
        <p:spPr>
          <a:xfrm>
            <a:off x="6418586" y="7529604"/>
            <a:ext cx="2824480" cy="2346704"/>
          </a:xfrm>
          <a:prstGeom prst="rect">
            <a:avLst/>
          </a:prstGeom>
          <a:noFill/>
          <a:ln>
            <a:noFill/>
          </a:ln>
        </p:spPr>
      </p:pic>
      <p:sp>
        <p:nvSpPr>
          <p:cNvPr id="8" name="Oval 7">
            <a:extLst>
              <a:ext uri="{FF2B5EF4-FFF2-40B4-BE49-F238E27FC236}">
                <a16:creationId xmlns:a16="http://schemas.microsoft.com/office/drawing/2014/main" id="{9905FEEA-057C-01BB-B535-7037180F2B4C}"/>
              </a:ext>
            </a:extLst>
          </p:cNvPr>
          <p:cNvSpPr/>
          <p:nvPr/>
        </p:nvSpPr>
        <p:spPr>
          <a:xfrm>
            <a:off x="730269" y="6801309"/>
            <a:ext cx="4046220" cy="822960"/>
          </a:xfrm>
          <a:prstGeom prst="ellipse">
            <a:avLst/>
          </a:prstGeom>
          <a:noFill/>
          <a:ln>
            <a:solidFill>
              <a:srgbClr val="FF1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animEffect transition="in" filter="barn(inVertical)">
                                      <p:cBhvr>
                                        <p:cTn id="7" dur="500"/>
                                        <p:tgtEl>
                                          <p:spTgt spid="149">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49">
                                            <p:txEl>
                                              <p:pRg st="1" end="1"/>
                                            </p:txEl>
                                          </p:spTgt>
                                        </p:tgtEl>
                                        <p:attrNameLst>
                                          <p:attrName>style.visibility</p:attrName>
                                        </p:attrNameLst>
                                      </p:cBhvr>
                                      <p:to>
                                        <p:strVal val="visible"/>
                                      </p:to>
                                    </p:set>
                                    <p:animEffect transition="in" filter="barn(inVertical)">
                                      <p:cBhvr>
                                        <p:cTn id="10" dur="500"/>
                                        <p:tgtEl>
                                          <p:spTgt spid="149">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49">
                                            <p:txEl>
                                              <p:pRg st="2" end="2"/>
                                            </p:txEl>
                                          </p:spTgt>
                                        </p:tgtEl>
                                        <p:attrNameLst>
                                          <p:attrName>style.visibility</p:attrName>
                                        </p:attrNameLst>
                                      </p:cBhvr>
                                      <p:to>
                                        <p:strVal val="visible"/>
                                      </p:to>
                                    </p:set>
                                    <p:animEffect transition="in" filter="barn(inVertical)">
                                      <p:cBhvr>
                                        <p:cTn id="13" dur="500"/>
                                        <p:tgtEl>
                                          <p:spTgt spid="149">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49">
                                            <p:txEl>
                                              <p:pRg st="3" end="3"/>
                                            </p:txEl>
                                          </p:spTgt>
                                        </p:tgtEl>
                                        <p:attrNameLst>
                                          <p:attrName>style.visibility</p:attrName>
                                        </p:attrNameLst>
                                      </p:cBhvr>
                                      <p:to>
                                        <p:strVal val="visible"/>
                                      </p:to>
                                    </p:set>
                                    <p:animEffect transition="in" filter="barn(inVertical)">
                                      <p:cBhvr>
                                        <p:cTn id="16" dur="500"/>
                                        <p:tgtEl>
                                          <p:spTgt spid="149">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149">
                                            <p:txEl>
                                              <p:pRg st="4" end="4"/>
                                            </p:txEl>
                                          </p:spTgt>
                                        </p:tgtEl>
                                        <p:attrNameLst>
                                          <p:attrName>style.visibility</p:attrName>
                                        </p:attrNameLst>
                                      </p:cBhvr>
                                      <p:to>
                                        <p:strVal val="visible"/>
                                      </p:to>
                                    </p:set>
                                    <p:animEffect transition="in" filter="barn(inVertical)">
                                      <p:cBhvr>
                                        <p:cTn id="19" dur="500"/>
                                        <p:tgtEl>
                                          <p:spTgt spid="14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anim calcmode="lin" valueType="num">
                                      <p:cBhvr>
                                        <p:cTn id="25" dur="2000" fill="hold"/>
                                        <p:tgtEl>
                                          <p:spTgt spid="8"/>
                                        </p:tgtEl>
                                        <p:attrNameLst>
                                          <p:attrName>ppt_w</p:attrName>
                                        </p:attrNameLst>
                                      </p:cBhvr>
                                      <p:tavLst>
                                        <p:tav tm="0" fmla="#ppt_w*sin(2.5*pi*$)">
                                          <p:val>
                                            <p:fltVal val="0"/>
                                          </p:val>
                                        </p:tav>
                                        <p:tav tm="100000">
                                          <p:val>
                                            <p:fltVal val="1"/>
                                          </p:val>
                                        </p:tav>
                                      </p:tavLst>
                                    </p:anim>
                                    <p:anim calcmode="lin" valueType="num">
                                      <p:cBhvr>
                                        <p:cTn id="26"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0A5DB"/>
        </a:solidFill>
        <a:effectLst/>
      </p:bgPr>
    </p:bg>
    <p:spTree>
      <p:nvGrpSpPr>
        <p:cNvPr id="1" name="Shape 206"/>
        <p:cNvGrpSpPr/>
        <p:nvPr/>
      </p:nvGrpSpPr>
      <p:grpSpPr>
        <a:xfrm>
          <a:off x="0" y="0"/>
          <a:ext cx="0" cy="0"/>
          <a:chOff x="0" y="0"/>
          <a:chExt cx="0" cy="0"/>
        </a:xfrm>
      </p:grpSpPr>
      <p:grpSp>
        <p:nvGrpSpPr>
          <p:cNvPr id="207" name="Google Shape;207;p18"/>
          <p:cNvGrpSpPr/>
          <p:nvPr/>
        </p:nvGrpSpPr>
        <p:grpSpPr>
          <a:xfrm>
            <a:off x="371565" y="265452"/>
            <a:ext cx="17544871" cy="9647599"/>
            <a:chOff x="0" y="-28575"/>
            <a:chExt cx="4620871" cy="2540931"/>
          </a:xfrm>
        </p:grpSpPr>
        <p:sp>
          <p:nvSpPr>
            <p:cNvPr id="208" name="Google Shape;208;p18"/>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209" name="Google Shape;209;p18"/>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0" name="Google Shape;210;p18"/>
          <p:cNvGrpSpPr/>
          <p:nvPr/>
        </p:nvGrpSpPr>
        <p:grpSpPr>
          <a:xfrm>
            <a:off x="435576" y="327080"/>
            <a:ext cx="17416848" cy="9524344"/>
            <a:chOff x="0" y="-28575"/>
            <a:chExt cx="4587153" cy="2508469"/>
          </a:xfrm>
        </p:grpSpPr>
        <p:sp>
          <p:nvSpPr>
            <p:cNvPr id="211" name="Google Shape;211;p18"/>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F5F5F5"/>
            </a:solidFill>
            <a:ln>
              <a:noFill/>
            </a:ln>
          </p:spPr>
        </p:sp>
        <p:sp>
          <p:nvSpPr>
            <p:cNvPr id="212" name="Google Shape;212;p18"/>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13" name="Google Shape;213;p18"/>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214" name="Google Shape;214;p18"/>
          <p:cNvGrpSpPr/>
          <p:nvPr/>
        </p:nvGrpSpPr>
        <p:grpSpPr>
          <a:xfrm>
            <a:off x="2702471" y="2329135"/>
            <a:ext cx="12657684" cy="5969085"/>
            <a:chOff x="0" y="-28575"/>
            <a:chExt cx="5388147" cy="2540931"/>
          </a:xfrm>
        </p:grpSpPr>
        <p:sp>
          <p:nvSpPr>
            <p:cNvPr id="215" name="Google Shape;215;p18"/>
            <p:cNvSpPr/>
            <p:nvPr/>
          </p:nvSpPr>
          <p:spPr>
            <a:xfrm>
              <a:off x="0" y="0"/>
              <a:ext cx="5388147" cy="2512356"/>
            </a:xfrm>
            <a:custGeom>
              <a:avLst/>
              <a:gdLst/>
              <a:ahLst/>
              <a:cxnLst/>
              <a:rect l="l" t="t" r="r" b="b"/>
              <a:pathLst>
                <a:path w="5388147" h="2512356" extrusionOk="0">
                  <a:moveTo>
                    <a:pt x="0" y="0"/>
                  </a:moveTo>
                  <a:lnTo>
                    <a:pt x="5388147" y="0"/>
                  </a:lnTo>
                  <a:lnTo>
                    <a:pt x="5388147" y="2512356"/>
                  </a:lnTo>
                  <a:lnTo>
                    <a:pt x="0" y="2512356"/>
                  </a:lnTo>
                  <a:close/>
                </a:path>
              </a:pathLst>
            </a:custGeom>
            <a:solidFill>
              <a:srgbClr val="000000"/>
            </a:solidFill>
            <a:ln>
              <a:noFill/>
            </a:ln>
          </p:spPr>
        </p:sp>
        <p:sp>
          <p:nvSpPr>
            <p:cNvPr id="216" name="Google Shape;216;p18"/>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7" name="Google Shape;217;p18"/>
          <p:cNvGrpSpPr/>
          <p:nvPr/>
        </p:nvGrpSpPr>
        <p:grpSpPr>
          <a:xfrm>
            <a:off x="1037063" y="1366541"/>
            <a:ext cx="15366380" cy="8265385"/>
            <a:chOff x="0" y="-28575"/>
            <a:chExt cx="5318022" cy="2476723"/>
          </a:xfrm>
          <a:solidFill>
            <a:schemeClr val="accent5">
              <a:lumMod val="20000"/>
              <a:lumOff val="80000"/>
            </a:schemeClr>
          </a:solidFill>
        </p:grpSpPr>
        <p:sp>
          <p:nvSpPr>
            <p:cNvPr id="218" name="Google Shape;218;p18"/>
            <p:cNvSpPr/>
            <p:nvPr/>
          </p:nvSpPr>
          <p:spPr>
            <a:xfrm>
              <a:off x="0" y="0"/>
              <a:ext cx="5318022" cy="2448148"/>
            </a:xfrm>
            <a:custGeom>
              <a:avLst/>
              <a:gdLst/>
              <a:ahLst/>
              <a:cxnLst/>
              <a:rect l="l" t="t" r="r" b="b"/>
              <a:pathLst>
                <a:path w="5318022" h="2448148" extrusionOk="0">
                  <a:moveTo>
                    <a:pt x="0" y="0"/>
                  </a:moveTo>
                  <a:lnTo>
                    <a:pt x="5318022" y="0"/>
                  </a:lnTo>
                  <a:lnTo>
                    <a:pt x="5318022" y="2448148"/>
                  </a:lnTo>
                  <a:lnTo>
                    <a:pt x="0" y="2448148"/>
                  </a:lnTo>
                  <a:close/>
                </a:path>
              </a:pathLst>
            </a:custGeom>
            <a:grpFill/>
            <a:ln>
              <a:noFill/>
            </a:ln>
          </p:spPr>
        </p:sp>
        <p:sp>
          <p:nvSpPr>
            <p:cNvPr id="219" name="Google Shape;219;p18"/>
            <p:cNvSpPr txBox="1"/>
            <p:nvPr/>
          </p:nvSpPr>
          <p:spPr>
            <a:xfrm>
              <a:off x="0" y="-28575"/>
              <a:ext cx="812800" cy="841375"/>
            </a:xfrm>
            <a:prstGeom prst="rect">
              <a:avLst/>
            </a:prstGeom>
            <a:grp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20" name="Google Shape;220;p18"/>
          <p:cNvPicPr preferRelativeResize="0"/>
          <p:nvPr/>
        </p:nvPicPr>
        <p:blipFill rotWithShape="1">
          <a:blip r:embed="rId4">
            <a:alphaModFix/>
          </a:blip>
          <a:srcRect/>
          <a:stretch/>
        </p:blipFill>
        <p:spPr>
          <a:xfrm rot="-742127">
            <a:off x="248328" y="7129448"/>
            <a:ext cx="4164812" cy="2953230"/>
          </a:xfrm>
          <a:prstGeom prst="rect">
            <a:avLst/>
          </a:prstGeom>
          <a:noFill/>
          <a:ln>
            <a:noFill/>
          </a:ln>
        </p:spPr>
      </p:pic>
      <p:pic>
        <p:nvPicPr>
          <p:cNvPr id="221" name="Google Shape;221;p18"/>
          <p:cNvPicPr preferRelativeResize="0"/>
          <p:nvPr/>
        </p:nvPicPr>
        <p:blipFill rotWithShape="1">
          <a:blip r:embed="rId5">
            <a:alphaModFix/>
          </a:blip>
          <a:srcRect/>
          <a:stretch/>
        </p:blipFill>
        <p:spPr>
          <a:xfrm>
            <a:off x="-19633" y="38939"/>
            <a:ext cx="5072644" cy="2397977"/>
          </a:xfrm>
          <a:prstGeom prst="rect">
            <a:avLst/>
          </a:prstGeom>
          <a:noFill/>
          <a:ln>
            <a:noFill/>
          </a:ln>
        </p:spPr>
      </p:pic>
      <p:pic>
        <p:nvPicPr>
          <p:cNvPr id="225" name="Google Shape;225;p18"/>
          <p:cNvPicPr preferRelativeResize="0"/>
          <p:nvPr/>
        </p:nvPicPr>
        <p:blipFill rotWithShape="1">
          <a:blip r:embed="rId6">
            <a:alphaModFix/>
          </a:blip>
          <a:srcRect l="31917" t="32569" r="31914" b="32573"/>
          <a:stretch/>
        </p:blipFill>
        <p:spPr>
          <a:xfrm>
            <a:off x="14598131" y="8337652"/>
            <a:ext cx="3709502" cy="2010976"/>
          </a:xfrm>
          <a:prstGeom prst="rect">
            <a:avLst/>
          </a:prstGeom>
          <a:noFill/>
          <a:ln>
            <a:noFill/>
          </a:ln>
        </p:spPr>
      </p:pic>
      <p:sp>
        <p:nvSpPr>
          <p:cNvPr id="2" name="Rectangle 1">
            <a:extLst>
              <a:ext uri="{FF2B5EF4-FFF2-40B4-BE49-F238E27FC236}">
                <a16:creationId xmlns:a16="http://schemas.microsoft.com/office/drawing/2014/main" id="{B6235B32-E83D-4467-DA8A-4BFA31684D9C}"/>
              </a:ext>
            </a:extLst>
          </p:cNvPr>
          <p:cNvSpPr/>
          <p:nvPr/>
        </p:nvSpPr>
        <p:spPr>
          <a:xfrm>
            <a:off x="4611878" y="957020"/>
            <a:ext cx="10745249" cy="923330"/>
          </a:xfrm>
          <a:prstGeom prst="rect">
            <a:avLst/>
          </a:prstGeom>
          <a:noFill/>
        </p:spPr>
        <p:txBody>
          <a:bodyPr wrap="none" lIns="91440" tIns="45720" rIns="91440" bIns="45720">
            <a:spAutoFit/>
          </a:bodyPr>
          <a:lstStyle/>
          <a:p>
            <a:pPr algn="ctr"/>
            <a:r>
              <a:rPr lang="vi-VN" sz="5400" b="1" i="0" u="none" strike="noStrike" cap="none" spc="0" dirty="0">
                <a:ln/>
                <a:solidFill>
                  <a:schemeClr val="accent6">
                    <a:lumMod val="75000"/>
                  </a:schemeClr>
                </a:solidFill>
                <a:effectLst>
                  <a:outerShdw blurRad="38100" dist="19050" dir="2700000" algn="tl" rotWithShape="0">
                    <a:schemeClr val="dk1">
                      <a:lumMod val="50000"/>
                      <a:alpha val="40000"/>
                    </a:schemeClr>
                  </a:outerShdw>
                </a:effectLst>
                <a:latin typeface="+mj-lt"/>
                <a:ea typeface="Lato"/>
                <a:cs typeface="Lato"/>
                <a:sym typeface="Lato"/>
              </a:rPr>
              <a:t>1. Phần mềm đồ họa giúp em làm gì</a:t>
            </a:r>
            <a:endParaRPr lang="en-US" sz="5400" b="1" cap="none" spc="0" dirty="0">
              <a:ln/>
              <a:solidFill>
                <a:schemeClr val="accent6">
                  <a:lumMod val="75000"/>
                </a:schemeClr>
              </a:solidFill>
              <a:effectLst>
                <a:outerShdw blurRad="38100" dist="19050" dir="2700000" algn="tl" rotWithShape="0">
                  <a:schemeClr val="dk1">
                    <a:lumMod val="50000"/>
                    <a:alpha val="40000"/>
                  </a:schemeClr>
                </a:outerShdw>
              </a:effectLst>
              <a:latin typeface="+mj-lt"/>
            </a:endParaRPr>
          </a:p>
        </p:txBody>
      </p:sp>
      <p:sp>
        <p:nvSpPr>
          <p:cNvPr id="3" name="Rectangle 2">
            <a:extLst>
              <a:ext uri="{FF2B5EF4-FFF2-40B4-BE49-F238E27FC236}">
                <a16:creationId xmlns:a16="http://schemas.microsoft.com/office/drawing/2014/main" id="{C3A8C9E4-0715-45EA-1919-9439A41181F5}"/>
              </a:ext>
            </a:extLst>
          </p:cNvPr>
          <p:cNvSpPr/>
          <p:nvPr/>
        </p:nvSpPr>
        <p:spPr>
          <a:xfrm>
            <a:off x="1420398" y="2041836"/>
            <a:ext cx="5039640" cy="404777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87AAE323-D3AC-F3C5-FF46-36FE25A594E2}"/>
              </a:ext>
            </a:extLst>
          </p:cNvPr>
          <p:cNvSpPr/>
          <p:nvPr/>
        </p:nvSpPr>
        <p:spPr>
          <a:xfrm>
            <a:off x="6498448" y="3279800"/>
            <a:ext cx="1969411" cy="1203032"/>
          </a:xfrm>
          <a:prstGeom prst="rightArrow">
            <a:avLst/>
          </a:prstGeom>
          <a:solidFill>
            <a:schemeClr val="accent2">
              <a:lumMod val="20000"/>
              <a:lumOff val="80000"/>
            </a:schemeClr>
          </a:solidFill>
          <a:ln>
            <a:solidFill>
              <a:srgbClr val="FF1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 name="Rectangle: Folded Corner 4">
            <a:extLst>
              <a:ext uri="{FF2B5EF4-FFF2-40B4-BE49-F238E27FC236}">
                <a16:creationId xmlns:a16="http://schemas.microsoft.com/office/drawing/2014/main" id="{EC314333-513E-39B1-EC78-985B7E9A6938}"/>
              </a:ext>
            </a:extLst>
          </p:cNvPr>
          <p:cNvSpPr/>
          <p:nvPr/>
        </p:nvSpPr>
        <p:spPr>
          <a:xfrm>
            <a:off x="8497474" y="2041836"/>
            <a:ext cx="6289288" cy="3629625"/>
          </a:xfrm>
          <a:prstGeom prst="foldedCorner">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B6D7687-7C16-8DC0-B2A0-76B4717E8A3C}"/>
              </a:ext>
            </a:extLst>
          </p:cNvPr>
          <p:cNvSpPr txBox="1"/>
          <p:nvPr/>
        </p:nvSpPr>
        <p:spPr>
          <a:xfrm>
            <a:off x="8996045" y="2329135"/>
            <a:ext cx="5877877" cy="3170099"/>
          </a:xfrm>
          <a:prstGeom prst="rect">
            <a:avLst/>
          </a:prstGeom>
          <a:noFill/>
        </p:spPr>
        <p:txBody>
          <a:bodyPr wrap="square" rtlCol="0">
            <a:spAutoFit/>
          </a:bodyPr>
          <a:lstStyle/>
          <a:p>
            <a:r>
              <a:rPr lang="vi-VN" sz="4000" dirty="0">
                <a:latin typeface="+mj-lt"/>
              </a:rPr>
              <a:t>Sử dụng phần mềm đồ hoạ để vẽ tranh, thiết kế biểu tượng, thiết kế thiệp chúc mừng,....(VD: tấm thiệp chúc mừng- Hình 41.)</a:t>
            </a:r>
            <a:endParaRPr lang="en-US" sz="4000" dirty="0">
              <a:latin typeface="+mj-lt"/>
            </a:endParaRPr>
          </a:p>
        </p:txBody>
      </p:sp>
      <p:sp>
        <p:nvSpPr>
          <p:cNvPr id="223" name="Google Shape;223;p18"/>
          <p:cNvSpPr txBox="1"/>
          <p:nvPr/>
        </p:nvSpPr>
        <p:spPr>
          <a:xfrm>
            <a:off x="1497384" y="1880350"/>
            <a:ext cx="4885669" cy="4047775"/>
          </a:xfrm>
          <a:prstGeom prst="rect">
            <a:avLst/>
          </a:prstGeom>
          <a:noFill/>
          <a:ln>
            <a:noFill/>
          </a:ln>
        </p:spPr>
        <p:txBody>
          <a:bodyPr spcFirstLastPara="1" wrap="square" lIns="0" tIns="0" rIns="0" bIns="0" anchor="t" anchorCtr="0">
            <a:spAutoFit/>
          </a:bodyPr>
          <a:lstStyle/>
          <a:p>
            <a:pPr marL="0" marR="0" lvl="0" indent="0" algn="ctr" rtl="0">
              <a:lnSpc>
                <a:spcPct val="137000"/>
              </a:lnSpc>
              <a:spcBef>
                <a:spcPts val="0"/>
              </a:spcBef>
              <a:spcAft>
                <a:spcPts val="0"/>
              </a:spcAft>
              <a:buNone/>
            </a:pPr>
            <a:r>
              <a:rPr lang="vi-VN" sz="4800" dirty="0">
                <a:latin typeface="+mj-lt"/>
              </a:rPr>
              <a:t>Cung cấp các công cụ và tính năng hỗ trợ việc thiết kế đồ hoạ trên máy tính</a:t>
            </a:r>
            <a:endParaRPr lang="vi-VN" sz="4000" dirty="0">
              <a:latin typeface="+mj-lt"/>
            </a:endParaRPr>
          </a:p>
        </p:txBody>
      </p:sp>
      <p:sp>
        <p:nvSpPr>
          <p:cNvPr id="11" name="Callout: Up Arrow 10">
            <a:extLst>
              <a:ext uri="{FF2B5EF4-FFF2-40B4-BE49-F238E27FC236}">
                <a16:creationId xmlns:a16="http://schemas.microsoft.com/office/drawing/2014/main" id="{53EA1786-2F0F-5095-9827-EFA61FE95E7E}"/>
              </a:ext>
            </a:extLst>
          </p:cNvPr>
          <p:cNvSpPr/>
          <p:nvPr/>
        </p:nvSpPr>
        <p:spPr>
          <a:xfrm>
            <a:off x="4827571" y="1840918"/>
            <a:ext cx="8794209" cy="6984180"/>
          </a:xfrm>
          <a:prstGeom prst="upArrowCallout">
            <a:avLst>
              <a:gd name="adj1" fmla="val 30748"/>
              <a:gd name="adj2" fmla="val 25000"/>
              <a:gd name="adj3" fmla="val 25000"/>
              <a:gd name="adj4" fmla="val 71044"/>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61FBB0E-5F55-D27B-B91E-571471C383BF}"/>
              </a:ext>
            </a:extLst>
          </p:cNvPr>
          <p:cNvSpPr txBox="1"/>
          <p:nvPr/>
        </p:nvSpPr>
        <p:spPr>
          <a:xfrm>
            <a:off x="5723489" y="4645562"/>
            <a:ext cx="7467732" cy="3939540"/>
          </a:xfrm>
          <a:prstGeom prst="rect">
            <a:avLst/>
          </a:prstGeom>
          <a:noFill/>
        </p:spPr>
        <p:txBody>
          <a:bodyPr wrap="square" rtlCol="0">
            <a:spAutoFit/>
          </a:bodyPr>
          <a:lstStyle/>
          <a:p>
            <a:r>
              <a:rPr lang="en-US" sz="5000" dirty="0" err="1">
                <a:latin typeface="Times New Roman" panose="02020603050405020304" pitchFamily="18" charset="0"/>
                <a:cs typeface="Times New Roman" panose="02020603050405020304" pitchFamily="18" charset="0"/>
              </a:rPr>
              <a:t>Phần</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mềm</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đồ</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hoạ</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cung</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cấp</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các</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công</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cụ</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giúp</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em</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vẽ</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hình</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chỉnh</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sửa</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hình</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để</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có</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thể</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tạo</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các</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sản</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phẩm</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đồ</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hoạ</a:t>
            </a:r>
            <a:r>
              <a:rPr lang="en-US" sz="5000" dirty="0">
                <a:latin typeface="Times New Roman" panose="02020603050405020304" pitchFamily="18" charset="0"/>
                <a:cs typeface="Times New Roman" panose="02020603050405020304" pitchFamily="18" charset="0"/>
              </a:rPr>
              <a:t>.</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1"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wheel(1)">
                                      <p:cBhvr>
                                        <p:cTn id="7" dur="1500"/>
                                        <p:tgtEl>
                                          <p:spTgt spid="223"/>
                                        </p:tgtEl>
                                      </p:cBhvr>
                                    </p:animEffect>
                                  </p:childTnLst>
                                </p:cTn>
                              </p:par>
                              <p:par>
                                <p:cTn id="8" presetID="21" presetClass="entr" presetSubtype="1" fill="hold" grpId="1"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1500"/>
                                        <p:tgtEl>
                                          <p:spTgt spid="3"/>
                                        </p:tgtEl>
                                      </p:cBhvr>
                                    </p:animEffect>
                                  </p:childTnLst>
                                </p:cTn>
                              </p:par>
                              <p:par>
                                <p:cTn id="11" presetID="6" presetClass="entr" presetSubtype="16" fill="hold" grpId="1"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1500"/>
                                        <p:tgtEl>
                                          <p:spTgt spid="4"/>
                                        </p:tgtEl>
                                      </p:cBhvr>
                                    </p:animEffect>
                                  </p:childTnLst>
                                </p:cTn>
                              </p:par>
                              <p:par>
                                <p:cTn id="14" presetID="6" presetClass="entr" presetSubtype="16" fill="hold" grpId="1"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1500"/>
                                        <p:tgtEl>
                                          <p:spTgt spid="6"/>
                                        </p:tgtEl>
                                      </p:cBhvr>
                                    </p:animEffect>
                                  </p:childTnLst>
                                </p:cTn>
                              </p:par>
                              <p:par>
                                <p:cTn id="17" presetID="6" presetClass="entr" presetSubtype="16" fill="hold" grpId="1"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1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223"/>
                                        </p:tgtEl>
                                      </p:cBhvr>
                                    </p:animEffect>
                                    <p:set>
                                      <p:cBhvr>
                                        <p:cTn id="24" dur="1" fill="hold">
                                          <p:stCondLst>
                                            <p:cond delay="499"/>
                                          </p:stCondLst>
                                        </p:cTn>
                                        <p:tgtEl>
                                          <p:spTgt spid="223"/>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4"/>
                                        </p:tgtEl>
                                      </p:cBhvr>
                                    </p:animEffect>
                                    <p:set>
                                      <p:cBhvr>
                                        <p:cTn id="36" dur="1" fill="hold">
                                          <p:stCondLst>
                                            <p:cond delay="499"/>
                                          </p:stCondLst>
                                        </p:cTn>
                                        <p:tgtEl>
                                          <p:spTgt spid="4"/>
                                        </p:tgtEl>
                                        <p:attrNameLst>
                                          <p:attrName>style.visibility</p:attrName>
                                        </p:attrNameLst>
                                      </p:cBhvr>
                                      <p:to>
                                        <p:strVal val="hidden"/>
                                      </p:to>
                                    </p:set>
                                  </p:childTnLst>
                                </p:cTn>
                              </p:par>
                              <p:par>
                                <p:cTn id="37" presetID="53" presetClass="entr" presetSubtype="16"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p:bldP spid="6" grpId="1"/>
      <p:bldP spid="223" grpId="0"/>
      <p:bldP spid="223" grpId="1"/>
      <p:bldP spid="11"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5C680"/>
        </a:solidFill>
        <a:effectLst/>
      </p:bgPr>
    </p:bg>
    <p:spTree>
      <p:nvGrpSpPr>
        <p:cNvPr id="1" name="Shape 178"/>
        <p:cNvGrpSpPr/>
        <p:nvPr/>
      </p:nvGrpSpPr>
      <p:grpSpPr>
        <a:xfrm>
          <a:off x="0" y="0"/>
          <a:ext cx="0" cy="0"/>
          <a:chOff x="0" y="0"/>
          <a:chExt cx="0" cy="0"/>
        </a:xfrm>
      </p:grpSpPr>
      <p:pic>
        <p:nvPicPr>
          <p:cNvPr id="179" name="Google Shape;179;p17"/>
          <p:cNvPicPr preferRelativeResize="0"/>
          <p:nvPr/>
        </p:nvPicPr>
        <p:blipFill>
          <a:blip r:embed="rId3">
            <a:alphaModFix/>
          </a:blip>
          <a:stretch>
            <a:fillRect/>
          </a:stretch>
        </p:blipFill>
        <p:spPr>
          <a:xfrm>
            <a:off x="-523153" y="-42168"/>
            <a:ext cx="18288000" cy="10287000"/>
          </a:xfrm>
          <a:prstGeom prst="rect">
            <a:avLst/>
          </a:prstGeom>
          <a:noFill/>
          <a:ln>
            <a:noFill/>
          </a:ln>
        </p:spPr>
      </p:pic>
      <p:grpSp>
        <p:nvGrpSpPr>
          <p:cNvPr id="180" name="Google Shape;180;p17"/>
          <p:cNvGrpSpPr/>
          <p:nvPr/>
        </p:nvGrpSpPr>
        <p:grpSpPr>
          <a:xfrm>
            <a:off x="5427354" y="516014"/>
            <a:ext cx="12337493" cy="9647599"/>
            <a:chOff x="0" y="-144661"/>
            <a:chExt cx="16449990" cy="12863465"/>
          </a:xfrm>
        </p:grpSpPr>
        <p:grpSp>
          <p:nvGrpSpPr>
            <p:cNvPr id="181" name="Google Shape;181;p17"/>
            <p:cNvGrpSpPr/>
            <p:nvPr/>
          </p:nvGrpSpPr>
          <p:grpSpPr>
            <a:xfrm>
              <a:off x="0" y="-144661"/>
              <a:ext cx="16449990" cy="12863465"/>
              <a:chOff x="0" y="-28575"/>
              <a:chExt cx="3249381" cy="2540931"/>
            </a:xfrm>
          </p:grpSpPr>
          <p:sp>
            <p:nvSpPr>
              <p:cNvPr id="182" name="Google Shape;182;p17"/>
              <p:cNvSpPr/>
              <p:nvPr/>
            </p:nvSpPr>
            <p:spPr>
              <a:xfrm>
                <a:off x="0" y="0"/>
                <a:ext cx="3249381" cy="2512356"/>
              </a:xfrm>
              <a:custGeom>
                <a:avLst/>
                <a:gdLst/>
                <a:ahLst/>
                <a:cxnLst/>
                <a:rect l="l" t="t" r="r" b="b"/>
                <a:pathLst>
                  <a:path w="3249381" h="2512356" extrusionOk="0">
                    <a:moveTo>
                      <a:pt x="0" y="0"/>
                    </a:moveTo>
                    <a:lnTo>
                      <a:pt x="3249381" y="0"/>
                    </a:lnTo>
                    <a:lnTo>
                      <a:pt x="3249381" y="2512356"/>
                    </a:lnTo>
                    <a:lnTo>
                      <a:pt x="0" y="2512356"/>
                    </a:lnTo>
                    <a:close/>
                  </a:path>
                </a:pathLst>
              </a:custGeom>
              <a:solidFill>
                <a:srgbClr val="000000"/>
              </a:solidFill>
              <a:ln>
                <a:noFill/>
              </a:ln>
            </p:spPr>
          </p:sp>
          <p:sp>
            <p:nvSpPr>
              <p:cNvPr id="183" name="Google Shape;183;p17"/>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84" name="Google Shape;184;p17"/>
            <p:cNvGrpSpPr/>
            <p:nvPr/>
          </p:nvGrpSpPr>
          <p:grpSpPr>
            <a:xfrm>
              <a:off x="70769" y="-62491"/>
              <a:ext cx="16293873" cy="12699125"/>
              <a:chOff x="0" y="-28575"/>
              <a:chExt cx="3218543" cy="2508469"/>
            </a:xfrm>
          </p:grpSpPr>
          <p:sp>
            <p:nvSpPr>
              <p:cNvPr id="185" name="Google Shape;185;p17"/>
              <p:cNvSpPr/>
              <p:nvPr/>
            </p:nvSpPr>
            <p:spPr>
              <a:xfrm>
                <a:off x="0" y="0"/>
                <a:ext cx="3218543" cy="2479894"/>
              </a:xfrm>
              <a:custGeom>
                <a:avLst/>
                <a:gdLst/>
                <a:ahLst/>
                <a:cxnLst/>
                <a:rect l="l" t="t" r="r" b="b"/>
                <a:pathLst>
                  <a:path w="3218543" h="2479894" extrusionOk="0">
                    <a:moveTo>
                      <a:pt x="0" y="0"/>
                    </a:moveTo>
                    <a:lnTo>
                      <a:pt x="3218543" y="0"/>
                    </a:lnTo>
                    <a:lnTo>
                      <a:pt x="3218543" y="2479894"/>
                    </a:lnTo>
                    <a:lnTo>
                      <a:pt x="0" y="2479894"/>
                    </a:lnTo>
                    <a:close/>
                  </a:path>
                </a:pathLst>
              </a:custGeom>
              <a:solidFill>
                <a:srgbClr val="F5B9BE"/>
              </a:solidFill>
              <a:ln>
                <a:noFill/>
              </a:ln>
            </p:spPr>
          </p:sp>
          <p:sp>
            <p:nvSpPr>
              <p:cNvPr id="186" name="Google Shape;186;p17"/>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grpSp>
        <p:nvGrpSpPr>
          <p:cNvPr id="187" name="Google Shape;187;p17"/>
          <p:cNvGrpSpPr/>
          <p:nvPr/>
        </p:nvGrpSpPr>
        <p:grpSpPr>
          <a:xfrm>
            <a:off x="4771640" y="265452"/>
            <a:ext cx="12807570" cy="9647599"/>
            <a:chOff x="0" y="-144661"/>
            <a:chExt cx="16525862" cy="12863465"/>
          </a:xfrm>
        </p:grpSpPr>
        <p:grpSp>
          <p:nvGrpSpPr>
            <p:cNvPr id="188" name="Google Shape;188;p17"/>
            <p:cNvGrpSpPr/>
            <p:nvPr/>
          </p:nvGrpSpPr>
          <p:grpSpPr>
            <a:xfrm>
              <a:off x="0" y="-144661"/>
              <a:ext cx="16449990" cy="12863465"/>
              <a:chOff x="0" y="-28575"/>
              <a:chExt cx="3249381" cy="2540931"/>
            </a:xfrm>
          </p:grpSpPr>
          <p:sp>
            <p:nvSpPr>
              <p:cNvPr id="189" name="Google Shape;189;p17"/>
              <p:cNvSpPr/>
              <p:nvPr/>
            </p:nvSpPr>
            <p:spPr>
              <a:xfrm>
                <a:off x="0" y="0"/>
                <a:ext cx="3249381" cy="2512356"/>
              </a:xfrm>
              <a:custGeom>
                <a:avLst/>
                <a:gdLst/>
                <a:ahLst/>
                <a:cxnLst/>
                <a:rect l="l" t="t" r="r" b="b"/>
                <a:pathLst>
                  <a:path w="3249381" h="2512356" extrusionOk="0">
                    <a:moveTo>
                      <a:pt x="0" y="0"/>
                    </a:moveTo>
                    <a:lnTo>
                      <a:pt x="3249381" y="0"/>
                    </a:lnTo>
                    <a:lnTo>
                      <a:pt x="3249381" y="2512356"/>
                    </a:lnTo>
                    <a:lnTo>
                      <a:pt x="0" y="2512356"/>
                    </a:lnTo>
                    <a:close/>
                  </a:path>
                </a:pathLst>
              </a:custGeom>
              <a:solidFill>
                <a:srgbClr val="000000"/>
              </a:solidFill>
              <a:ln>
                <a:noFill/>
              </a:ln>
            </p:spPr>
          </p:sp>
          <p:sp>
            <p:nvSpPr>
              <p:cNvPr id="190" name="Google Shape;190;p17"/>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91" name="Google Shape;191;p17"/>
            <p:cNvGrpSpPr/>
            <p:nvPr/>
          </p:nvGrpSpPr>
          <p:grpSpPr>
            <a:xfrm>
              <a:off x="70769" y="-110711"/>
              <a:ext cx="16455093" cy="12777477"/>
              <a:chOff x="0" y="-38100"/>
              <a:chExt cx="3250389" cy="2523946"/>
            </a:xfrm>
          </p:grpSpPr>
          <p:sp>
            <p:nvSpPr>
              <p:cNvPr id="192" name="Google Shape;192;p17"/>
              <p:cNvSpPr/>
              <p:nvPr/>
            </p:nvSpPr>
            <p:spPr>
              <a:xfrm>
                <a:off x="31846" y="5952"/>
                <a:ext cx="3218543" cy="2479894"/>
              </a:xfrm>
              <a:custGeom>
                <a:avLst/>
                <a:gdLst/>
                <a:ahLst/>
                <a:cxnLst/>
                <a:rect l="l" t="t" r="r" b="b"/>
                <a:pathLst>
                  <a:path w="3218543" h="2479894" extrusionOk="0">
                    <a:moveTo>
                      <a:pt x="0" y="0"/>
                    </a:moveTo>
                    <a:lnTo>
                      <a:pt x="3218543" y="0"/>
                    </a:lnTo>
                    <a:lnTo>
                      <a:pt x="3218543" y="2479894"/>
                    </a:lnTo>
                    <a:lnTo>
                      <a:pt x="0" y="2479894"/>
                    </a:lnTo>
                    <a:close/>
                  </a:path>
                </a:pathLst>
              </a:custGeom>
              <a:solidFill>
                <a:srgbClr val="F5F5F5"/>
              </a:solidFill>
              <a:ln>
                <a:noFill/>
              </a:ln>
            </p:spPr>
            <p:txBody>
              <a:bodyPr/>
              <a:lstStyle/>
              <a:p>
                <a:endParaRPr lang="en-US" dirty="0"/>
              </a:p>
            </p:txBody>
          </p:sp>
          <p:sp>
            <p:nvSpPr>
              <p:cNvPr id="193" name="Google Shape;193;p17"/>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pic>
        <p:nvPicPr>
          <p:cNvPr id="198" name="Google Shape;198;p17"/>
          <p:cNvPicPr preferRelativeResize="0"/>
          <p:nvPr/>
        </p:nvPicPr>
        <p:blipFill rotWithShape="1">
          <a:blip r:embed="rId4">
            <a:alphaModFix/>
          </a:blip>
          <a:srcRect/>
          <a:stretch/>
        </p:blipFill>
        <p:spPr>
          <a:xfrm>
            <a:off x="-409778" y="373949"/>
            <a:ext cx="5458202" cy="3336662"/>
          </a:xfrm>
          <a:prstGeom prst="rect">
            <a:avLst/>
          </a:prstGeom>
          <a:noFill/>
          <a:ln>
            <a:noFill/>
          </a:ln>
        </p:spPr>
      </p:pic>
      <p:pic>
        <p:nvPicPr>
          <p:cNvPr id="199" name="Google Shape;199;p17"/>
          <p:cNvPicPr preferRelativeResize="0"/>
          <p:nvPr/>
        </p:nvPicPr>
        <p:blipFill rotWithShape="1">
          <a:blip r:embed="rId5">
            <a:alphaModFix/>
          </a:blip>
          <a:srcRect/>
          <a:stretch/>
        </p:blipFill>
        <p:spPr>
          <a:xfrm>
            <a:off x="-523153" y="-21203"/>
            <a:ext cx="5416420" cy="3552194"/>
          </a:xfrm>
          <a:prstGeom prst="rect">
            <a:avLst/>
          </a:prstGeom>
          <a:noFill/>
          <a:ln>
            <a:noFill/>
          </a:ln>
        </p:spPr>
      </p:pic>
      <p:sp>
        <p:nvSpPr>
          <p:cNvPr id="4" name="TextBox 3">
            <a:extLst>
              <a:ext uri="{FF2B5EF4-FFF2-40B4-BE49-F238E27FC236}">
                <a16:creationId xmlns:a16="http://schemas.microsoft.com/office/drawing/2014/main" id="{C75C9A86-1342-BA8D-FB6F-EB3411DEE58B}"/>
              </a:ext>
            </a:extLst>
          </p:cNvPr>
          <p:cNvSpPr txBox="1"/>
          <p:nvPr/>
        </p:nvSpPr>
        <p:spPr>
          <a:xfrm>
            <a:off x="-1510711" y="-107351"/>
            <a:ext cx="7546693" cy="3046988"/>
          </a:xfrm>
          <a:prstGeom prst="rect">
            <a:avLst/>
          </a:prstGeom>
          <a:noFill/>
        </p:spPr>
        <p:txBody>
          <a:bodyPr wrap="square">
            <a:spAutoFit/>
          </a:bodyPr>
          <a:lstStyle/>
          <a:p>
            <a:pPr algn="ctr"/>
            <a:r>
              <a:rPr lang="vi-VN" sz="9600" b="0" cap="none" spc="0" dirty="0">
                <a:ln w="0"/>
                <a:solidFill>
                  <a:schemeClr val="accent1"/>
                </a:solidFill>
                <a:effectLst>
                  <a:outerShdw blurRad="38100" dist="25400" dir="5400000" algn="ctr" rotWithShape="0">
                    <a:srgbClr val="6E747A">
                      <a:alpha val="43000"/>
                    </a:srgbClr>
                  </a:outerShdw>
                </a:effectLst>
                <a:latin typeface="+mj-lt"/>
              </a:rPr>
              <a:t>Question</a:t>
            </a:r>
          </a:p>
          <a:p>
            <a:pPr algn="ctr"/>
            <a:r>
              <a:rPr lang="vi-VN" sz="9600" b="0" cap="none" spc="0" dirty="0">
                <a:ln w="0"/>
                <a:solidFill>
                  <a:schemeClr val="accent1"/>
                </a:solidFill>
                <a:effectLst>
                  <a:outerShdw blurRad="38100" dist="25400" dir="5400000" algn="ctr" rotWithShape="0">
                    <a:srgbClr val="6E747A">
                      <a:alpha val="43000"/>
                    </a:srgbClr>
                  </a:outerShdw>
                </a:effectLst>
                <a:latin typeface="+mj-lt"/>
              </a:rPr>
              <a:t> </a:t>
            </a:r>
            <a:r>
              <a:rPr lang="vi-VN" sz="9600" dirty="0">
                <a:ln w="0"/>
                <a:solidFill>
                  <a:schemeClr val="accent1"/>
                </a:solidFill>
                <a:effectLst>
                  <a:outerShdw blurRad="38100" dist="25400" dir="5400000" algn="ctr" rotWithShape="0">
                    <a:srgbClr val="6E747A">
                      <a:alpha val="43000"/>
                    </a:srgbClr>
                  </a:outerShdw>
                </a:effectLst>
                <a:latin typeface="+mj-lt"/>
              </a:rPr>
              <a:t>2</a:t>
            </a:r>
            <a:endParaRPr lang="en-US" sz="9600" b="0" cap="none" spc="0" dirty="0">
              <a:ln w="0"/>
              <a:solidFill>
                <a:schemeClr val="accent1"/>
              </a:solidFill>
              <a:effectLst>
                <a:outerShdw blurRad="38100" dist="25400" dir="5400000" algn="ctr" rotWithShape="0">
                  <a:srgbClr val="6E747A">
                    <a:alpha val="43000"/>
                  </a:srgbClr>
                </a:outerShdw>
              </a:effectLst>
              <a:latin typeface="+mj-lt"/>
            </a:endParaRPr>
          </a:p>
        </p:txBody>
      </p:sp>
      <p:sp>
        <p:nvSpPr>
          <p:cNvPr id="5" name="TextBox 4">
            <a:extLst>
              <a:ext uri="{FF2B5EF4-FFF2-40B4-BE49-F238E27FC236}">
                <a16:creationId xmlns:a16="http://schemas.microsoft.com/office/drawing/2014/main" id="{2610D91D-9A22-E272-C4EB-D47F296941DB}"/>
              </a:ext>
            </a:extLst>
          </p:cNvPr>
          <p:cNvSpPr txBox="1"/>
          <p:nvPr/>
        </p:nvSpPr>
        <p:spPr>
          <a:xfrm>
            <a:off x="6035452" y="1630988"/>
            <a:ext cx="10690847" cy="3862596"/>
          </a:xfrm>
          <a:prstGeom prst="rect">
            <a:avLst/>
          </a:prstGeom>
          <a:noFill/>
        </p:spPr>
        <p:txBody>
          <a:bodyPr wrap="square" rtlCol="0">
            <a:spAutoFit/>
          </a:bodyPr>
          <a:lstStyle/>
          <a:p>
            <a:pPr marL="514350" indent="-514350">
              <a:buAutoNum type="arabicPeriod"/>
            </a:pPr>
            <a:r>
              <a:rPr lang="vi-VN" sz="3500" b="1" dirty="0">
                <a:latin typeface="+mj-lt"/>
              </a:rPr>
              <a:t>Em hãy quan sát tấm thiệp ở Hình 41 và chọn phương án đúng để trả lời câu hỏi. </a:t>
            </a:r>
            <a:endParaRPr lang="en-US" sz="3500" b="1" dirty="0">
              <a:latin typeface="+mj-lt"/>
            </a:endParaRPr>
          </a:p>
          <a:p>
            <a:r>
              <a:rPr lang="vi-VN" sz="3500" dirty="0">
                <a:latin typeface="+mj-lt"/>
              </a:rPr>
              <a:t>Tấm thiệp gồm những thông tin dạng nào? </a:t>
            </a:r>
            <a:endParaRPr lang="en-US" sz="3500" dirty="0">
              <a:latin typeface="+mj-lt"/>
            </a:endParaRPr>
          </a:p>
          <a:p>
            <a:pPr marL="514350" indent="-514350">
              <a:buAutoNum type="alphaUcPeriod"/>
            </a:pPr>
            <a:r>
              <a:rPr lang="vi-VN" sz="3500" dirty="0">
                <a:latin typeface="+mj-lt"/>
              </a:rPr>
              <a:t>Dạng chữ và dạng hình ảnh. </a:t>
            </a:r>
            <a:endParaRPr lang="en-US" sz="3500" dirty="0">
              <a:latin typeface="+mj-lt"/>
            </a:endParaRPr>
          </a:p>
          <a:p>
            <a:r>
              <a:rPr lang="vi-VN" sz="3500" dirty="0">
                <a:latin typeface="+mj-lt"/>
              </a:rPr>
              <a:t>B. Dạng chữ và dạng âm thanh.</a:t>
            </a:r>
            <a:endParaRPr lang="en-US" sz="3500" dirty="0">
              <a:latin typeface="+mj-lt"/>
            </a:endParaRPr>
          </a:p>
          <a:p>
            <a:r>
              <a:rPr lang="vi-VN" sz="3500" dirty="0">
                <a:latin typeface="+mj-lt"/>
              </a:rPr>
              <a:t>C. Dạng hình ảnh và dạng âm thanh.</a:t>
            </a:r>
            <a:endParaRPr lang="en-US" sz="3500" dirty="0">
              <a:latin typeface="+mj-lt"/>
            </a:endParaRPr>
          </a:p>
          <a:p>
            <a:r>
              <a:rPr lang="vi-VN" sz="3500" dirty="0">
                <a:latin typeface="+mj-lt"/>
              </a:rPr>
              <a:t>D. Dạng chữ, dạng hình ảnh và dạng âm thanh</a:t>
            </a:r>
            <a:endParaRPr lang="en-US" sz="3500" dirty="0">
              <a:latin typeface="+mj-lt"/>
            </a:endParaRPr>
          </a:p>
        </p:txBody>
      </p:sp>
      <p:sp>
        <p:nvSpPr>
          <p:cNvPr id="6" name="TextBox 5">
            <a:extLst>
              <a:ext uri="{FF2B5EF4-FFF2-40B4-BE49-F238E27FC236}">
                <a16:creationId xmlns:a16="http://schemas.microsoft.com/office/drawing/2014/main" id="{8FC85A57-3DB6-E724-B512-C325F25335E4}"/>
              </a:ext>
            </a:extLst>
          </p:cNvPr>
          <p:cNvSpPr txBox="1"/>
          <p:nvPr/>
        </p:nvSpPr>
        <p:spPr>
          <a:xfrm>
            <a:off x="5994117" y="5705327"/>
            <a:ext cx="10637770" cy="1169551"/>
          </a:xfrm>
          <a:prstGeom prst="rect">
            <a:avLst/>
          </a:prstGeom>
          <a:noFill/>
        </p:spPr>
        <p:txBody>
          <a:bodyPr wrap="square" rtlCol="0">
            <a:spAutoFit/>
          </a:bodyPr>
          <a:lstStyle/>
          <a:p>
            <a:r>
              <a:rPr lang="vi-VN" sz="3500" b="1" dirty="0">
                <a:latin typeface="+mj-lt"/>
              </a:rPr>
              <a:t>2. Để giúp em tạo tấm thiệp thì phần mềm đồ hoạ cần có những công cụ gì?</a:t>
            </a:r>
            <a:endParaRPr lang="en-US" sz="3500" b="1" dirty="0"/>
          </a:p>
        </p:txBody>
      </p:sp>
      <p:pic>
        <p:nvPicPr>
          <p:cNvPr id="8" name="Picture 7">
            <a:extLst>
              <a:ext uri="{FF2B5EF4-FFF2-40B4-BE49-F238E27FC236}">
                <a16:creationId xmlns:a16="http://schemas.microsoft.com/office/drawing/2014/main" id="{AE07A1DD-8478-A5A6-DF49-4671733C828C}"/>
              </a:ext>
            </a:extLst>
          </p:cNvPr>
          <p:cNvPicPr>
            <a:picLocks noChangeAspect="1"/>
          </p:cNvPicPr>
          <p:nvPr/>
        </p:nvPicPr>
        <p:blipFill>
          <a:blip r:embed="rId6"/>
          <a:stretch>
            <a:fillRect/>
          </a:stretch>
        </p:blipFill>
        <p:spPr>
          <a:xfrm>
            <a:off x="-356145" y="4080194"/>
            <a:ext cx="5783499" cy="5998748"/>
          </a:xfrm>
          <a:prstGeom prst="rect">
            <a:avLst/>
          </a:prstGeom>
        </p:spPr>
      </p:pic>
      <p:sp>
        <p:nvSpPr>
          <p:cNvPr id="9" name="Oval 8">
            <a:extLst>
              <a:ext uri="{FF2B5EF4-FFF2-40B4-BE49-F238E27FC236}">
                <a16:creationId xmlns:a16="http://schemas.microsoft.com/office/drawing/2014/main" id="{E6D7653C-3822-BA52-E8B6-D7BF92B4C6E4}"/>
              </a:ext>
            </a:extLst>
          </p:cNvPr>
          <p:cNvSpPr/>
          <p:nvPr/>
        </p:nvSpPr>
        <p:spPr>
          <a:xfrm>
            <a:off x="6034673" y="3212346"/>
            <a:ext cx="6034126" cy="78455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8FEFC44-A132-736B-3B0D-C6F58030DD8E}"/>
              </a:ext>
            </a:extLst>
          </p:cNvPr>
          <p:cNvSpPr txBox="1"/>
          <p:nvPr/>
        </p:nvSpPr>
        <p:spPr>
          <a:xfrm>
            <a:off x="6089059" y="7199093"/>
            <a:ext cx="10289403" cy="1892826"/>
          </a:xfrm>
          <a:prstGeom prst="rect">
            <a:avLst/>
          </a:prstGeom>
          <a:noFill/>
        </p:spPr>
        <p:txBody>
          <a:bodyPr wrap="square" rtlCol="0">
            <a:spAutoFit/>
          </a:bodyPr>
          <a:lstStyle/>
          <a:p>
            <a:r>
              <a:rPr lang="vi-VN" sz="3900" dirty="0">
                <a:latin typeface="Times New Roman" panose="02020603050405020304" pitchFamily="18" charset="0"/>
                <a:cs typeface="Times New Roman" panose="02020603050405020304" pitchFamily="18" charset="0"/>
              </a:rPr>
              <a:t>- Công cụ vẽ hình</a:t>
            </a:r>
          </a:p>
          <a:p>
            <a:r>
              <a:rPr lang="vi-VN" sz="3900" dirty="0">
                <a:latin typeface="Times New Roman" panose="02020603050405020304" pitchFamily="18" charset="0"/>
                <a:cs typeface="Times New Roman" panose="02020603050405020304" pitchFamily="18" charset="0"/>
              </a:rPr>
              <a:t>- Công cụ viết chữ</a:t>
            </a:r>
          </a:p>
          <a:p>
            <a:r>
              <a:rPr lang="vi-VN" sz="3900" dirty="0">
                <a:latin typeface="Times New Roman" panose="02020603050405020304" pitchFamily="18" charset="0"/>
                <a:cs typeface="Times New Roman" panose="02020603050405020304" pitchFamily="18" charset="0"/>
              </a:rPr>
              <a:t>- Công cụ tô màu</a:t>
            </a:r>
            <a:endParaRPr lang="en-US" sz="39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45B23FF4-D948-0171-9F1D-17AABA317DDF}"/>
              </a:ext>
            </a:extLst>
          </p:cNvPr>
          <p:cNvSpPr/>
          <p:nvPr/>
        </p:nvSpPr>
        <p:spPr>
          <a:xfrm>
            <a:off x="4771639" y="317313"/>
            <a:ext cx="13394733" cy="923330"/>
          </a:xfrm>
          <a:prstGeom prst="rect">
            <a:avLst/>
          </a:prstGeom>
          <a:noFill/>
        </p:spPr>
        <p:txBody>
          <a:bodyPr wrap="square" lIns="91440" tIns="45720" rIns="91440" bIns="45720">
            <a:spAutoFit/>
          </a:bodyPr>
          <a:lstStyle/>
          <a:p>
            <a:pPr algn="ctr"/>
            <a:r>
              <a:rPr lang="en-US" sz="5400" b="1" dirty="0">
                <a:ln/>
                <a:solidFill>
                  <a:schemeClr val="accent6">
                    <a:lumMod val="50000"/>
                  </a:schemeClr>
                </a:solidFill>
                <a:effectLst>
                  <a:outerShdw blurRad="38100" dist="19050" dir="2700000" algn="tl" rotWithShape="0">
                    <a:schemeClr val="dk1">
                      <a:lumMod val="50000"/>
                      <a:alpha val="40000"/>
                    </a:schemeClr>
                  </a:outerShdw>
                </a:effectLst>
                <a:latin typeface="+mj-lt"/>
                <a:ea typeface="Lato"/>
                <a:cs typeface="Lato"/>
              </a:rPr>
              <a:t>2. CÁC CÔNG CỤ CỦA PHẦN MỀM ĐỒ HOẠ</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anim calcmode="lin" valueType="num">
                                      <p:cBhvr>
                                        <p:cTn id="13" dur="2000" fill="hold"/>
                                        <p:tgtEl>
                                          <p:spTgt spid="9"/>
                                        </p:tgtEl>
                                        <p:attrNameLst>
                                          <p:attrName>ppt_w</p:attrName>
                                        </p:attrNameLst>
                                      </p:cBhvr>
                                      <p:tavLst>
                                        <p:tav tm="0" fmla="#ppt_w*sin(2.5*pi*$)">
                                          <p:val>
                                            <p:fltVal val="0"/>
                                          </p:val>
                                        </p:tav>
                                        <p:tav tm="100000">
                                          <p:val>
                                            <p:fltVal val="1"/>
                                          </p:val>
                                        </p:tav>
                                      </p:tavLst>
                                    </p:anim>
                                    <p:anim calcmode="lin" valueType="num">
                                      <p:cBhvr>
                                        <p:cTn id="14"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2000"/>
                                        <p:tgtEl>
                                          <p:spTgt spid="2"/>
                                        </p:tgtEl>
                                      </p:cBhvr>
                                    </p:animEffect>
                                    <p:anim calcmode="lin" valueType="num">
                                      <p:cBhvr>
                                        <p:cTn id="25" dur="2000" fill="hold"/>
                                        <p:tgtEl>
                                          <p:spTgt spid="2"/>
                                        </p:tgtEl>
                                        <p:attrNameLst>
                                          <p:attrName>ppt_w</p:attrName>
                                        </p:attrNameLst>
                                      </p:cBhvr>
                                      <p:tavLst>
                                        <p:tav tm="0" fmla="#ppt_w*sin(2.5*pi*$)">
                                          <p:val>
                                            <p:fltVal val="0"/>
                                          </p:val>
                                        </p:tav>
                                        <p:tav tm="100000">
                                          <p:val>
                                            <p:fltVal val="1"/>
                                          </p:val>
                                        </p:tav>
                                      </p:tavLst>
                                    </p:anim>
                                    <p:anim calcmode="lin" valueType="num">
                                      <p:cBhvr>
                                        <p:cTn id="26"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0A5DB"/>
        </a:solidFill>
        <a:effectLst/>
      </p:bgPr>
    </p:bg>
    <p:spTree>
      <p:nvGrpSpPr>
        <p:cNvPr id="1" name="Shape 419"/>
        <p:cNvGrpSpPr/>
        <p:nvPr/>
      </p:nvGrpSpPr>
      <p:grpSpPr>
        <a:xfrm>
          <a:off x="0" y="0"/>
          <a:ext cx="0" cy="0"/>
          <a:chOff x="0" y="0"/>
          <a:chExt cx="0" cy="0"/>
        </a:xfrm>
      </p:grpSpPr>
      <p:grpSp>
        <p:nvGrpSpPr>
          <p:cNvPr id="420" name="Google Shape;420;p25"/>
          <p:cNvGrpSpPr/>
          <p:nvPr/>
        </p:nvGrpSpPr>
        <p:grpSpPr>
          <a:xfrm>
            <a:off x="387343" y="265452"/>
            <a:ext cx="17544871" cy="9647599"/>
            <a:chOff x="0" y="-144661"/>
            <a:chExt cx="23393161" cy="12863465"/>
          </a:xfrm>
          <a:solidFill>
            <a:schemeClr val="accent1">
              <a:lumMod val="20000"/>
              <a:lumOff val="80000"/>
            </a:schemeClr>
          </a:solidFill>
        </p:grpSpPr>
        <p:grpSp>
          <p:nvGrpSpPr>
            <p:cNvPr id="421" name="Google Shape;421;p25"/>
            <p:cNvGrpSpPr/>
            <p:nvPr/>
          </p:nvGrpSpPr>
          <p:grpSpPr>
            <a:xfrm>
              <a:off x="0" y="-144661"/>
              <a:ext cx="23393161" cy="12863465"/>
              <a:chOff x="0" y="-28575"/>
              <a:chExt cx="4620871" cy="2540931"/>
            </a:xfrm>
            <a:grpFill/>
          </p:grpSpPr>
          <p:sp>
            <p:nvSpPr>
              <p:cNvPr id="422" name="Google Shape;422;p25"/>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grpFill/>
              <a:ln>
                <a:noFill/>
              </a:ln>
            </p:spPr>
          </p:sp>
          <p:sp>
            <p:nvSpPr>
              <p:cNvPr id="423" name="Google Shape;423;p25"/>
              <p:cNvSpPr txBox="1"/>
              <p:nvPr/>
            </p:nvSpPr>
            <p:spPr>
              <a:xfrm>
                <a:off x="0" y="-28575"/>
                <a:ext cx="812800" cy="841375"/>
              </a:xfrm>
              <a:prstGeom prst="rect">
                <a:avLst/>
              </a:prstGeom>
              <a:grp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24" name="Google Shape;424;p25"/>
            <p:cNvGrpSpPr/>
            <p:nvPr/>
          </p:nvGrpSpPr>
          <p:grpSpPr>
            <a:xfrm>
              <a:off x="85349" y="-62491"/>
              <a:ext cx="23222464" cy="12699125"/>
              <a:chOff x="0" y="-28575"/>
              <a:chExt cx="4587153" cy="2508469"/>
            </a:xfrm>
            <a:grpFill/>
          </p:grpSpPr>
          <p:sp>
            <p:nvSpPr>
              <p:cNvPr id="425" name="Google Shape;425;p25"/>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grpFill/>
              <a:ln>
                <a:noFill/>
              </a:ln>
            </p:spPr>
          </p:sp>
          <p:sp>
            <p:nvSpPr>
              <p:cNvPr id="426" name="Google Shape;426;p25"/>
              <p:cNvSpPr txBox="1"/>
              <p:nvPr/>
            </p:nvSpPr>
            <p:spPr>
              <a:xfrm>
                <a:off x="0" y="-28575"/>
                <a:ext cx="812800" cy="841375"/>
              </a:xfrm>
              <a:prstGeom prst="rect">
                <a:avLst/>
              </a:prstGeom>
              <a:grp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grpSp>
        <p:nvGrpSpPr>
          <p:cNvPr id="436" name="Google Shape;436;p25"/>
          <p:cNvGrpSpPr/>
          <p:nvPr/>
        </p:nvGrpSpPr>
        <p:grpSpPr>
          <a:xfrm>
            <a:off x="2845483" y="425974"/>
            <a:ext cx="12005811" cy="9435049"/>
            <a:chOff x="0" y="0"/>
            <a:chExt cx="7684333" cy="5420947"/>
          </a:xfrm>
        </p:grpSpPr>
        <p:pic>
          <p:nvPicPr>
            <p:cNvPr id="437" name="Google Shape;437;p25"/>
            <p:cNvPicPr preferRelativeResize="0"/>
            <p:nvPr/>
          </p:nvPicPr>
          <p:blipFill rotWithShape="1">
            <a:blip r:embed="rId3">
              <a:alphaModFix/>
            </a:blip>
            <a:srcRect/>
            <a:stretch/>
          </p:blipFill>
          <p:spPr>
            <a:xfrm>
              <a:off x="0" y="0"/>
              <a:ext cx="7684333" cy="5420947"/>
            </a:xfrm>
            <a:prstGeom prst="rect">
              <a:avLst/>
            </a:prstGeom>
            <a:noFill/>
            <a:ln>
              <a:noFill/>
            </a:ln>
          </p:spPr>
        </p:pic>
        <p:sp>
          <p:nvSpPr>
            <p:cNvPr id="438" name="Google Shape;438;p25"/>
            <p:cNvSpPr txBox="1"/>
            <p:nvPr/>
          </p:nvSpPr>
          <p:spPr>
            <a:xfrm>
              <a:off x="978036" y="582486"/>
              <a:ext cx="5338284" cy="355437"/>
            </a:xfrm>
            <a:prstGeom prst="rect">
              <a:avLst/>
            </a:prstGeom>
            <a:noFill/>
            <a:ln>
              <a:noFill/>
            </a:ln>
          </p:spPr>
          <p:txBody>
            <a:bodyPr spcFirstLastPara="1" wrap="square" lIns="0" tIns="0" rIns="0" bIns="0" anchor="t" anchorCtr="0">
              <a:spAutoFit/>
            </a:bodyPr>
            <a:lstStyle/>
            <a:p>
              <a:pPr marL="0" marR="0" lvl="0" indent="0" algn="ctr" rtl="0">
                <a:lnSpc>
                  <a:spcPct val="134013"/>
                </a:lnSpc>
                <a:spcBef>
                  <a:spcPts val="0"/>
                </a:spcBef>
                <a:spcAft>
                  <a:spcPts val="0"/>
                </a:spcAft>
                <a:buNone/>
              </a:pPr>
              <a:r>
                <a:rPr lang="en-US" sz="3000" b="1" dirty="0" err="1">
                  <a:latin typeface="Times New Roman" panose="02020603050405020304" pitchFamily="18" charset="0"/>
                  <a:cs typeface="Times New Roman" panose="02020603050405020304" pitchFamily="18" charset="0"/>
                </a:rPr>
                <a:t>Phần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mềm</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đồ</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hoạ</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có</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rất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nhiều</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công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cụ</a:t>
              </a:r>
              <a:r>
                <a:rPr lang="en-US" sz="3000" b="1" dirty="0">
                  <a:latin typeface="Times New Roman" panose="02020603050405020304" pitchFamily="18" charset="0"/>
                  <a:cs typeface="Times New Roman" panose="02020603050405020304" pitchFamily="18" charset="0"/>
                </a:rPr>
                <a:t> </a:t>
              </a:r>
              <a:endParaRPr sz="3000" b="1" dirty="0">
                <a:latin typeface="Times New Roman" panose="02020603050405020304" pitchFamily="18" charset="0"/>
                <a:cs typeface="Times New Roman" panose="02020603050405020304" pitchFamily="18" charset="0"/>
              </a:endParaRPr>
            </a:p>
          </p:txBody>
        </p:sp>
      </p:grpSp>
      <p:cxnSp>
        <p:nvCxnSpPr>
          <p:cNvPr id="3" name="Straight Arrow Connector 2">
            <a:extLst>
              <a:ext uri="{FF2B5EF4-FFF2-40B4-BE49-F238E27FC236}">
                <a16:creationId xmlns:a16="http://schemas.microsoft.com/office/drawing/2014/main" id="{59D04BCC-C0F9-CF54-C2C2-2977E51CCD2E}"/>
              </a:ext>
            </a:extLst>
          </p:cNvPr>
          <p:cNvCxnSpPr>
            <a:cxnSpLocks/>
          </p:cNvCxnSpPr>
          <p:nvPr/>
        </p:nvCxnSpPr>
        <p:spPr>
          <a:xfrm flipH="1">
            <a:off x="5687121" y="2037101"/>
            <a:ext cx="2246519" cy="7840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9EDBA10A-A4D6-420E-A674-A2582B07F8E0}"/>
              </a:ext>
            </a:extLst>
          </p:cNvPr>
          <p:cNvCxnSpPr>
            <a:cxnSpLocks/>
          </p:cNvCxnSpPr>
          <p:nvPr/>
        </p:nvCxnSpPr>
        <p:spPr>
          <a:xfrm>
            <a:off x="8880667" y="2018134"/>
            <a:ext cx="0" cy="885635"/>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0E6F4E4-4388-9CA0-8969-2728ECCF990F}"/>
              </a:ext>
            </a:extLst>
          </p:cNvPr>
          <p:cNvSpPr txBox="1"/>
          <p:nvPr/>
        </p:nvSpPr>
        <p:spPr>
          <a:xfrm>
            <a:off x="4228436" y="3266808"/>
            <a:ext cx="2939292" cy="1815882"/>
          </a:xfrm>
          <a:prstGeom prst="rect">
            <a:avLst/>
          </a:prstGeom>
          <a:noFill/>
        </p:spPr>
        <p:txBody>
          <a:bodyPr wrap="square" rtlCol="0">
            <a:spAutoFit/>
          </a:bodyPr>
          <a:lstStyle/>
          <a:p>
            <a:r>
              <a:rPr lang="vi-VN" sz="2800" dirty="0"/>
              <a:t>vẽ hình (ô van, hình chữ nhật, đường thẳng, đường cong,...)</a:t>
            </a:r>
            <a:endParaRPr lang="en-US" sz="20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F71C1EC3-A368-0C75-34C1-646E5ACD42A7}"/>
              </a:ext>
            </a:extLst>
          </p:cNvPr>
          <p:cNvSpPr/>
          <p:nvPr/>
        </p:nvSpPr>
        <p:spPr>
          <a:xfrm>
            <a:off x="3911527" y="3037527"/>
            <a:ext cx="3168620" cy="230863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D87ED41-F8E4-A6E1-B5CA-0A038D30121C}"/>
              </a:ext>
            </a:extLst>
          </p:cNvPr>
          <p:cNvSpPr/>
          <p:nvPr/>
        </p:nvSpPr>
        <p:spPr>
          <a:xfrm>
            <a:off x="7647267" y="3108938"/>
            <a:ext cx="2402244" cy="156329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29D62E1-6861-E618-5662-B476749DBAF1}"/>
              </a:ext>
            </a:extLst>
          </p:cNvPr>
          <p:cNvSpPr txBox="1"/>
          <p:nvPr/>
        </p:nvSpPr>
        <p:spPr>
          <a:xfrm>
            <a:off x="8104581" y="3394381"/>
            <a:ext cx="1713879" cy="954107"/>
          </a:xfrm>
          <a:prstGeom prst="rect">
            <a:avLst/>
          </a:prstGeom>
          <a:noFill/>
        </p:spPr>
        <p:txBody>
          <a:bodyPr wrap="square" rtlCol="0">
            <a:spAutoFit/>
          </a:bodyPr>
          <a:lstStyle/>
          <a:p>
            <a:r>
              <a:rPr lang="en-US" sz="2800" dirty="0"/>
              <a:t> </a:t>
            </a:r>
            <a:r>
              <a:rPr lang="en-US" sz="2800" dirty="0" err="1"/>
              <a:t>viết</a:t>
            </a:r>
            <a:r>
              <a:rPr lang="en-US" sz="2800" dirty="0"/>
              <a:t> </a:t>
            </a:r>
            <a:r>
              <a:rPr lang="vi-VN" sz="2800" dirty="0"/>
              <a:t>chữ , tô màu</a:t>
            </a:r>
            <a:endParaRPr lang="en-US" sz="2000" dirty="0">
              <a:latin typeface="Times New Roman" panose="02020603050405020304" pitchFamily="18" charset="0"/>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DF0AF1DF-95D1-4AC4-04D7-58A19579B9F5}"/>
              </a:ext>
            </a:extLst>
          </p:cNvPr>
          <p:cNvCxnSpPr>
            <a:cxnSpLocks/>
          </p:cNvCxnSpPr>
          <p:nvPr/>
        </p:nvCxnSpPr>
        <p:spPr>
          <a:xfrm>
            <a:off x="9233349" y="2018065"/>
            <a:ext cx="2319810" cy="8857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3CFE30A-B72A-1564-80C2-6781B04A0DAD}"/>
              </a:ext>
            </a:extLst>
          </p:cNvPr>
          <p:cNvSpPr/>
          <p:nvPr/>
        </p:nvSpPr>
        <p:spPr>
          <a:xfrm>
            <a:off x="10549781" y="3018779"/>
            <a:ext cx="2972196" cy="230863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B688CD6-5374-C38D-98E2-01A6940EE7C2}"/>
              </a:ext>
            </a:extLst>
          </p:cNvPr>
          <p:cNvSpPr txBox="1"/>
          <p:nvPr/>
        </p:nvSpPr>
        <p:spPr>
          <a:xfrm>
            <a:off x="11021602" y="3421798"/>
            <a:ext cx="2542702" cy="1384995"/>
          </a:xfrm>
          <a:prstGeom prst="rect">
            <a:avLst/>
          </a:prstGeom>
          <a:noFill/>
        </p:spPr>
        <p:txBody>
          <a:bodyPr wrap="square" rtlCol="0">
            <a:spAutoFit/>
          </a:bodyPr>
          <a:lstStyle/>
          <a:p>
            <a:r>
              <a:rPr lang="vi-VN" sz="2800" dirty="0"/>
              <a:t>tẩy, thay đổi kích thước, quay,...</a:t>
            </a:r>
            <a:endParaRPr lang="en-US" sz="2000" dirty="0">
              <a:latin typeface="Times New Roman" panose="02020603050405020304" pitchFamily="18" charset="0"/>
              <a:cs typeface="Times New Roman" panose="02020603050405020304" pitchFamily="18" charset="0"/>
            </a:endParaRPr>
          </a:p>
        </p:txBody>
      </p:sp>
      <p:sp>
        <p:nvSpPr>
          <p:cNvPr id="25" name="Speech Bubble: Oval 24">
            <a:extLst>
              <a:ext uri="{FF2B5EF4-FFF2-40B4-BE49-F238E27FC236}">
                <a16:creationId xmlns:a16="http://schemas.microsoft.com/office/drawing/2014/main" id="{8B2E9500-EA23-AA76-D3D1-23A2B85ECC7B}"/>
              </a:ext>
            </a:extLst>
          </p:cNvPr>
          <p:cNvSpPr/>
          <p:nvPr/>
        </p:nvSpPr>
        <p:spPr>
          <a:xfrm rot="10800000">
            <a:off x="3370294" y="1339676"/>
            <a:ext cx="10000451" cy="6910223"/>
          </a:xfrm>
          <a:prstGeom prst="wedgeEllipseCallou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A076755-88BD-53A8-2D41-1193ECF5037E}"/>
              </a:ext>
            </a:extLst>
          </p:cNvPr>
          <p:cNvSpPr txBox="1"/>
          <p:nvPr/>
        </p:nvSpPr>
        <p:spPr>
          <a:xfrm>
            <a:off x="4893540" y="3103598"/>
            <a:ext cx="7602141" cy="3416320"/>
          </a:xfrm>
          <a:prstGeom prst="rect">
            <a:avLst/>
          </a:prstGeom>
          <a:noFill/>
        </p:spPr>
        <p:txBody>
          <a:bodyPr wrap="square" rtlCol="0">
            <a:spAutoFit/>
          </a:bodyPr>
          <a:lstStyle/>
          <a:p>
            <a:r>
              <a:rPr lang="en-US" sz="2800" b="1" dirty="0" err="1"/>
              <a:t>Với</a:t>
            </a:r>
            <a:r>
              <a:rPr lang="en-US" sz="2800" b="1" dirty="0"/>
              <a:t> </a:t>
            </a:r>
            <a:r>
              <a:rPr lang="en-US" sz="2800" b="1" dirty="0" err="1"/>
              <a:t>tấm</a:t>
            </a:r>
            <a:r>
              <a:rPr lang="en-US" sz="2800" b="1" dirty="0"/>
              <a:t> </a:t>
            </a:r>
            <a:r>
              <a:rPr lang="en-US" sz="2800" b="1" dirty="0" err="1"/>
              <a:t>thiệp</a:t>
            </a:r>
            <a:r>
              <a:rPr lang="en-US" sz="2800" b="1" dirty="0"/>
              <a:t> ở </a:t>
            </a:r>
            <a:r>
              <a:rPr lang="en-US" sz="2800" b="1" dirty="0" err="1"/>
              <a:t>Hình</a:t>
            </a:r>
            <a:r>
              <a:rPr lang="en-US" sz="2800" b="1" dirty="0"/>
              <a:t> </a:t>
            </a:r>
            <a:r>
              <a:rPr lang="vi-VN" sz="2800" b="1" dirty="0"/>
              <a:t>41:</a:t>
            </a:r>
          </a:p>
          <a:p>
            <a:r>
              <a:rPr lang="vi-VN" sz="2800" dirty="0"/>
              <a:t>- D</a:t>
            </a:r>
            <a:r>
              <a:rPr lang="en-US" sz="2800" dirty="0" err="1"/>
              <a:t>ùng</a:t>
            </a:r>
            <a:r>
              <a:rPr lang="en-US" sz="2800" dirty="0"/>
              <a:t> </a:t>
            </a:r>
            <a:r>
              <a:rPr lang="en-US" sz="2800" dirty="0" err="1"/>
              <a:t>công</a:t>
            </a:r>
            <a:r>
              <a:rPr lang="en-US" sz="2800" dirty="0"/>
              <a:t> </a:t>
            </a:r>
            <a:r>
              <a:rPr lang="en-US" sz="2800" dirty="0" err="1"/>
              <a:t>cụ</a:t>
            </a:r>
            <a:r>
              <a:rPr lang="en-US" sz="2800" dirty="0"/>
              <a:t> </a:t>
            </a:r>
            <a:r>
              <a:rPr lang="en-US" sz="2800" dirty="0" err="1"/>
              <a:t>vẽ</a:t>
            </a:r>
            <a:r>
              <a:rPr lang="en-US" sz="2800" dirty="0"/>
              <a:t> </a:t>
            </a:r>
            <a:r>
              <a:rPr lang="en-US" sz="2800" dirty="0" err="1"/>
              <a:t>hình</a:t>
            </a:r>
            <a:r>
              <a:rPr lang="en-US" sz="2800" dirty="0"/>
              <a:t> </a:t>
            </a:r>
            <a:r>
              <a:rPr lang="en-US" sz="2800" dirty="0" err="1"/>
              <a:t>để</a:t>
            </a:r>
            <a:r>
              <a:rPr lang="en-US" sz="2800" dirty="0"/>
              <a:t> </a:t>
            </a:r>
            <a:r>
              <a:rPr lang="en-US" sz="2800" dirty="0" err="1"/>
              <a:t>vẽ</a:t>
            </a:r>
            <a:r>
              <a:rPr lang="en-US" sz="2800" dirty="0"/>
              <a:t> </a:t>
            </a:r>
            <a:r>
              <a:rPr lang="en-US" sz="2800" dirty="0" err="1"/>
              <a:t>một</a:t>
            </a:r>
            <a:r>
              <a:rPr lang="en-US" sz="2800" dirty="0"/>
              <a:t> </a:t>
            </a:r>
            <a:r>
              <a:rPr lang="en-US" sz="2800" dirty="0" err="1"/>
              <a:t>quả</a:t>
            </a:r>
            <a:r>
              <a:rPr lang="en-US" sz="2800" dirty="0"/>
              <a:t> </a:t>
            </a:r>
            <a:r>
              <a:rPr lang="en-US" sz="2800" dirty="0" err="1"/>
              <a:t>bóng</a:t>
            </a:r>
            <a:r>
              <a:rPr lang="en-US" sz="2800" dirty="0"/>
              <a:t> bay</a:t>
            </a:r>
            <a:endParaRPr lang="vi-VN" sz="2800" dirty="0"/>
          </a:p>
          <a:p>
            <a:r>
              <a:rPr lang="vi-VN" sz="2800" dirty="0"/>
              <a:t>- D</a:t>
            </a:r>
            <a:r>
              <a:rPr lang="en-US" sz="2800" dirty="0" err="1"/>
              <a:t>ùng</a:t>
            </a:r>
            <a:r>
              <a:rPr lang="en-US" sz="2800" dirty="0"/>
              <a:t> </a:t>
            </a:r>
            <a:r>
              <a:rPr lang="en-US" sz="2800" dirty="0" err="1"/>
              <a:t>công</a:t>
            </a:r>
            <a:r>
              <a:rPr lang="en-US" sz="2800" dirty="0"/>
              <a:t> </a:t>
            </a:r>
            <a:r>
              <a:rPr lang="en-US" sz="2800" dirty="0" err="1"/>
              <a:t>cụ</a:t>
            </a:r>
            <a:r>
              <a:rPr lang="en-US" sz="2800" dirty="0"/>
              <a:t> </a:t>
            </a:r>
            <a:r>
              <a:rPr lang="en-US" sz="2800" dirty="0" err="1"/>
              <a:t>chọn</a:t>
            </a:r>
            <a:r>
              <a:rPr lang="en-US" sz="2800" dirty="0"/>
              <a:t> </a:t>
            </a:r>
            <a:r>
              <a:rPr lang="en-US" sz="2800" dirty="0" err="1"/>
              <a:t>để</a:t>
            </a:r>
            <a:r>
              <a:rPr lang="en-US" sz="2800" dirty="0"/>
              <a:t> </a:t>
            </a:r>
            <a:r>
              <a:rPr lang="en-US" sz="2800" dirty="0" err="1"/>
              <a:t>chọn</a:t>
            </a:r>
            <a:r>
              <a:rPr lang="en-US" sz="2800" dirty="0"/>
              <a:t> </a:t>
            </a:r>
            <a:r>
              <a:rPr lang="en-US" sz="2800" dirty="0" err="1"/>
              <a:t>quả</a:t>
            </a:r>
            <a:r>
              <a:rPr lang="en-US" sz="2800" dirty="0"/>
              <a:t> </a:t>
            </a:r>
            <a:r>
              <a:rPr lang="en-US" sz="2800" dirty="0" err="1"/>
              <a:t>bóng</a:t>
            </a:r>
            <a:r>
              <a:rPr lang="en-US" sz="2800" dirty="0"/>
              <a:t> bay</a:t>
            </a:r>
            <a:r>
              <a:rPr lang="vi-VN" sz="2800" dirty="0"/>
              <a:t> </a:t>
            </a:r>
          </a:p>
          <a:p>
            <a:r>
              <a:rPr lang="vi-VN" sz="2800" dirty="0"/>
              <a:t>=&gt; sao chép thành nhiều quả</a:t>
            </a:r>
          </a:p>
          <a:p>
            <a:r>
              <a:rPr lang="vi-VN" sz="2800" dirty="0"/>
              <a:t>- D</a:t>
            </a:r>
            <a:r>
              <a:rPr lang="en-US" sz="2800" dirty="0" err="1"/>
              <a:t>ùng</a:t>
            </a:r>
            <a:r>
              <a:rPr lang="en-US" sz="2800" dirty="0"/>
              <a:t> </a:t>
            </a:r>
            <a:r>
              <a:rPr lang="en-US" sz="2800" dirty="0" err="1"/>
              <a:t>công</a:t>
            </a:r>
            <a:r>
              <a:rPr lang="en-US" sz="2800" dirty="0"/>
              <a:t> </a:t>
            </a:r>
            <a:r>
              <a:rPr lang="en-US" sz="2800" dirty="0" err="1"/>
              <a:t>cụ</a:t>
            </a:r>
            <a:r>
              <a:rPr lang="en-US" sz="2800" dirty="0"/>
              <a:t> </a:t>
            </a:r>
            <a:r>
              <a:rPr lang="en-US" sz="2800" dirty="0" err="1"/>
              <a:t>tô</a:t>
            </a:r>
            <a:r>
              <a:rPr lang="en-US" sz="2800" dirty="0"/>
              <a:t> </a:t>
            </a:r>
            <a:r>
              <a:rPr lang="en-US" sz="2800" dirty="0" err="1"/>
              <a:t>màu</a:t>
            </a:r>
            <a:r>
              <a:rPr lang="vi-VN" sz="2800" dirty="0"/>
              <a:t> </a:t>
            </a:r>
          </a:p>
          <a:p>
            <a:r>
              <a:rPr lang="vi-VN" sz="2800" dirty="0"/>
              <a:t>- D</a:t>
            </a:r>
            <a:r>
              <a:rPr lang="en-US" sz="2800" dirty="0" err="1"/>
              <a:t>ùng</a:t>
            </a:r>
            <a:r>
              <a:rPr lang="en-US" sz="2800" dirty="0"/>
              <a:t> </a:t>
            </a:r>
            <a:r>
              <a:rPr lang="en-US" sz="2800" dirty="0" err="1"/>
              <a:t>công</a:t>
            </a:r>
            <a:r>
              <a:rPr lang="en-US" sz="2800" dirty="0"/>
              <a:t> </a:t>
            </a:r>
            <a:r>
              <a:rPr lang="en-US" sz="2800" dirty="0" err="1"/>
              <a:t>cụ</a:t>
            </a:r>
            <a:r>
              <a:rPr lang="en-US" sz="2800" dirty="0"/>
              <a:t> </a:t>
            </a:r>
            <a:r>
              <a:rPr lang="en-US" sz="2800" dirty="0" err="1"/>
              <a:t>viết</a:t>
            </a:r>
            <a:r>
              <a:rPr lang="en-US" sz="2800" dirty="0"/>
              <a:t> </a:t>
            </a:r>
            <a:r>
              <a:rPr lang="en-US" sz="2800" dirty="0" err="1"/>
              <a:t>chữ</a:t>
            </a:r>
            <a:endParaRPr lang="vi-VN" sz="2800" dirty="0"/>
          </a:p>
          <a:p>
            <a:endParaRPr lang="en-US" sz="2000" dirty="0">
              <a:latin typeface="Times New Roman" panose="02020603050405020304" pitchFamily="18" charset="0"/>
              <a:cs typeface="Times New Roman" panose="02020603050405020304" pitchFamily="18" charset="0"/>
            </a:endParaRPr>
          </a:p>
        </p:txBody>
      </p:sp>
      <p:sp>
        <p:nvSpPr>
          <p:cNvPr id="29" name="Google Shape;430;p25">
            <a:extLst>
              <a:ext uri="{FF2B5EF4-FFF2-40B4-BE49-F238E27FC236}">
                <a16:creationId xmlns:a16="http://schemas.microsoft.com/office/drawing/2014/main" id="{0020DCCA-8D7A-394B-CEDE-A0401CC12482}"/>
              </a:ext>
            </a:extLst>
          </p:cNvPr>
          <p:cNvSpPr txBox="1"/>
          <p:nvPr/>
        </p:nvSpPr>
        <p:spPr>
          <a:xfrm>
            <a:off x="16913806" y="3663756"/>
            <a:ext cx="2313727" cy="2573763"/>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417" name="Graphic 416" descr="Balloons with solid fill">
            <a:extLst>
              <a:ext uri="{FF2B5EF4-FFF2-40B4-BE49-F238E27FC236}">
                <a16:creationId xmlns:a16="http://schemas.microsoft.com/office/drawing/2014/main" id="{1D71E9BE-E36C-55AB-AF3A-41BE31CFDF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496974">
            <a:off x="6784044" y="-1328033"/>
            <a:ext cx="6504822" cy="6504822"/>
          </a:xfrm>
          <a:prstGeom prst="rect">
            <a:avLst/>
          </a:prstGeom>
        </p:spPr>
      </p:pic>
      <p:pic>
        <p:nvPicPr>
          <p:cNvPr id="439" name="Graphic 438" descr="Clipboard with solid fill">
            <a:extLst>
              <a:ext uri="{FF2B5EF4-FFF2-40B4-BE49-F238E27FC236}">
                <a16:creationId xmlns:a16="http://schemas.microsoft.com/office/drawing/2014/main" id="{2A9AC9C9-E887-734F-08C6-CA64C26D6BF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06719" y="3482055"/>
            <a:ext cx="9628373" cy="6393417"/>
          </a:xfrm>
          <a:prstGeom prst="rect">
            <a:avLst/>
          </a:prstGeom>
        </p:spPr>
      </p:pic>
      <p:sp>
        <p:nvSpPr>
          <p:cNvPr id="440" name="TextBox 439">
            <a:extLst>
              <a:ext uri="{FF2B5EF4-FFF2-40B4-BE49-F238E27FC236}">
                <a16:creationId xmlns:a16="http://schemas.microsoft.com/office/drawing/2014/main" id="{F292306E-F2DC-9FAB-AED0-36D85A9FBA81}"/>
              </a:ext>
            </a:extLst>
          </p:cNvPr>
          <p:cNvSpPr txBox="1"/>
          <p:nvPr/>
        </p:nvSpPr>
        <p:spPr>
          <a:xfrm>
            <a:off x="7266399" y="5191186"/>
            <a:ext cx="4933035" cy="3785652"/>
          </a:xfrm>
          <a:prstGeom prst="rect">
            <a:avLst/>
          </a:prstGeom>
          <a:noFill/>
        </p:spPr>
        <p:txBody>
          <a:bodyPr wrap="square" rtlCol="0">
            <a:spAutoFit/>
          </a:bodyPr>
          <a:lstStyle/>
          <a:p>
            <a:r>
              <a:rPr lang="en-US" sz="4000" dirty="0" err="1">
                <a:latin typeface="Times New Roman" panose="02020603050405020304" pitchFamily="18" charset="0"/>
                <a:cs typeface="Times New Roman" panose="02020603050405020304" pitchFamily="18" charset="0"/>
              </a:rPr>
              <a:t>Phần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mềm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đồ</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cụ</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chọn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vẽ</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chữ</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tô</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màu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giúp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vẽ</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hiệu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dễ</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dàng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chỉnh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sửa</a:t>
            </a:r>
            <a:r>
              <a:rPr lang="en-US" sz="4000" dirty="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36"/>
                                        </p:tgtEl>
                                        <p:attrNameLst>
                                          <p:attrName>style.visibility</p:attrName>
                                        </p:attrNameLst>
                                      </p:cBhvr>
                                      <p:to>
                                        <p:strVal val="visible"/>
                                      </p:to>
                                    </p:set>
                                    <p:anim calcmode="lin" valueType="num">
                                      <p:cBhvr>
                                        <p:cTn id="7" dur="500" fill="hold"/>
                                        <p:tgtEl>
                                          <p:spTgt spid="436"/>
                                        </p:tgtEl>
                                        <p:attrNameLst>
                                          <p:attrName>ppt_w</p:attrName>
                                        </p:attrNameLst>
                                      </p:cBhvr>
                                      <p:tavLst>
                                        <p:tav tm="0">
                                          <p:val>
                                            <p:fltVal val="0"/>
                                          </p:val>
                                        </p:tav>
                                        <p:tav tm="100000">
                                          <p:val>
                                            <p:strVal val="#ppt_w"/>
                                          </p:val>
                                        </p:tav>
                                      </p:tavLst>
                                    </p:anim>
                                    <p:anim calcmode="lin" valueType="num">
                                      <p:cBhvr>
                                        <p:cTn id="8" dur="500" fill="hold"/>
                                        <p:tgtEl>
                                          <p:spTgt spid="436"/>
                                        </p:tgtEl>
                                        <p:attrNameLst>
                                          <p:attrName>ppt_h</p:attrName>
                                        </p:attrNameLst>
                                      </p:cBhvr>
                                      <p:tavLst>
                                        <p:tav tm="0">
                                          <p:val>
                                            <p:fltVal val="0"/>
                                          </p:val>
                                        </p:tav>
                                        <p:tav tm="100000">
                                          <p:val>
                                            <p:strVal val="#ppt_h"/>
                                          </p:val>
                                        </p:tav>
                                      </p:tavLst>
                                    </p:anim>
                                    <p:animEffect transition="in" filter="fade">
                                      <p:cBhvr>
                                        <p:cTn id="9" dur="500"/>
                                        <p:tgtEl>
                                          <p:spTgt spid="43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par>
                                <p:cTn id="36" presetID="22" presetClass="entr" presetSubtype="4"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cTn>
                              </p:par>
                              <p:par>
                                <p:cTn id="39" presetID="22" presetClass="entr" presetSubtype="4"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00"/>
                                        <p:tgtEl>
                                          <p:spTgt spid="13"/>
                                        </p:tgtEl>
                                      </p:cBhvr>
                                    </p:animEffect>
                                  </p:childTnLst>
                                </p:cTn>
                              </p:par>
                              <p:par>
                                <p:cTn id="42" presetID="22" presetClass="entr" presetSubtype="4"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down)">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436"/>
                                        </p:tgtEl>
                                        <p:attrNameLst>
                                          <p:attrName>ppt_x</p:attrName>
                                        </p:attrNameLst>
                                      </p:cBhvr>
                                      <p:tavLst>
                                        <p:tav tm="0">
                                          <p:val>
                                            <p:strVal val="ppt_x"/>
                                          </p:val>
                                        </p:tav>
                                        <p:tav tm="100000">
                                          <p:val>
                                            <p:strVal val="ppt_x"/>
                                          </p:val>
                                        </p:tav>
                                      </p:tavLst>
                                    </p:anim>
                                    <p:anim calcmode="lin" valueType="num">
                                      <p:cBhvr additive="base">
                                        <p:cTn id="49" dur="500"/>
                                        <p:tgtEl>
                                          <p:spTgt spid="436"/>
                                        </p:tgtEl>
                                        <p:attrNameLst>
                                          <p:attrName>ppt_y</p:attrName>
                                        </p:attrNameLst>
                                      </p:cBhvr>
                                      <p:tavLst>
                                        <p:tav tm="0">
                                          <p:val>
                                            <p:strVal val="ppt_y"/>
                                          </p:val>
                                        </p:tav>
                                        <p:tav tm="100000">
                                          <p:val>
                                            <p:strVal val="1+ppt_h/2"/>
                                          </p:val>
                                        </p:tav>
                                      </p:tavLst>
                                    </p:anim>
                                    <p:set>
                                      <p:cBhvr>
                                        <p:cTn id="50" dur="1" fill="hold">
                                          <p:stCondLst>
                                            <p:cond delay="499"/>
                                          </p:stCondLst>
                                        </p:cTn>
                                        <p:tgtEl>
                                          <p:spTgt spid="436"/>
                                        </p:tgtEl>
                                        <p:attrNameLst>
                                          <p:attrName>style.visibility</p:attrName>
                                        </p:attrNameLst>
                                      </p:cBhvr>
                                      <p:to>
                                        <p:strVal val="hidden"/>
                                      </p:to>
                                    </p:set>
                                  </p:childTnLst>
                                </p:cTn>
                              </p:par>
                              <p:par>
                                <p:cTn id="51" presetID="14" presetClass="exit" presetSubtype="10" fill="hold" grpId="1" nodeType="withEffect">
                                  <p:stCondLst>
                                    <p:cond delay="0"/>
                                  </p:stCondLst>
                                  <p:childTnLst>
                                    <p:animEffect transition="out" filter="randombar(horizontal)">
                                      <p:cBhvr>
                                        <p:cTn id="52" dur="500"/>
                                        <p:tgtEl>
                                          <p:spTgt spid="7"/>
                                        </p:tgtEl>
                                      </p:cBhvr>
                                    </p:animEffect>
                                    <p:set>
                                      <p:cBhvr>
                                        <p:cTn id="53" dur="1" fill="hold">
                                          <p:stCondLst>
                                            <p:cond delay="499"/>
                                          </p:stCondLst>
                                        </p:cTn>
                                        <p:tgtEl>
                                          <p:spTgt spid="7"/>
                                        </p:tgtEl>
                                        <p:attrNameLst>
                                          <p:attrName>style.visibility</p:attrName>
                                        </p:attrNameLst>
                                      </p:cBhvr>
                                      <p:to>
                                        <p:strVal val="hidden"/>
                                      </p:to>
                                    </p:set>
                                  </p:childTnLst>
                                </p:cTn>
                              </p:par>
                              <p:par>
                                <p:cTn id="54" presetID="14" presetClass="exit" presetSubtype="10" fill="hold" grpId="1" nodeType="withEffect">
                                  <p:stCondLst>
                                    <p:cond delay="0"/>
                                  </p:stCondLst>
                                  <p:childTnLst>
                                    <p:animEffect transition="out" filter="randombar(horizontal)">
                                      <p:cBhvr>
                                        <p:cTn id="55" dur="500"/>
                                        <p:tgtEl>
                                          <p:spTgt spid="8"/>
                                        </p:tgtEl>
                                      </p:cBhvr>
                                    </p:animEffect>
                                    <p:set>
                                      <p:cBhvr>
                                        <p:cTn id="56" dur="1" fill="hold">
                                          <p:stCondLst>
                                            <p:cond delay="499"/>
                                          </p:stCondLst>
                                        </p:cTn>
                                        <p:tgtEl>
                                          <p:spTgt spid="8"/>
                                        </p:tgtEl>
                                        <p:attrNameLst>
                                          <p:attrName>style.visibility</p:attrName>
                                        </p:attrNameLst>
                                      </p:cBhvr>
                                      <p:to>
                                        <p:strVal val="hidden"/>
                                      </p:to>
                                    </p:set>
                                  </p:childTnLst>
                                </p:cTn>
                              </p:par>
                              <p:par>
                                <p:cTn id="57" presetID="14" presetClass="exit" presetSubtype="10" fill="hold" grpId="1" nodeType="withEffect">
                                  <p:stCondLst>
                                    <p:cond delay="0"/>
                                  </p:stCondLst>
                                  <p:childTnLst>
                                    <p:animEffect transition="out" filter="randombar(horizontal)">
                                      <p:cBhvr>
                                        <p:cTn id="58" dur="500"/>
                                        <p:tgtEl>
                                          <p:spTgt spid="9"/>
                                        </p:tgtEl>
                                      </p:cBhvr>
                                    </p:animEffect>
                                    <p:set>
                                      <p:cBhvr>
                                        <p:cTn id="59" dur="1" fill="hold">
                                          <p:stCondLst>
                                            <p:cond delay="499"/>
                                          </p:stCondLst>
                                        </p:cTn>
                                        <p:tgtEl>
                                          <p:spTgt spid="9"/>
                                        </p:tgtEl>
                                        <p:attrNameLst>
                                          <p:attrName>style.visibility</p:attrName>
                                        </p:attrNameLst>
                                      </p:cBhvr>
                                      <p:to>
                                        <p:strVal val="hidden"/>
                                      </p:to>
                                    </p:set>
                                  </p:childTnLst>
                                </p:cTn>
                              </p:par>
                              <p:par>
                                <p:cTn id="60" presetID="14" presetClass="exit" presetSubtype="10" fill="hold" grpId="1" nodeType="withEffect">
                                  <p:stCondLst>
                                    <p:cond delay="0"/>
                                  </p:stCondLst>
                                  <p:childTnLst>
                                    <p:animEffect transition="out" filter="randombar(horizontal)">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par>
                                <p:cTn id="63" presetID="14" presetClass="exit" presetSubtype="10" fill="hold" grpId="1" nodeType="withEffect">
                                  <p:stCondLst>
                                    <p:cond delay="0"/>
                                  </p:stCondLst>
                                  <p:childTnLst>
                                    <p:animEffect transition="out" filter="randombar(horizontal)">
                                      <p:cBhvr>
                                        <p:cTn id="64" dur="500"/>
                                        <p:tgtEl>
                                          <p:spTgt spid="16"/>
                                        </p:tgtEl>
                                      </p:cBhvr>
                                    </p:animEffect>
                                    <p:set>
                                      <p:cBhvr>
                                        <p:cTn id="65" dur="1" fill="hold">
                                          <p:stCondLst>
                                            <p:cond delay="499"/>
                                          </p:stCondLst>
                                        </p:cTn>
                                        <p:tgtEl>
                                          <p:spTgt spid="16"/>
                                        </p:tgtEl>
                                        <p:attrNameLst>
                                          <p:attrName>style.visibility</p:attrName>
                                        </p:attrNameLst>
                                      </p:cBhvr>
                                      <p:to>
                                        <p:strVal val="hidden"/>
                                      </p:to>
                                    </p:set>
                                  </p:childTnLst>
                                </p:cTn>
                              </p:par>
                              <p:par>
                                <p:cTn id="66" presetID="14" presetClass="exit" presetSubtype="10" fill="hold" grpId="1" nodeType="withEffect">
                                  <p:stCondLst>
                                    <p:cond delay="0"/>
                                  </p:stCondLst>
                                  <p:childTnLst>
                                    <p:animEffect transition="out" filter="randombar(horizontal)">
                                      <p:cBhvr>
                                        <p:cTn id="67" dur="500"/>
                                        <p:tgtEl>
                                          <p:spTgt spid="14"/>
                                        </p:tgtEl>
                                      </p:cBhvr>
                                    </p:animEffect>
                                    <p:set>
                                      <p:cBhvr>
                                        <p:cTn id="68" dur="1" fill="hold">
                                          <p:stCondLst>
                                            <p:cond delay="499"/>
                                          </p:stCondLst>
                                        </p:cTn>
                                        <p:tgtEl>
                                          <p:spTgt spid="14"/>
                                        </p:tgtEl>
                                        <p:attrNameLst>
                                          <p:attrName>style.visibility</p:attrName>
                                        </p:attrNameLst>
                                      </p:cBhvr>
                                      <p:to>
                                        <p:strVal val="hidden"/>
                                      </p:to>
                                    </p:set>
                                  </p:childTnLst>
                                </p:cTn>
                              </p:par>
                              <p:par>
                                <p:cTn id="69" presetID="14" presetClass="exit" presetSubtype="10" fill="hold" nodeType="withEffect">
                                  <p:stCondLst>
                                    <p:cond delay="0"/>
                                  </p:stCondLst>
                                  <p:childTnLst>
                                    <p:animEffect transition="out" filter="randombar(horizontal)">
                                      <p:cBhvr>
                                        <p:cTn id="70" dur="500"/>
                                        <p:tgtEl>
                                          <p:spTgt spid="4"/>
                                        </p:tgtEl>
                                      </p:cBhvr>
                                    </p:animEffect>
                                    <p:set>
                                      <p:cBhvr>
                                        <p:cTn id="71" dur="1" fill="hold">
                                          <p:stCondLst>
                                            <p:cond delay="499"/>
                                          </p:stCondLst>
                                        </p:cTn>
                                        <p:tgtEl>
                                          <p:spTgt spid="4"/>
                                        </p:tgtEl>
                                        <p:attrNameLst>
                                          <p:attrName>style.visibility</p:attrName>
                                        </p:attrNameLst>
                                      </p:cBhvr>
                                      <p:to>
                                        <p:strVal val="hidden"/>
                                      </p:to>
                                    </p:set>
                                  </p:childTnLst>
                                </p:cTn>
                              </p:par>
                              <p:par>
                                <p:cTn id="72" presetID="14" presetClass="exit" presetSubtype="10" fill="hold" nodeType="withEffect">
                                  <p:stCondLst>
                                    <p:cond delay="0"/>
                                  </p:stCondLst>
                                  <p:childTnLst>
                                    <p:animEffect transition="out" filter="randombar(horizontal)">
                                      <p:cBhvr>
                                        <p:cTn id="73" dur="500"/>
                                        <p:tgtEl>
                                          <p:spTgt spid="13"/>
                                        </p:tgtEl>
                                      </p:cBhvr>
                                    </p:animEffect>
                                    <p:set>
                                      <p:cBhvr>
                                        <p:cTn id="74" dur="1" fill="hold">
                                          <p:stCondLst>
                                            <p:cond delay="499"/>
                                          </p:stCondLst>
                                        </p:cTn>
                                        <p:tgtEl>
                                          <p:spTgt spid="13"/>
                                        </p:tgtEl>
                                        <p:attrNameLst>
                                          <p:attrName>style.visibility</p:attrName>
                                        </p:attrNameLst>
                                      </p:cBhvr>
                                      <p:to>
                                        <p:strVal val="hidden"/>
                                      </p:to>
                                    </p:set>
                                  </p:childTnLst>
                                </p:cTn>
                              </p:par>
                              <p:par>
                                <p:cTn id="75" presetID="14" presetClass="exit" presetSubtype="10" fill="hold" nodeType="withEffect">
                                  <p:stCondLst>
                                    <p:cond delay="0"/>
                                  </p:stCondLst>
                                  <p:childTnLst>
                                    <p:animEffect transition="out" filter="randombar(horizontal)">
                                      <p:cBhvr>
                                        <p:cTn id="76" dur="500"/>
                                        <p:tgtEl>
                                          <p:spTgt spid="3"/>
                                        </p:tgtEl>
                                      </p:cBhvr>
                                    </p:animEffect>
                                    <p:set>
                                      <p:cBhvr>
                                        <p:cTn id="77" dur="1" fill="hold">
                                          <p:stCondLst>
                                            <p:cond delay="499"/>
                                          </p:stCondLst>
                                        </p:cTn>
                                        <p:tgtEl>
                                          <p:spTgt spid="3"/>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6" presetClass="entr" presetSubtype="0"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80">
                                          <p:stCondLst>
                                            <p:cond delay="0"/>
                                          </p:stCondLst>
                                        </p:cTn>
                                        <p:tgtEl>
                                          <p:spTgt spid="25"/>
                                        </p:tgtEl>
                                      </p:cBhvr>
                                    </p:animEffect>
                                    <p:anim calcmode="lin" valueType="num">
                                      <p:cBhvr>
                                        <p:cTn id="83"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88" dur="26">
                                          <p:stCondLst>
                                            <p:cond delay="650"/>
                                          </p:stCondLst>
                                        </p:cTn>
                                        <p:tgtEl>
                                          <p:spTgt spid="25"/>
                                        </p:tgtEl>
                                      </p:cBhvr>
                                      <p:to x="100000" y="60000"/>
                                    </p:animScale>
                                    <p:animScale>
                                      <p:cBhvr>
                                        <p:cTn id="89" dur="166" decel="50000">
                                          <p:stCondLst>
                                            <p:cond delay="676"/>
                                          </p:stCondLst>
                                        </p:cTn>
                                        <p:tgtEl>
                                          <p:spTgt spid="25"/>
                                        </p:tgtEl>
                                      </p:cBhvr>
                                      <p:to x="100000" y="100000"/>
                                    </p:animScale>
                                    <p:animScale>
                                      <p:cBhvr>
                                        <p:cTn id="90" dur="26">
                                          <p:stCondLst>
                                            <p:cond delay="1312"/>
                                          </p:stCondLst>
                                        </p:cTn>
                                        <p:tgtEl>
                                          <p:spTgt spid="25"/>
                                        </p:tgtEl>
                                      </p:cBhvr>
                                      <p:to x="100000" y="80000"/>
                                    </p:animScale>
                                    <p:animScale>
                                      <p:cBhvr>
                                        <p:cTn id="91" dur="166" decel="50000">
                                          <p:stCondLst>
                                            <p:cond delay="1338"/>
                                          </p:stCondLst>
                                        </p:cTn>
                                        <p:tgtEl>
                                          <p:spTgt spid="25"/>
                                        </p:tgtEl>
                                      </p:cBhvr>
                                      <p:to x="100000" y="100000"/>
                                    </p:animScale>
                                    <p:animScale>
                                      <p:cBhvr>
                                        <p:cTn id="92" dur="26">
                                          <p:stCondLst>
                                            <p:cond delay="1642"/>
                                          </p:stCondLst>
                                        </p:cTn>
                                        <p:tgtEl>
                                          <p:spTgt spid="25"/>
                                        </p:tgtEl>
                                      </p:cBhvr>
                                      <p:to x="100000" y="90000"/>
                                    </p:animScale>
                                    <p:animScale>
                                      <p:cBhvr>
                                        <p:cTn id="93" dur="166" decel="50000">
                                          <p:stCondLst>
                                            <p:cond delay="1668"/>
                                          </p:stCondLst>
                                        </p:cTn>
                                        <p:tgtEl>
                                          <p:spTgt spid="25"/>
                                        </p:tgtEl>
                                      </p:cBhvr>
                                      <p:to x="100000" y="100000"/>
                                    </p:animScale>
                                    <p:animScale>
                                      <p:cBhvr>
                                        <p:cTn id="94" dur="26">
                                          <p:stCondLst>
                                            <p:cond delay="1808"/>
                                          </p:stCondLst>
                                        </p:cTn>
                                        <p:tgtEl>
                                          <p:spTgt spid="25"/>
                                        </p:tgtEl>
                                      </p:cBhvr>
                                      <p:to x="100000" y="95000"/>
                                    </p:animScale>
                                    <p:animScale>
                                      <p:cBhvr>
                                        <p:cTn id="95" dur="166" decel="50000">
                                          <p:stCondLst>
                                            <p:cond delay="1834"/>
                                          </p:stCondLst>
                                        </p:cTn>
                                        <p:tgtEl>
                                          <p:spTgt spid="25"/>
                                        </p:tgtEl>
                                      </p:cBhvr>
                                      <p:to x="100000" y="100000"/>
                                    </p:animScale>
                                  </p:childTnLst>
                                </p:cTn>
                              </p:par>
                              <p:par>
                                <p:cTn id="96" presetID="26" presetClass="entr" presetSubtype="0" fill="hold" grpId="0" nodeType="with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wipe(down)">
                                      <p:cBhvr>
                                        <p:cTn id="98" dur="580">
                                          <p:stCondLst>
                                            <p:cond delay="0"/>
                                          </p:stCondLst>
                                        </p:cTn>
                                        <p:tgtEl>
                                          <p:spTgt spid="26"/>
                                        </p:tgtEl>
                                      </p:cBhvr>
                                    </p:animEffect>
                                    <p:anim calcmode="lin" valueType="num">
                                      <p:cBhvr>
                                        <p:cTn id="99"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00"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01"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02"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03"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04" dur="26">
                                          <p:stCondLst>
                                            <p:cond delay="650"/>
                                          </p:stCondLst>
                                        </p:cTn>
                                        <p:tgtEl>
                                          <p:spTgt spid="26"/>
                                        </p:tgtEl>
                                      </p:cBhvr>
                                      <p:to x="100000" y="60000"/>
                                    </p:animScale>
                                    <p:animScale>
                                      <p:cBhvr>
                                        <p:cTn id="105" dur="166" decel="50000">
                                          <p:stCondLst>
                                            <p:cond delay="676"/>
                                          </p:stCondLst>
                                        </p:cTn>
                                        <p:tgtEl>
                                          <p:spTgt spid="26"/>
                                        </p:tgtEl>
                                      </p:cBhvr>
                                      <p:to x="100000" y="100000"/>
                                    </p:animScale>
                                    <p:animScale>
                                      <p:cBhvr>
                                        <p:cTn id="106" dur="26">
                                          <p:stCondLst>
                                            <p:cond delay="1312"/>
                                          </p:stCondLst>
                                        </p:cTn>
                                        <p:tgtEl>
                                          <p:spTgt spid="26"/>
                                        </p:tgtEl>
                                      </p:cBhvr>
                                      <p:to x="100000" y="80000"/>
                                    </p:animScale>
                                    <p:animScale>
                                      <p:cBhvr>
                                        <p:cTn id="107" dur="166" decel="50000">
                                          <p:stCondLst>
                                            <p:cond delay="1338"/>
                                          </p:stCondLst>
                                        </p:cTn>
                                        <p:tgtEl>
                                          <p:spTgt spid="26"/>
                                        </p:tgtEl>
                                      </p:cBhvr>
                                      <p:to x="100000" y="100000"/>
                                    </p:animScale>
                                    <p:animScale>
                                      <p:cBhvr>
                                        <p:cTn id="108" dur="26">
                                          <p:stCondLst>
                                            <p:cond delay="1642"/>
                                          </p:stCondLst>
                                        </p:cTn>
                                        <p:tgtEl>
                                          <p:spTgt spid="26"/>
                                        </p:tgtEl>
                                      </p:cBhvr>
                                      <p:to x="100000" y="90000"/>
                                    </p:animScale>
                                    <p:animScale>
                                      <p:cBhvr>
                                        <p:cTn id="109" dur="166" decel="50000">
                                          <p:stCondLst>
                                            <p:cond delay="1668"/>
                                          </p:stCondLst>
                                        </p:cTn>
                                        <p:tgtEl>
                                          <p:spTgt spid="26"/>
                                        </p:tgtEl>
                                      </p:cBhvr>
                                      <p:to x="100000" y="100000"/>
                                    </p:animScale>
                                    <p:animScale>
                                      <p:cBhvr>
                                        <p:cTn id="110" dur="26">
                                          <p:stCondLst>
                                            <p:cond delay="1808"/>
                                          </p:stCondLst>
                                        </p:cTn>
                                        <p:tgtEl>
                                          <p:spTgt spid="26"/>
                                        </p:tgtEl>
                                      </p:cBhvr>
                                      <p:to x="100000" y="95000"/>
                                    </p:animScale>
                                    <p:animScale>
                                      <p:cBhvr>
                                        <p:cTn id="111" dur="166" decel="50000">
                                          <p:stCondLst>
                                            <p:cond delay="1834"/>
                                          </p:stCondLst>
                                        </p:cTn>
                                        <p:tgtEl>
                                          <p:spTgt spid="26"/>
                                        </p:tgtEl>
                                      </p:cBhvr>
                                      <p:to x="100000" y="100000"/>
                                    </p:animScale>
                                  </p:childTnLst>
                                </p:cTn>
                              </p:par>
                            </p:childTnLst>
                          </p:cTn>
                        </p:par>
                      </p:childTnLst>
                    </p:cTn>
                  </p:par>
                  <p:par>
                    <p:cTn id="112" fill="hold">
                      <p:stCondLst>
                        <p:cond delay="indefinite"/>
                      </p:stCondLst>
                      <p:childTnLst>
                        <p:par>
                          <p:cTn id="113" fill="hold">
                            <p:stCondLst>
                              <p:cond delay="0"/>
                            </p:stCondLst>
                            <p:childTnLst>
                              <p:par>
                                <p:cTn id="114" presetID="6" presetClass="exit" presetSubtype="32" fill="hold" grpId="1" nodeType="clickEffect">
                                  <p:stCondLst>
                                    <p:cond delay="0"/>
                                  </p:stCondLst>
                                  <p:childTnLst>
                                    <p:animEffect transition="out" filter="circle(out)">
                                      <p:cBhvr>
                                        <p:cTn id="115" dur="2000"/>
                                        <p:tgtEl>
                                          <p:spTgt spid="25"/>
                                        </p:tgtEl>
                                      </p:cBhvr>
                                    </p:animEffect>
                                    <p:set>
                                      <p:cBhvr>
                                        <p:cTn id="116" dur="1" fill="hold">
                                          <p:stCondLst>
                                            <p:cond delay="1999"/>
                                          </p:stCondLst>
                                        </p:cTn>
                                        <p:tgtEl>
                                          <p:spTgt spid="25"/>
                                        </p:tgtEl>
                                        <p:attrNameLst>
                                          <p:attrName>style.visibility</p:attrName>
                                        </p:attrNameLst>
                                      </p:cBhvr>
                                      <p:to>
                                        <p:strVal val="hidden"/>
                                      </p:to>
                                    </p:set>
                                  </p:childTnLst>
                                </p:cTn>
                              </p:par>
                              <p:par>
                                <p:cTn id="117" presetID="6" presetClass="exit" presetSubtype="32" fill="hold" grpId="1" nodeType="withEffect">
                                  <p:stCondLst>
                                    <p:cond delay="0"/>
                                  </p:stCondLst>
                                  <p:childTnLst>
                                    <p:animEffect transition="out" filter="circle(out)">
                                      <p:cBhvr>
                                        <p:cTn id="118" dur="2000"/>
                                        <p:tgtEl>
                                          <p:spTgt spid="26"/>
                                        </p:tgtEl>
                                      </p:cBhvr>
                                    </p:animEffect>
                                    <p:set>
                                      <p:cBhvr>
                                        <p:cTn id="119" dur="1" fill="hold">
                                          <p:stCondLst>
                                            <p:cond delay="1999"/>
                                          </p:stCondLst>
                                        </p:cTn>
                                        <p:tgtEl>
                                          <p:spTgt spid="26"/>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nodeType="clickEffect">
                                  <p:stCondLst>
                                    <p:cond delay="0"/>
                                  </p:stCondLst>
                                  <p:childTnLst>
                                    <p:set>
                                      <p:cBhvr>
                                        <p:cTn id="123" dur="1" fill="hold">
                                          <p:stCondLst>
                                            <p:cond delay="0"/>
                                          </p:stCondLst>
                                        </p:cTn>
                                        <p:tgtEl>
                                          <p:spTgt spid="417"/>
                                        </p:tgtEl>
                                        <p:attrNameLst>
                                          <p:attrName>style.visibility</p:attrName>
                                        </p:attrNameLst>
                                      </p:cBhvr>
                                      <p:to>
                                        <p:strVal val="visible"/>
                                      </p:to>
                                    </p:set>
                                    <p:animEffect transition="in" filter="fade">
                                      <p:cBhvr>
                                        <p:cTn id="124" dur="1000"/>
                                        <p:tgtEl>
                                          <p:spTgt spid="417"/>
                                        </p:tgtEl>
                                      </p:cBhvr>
                                    </p:animEffect>
                                    <p:anim calcmode="lin" valueType="num">
                                      <p:cBhvr>
                                        <p:cTn id="125" dur="1000" fill="hold"/>
                                        <p:tgtEl>
                                          <p:spTgt spid="417"/>
                                        </p:tgtEl>
                                        <p:attrNameLst>
                                          <p:attrName>ppt_x</p:attrName>
                                        </p:attrNameLst>
                                      </p:cBhvr>
                                      <p:tavLst>
                                        <p:tav tm="0">
                                          <p:val>
                                            <p:strVal val="#ppt_x"/>
                                          </p:val>
                                        </p:tav>
                                        <p:tav tm="100000">
                                          <p:val>
                                            <p:strVal val="#ppt_x"/>
                                          </p:val>
                                        </p:tav>
                                      </p:tavLst>
                                    </p:anim>
                                    <p:anim calcmode="lin" valueType="num">
                                      <p:cBhvr>
                                        <p:cTn id="126" dur="1000" fill="hold"/>
                                        <p:tgtEl>
                                          <p:spTgt spid="417"/>
                                        </p:tgtEl>
                                        <p:attrNameLst>
                                          <p:attrName>ppt_y</p:attrName>
                                        </p:attrNameLst>
                                      </p:cBhvr>
                                      <p:tavLst>
                                        <p:tav tm="0">
                                          <p:val>
                                            <p:strVal val="#ppt_y+.1"/>
                                          </p:val>
                                        </p:tav>
                                        <p:tav tm="100000">
                                          <p:val>
                                            <p:strVal val="#ppt_y"/>
                                          </p:val>
                                        </p:tav>
                                      </p:tavLst>
                                    </p:anim>
                                  </p:childTnLst>
                                </p:cTn>
                              </p:par>
                              <p:par>
                                <p:cTn id="127" presetID="2" presetClass="entr" presetSubtype="4" fill="hold" nodeType="withEffect">
                                  <p:stCondLst>
                                    <p:cond delay="0"/>
                                  </p:stCondLst>
                                  <p:childTnLst>
                                    <p:set>
                                      <p:cBhvr>
                                        <p:cTn id="128" dur="1" fill="hold">
                                          <p:stCondLst>
                                            <p:cond delay="0"/>
                                          </p:stCondLst>
                                        </p:cTn>
                                        <p:tgtEl>
                                          <p:spTgt spid="439"/>
                                        </p:tgtEl>
                                        <p:attrNameLst>
                                          <p:attrName>style.visibility</p:attrName>
                                        </p:attrNameLst>
                                      </p:cBhvr>
                                      <p:to>
                                        <p:strVal val="visible"/>
                                      </p:to>
                                    </p:set>
                                    <p:anim calcmode="lin" valueType="num">
                                      <p:cBhvr additive="base">
                                        <p:cTn id="129" dur="500" fill="hold"/>
                                        <p:tgtEl>
                                          <p:spTgt spid="439"/>
                                        </p:tgtEl>
                                        <p:attrNameLst>
                                          <p:attrName>ppt_x</p:attrName>
                                        </p:attrNameLst>
                                      </p:cBhvr>
                                      <p:tavLst>
                                        <p:tav tm="0">
                                          <p:val>
                                            <p:strVal val="#ppt_x"/>
                                          </p:val>
                                        </p:tav>
                                        <p:tav tm="100000">
                                          <p:val>
                                            <p:strVal val="#ppt_x"/>
                                          </p:val>
                                        </p:tav>
                                      </p:tavLst>
                                    </p:anim>
                                    <p:anim calcmode="lin" valueType="num">
                                      <p:cBhvr additive="base">
                                        <p:cTn id="130" dur="500" fill="hold"/>
                                        <p:tgtEl>
                                          <p:spTgt spid="439"/>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440"/>
                                        </p:tgtEl>
                                        <p:attrNameLst>
                                          <p:attrName>style.visibility</p:attrName>
                                        </p:attrNameLst>
                                      </p:cBhvr>
                                      <p:to>
                                        <p:strVal val="visible"/>
                                      </p:to>
                                    </p:set>
                                    <p:anim calcmode="lin" valueType="num">
                                      <p:cBhvr additive="base">
                                        <p:cTn id="133" dur="500" fill="hold"/>
                                        <p:tgtEl>
                                          <p:spTgt spid="440"/>
                                        </p:tgtEl>
                                        <p:attrNameLst>
                                          <p:attrName>ppt_x</p:attrName>
                                        </p:attrNameLst>
                                      </p:cBhvr>
                                      <p:tavLst>
                                        <p:tav tm="0">
                                          <p:val>
                                            <p:strVal val="#ppt_x"/>
                                          </p:val>
                                        </p:tav>
                                        <p:tav tm="100000">
                                          <p:val>
                                            <p:strVal val="#ppt_x"/>
                                          </p:val>
                                        </p:tav>
                                      </p:tavLst>
                                    </p:anim>
                                    <p:anim calcmode="lin" valueType="num">
                                      <p:cBhvr additive="base">
                                        <p:cTn id="134" dur="500" fill="hold"/>
                                        <p:tgtEl>
                                          <p:spTgt spid="4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animBg="1"/>
      <p:bldP spid="8" grpId="1" animBg="1"/>
      <p:bldP spid="9" grpId="0" animBg="1"/>
      <p:bldP spid="9" grpId="1" animBg="1"/>
      <p:bldP spid="11" grpId="0"/>
      <p:bldP spid="11" grpId="1"/>
      <p:bldP spid="14" grpId="0" animBg="1"/>
      <p:bldP spid="14" grpId="1" animBg="1"/>
      <p:bldP spid="16" grpId="0"/>
      <p:bldP spid="16" grpId="1"/>
      <p:bldP spid="25" grpId="0" animBg="1"/>
      <p:bldP spid="25" grpId="1" animBg="1"/>
      <p:bldP spid="26" grpId="0"/>
      <p:bldP spid="26" grpId="1"/>
      <p:bldP spid="4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5A6CB"/>
        </a:solidFill>
        <a:effectLst/>
      </p:bgPr>
    </p:bg>
    <p:spTree>
      <p:nvGrpSpPr>
        <p:cNvPr id="1" name="Shape 155"/>
        <p:cNvGrpSpPr/>
        <p:nvPr/>
      </p:nvGrpSpPr>
      <p:grpSpPr>
        <a:xfrm>
          <a:off x="0" y="0"/>
          <a:ext cx="0" cy="0"/>
          <a:chOff x="0" y="0"/>
          <a:chExt cx="0" cy="0"/>
        </a:xfrm>
      </p:grpSpPr>
      <p:pic>
        <p:nvPicPr>
          <p:cNvPr id="166" name="Google Shape;166;p16"/>
          <p:cNvPicPr preferRelativeResize="0"/>
          <p:nvPr/>
        </p:nvPicPr>
        <p:blipFill rotWithShape="1">
          <a:blip r:embed="rId3">
            <a:alphaModFix/>
          </a:blip>
          <a:srcRect l="2186" t="4237" r="38072" b="4228"/>
          <a:stretch/>
        </p:blipFill>
        <p:spPr>
          <a:xfrm>
            <a:off x="394616" y="440253"/>
            <a:ext cx="8570964" cy="9640838"/>
          </a:xfrm>
          <a:prstGeom prst="rect">
            <a:avLst/>
          </a:prstGeom>
          <a:noFill/>
          <a:ln>
            <a:noFill/>
          </a:ln>
        </p:spPr>
      </p:pic>
      <p:pic>
        <p:nvPicPr>
          <p:cNvPr id="172" name="Google Shape;172;p16"/>
          <p:cNvPicPr preferRelativeResize="0"/>
          <p:nvPr/>
        </p:nvPicPr>
        <p:blipFill rotWithShape="1">
          <a:blip r:embed="rId4">
            <a:alphaModFix/>
          </a:blip>
          <a:srcRect/>
          <a:stretch/>
        </p:blipFill>
        <p:spPr>
          <a:xfrm>
            <a:off x="289317" y="430898"/>
            <a:ext cx="7315816" cy="5323132"/>
          </a:xfrm>
          <a:prstGeom prst="rect">
            <a:avLst/>
          </a:prstGeom>
          <a:noFill/>
          <a:ln>
            <a:noFill/>
          </a:ln>
        </p:spPr>
      </p:pic>
      <p:pic>
        <p:nvPicPr>
          <p:cNvPr id="165" name="Google Shape;165;p16"/>
          <p:cNvPicPr preferRelativeResize="0"/>
          <p:nvPr/>
        </p:nvPicPr>
        <p:blipFill rotWithShape="1">
          <a:blip r:embed="rId5">
            <a:alphaModFix/>
          </a:blip>
          <a:srcRect/>
          <a:stretch/>
        </p:blipFill>
        <p:spPr>
          <a:xfrm>
            <a:off x="4403689" y="5299436"/>
            <a:ext cx="4361171" cy="4556666"/>
          </a:xfrm>
          <a:prstGeom prst="rect">
            <a:avLst/>
          </a:prstGeom>
          <a:noFill/>
          <a:ln>
            <a:noFill/>
          </a:ln>
        </p:spPr>
      </p:pic>
      <p:sp>
        <p:nvSpPr>
          <p:cNvPr id="5" name="Speech Bubble: Rectangle 4">
            <a:extLst>
              <a:ext uri="{FF2B5EF4-FFF2-40B4-BE49-F238E27FC236}">
                <a16:creationId xmlns:a16="http://schemas.microsoft.com/office/drawing/2014/main" id="{7F965F02-A858-7FE0-A8CD-0B70734A65C1}"/>
              </a:ext>
            </a:extLst>
          </p:cNvPr>
          <p:cNvSpPr/>
          <p:nvPr/>
        </p:nvSpPr>
        <p:spPr>
          <a:xfrm>
            <a:off x="9813073" y="847492"/>
            <a:ext cx="7560527" cy="4296007"/>
          </a:xfrm>
          <a:prstGeom prst="wedgeRect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5BFB05B-4ABA-1681-584F-773D6B75D24E}"/>
              </a:ext>
            </a:extLst>
          </p:cNvPr>
          <p:cNvSpPr txBox="1"/>
          <p:nvPr/>
        </p:nvSpPr>
        <p:spPr>
          <a:xfrm>
            <a:off x="10326028" y="1182029"/>
            <a:ext cx="6735337" cy="3323987"/>
          </a:xfrm>
          <a:prstGeom prst="rect">
            <a:avLst/>
          </a:prstGeom>
          <a:noFill/>
        </p:spPr>
        <p:txBody>
          <a:bodyPr wrap="square" rtlCol="0">
            <a:spAutoFit/>
          </a:bodyPr>
          <a:lstStyle/>
          <a:p>
            <a:pPr marL="457200" indent="-457200">
              <a:buAutoNum type="arabicPeriod"/>
            </a:pPr>
            <a:r>
              <a:rPr lang="vi-VN" sz="3000" b="1" dirty="0">
                <a:latin typeface="+mj-lt"/>
              </a:rPr>
              <a:t>Phần mềm đồ hoạ cho phép em làm gì?</a:t>
            </a:r>
          </a:p>
          <a:p>
            <a:r>
              <a:rPr lang="vi-VN" sz="3000" dirty="0">
                <a:latin typeface="+mj-lt"/>
              </a:rPr>
              <a:t>A. Xem ảnh và xem video.</a:t>
            </a:r>
          </a:p>
          <a:p>
            <a:r>
              <a:rPr lang="vi-VN" sz="3000" dirty="0">
                <a:latin typeface="+mj-lt"/>
              </a:rPr>
              <a:t>B. Soạn thảo văn bản và tạo bài trình chiếu. </a:t>
            </a:r>
          </a:p>
          <a:p>
            <a:r>
              <a:rPr lang="vi-VN" sz="3000" dirty="0">
                <a:latin typeface="+mj-lt"/>
              </a:rPr>
              <a:t>C. Vẽ hình, tô màu và chỉnh sửa hình. </a:t>
            </a:r>
          </a:p>
          <a:p>
            <a:r>
              <a:rPr lang="vi-VN" sz="3000" dirty="0">
                <a:latin typeface="+mj-lt"/>
              </a:rPr>
              <a:t>D. Chơi trò chơi.</a:t>
            </a:r>
          </a:p>
        </p:txBody>
      </p:sp>
      <p:sp>
        <p:nvSpPr>
          <p:cNvPr id="7" name="Speech Bubble: Rectangle with Corners Rounded 6">
            <a:extLst>
              <a:ext uri="{FF2B5EF4-FFF2-40B4-BE49-F238E27FC236}">
                <a16:creationId xmlns:a16="http://schemas.microsoft.com/office/drawing/2014/main" id="{4BDB3DB3-A215-6507-AE56-19582EAA17FC}"/>
              </a:ext>
            </a:extLst>
          </p:cNvPr>
          <p:cNvSpPr/>
          <p:nvPr/>
        </p:nvSpPr>
        <p:spPr>
          <a:xfrm>
            <a:off x="9598829" y="6068946"/>
            <a:ext cx="8570964" cy="2450585"/>
          </a:xfrm>
          <a:prstGeom prst="wedgeRoundRect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02B1D39-5E9E-9958-CD5B-5B6D3F303901}"/>
              </a:ext>
            </a:extLst>
          </p:cNvPr>
          <p:cNvSpPr txBox="1"/>
          <p:nvPr/>
        </p:nvSpPr>
        <p:spPr>
          <a:xfrm>
            <a:off x="10125307" y="6445405"/>
            <a:ext cx="7768077" cy="1477328"/>
          </a:xfrm>
          <a:prstGeom prst="rect">
            <a:avLst/>
          </a:prstGeom>
          <a:noFill/>
        </p:spPr>
        <p:txBody>
          <a:bodyPr wrap="square" rtlCol="0">
            <a:spAutoFit/>
          </a:bodyPr>
          <a:lstStyle/>
          <a:p>
            <a:r>
              <a:rPr lang="vi-VN" sz="3000" b="1" dirty="0">
                <a:latin typeface="+mj-lt"/>
              </a:rPr>
              <a:t> 2. Em đã từng biết hoặc sử dụng phần mềm đồ hoạ nào</a:t>
            </a:r>
            <a:endParaRPr lang="en-US" sz="3000" b="1" dirty="0">
              <a:latin typeface="+mj-lt"/>
            </a:endParaRPr>
          </a:p>
          <a:p>
            <a:endParaRPr lang="en-US" sz="3000" b="1" dirty="0"/>
          </a:p>
        </p:txBody>
      </p:sp>
      <p:sp>
        <p:nvSpPr>
          <p:cNvPr id="15" name="Oval 14">
            <a:extLst>
              <a:ext uri="{FF2B5EF4-FFF2-40B4-BE49-F238E27FC236}">
                <a16:creationId xmlns:a16="http://schemas.microsoft.com/office/drawing/2014/main" id="{87C2FC4E-506E-887C-0BE1-2FFCDEE2D247}"/>
              </a:ext>
            </a:extLst>
          </p:cNvPr>
          <p:cNvSpPr/>
          <p:nvPr/>
        </p:nvSpPr>
        <p:spPr>
          <a:xfrm>
            <a:off x="10182106" y="3501483"/>
            <a:ext cx="6333894" cy="490653"/>
          </a:xfrm>
          <a:prstGeom prst="ellipse">
            <a:avLst/>
          </a:prstGeom>
          <a:noFill/>
          <a:ln>
            <a:solidFill>
              <a:srgbClr val="FF13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2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5A6CB"/>
        </a:solidFill>
        <a:effectLst/>
      </p:bgPr>
    </p:bg>
    <p:spTree>
      <p:nvGrpSpPr>
        <p:cNvPr id="1" name="Shape 346"/>
        <p:cNvGrpSpPr/>
        <p:nvPr/>
      </p:nvGrpSpPr>
      <p:grpSpPr>
        <a:xfrm>
          <a:off x="0" y="0"/>
          <a:ext cx="0" cy="0"/>
          <a:chOff x="0" y="0"/>
          <a:chExt cx="0" cy="0"/>
        </a:xfrm>
      </p:grpSpPr>
      <p:pic>
        <p:nvPicPr>
          <p:cNvPr id="347" name="Google Shape;347;p22"/>
          <p:cNvPicPr preferRelativeResize="0"/>
          <p:nvPr/>
        </p:nvPicPr>
        <p:blipFill>
          <a:blip r:embed="rId3">
            <a:alphaModFix/>
            <a:duotone>
              <a:schemeClr val="accent5">
                <a:shade val="45000"/>
                <a:satMod val="135000"/>
              </a:schemeClr>
              <a:prstClr val="white"/>
            </a:duotone>
          </a:blip>
          <a:stretch>
            <a:fillRect/>
          </a:stretch>
        </p:blipFill>
        <p:spPr>
          <a:xfrm>
            <a:off x="-1" y="-12476"/>
            <a:ext cx="18288000" cy="10287000"/>
          </a:xfrm>
          <a:prstGeom prst="rect">
            <a:avLst/>
          </a:prstGeom>
          <a:noFill/>
          <a:ln>
            <a:noFill/>
          </a:ln>
        </p:spPr>
      </p:pic>
      <p:sp>
        <p:nvSpPr>
          <p:cNvPr id="384" name="Google Shape;384;p22"/>
          <p:cNvSpPr txBox="1"/>
          <p:nvPr/>
        </p:nvSpPr>
        <p:spPr>
          <a:xfrm>
            <a:off x="52057" y="1529785"/>
            <a:ext cx="18287999" cy="2340000"/>
          </a:xfrm>
          <a:prstGeom prst="rect">
            <a:avLst/>
          </a:prstGeom>
          <a:noFill/>
          <a:ln>
            <a:noFill/>
          </a:ln>
        </p:spPr>
        <p:txBody>
          <a:bodyPr spcFirstLastPara="1" wrap="square" lIns="0" tIns="0" rIns="0" bIns="0" anchor="t" anchorCtr="0">
            <a:spAutoFit/>
          </a:bodyPr>
          <a:lstStyle/>
          <a:p>
            <a:pPr lvl="0" algn="ctr">
              <a:lnSpc>
                <a:spcPct val="137006"/>
              </a:lnSpc>
            </a:pPr>
            <a:r>
              <a:rPr lang="vi-VN" sz="6099" dirty="0">
                <a:latin typeface="Paytone One"/>
                <a:sym typeface="Paytone One"/>
              </a:rPr>
              <a:t>NHIỆM VỤ 1: </a:t>
            </a:r>
            <a:r>
              <a:rPr lang="en-US" sz="5000" dirty="0" err="1">
                <a:latin typeface="Paytone One"/>
              </a:rPr>
              <a:t>Khởi</a:t>
            </a:r>
            <a:r>
              <a:rPr lang="en-US" sz="5000" dirty="0">
                <a:latin typeface="Paytone One"/>
              </a:rPr>
              <a:t> </a:t>
            </a:r>
            <a:r>
              <a:rPr lang="en-US" sz="5000" dirty="0" err="1">
                <a:latin typeface="Paytone One"/>
              </a:rPr>
              <a:t>động</a:t>
            </a:r>
            <a:r>
              <a:rPr lang="en-US" sz="5000" dirty="0">
                <a:latin typeface="Paytone One"/>
              </a:rPr>
              <a:t> </a:t>
            </a:r>
            <a:r>
              <a:rPr lang="en-US" sz="5000" dirty="0" err="1">
                <a:latin typeface="Paytone One"/>
              </a:rPr>
              <a:t>phần</a:t>
            </a:r>
            <a:r>
              <a:rPr lang="en-US" sz="5000" dirty="0">
                <a:latin typeface="Paytone One"/>
              </a:rPr>
              <a:t> </a:t>
            </a:r>
            <a:r>
              <a:rPr lang="en-US" sz="5000" dirty="0" err="1">
                <a:latin typeface="Paytone One"/>
              </a:rPr>
              <a:t>mềm</a:t>
            </a:r>
            <a:r>
              <a:rPr lang="en-US" sz="5000" dirty="0">
                <a:latin typeface="Paytone One"/>
              </a:rPr>
              <a:t> </a:t>
            </a:r>
            <a:r>
              <a:rPr lang="en-US" sz="5000" dirty="0" err="1">
                <a:latin typeface="Paytone One"/>
              </a:rPr>
              <a:t>đồ</a:t>
            </a:r>
            <a:r>
              <a:rPr lang="en-US" sz="5000" dirty="0">
                <a:latin typeface="Paytone One"/>
              </a:rPr>
              <a:t> </a:t>
            </a:r>
            <a:r>
              <a:rPr lang="en-US" sz="5000" dirty="0" err="1">
                <a:latin typeface="Paytone One"/>
              </a:rPr>
              <a:t>hoạ</a:t>
            </a:r>
            <a:r>
              <a:rPr lang="en-US" sz="5000" dirty="0">
                <a:latin typeface="Paytone One"/>
              </a:rPr>
              <a:t>, </a:t>
            </a:r>
            <a:r>
              <a:rPr lang="en-US" sz="5000" dirty="0" err="1">
                <a:latin typeface="Paytone One"/>
              </a:rPr>
              <a:t>làm</a:t>
            </a:r>
            <a:r>
              <a:rPr lang="en-US" sz="5000" dirty="0">
                <a:latin typeface="Paytone One"/>
              </a:rPr>
              <a:t> </a:t>
            </a:r>
            <a:r>
              <a:rPr lang="en-US" sz="5000" dirty="0" err="1">
                <a:latin typeface="Paytone One"/>
              </a:rPr>
              <a:t>quen</a:t>
            </a:r>
            <a:r>
              <a:rPr lang="en-US" sz="5000" dirty="0">
                <a:latin typeface="Paytone One"/>
              </a:rPr>
              <a:t> </a:t>
            </a:r>
            <a:r>
              <a:rPr lang="en-US" sz="5000" dirty="0" err="1">
                <a:latin typeface="Paytone One"/>
              </a:rPr>
              <a:t>với</a:t>
            </a:r>
            <a:r>
              <a:rPr lang="en-US" sz="5000" dirty="0">
                <a:latin typeface="Paytone One"/>
              </a:rPr>
              <a:t> </a:t>
            </a:r>
            <a:r>
              <a:rPr lang="en-US" sz="5000" dirty="0" err="1">
                <a:latin typeface="Paytone One"/>
              </a:rPr>
              <a:t>giao</a:t>
            </a:r>
            <a:r>
              <a:rPr lang="en-US" sz="5000" dirty="0">
                <a:latin typeface="Paytone One"/>
              </a:rPr>
              <a:t> </a:t>
            </a:r>
            <a:r>
              <a:rPr lang="en-US" sz="5000" dirty="0" err="1">
                <a:latin typeface="Paytone One"/>
              </a:rPr>
              <a:t>diện</a:t>
            </a:r>
            <a:r>
              <a:rPr lang="en-US" sz="5000" dirty="0">
                <a:latin typeface="Paytone One"/>
              </a:rPr>
              <a:t> </a:t>
            </a:r>
            <a:r>
              <a:rPr lang="en-US" sz="5000" dirty="0" err="1">
                <a:latin typeface="Paytone One"/>
              </a:rPr>
              <a:t>phần</a:t>
            </a:r>
            <a:r>
              <a:rPr lang="en-US" sz="5000" dirty="0">
                <a:latin typeface="Paytone One"/>
              </a:rPr>
              <a:t> </a:t>
            </a:r>
            <a:r>
              <a:rPr lang="en-US" sz="5000" dirty="0" err="1">
                <a:latin typeface="Paytone One"/>
              </a:rPr>
              <a:t>mềm</a:t>
            </a:r>
            <a:r>
              <a:rPr lang="en-US" sz="5000" dirty="0">
                <a:latin typeface="Paytone One"/>
              </a:rPr>
              <a:t>.</a:t>
            </a:r>
            <a:endParaRPr sz="5000" dirty="0">
              <a:latin typeface="Paytone One"/>
            </a:endParaRPr>
          </a:p>
        </p:txBody>
      </p:sp>
      <p:sp>
        <p:nvSpPr>
          <p:cNvPr id="3" name="TextBox 2">
            <a:extLst>
              <a:ext uri="{FF2B5EF4-FFF2-40B4-BE49-F238E27FC236}">
                <a16:creationId xmlns:a16="http://schemas.microsoft.com/office/drawing/2014/main" id="{7B87A6E8-C571-1C01-E29C-5BB6A9E4EE72}"/>
              </a:ext>
            </a:extLst>
          </p:cNvPr>
          <p:cNvSpPr txBox="1"/>
          <p:nvPr/>
        </p:nvSpPr>
        <p:spPr>
          <a:xfrm>
            <a:off x="313796" y="100175"/>
            <a:ext cx="17491561" cy="1754326"/>
          </a:xfrm>
          <a:prstGeom prst="rect">
            <a:avLst/>
          </a:prstGeom>
          <a:noFill/>
        </p:spPr>
        <p:txBody>
          <a:bodyPr wrap="square">
            <a:spAutoFit/>
          </a:bodyPr>
          <a:lstStyle/>
          <a:p>
            <a:pPr algn="ctr"/>
            <a:r>
              <a:rPr lang="en-US" sz="5400" b="1" dirty="0">
                <a:ln/>
                <a:solidFill>
                  <a:schemeClr val="accent6">
                    <a:lumMod val="50000"/>
                  </a:schemeClr>
                </a:solidFill>
                <a:effectLst>
                  <a:outerShdw blurRad="38100" dist="19050" dir="2700000" algn="tl" rotWithShape="0">
                    <a:schemeClr val="dk1">
                      <a:lumMod val="50000"/>
                      <a:alpha val="40000"/>
                    </a:schemeClr>
                  </a:outerShdw>
                </a:effectLst>
                <a:latin typeface="+mj-lt"/>
                <a:ea typeface="Lato"/>
                <a:cs typeface="Lato"/>
              </a:rPr>
              <a:t>3. THỰC HÀNH LÀM QUEN VỚI CÁC CÔNG CỤ TRONG PHẦN MỀM ĐỒ HOẠ</a:t>
            </a:r>
          </a:p>
        </p:txBody>
      </p:sp>
      <p:pic>
        <p:nvPicPr>
          <p:cNvPr id="4" name="Google Shape;292;p19">
            <a:extLst>
              <a:ext uri="{FF2B5EF4-FFF2-40B4-BE49-F238E27FC236}">
                <a16:creationId xmlns:a16="http://schemas.microsoft.com/office/drawing/2014/main" id="{9858594E-BC1D-6E90-D681-802FEFA6767C}"/>
              </a:ext>
            </a:extLst>
          </p:cNvPr>
          <p:cNvPicPr preferRelativeResize="0"/>
          <p:nvPr/>
        </p:nvPicPr>
        <p:blipFill rotWithShape="1">
          <a:blip r:embed="rId4">
            <a:alphaModFix/>
          </a:blip>
          <a:srcRect l="28708" t="36463" r="29984" b="36463"/>
          <a:stretch/>
        </p:blipFill>
        <p:spPr>
          <a:xfrm>
            <a:off x="0" y="2810431"/>
            <a:ext cx="4508666" cy="1020824"/>
          </a:xfrm>
          <a:prstGeom prst="rect">
            <a:avLst/>
          </a:prstGeom>
          <a:noFill/>
          <a:ln>
            <a:noFill/>
          </a:ln>
        </p:spPr>
      </p:pic>
      <p:sp>
        <p:nvSpPr>
          <p:cNvPr id="5" name="TextBox 4">
            <a:extLst>
              <a:ext uri="{FF2B5EF4-FFF2-40B4-BE49-F238E27FC236}">
                <a16:creationId xmlns:a16="http://schemas.microsoft.com/office/drawing/2014/main" id="{462F91A7-BAFE-BC6F-CF9E-13BCB0D6F2DD}"/>
              </a:ext>
            </a:extLst>
          </p:cNvPr>
          <p:cNvSpPr txBox="1"/>
          <p:nvPr/>
        </p:nvSpPr>
        <p:spPr>
          <a:xfrm>
            <a:off x="935428" y="3825288"/>
            <a:ext cx="16417141" cy="630942"/>
          </a:xfrm>
          <a:prstGeom prst="rect">
            <a:avLst/>
          </a:prstGeom>
          <a:noFill/>
        </p:spPr>
        <p:txBody>
          <a:bodyPr wrap="square" rtlCol="0">
            <a:spAutoFit/>
          </a:bodyPr>
          <a:lstStyle/>
          <a:p>
            <a:r>
              <a:rPr lang="vi-VN" sz="3500" b="1" dirty="0">
                <a:solidFill>
                  <a:srgbClr val="FF0000"/>
                </a:solidFill>
                <a:latin typeface="+mj-lt"/>
              </a:rPr>
              <a:t>Hướng dẫn </a:t>
            </a:r>
            <a:r>
              <a:rPr lang="vi-VN" sz="3500" dirty="0">
                <a:latin typeface="+mj-lt"/>
              </a:rPr>
              <a:t>(Hướng dẫn sau đây sử dụng phần mềm đồ hoạ Microsoft Paint để minh hoạ.</a:t>
            </a:r>
            <a:endParaRPr lang="en-US" sz="3500" dirty="0">
              <a:latin typeface="+mj-lt"/>
            </a:endParaRPr>
          </a:p>
        </p:txBody>
      </p:sp>
      <p:sp>
        <p:nvSpPr>
          <p:cNvPr id="6" name="TextBox 5">
            <a:extLst>
              <a:ext uri="{FF2B5EF4-FFF2-40B4-BE49-F238E27FC236}">
                <a16:creationId xmlns:a16="http://schemas.microsoft.com/office/drawing/2014/main" id="{21056059-1638-B715-97BD-DE9A4D1F261D}"/>
              </a:ext>
            </a:extLst>
          </p:cNvPr>
          <p:cNvSpPr txBox="1"/>
          <p:nvPr/>
        </p:nvSpPr>
        <p:spPr>
          <a:xfrm>
            <a:off x="566560" y="5408810"/>
            <a:ext cx="5419585" cy="3785652"/>
          </a:xfrm>
          <a:prstGeom prst="rect">
            <a:avLst/>
          </a:prstGeom>
          <a:noFill/>
        </p:spPr>
        <p:txBody>
          <a:bodyPr wrap="square" rtlCol="0">
            <a:spAutoFit/>
          </a:bodyPr>
          <a:lstStyle/>
          <a:p>
            <a:r>
              <a:rPr lang="vi-VN" sz="4000" b="1" dirty="0">
                <a:solidFill>
                  <a:schemeClr val="tx2">
                    <a:lumMod val="10000"/>
                  </a:schemeClr>
                </a:solidFill>
                <a:latin typeface="+mj-lt"/>
              </a:rPr>
              <a:t>Bước 1. </a:t>
            </a:r>
            <a:r>
              <a:rPr lang="vi-VN" sz="4000" dirty="0">
                <a:latin typeface="+mj-lt"/>
              </a:rPr>
              <a:t>Nháy đúp chuột vào biểu tượng </a:t>
            </a:r>
            <a:r>
              <a:rPr lang="en-US" sz="4000" dirty="0">
                <a:latin typeface="+mj-lt"/>
              </a:rPr>
              <a:t>        </a:t>
            </a:r>
            <a:r>
              <a:rPr lang="vi-VN" sz="4000" dirty="0">
                <a:latin typeface="+mj-lt"/>
              </a:rPr>
              <a:t>  trên màn hình nền. Giao diện phần mềm đồ hoạ Microsoft Paint (Paint) tương tự như Hình 42.</a:t>
            </a:r>
            <a:endParaRPr lang="en-US" sz="4000" dirty="0">
              <a:latin typeface="+mj-lt"/>
            </a:endParaRPr>
          </a:p>
        </p:txBody>
      </p:sp>
      <p:grpSp>
        <p:nvGrpSpPr>
          <p:cNvPr id="18" name="Group 17">
            <a:extLst>
              <a:ext uri="{FF2B5EF4-FFF2-40B4-BE49-F238E27FC236}">
                <a16:creationId xmlns:a16="http://schemas.microsoft.com/office/drawing/2014/main" id="{BE43CEA3-71C5-817A-6375-003F2EB9995B}"/>
              </a:ext>
            </a:extLst>
          </p:cNvPr>
          <p:cNvGrpSpPr/>
          <p:nvPr/>
        </p:nvGrpSpPr>
        <p:grpSpPr>
          <a:xfrm>
            <a:off x="3940763" y="5962209"/>
            <a:ext cx="850039" cy="765784"/>
            <a:chOff x="0" y="0"/>
            <a:chExt cx="241300" cy="317500"/>
          </a:xfrm>
        </p:grpSpPr>
        <p:pic>
          <p:nvPicPr>
            <p:cNvPr id="19" name="Picture 18">
              <a:extLst>
                <a:ext uri="{FF2B5EF4-FFF2-40B4-BE49-F238E27FC236}">
                  <a16:creationId xmlns:a16="http://schemas.microsoft.com/office/drawing/2014/main" id="{E2514490-7999-626D-CAA9-F6A9A03983F8}"/>
                </a:ext>
              </a:extLst>
            </p:cNvPr>
            <p:cNvPicPr/>
            <p:nvPr/>
          </p:nvPicPr>
          <p:blipFill>
            <a:blip r:embed="rId5"/>
            <a:stretch>
              <a:fillRect/>
            </a:stretch>
          </p:blipFill>
          <p:spPr>
            <a:xfrm>
              <a:off x="0" y="5"/>
              <a:ext cx="241300" cy="307109"/>
            </a:xfrm>
            <a:prstGeom prst="rect">
              <a:avLst/>
            </a:prstGeom>
          </p:spPr>
        </p:pic>
        <p:sp>
          <p:nvSpPr>
            <p:cNvPr id="20" name="Shape 4944">
              <a:extLst>
                <a:ext uri="{FF2B5EF4-FFF2-40B4-BE49-F238E27FC236}">
                  <a16:creationId xmlns:a16="http://schemas.microsoft.com/office/drawing/2014/main" id="{EF23BACE-A3AE-831F-4A6F-DA31DDDD9C97}"/>
                </a:ext>
              </a:extLst>
            </p:cNvPr>
            <p:cNvSpPr/>
            <p:nvPr/>
          </p:nvSpPr>
          <p:spPr>
            <a:xfrm>
              <a:off x="0" y="0"/>
              <a:ext cx="241300" cy="317500"/>
            </a:xfrm>
            <a:custGeom>
              <a:avLst/>
              <a:gdLst/>
              <a:ahLst/>
              <a:cxnLst/>
              <a:rect l="0" t="0" r="0" b="0"/>
              <a:pathLst>
                <a:path w="241300" h="317500">
                  <a:moveTo>
                    <a:pt x="0" y="317500"/>
                  </a:moveTo>
                  <a:lnTo>
                    <a:pt x="241300" y="317500"/>
                  </a:lnTo>
                  <a:lnTo>
                    <a:pt x="241300" y="0"/>
                  </a:lnTo>
                  <a:lnTo>
                    <a:pt x="0" y="0"/>
                  </a:lnTo>
                  <a:close/>
                </a:path>
              </a:pathLst>
            </a:custGeom>
            <a:ln w="3175" cap="flat">
              <a:miter lim="100000"/>
            </a:ln>
          </p:spPr>
          <p:style>
            <a:lnRef idx="1">
              <a:srgbClr val="000000"/>
            </a:lnRef>
            <a:fillRef idx="0">
              <a:srgbClr val="000000">
                <a:alpha val="0"/>
              </a:srgbClr>
            </a:fillRef>
            <a:effectRef idx="0">
              <a:scrgbClr r="0" g="0" b="0"/>
            </a:effectRef>
            <a:fontRef idx="none"/>
          </p:style>
          <p:txBody>
            <a:bodyPr/>
            <a:lstStyle/>
            <a:p>
              <a:endParaRPr lang="en-US"/>
            </a:p>
          </p:txBody>
        </p:sp>
      </p:grpSp>
      <p:pic>
        <p:nvPicPr>
          <p:cNvPr id="336" name="Picture 335">
            <a:extLst>
              <a:ext uri="{FF2B5EF4-FFF2-40B4-BE49-F238E27FC236}">
                <a16:creationId xmlns:a16="http://schemas.microsoft.com/office/drawing/2014/main" id="{8DF2A09C-E0C8-0E65-579A-9267F67BCA64}"/>
              </a:ext>
            </a:extLst>
          </p:cNvPr>
          <p:cNvPicPr>
            <a:picLocks noChangeAspect="1"/>
          </p:cNvPicPr>
          <p:nvPr/>
        </p:nvPicPr>
        <p:blipFill>
          <a:blip r:embed="rId6"/>
          <a:stretch>
            <a:fillRect/>
          </a:stretch>
        </p:blipFill>
        <p:spPr>
          <a:xfrm>
            <a:off x="6343449" y="4403518"/>
            <a:ext cx="9526329" cy="5287113"/>
          </a:xfrm>
          <a:prstGeom prst="rect">
            <a:avLst/>
          </a:prstGeom>
        </p:spPr>
      </p:pic>
      <p:pic>
        <p:nvPicPr>
          <p:cNvPr id="375" name="Google Shape;375;p22"/>
          <p:cNvPicPr preferRelativeResize="0"/>
          <p:nvPr/>
        </p:nvPicPr>
        <p:blipFill rotWithShape="1">
          <a:blip r:embed="rId7">
            <a:alphaModFix/>
          </a:blip>
          <a:srcRect/>
          <a:stretch/>
        </p:blipFill>
        <p:spPr>
          <a:xfrm rot="20457391">
            <a:off x="14893280" y="7563594"/>
            <a:ext cx="3175083" cy="25170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84"/>
                                        </p:tgtEl>
                                        <p:attrNameLst>
                                          <p:attrName>style.visibility</p:attrName>
                                        </p:attrNameLst>
                                      </p:cBhvr>
                                      <p:to>
                                        <p:strVal val="visible"/>
                                      </p:to>
                                    </p:set>
                                    <p:animEffect transition="in" filter="wipe(down)">
                                      <p:cBhvr>
                                        <p:cTn id="12" dur="500"/>
                                        <p:tgtEl>
                                          <p:spTgt spid="384"/>
                                        </p:tgtEl>
                                      </p:cBhvr>
                                    </p:animEffect>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50" fill="hold"/>
                                        <p:tgtEl>
                                          <p:spTgt spid="4"/>
                                        </p:tgtEl>
                                        <p:attrNameLst>
                                          <p:attrName>ppt_x</p:attrName>
                                        </p:attrNameLst>
                                      </p:cBhvr>
                                      <p:tavLst>
                                        <p:tav tm="0">
                                          <p:val>
                                            <p:strVal val="#ppt_x"/>
                                          </p:val>
                                        </p:tav>
                                        <p:tav tm="100000">
                                          <p:val>
                                            <p:strVal val="#ppt_x"/>
                                          </p:val>
                                        </p:tav>
                                      </p:tavLst>
                                    </p:anim>
                                    <p:anim calcmode="lin" valueType="num">
                                      <p:cBhvr additive="base">
                                        <p:cTn id="16" dur="250" fill="hold"/>
                                        <p:tgtEl>
                                          <p:spTgt spid="4"/>
                                        </p:tgtEl>
                                        <p:attrNameLst>
                                          <p:attrName>ppt_y</p:attrName>
                                        </p:attrNameLst>
                                      </p:cBhvr>
                                      <p:tavLst>
                                        <p:tav tm="0">
                                          <p:val>
                                            <p:strVal val="1+#ppt_h/2"/>
                                          </p:val>
                                        </p:tav>
                                        <p:tav tm="100000">
                                          <p:val>
                                            <p:strVal val="#ppt_y"/>
                                          </p:val>
                                        </p:tav>
                                      </p:tavLst>
                                    </p:anim>
                                  </p:childTnLst>
                                </p:cTn>
                              </p:par>
                              <p:par>
                                <p:cTn id="17" presetID="6"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16" presetClass="entr" presetSubtype="21" fill="hold" nodeType="withEffect">
                                  <p:stCondLst>
                                    <p:cond delay="0"/>
                                  </p:stCondLst>
                                  <p:childTnLst>
                                    <p:set>
                                      <p:cBhvr>
                                        <p:cTn id="33" dur="1" fill="hold">
                                          <p:stCondLst>
                                            <p:cond delay="0"/>
                                          </p:stCondLst>
                                        </p:cTn>
                                        <p:tgtEl>
                                          <p:spTgt spid="336"/>
                                        </p:tgtEl>
                                        <p:attrNameLst>
                                          <p:attrName>style.visibility</p:attrName>
                                        </p:attrNameLst>
                                      </p:cBhvr>
                                      <p:to>
                                        <p:strVal val="visible"/>
                                      </p:to>
                                    </p:set>
                                    <p:animEffect transition="in" filter="barn(inVertical)">
                                      <p:cBhvr>
                                        <p:cTn id="34" dur="5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 grpId="0"/>
      <p:bldP spid="3"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C86B"/>
        </a:solidFill>
        <a:effectLst/>
      </p:bgPr>
    </p:bg>
    <p:spTree>
      <p:nvGrpSpPr>
        <p:cNvPr id="1" name="Shape 229"/>
        <p:cNvGrpSpPr/>
        <p:nvPr/>
      </p:nvGrpSpPr>
      <p:grpSpPr>
        <a:xfrm>
          <a:off x="0" y="0"/>
          <a:ext cx="0" cy="0"/>
          <a:chOff x="0" y="0"/>
          <a:chExt cx="0" cy="0"/>
        </a:xfrm>
      </p:grpSpPr>
      <p:pic>
        <p:nvPicPr>
          <p:cNvPr id="230" name="Google Shape;230;p19"/>
          <p:cNvPicPr preferRelativeResize="0"/>
          <p:nvPr/>
        </p:nvPicPr>
        <p:blipFill>
          <a:blip r:embed="rId3">
            <a:alphaModFix/>
            <a:duotone>
              <a:schemeClr val="accent6">
                <a:shade val="45000"/>
                <a:satMod val="135000"/>
              </a:schemeClr>
              <a:prstClr val="white"/>
            </a:duotone>
          </a:blip>
          <a:stretch>
            <a:fillRect/>
          </a:stretch>
        </p:blipFill>
        <p:spPr>
          <a:xfrm>
            <a:off x="0" y="0"/>
            <a:ext cx="18288000" cy="10287000"/>
          </a:xfrm>
          <a:prstGeom prst="rect">
            <a:avLst/>
          </a:prstGeom>
          <a:noFill/>
          <a:ln>
            <a:noFill/>
          </a:ln>
        </p:spPr>
      </p:pic>
      <p:pic>
        <p:nvPicPr>
          <p:cNvPr id="292" name="Google Shape;292;p19"/>
          <p:cNvPicPr preferRelativeResize="0"/>
          <p:nvPr/>
        </p:nvPicPr>
        <p:blipFill rotWithShape="1">
          <a:blip r:embed="rId4">
            <a:alphaModFix/>
          </a:blip>
          <a:srcRect l="28708" t="36463" r="29984" b="36463"/>
          <a:stretch/>
        </p:blipFill>
        <p:spPr>
          <a:xfrm>
            <a:off x="-22303" y="94298"/>
            <a:ext cx="2769014" cy="1020824"/>
          </a:xfrm>
          <a:prstGeom prst="rect">
            <a:avLst/>
          </a:prstGeom>
          <a:noFill/>
          <a:ln>
            <a:noFill/>
          </a:ln>
        </p:spPr>
      </p:pic>
      <p:sp>
        <p:nvSpPr>
          <p:cNvPr id="3" name="TextBox 2">
            <a:extLst>
              <a:ext uri="{FF2B5EF4-FFF2-40B4-BE49-F238E27FC236}">
                <a16:creationId xmlns:a16="http://schemas.microsoft.com/office/drawing/2014/main" id="{4EA64282-18E1-D34F-4B20-C29AAEBEDC82}"/>
              </a:ext>
            </a:extLst>
          </p:cNvPr>
          <p:cNvSpPr txBox="1"/>
          <p:nvPr/>
        </p:nvSpPr>
        <p:spPr>
          <a:xfrm>
            <a:off x="2453269" y="250767"/>
            <a:ext cx="15857034" cy="707886"/>
          </a:xfrm>
          <a:prstGeom prst="rect">
            <a:avLst/>
          </a:prstGeom>
          <a:noFill/>
        </p:spPr>
        <p:txBody>
          <a:bodyPr wrap="square" rtlCol="0">
            <a:spAutoFit/>
          </a:bodyPr>
          <a:lstStyle/>
          <a:p>
            <a:r>
              <a:rPr lang="vi-VN" sz="4000" b="1" dirty="0">
                <a:solidFill>
                  <a:schemeClr val="tx2">
                    <a:lumMod val="10000"/>
                  </a:schemeClr>
                </a:solidFill>
                <a:latin typeface="+mj-lt"/>
              </a:rPr>
              <a:t>Bước 2. </a:t>
            </a:r>
            <a:r>
              <a:rPr lang="vi-VN" sz="4000" dirty="0">
                <a:latin typeface="+mj-lt"/>
              </a:rPr>
              <a:t>Quan sát Hình 42, làm quen với giao diện làm việc của phần mềm</a:t>
            </a:r>
            <a:endParaRPr lang="en-US" sz="4000" dirty="0">
              <a:latin typeface="+mj-lt"/>
            </a:endParaRPr>
          </a:p>
        </p:txBody>
      </p:sp>
      <p:sp>
        <p:nvSpPr>
          <p:cNvPr id="5" name="Callout: Right Arrow 4">
            <a:extLst>
              <a:ext uri="{FF2B5EF4-FFF2-40B4-BE49-F238E27FC236}">
                <a16:creationId xmlns:a16="http://schemas.microsoft.com/office/drawing/2014/main" id="{B80B0A17-DA21-60A1-DB32-6D78B74327FF}"/>
              </a:ext>
            </a:extLst>
          </p:cNvPr>
          <p:cNvSpPr/>
          <p:nvPr/>
        </p:nvSpPr>
        <p:spPr>
          <a:xfrm>
            <a:off x="772945" y="1365889"/>
            <a:ext cx="3947532" cy="3777611"/>
          </a:xfrm>
          <a:prstGeom prst="rightArrowCallou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dirty="0" err="1">
                <a:solidFill>
                  <a:srgbClr val="C00000"/>
                </a:solidFill>
                <a:latin typeface="Times New Roman" panose="02020603050405020304" pitchFamily="18" charset="0"/>
                <a:cs typeface="Times New Roman" panose="02020603050405020304" pitchFamily="18" charset="0"/>
              </a:rPr>
              <a:t>Hộp</a:t>
            </a:r>
            <a:r>
              <a:rPr lang="en-US" sz="3500" dirty="0">
                <a:solidFill>
                  <a:srgbClr val="C00000"/>
                </a:solidFill>
                <a:latin typeface="Times New Roman" panose="02020603050405020304" pitchFamily="18" charset="0"/>
                <a:cs typeface="Times New Roman" panose="02020603050405020304" pitchFamily="18" charset="0"/>
              </a:rPr>
              <a:t> </a:t>
            </a:r>
            <a:r>
              <a:rPr lang="en-US" sz="3500" dirty="0" err="1">
                <a:solidFill>
                  <a:srgbClr val="C00000"/>
                </a:solidFill>
                <a:latin typeface="Times New Roman" panose="02020603050405020304" pitchFamily="18" charset="0"/>
                <a:cs typeface="Times New Roman" panose="02020603050405020304" pitchFamily="18" charset="0"/>
              </a:rPr>
              <a:t>màu</a:t>
            </a:r>
            <a:r>
              <a:rPr lang="en-US" sz="3500" dirty="0">
                <a:solidFill>
                  <a:srgbClr val="C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nằm</a:t>
            </a:r>
            <a:r>
              <a:rPr lang="en-US" sz="3500" dirty="0">
                <a:solidFill>
                  <a:sysClr val="windowText" lastClr="000000"/>
                </a:solidFill>
                <a:latin typeface="Times New Roman" panose="02020603050405020304" pitchFamily="18" charset="0"/>
                <a:cs typeface="Times New Roman" panose="02020603050405020304" pitchFamily="18" charset="0"/>
              </a:rPr>
              <a:t> ở </a:t>
            </a:r>
            <a:r>
              <a:rPr lang="en-US" sz="3500" dirty="0" err="1">
                <a:solidFill>
                  <a:sysClr val="windowText" lastClr="000000"/>
                </a:solidFill>
                <a:latin typeface="Times New Roman" panose="02020603050405020304" pitchFamily="18" charset="0"/>
                <a:cs typeface="Times New Roman" panose="02020603050405020304" pitchFamily="18" charset="0"/>
              </a:rPr>
              <a:t>phía</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trên</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bên</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phải</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màn</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hình</a:t>
            </a:r>
            <a:endParaRPr lang="vi-VN" sz="3500" dirty="0">
              <a:solidFill>
                <a:sysClr val="windowText" lastClr="000000"/>
              </a:solidFill>
              <a:latin typeface="Times New Roman" panose="02020603050405020304" pitchFamily="18" charset="0"/>
              <a:cs typeface="Times New Roman" panose="02020603050405020304" pitchFamily="18" charset="0"/>
            </a:endParaRPr>
          </a:p>
          <a:p>
            <a:pPr algn="ctr"/>
            <a:r>
              <a:rPr lang="vi-VN" sz="3500" dirty="0">
                <a:solidFill>
                  <a:sysClr val="windowText" lastClr="000000"/>
                </a:solidFill>
                <a:latin typeface="Times New Roman" panose="02020603050405020304" pitchFamily="18" charset="0"/>
                <a:cs typeface="Times New Roman" panose="02020603050405020304" pitchFamily="18" charset="0"/>
              </a:rPr>
              <a:t> (Hình 43)</a:t>
            </a:r>
            <a:endParaRPr lang="en-US" sz="3500" dirty="0">
              <a:solidFill>
                <a:sysClr val="windowText" lastClr="000000"/>
              </a:solidFill>
              <a:latin typeface="Times New Roman" panose="02020603050405020304" pitchFamily="18" charset="0"/>
              <a:cs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234366A3-F8E5-E92F-14B6-AF1859046803}"/>
              </a:ext>
            </a:extLst>
          </p:cNvPr>
          <p:cNvCxnSpPr/>
          <p:nvPr/>
        </p:nvCxnSpPr>
        <p:spPr>
          <a:xfrm flipV="1">
            <a:off x="4720477" y="1895707"/>
            <a:ext cx="1211972" cy="13589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AFF0E3D-0B65-B0C2-3893-98BDE15F97D6}"/>
              </a:ext>
            </a:extLst>
          </p:cNvPr>
          <p:cNvCxnSpPr>
            <a:stCxn id="5" idx="3"/>
          </p:cNvCxnSpPr>
          <p:nvPr/>
        </p:nvCxnSpPr>
        <p:spPr>
          <a:xfrm flipV="1">
            <a:off x="4720477" y="3254694"/>
            <a:ext cx="118966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FB7B896-AA47-041F-3BEB-26A8071CFB71}"/>
              </a:ext>
            </a:extLst>
          </p:cNvPr>
          <p:cNvCxnSpPr/>
          <p:nvPr/>
        </p:nvCxnSpPr>
        <p:spPr>
          <a:xfrm>
            <a:off x="4742780" y="3254694"/>
            <a:ext cx="1189669" cy="12201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Arrow: Pentagon 11">
            <a:extLst>
              <a:ext uri="{FF2B5EF4-FFF2-40B4-BE49-F238E27FC236}">
                <a16:creationId xmlns:a16="http://schemas.microsoft.com/office/drawing/2014/main" id="{90C25893-3AE8-3EDB-655E-A3E117A85294}"/>
              </a:ext>
            </a:extLst>
          </p:cNvPr>
          <p:cNvSpPr/>
          <p:nvPr/>
        </p:nvSpPr>
        <p:spPr>
          <a:xfrm flipH="1">
            <a:off x="6081545" y="1385295"/>
            <a:ext cx="11693498" cy="1020824"/>
          </a:xfrm>
          <a:prstGeom prst="homePlat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500" dirty="0">
                <a:solidFill>
                  <a:srgbClr val="C00000"/>
                </a:solidFill>
              </a:rPr>
              <a:t>màu 1 </a:t>
            </a:r>
            <a:r>
              <a:rPr lang="vi-VN" sz="3500" dirty="0">
                <a:solidFill>
                  <a:sysClr val="windowText" lastClr="000000"/>
                </a:solidFill>
              </a:rPr>
              <a:t>(dùng cho bút chì, bút vẽ, công cụ tô màu, đường viền của hình,...)</a:t>
            </a:r>
            <a:endParaRPr lang="en-US" sz="3500" dirty="0">
              <a:solidFill>
                <a:sysClr val="windowText" lastClr="000000"/>
              </a:solidFill>
            </a:endParaRPr>
          </a:p>
        </p:txBody>
      </p:sp>
      <p:sp>
        <p:nvSpPr>
          <p:cNvPr id="13" name="Arrow: Pentagon 12">
            <a:extLst>
              <a:ext uri="{FF2B5EF4-FFF2-40B4-BE49-F238E27FC236}">
                <a16:creationId xmlns:a16="http://schemas.microsoft.com/office/drawing/2014/main" id="{844133EF-A21A-8CB3-BF17-DBC7A5C686CF}"/>
              </a:ext>
            </a:extLst>
          </p:cNvPr>
          <p:cNvSpPr/>
          <p:nvPr/>
        </p:nvSpPr>
        <p:spPr>
          <a:xfrm flipH="1">
            <a:off x="6081546" y="2744282"/>
            <a:ext cx="11433509" cy="1020824"/>
          </a:xfrm>
          <a:prstGeom prst="homePlat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500" dirty="0" err="1">
                <a:solidFill>
                  <a:srgbClr val="C00000"/>
                </a:solidFill>
                <a:latin typeface="Times New Roman" panose="02020603050405020304" pitchFamily="18" charset="0"/>
                <a:cs typeface="Times New Roman" panose="02020603050405020304" pitchFamily="18" charset="0"/>
              </a:rPr>
              <a:t>màu</a:t>
            </a:r>
            <a:r>
              <a:rPr lang="en-US" sz="3500" dirty="0">
                <a:solidFill>
                  <a:srgbClr val="C00000"/>
                </a:solidFill>
                <a:latin typeface="Times New Roman" panose="02020603050405020304" pitchFamily="18" charset="0"/>
                <a:cs typeface="Times New Roman" panose="02020603050405020304" pitchFamily="18" charset="0"/>
              </a:rPr>
              <a:t> 2 </a:t>
            </a:r>
            <a:r>
              <a:rPr lang="en-US" sz="3500" dirty="0">
                <a:solidFill>
                  <a:sysClr val="windowText" lastClr="000000"/>
                </a:solidFill>
                <a:latin typeface="Times New Roman" panose="02020603050405020304" pitchFamily="18" charset="0"/>
                <a:cs typeface="Times New Roman" panose="02020603050405020304" pitchFamily="18" charset="0"/>
              </a:rPr>
              <a:t>(</a:t>
            </a:r>
            <a:r>
              <a:rPr lang="en-US" sz="3500" dirty="0" err="1">
                <a:solidFill>
                  <a:sysClr val="windowText" lastClr="000000"/>
                </a:solidFill>
                <a:latin typeface="Times New Roman" panose="02020603050405020304" pitchFamily="18" charset="0"/>
                <a:cs typeface="Times New Roman" panose="02020603050405020304" pitchFamily="18" charset="0"/>
              </a:rPr>
              <a:t>dùng</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cho</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tẩy</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màu</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của</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err="1">
                <a:solidFill>
                  <a:sysClr val="windowText" lastClr="000000"/>
                </a:solidFill>
                <a:latin typeface="Times New Roman" panose="02020603050405020304" pitchFamily="18" charset="0"/>
                <a:cs typeface="Times New Roman" panose="02020603050405020304" pitchFamily="18" charset="0"/>
              </a:rPr>
              <a:t>hình</a:t>
            </a:r>
            <a:r>
              <a:rPr lang="en-US" sz="3500" dirty="0">
                <a:solidFill>
                  <a:sysClr val="windowText" lastClr="000000"/>
                </a:solidFill>
                <a:latin typeface="Times New Roman" panose="02020603050405020304" pitchFamily="18" charset="0"/>
                <a:cs typeface="Times New Roman" panose="02020603050405020304" pitchFamily="18" charset="0"/>
              </a:rPr>
              <a:t>)</a:t>
            </a:r>
          </a:p>
        </p:txBody>
      </p:sp>
      <p:sp>
        <p:nvSpPr>
          <p:cNvPr id="14" name="Arrow: Pentagon 13">
            <a:extLst>
              <a:ext uri="{FF2B5EF4-FFF2-40B4-BE49-F238E27FC236}">
                <a16:creationId xmlns:a16="http://schemas.microsoft.com/office/drawing/2014/main" id="{B403C73B-61A6-8CDB-7D9C-77CFD6685D9B}"/>
              </a:ext>
            </a:extLst>
          </p:cNvPr>
          <p:cNvSpPr/>
          <p:nvPr/>
        </p:nvSpPr>
        <p:spPr>
          <a:xfrm flipH="1">
            <a:off x="6081545" y="3982419"/>
            <a:ext cx="11433509" cy="1020824"/>
          </a:xfrm>
          <a:prstGeom prst="homePlate">
            <a:avLst/>
          </a:prstGeom>
          <a:solidFill>
            <a:schemeClr val="tx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500" dirty="0" err="1">
                <a:solidFill>
                  <a:sysClr val="windowText" lastClr="000000"/>
                </a:solidFill>
                <a:latin typeface="Times New Roman" panose="02020603050405020304" pitchFamily="18" charset="0"/>
                <a:cs typeface="Times New Roman" panose="02020603050405020304" pitchFamily="18" charset="0"/>
              </a:rPr>
              <a:t>các</a:t>
            </a:r>
            <a:r>
              <a:rPr lang="en-US" sz="3500" dirty="0">
                <a:solidFill>
                  <a:sysClr val="windowText" lastClr="000000"/>
                </a:solidFill>
                <a:latin typeface="Times New Roman" panose="02020603050405020304" pitchFamily="18" charset="0"/>
                <a:cs typeface="Times New Roman" panose="02020603050405020304" pitchFamily="18" charset="0"/>
              </a:rPr>
              <a:t> </a:t>
            </a:r>
            <a:r>
              <a:rPr lang="en-US" sz="3500" dirty="0">
                <a:solidFill>
                  <a:srgbClr val="C00000"/>
                </a:solidFill>
                <a:latin typeface="Times New Roman" panose="02020603050405020304" pitchFamily="18" charset="0"/>
                <a:cs typeface="Times New Roman" panose="02020603050405020304" pitchFamily="18" charset="0"/>
              </a:rPr>
              <a:t>ô </a:t>
            </a:r>
            <a:r>
              <a:rPr lang="en-US" sz="3500" dirty="0" err="1">
                <a:solidFill>
                  <a:srgbClr val="C00000"/>
                </a:solidFill>
                <a:latin typeface="Times New Roman" panose="02020603050405020304" pitchFamily="18" charset="0"/>
                <a:cs typeface="Times New Roman" panose="02020603050405020304" pitchFamily="18" charset="0"/>
              </a:rPr>
              <a:t>màu</a:t>
            </a:r>
            <a:endParaRPr lang="en-US" sz="3500" dirty="0">
              <a:solidFill>
                <a:srgbClr val="C00000"/>
              </a:solidFill>
              <a:latin typeface="Times New Roman" panose="02020603050405020304" pitchFamily="18" charset="0"/>
              <a:cs typeface="Times New Roman" panose="02020603050405020304" pitchFamily="18" charset="0"/>
            </a:endParaRPr>
          </a:p>
        </p:txBody>
      </p:sp>
      <p:pic>
        <p:nvPicPr>
          <p:cNvPr id="226" name="Picture 225">
            <a:extLst>
              <a:ext uri="{FF2B5EF4-FFF2-40B4-BE49-F238E27FC236}">
                <a16:creationId xmlns:a16="http://schemas.microsoft.com/office/drawing/2014/main" id="{333D2029-5287-5A32-CC5C-3775718D86FC}"/>
              </a:ext>
            </a:extLst>
          </p:cNvPr>
          <p:cNvPicPr>
            <a:picLocks noChangeAspect="1"/>
          </p:cNvPicPr>
          <p:nvPr/>
        </p:nvPicPr>
        <p:blipFill>
          <a:blip r:embed="rId5"/>
          <a:stretch>
            <a:fillRect/>
          </a:stretch>
        </p:blipFill>
        <p:spPr>
          <a:xfrm>
            <a:off x="3546086" y="5391614"/>
            <a:ext cx="11693498" cy="47275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anim calcmode="lin" valueType="num">
                                      <p:cBhvr>
                                        <p:cTn id="7" dur="250" fill="hold"/>
                                        <p:tgtEl>
                                          <p:spTgt spid="292"/>
                                        </p:tgtEl>
                                        <p:attrNameLst>
                                          <p:attrName>ppt_w</p:attrName>
                                        </p:attrNameLst>
                                      </p:cBhvr>
                                      <p:tavLst>
                                        <p:tav tm="0">
                                          <p:val>
                                            <p:fltVal val="0"/>
                                          </p:val>
                                        </p:tav>
                                        <p:tav tm="100000">
                                          <p:val>
                                            <p:strVal val="#ppt_w"/>
                                          </p:val>
                                        </p:tav>
                                      </p:tavLst>
                                    </p:anim>
                                    <p:anim calcmode="lin" valueType="num">
                                      <p:cBhvr>
                                        <p:cTn id="8" dur="250" fill="hold"/>
                                        <p:tgtEl>
                                          <p:spTgt spid="292"/>
                                        </p:tgtEl>
                                        <p:attrNameLst>
                                          <p:attrName>ppt_h</p:attrName>
                                        </p:attrNameLst>
                                      </p:cBhvr>
                                      <p:tavLst>
                                        <p:tav tm="0">
                                          <p:val>
                                            <p:fltVal val="0"/>
                                          </p:val>
                                        </p:tav>
                                        <p:tav tm="100000">
                                          <p:val>
                                            <p:strVal val="#ppt_h"/>
                                          </p:val>
                                        </p:tav>
                                      </p:tavLst>
                                    </p:anim>
                                    <p:anim calcmode="lin" valueType="num">
                                      <p:cBhvr>
                                        <p:cTn id="9" dur="250" fill="hold"/>
                                        <p:tgtEl>
                                          <p:spTgt spid="292"/>
                                        </p:tgtEl>
                                        <p:attrNameLst>
                                          <p:attrName>style.rotation</p:attrName>
                                        </p:attrNameLst>
                                      </p:cBhvr>
                                      <p:tavLst>
                                        <p:tav tm="0">
                                          <p:val>
                                            <p:fltVal val="90"/>
                                          </p:val>
                                        </p:tav>
                                        <p:tav tm="100000">
                                          <p:val>
                                            <p:fltVal val="0"/>
                                          </p:val>
                                        </p:tav>
                                      </p:tavLst>
                                    </p:anim>
                                    <p:animEffect transition="in" filter="fade">
                                      <p:cBhvr>
                                        <p:cTn id="10" dur="250"/>
                                        <p:tgtEl>
                                          <p:spTgt spid="29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2000"/>
                                        <p:tgtEl>
                                          <p:spTgt spid="5"/>
                                        </p:tgtEl>
                                      </p:cBhvr>
                                    </p:animEffect>
                                  </p:childTnLst>
                                </p:cTn>
                              </p:par>
                              <p:par>
                                <p:cTn id="19" presetID="26"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143">
                                          <p:stCondLst>
                                            <p:cond delay="0"/>
                                          </p:stCondLst>
                                        </p:cTn>
                                        <p:tgtEl>
                                          <p:spTgt spid="9"/>
                                        </p:tgtEl>
                                      </p:cBhvr>
                                    </p:animEffect>
                                    <p:anim calcmode="lin" valueType="num">
                                      <p:cBhvr>
                                        <p:cTn id="22" dur="448"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163"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163" tmFilter="0, 0; 0.125,0.2665; 0.25,0.4; 0.375,0.465; 0.5,0.5;  0.625,0.535; 0.75,0.6; 0.875,0.7335; 1,1">
                                          <p:stCondLst>
                                            <p:cond delay="163"/>
                                          </p:stCondLst>
                                        </p:cTn>
                                        <p:tgtEl>
                                          <p:spTgt spid="9"/>
                                        </p:tgtEl>
                                        <p:attrNameLst>
                                          <p:attrName>ppt_y</p:attrName>
                                        </p:attrNameLst>
                                      </p:cBhvr>
                                      <p:tavLst>
                                        <p:tav tm="0" fmla="#ppt_y-sin(pi*$)/9">
                                          <p:val>
                                            <p:fltVal val="0"/>
                                          </p:val>
                                        </p:tav>
                                        <p:tav tm="100000">
                                          <p:val>
                                            <p:fltVal val="1"/>
                                          </p:val>
                                        </p:tav>
                                      </p:tavLst>
                                    </p:anim>
                                    <p:anim calcmode="lin" valueType="num">
                                      <p:cBhvr>
                                        <p:cTn id="25" dur="2" tmFilter="0, 0; 0.125,0.2665; 0.25,0.4; 0.375,0.465; 0.5,0.5;  0.625,0.535; 0.75,0.6; 0.875,0.7335; 1,1">
                                          <p:stCondLst>
                                            <p:cond delay="325"/>
                                          </p:stCondLst>
                                        </p:cTn>
                                        <p:tgtEl>
                                          <p:spTgt spid="9"/>
                                        </p:tgtEl>
                                        <p:attrNameLst>
                                          <p:attrName>ppt_y</p:attrName>
                                        </p:attrNameLst>
                                      </p:cBhvr>
                                      <p:tavLst>
                                        <p:tav tm="0" fmla="#ppt_y-sin(pi*$)/27">
                                          <p:val>
                                            <p:fltVal val="0"/>
                                          </p:val>
                                        </p:tav>
                                        <p:tav tm="100000">
                                          <p:val>
                                            <p:fltVal val="1"/>
                                          </p:val>
                                        </p:tav>
                                      </p:tavLst>
                                    </p:anim>
                                    <p:anim calcmode="lin" valueType="num">
                                      <p:cBhvr>
                                        <p:cTn id="26" dur="1" tmFilter="0, 0; 0.125,0.2665; 0.25,0.4; 0.375,0.465; 0.5,0.5;  0.625,0.535; 0.75,0.6; 0.875,0.7335; 1,1">
                                          <p:stCondLst>
                                            <p:cond delay="499"/>
                                          </p:stCondLst>
                                        </p:cTn>
                                        <p:tgtEl>
                                          <p:spTgt spid="9"/>
                                        </p:tgtEl>
                                        <p:attrNameLst>
                                          <p:attrName>ppt_y</p:attrName>
                                        </p:attrNameLst>
                                      </p:cBhvr>
                                      <p:tavLst>
                                        <p:tav tm="0" fmla="#ppt_y-sin(pi*$)/81">
                                          <p:val>
                                            <p:fltVal val="0"/>
                                          </p:val>
                                        </p:tav>
                                        <p:tav tm="100000">
                                          <p:val>
                                            <p:fltVal val="1"/>
                                          </p:val>
                                        </p:tav>
                                      </p:tavLst>
                                    </p:anim>
                                    <p:animScale>
                                      <p:cBhvr>
                                        <p:cTn id="27" dur="1">
                                          <p:stCondLst>
                                            <p:cond delay="160"/>
                                          </p:stCondLst>
                                        </p:cTn>
                                        <p:tgtEl>
                                          <p:spTgt spid="9"/>
                                        </p:tgtEl>
                                      </p:cBhvr>
                                      <p:to x="100000" y="60000"/>
                                    </p:animScale>
                                    <p:animScale>
                                      <p:cBhvr>
                                        <p:cTn id="28" dur="1" decel="50000">
                                          <p:stCondLst>
                                            <p:cond delay="166"/>
                                          </p:stCondLst>
                                        </p:cTn>
                                        <p:tgtEl>
                                          <p:spTgt spid="9"/>
                                        </p:tgtEl>
                                      </p:cBhvr>
                                      <p:to x="100000" y="100000"/>
                                    </p:animScale>
                                    <p:animScale>
                                      <p:cBhvr>
                                        <p:cTn id="29" dur="1">
                                          <p:stCondLst>
                                            <p:cond delay="323"/>
                                          </p:stCondLst>
                                        </p:cTn>
                                        <p:tgtEl>
                                          <p:spTgt spid="9"/>
                                        </p:tgtEl>
                                      </p:cBhvr>
                                      <p:to x="100000" y="80000"/>
                                    </p:animScale>
                                    <p:animScale>
                                      <p:cBhvr>
                                        <p:cTn id="30" dur="1" decel="50000">
                                          <p:stCondLst>
                                            <p:cond delay="329"/>
                                          </p:stCondLst>
                                        </p:cTn>
                                        <p:tgtEl>
                                          <p:spTgt spid="9"/>
                                        </p:tgtEl>
                                      </p:cBhvr>
                                      <p:to x="100000" y="100000"/>
                                    </p:animScale>
                                    <p:animScale>
                                      <p:cBhvr>
                                        <p:cTn id="31" dur="1">
                                          <p:stCondLst>
                                            <p:cond delay="499"/>
                                          </p:stCondLst>
                                        </p:cTn>
                                        <p:tgtEl>
                                          <p:spTgt spid="9"/>
                                        </p:tgtEl>
                                      </p:cBhvr>
                                      <p:to x="100000" y="90000"/>
                                    </p:animScale>
                                    <p:animScale>
                                      <p:cBhvr>
                                        <p:cTn id="32" dur="1" decel="50000">
                                          <p:stCondLst>
                                            <p:cond delay="499"/>
                                          </p:stCondLst>
                                        </p:cTn>
                                        <p:tgtEl>
                                          <p:spTgt spid="9"/>
                                        </p:tgtEl>
                                      </p:cBhvr>
                                      <p:to x="100000" y="100000"/>
                                    </p:animScale>
                                    <p:animScale>
                                      <p:cBhvr>
                                        <p:cTn id="33" dur="1">
                                          <p:stCondLst>
                                            <p:cond delay="499"/>
                                          </p:stCondLst>
                                        </p:cTn>
                                        <p:tgtEl>
                                          <p:spTgt spid="9"/>
                                        </p:tgtEl>
                                      </p:cBhvr>
                                      <p:to x="100000" y="95000"/>
                                    </p:animScale>
                                    <p:animScale>
                                      <p:cBhvr>
                                        <p:cTn id="34" dur="1" decel="50000">
                                          <p:stCondLst>
                                            <p:cond delay="499"/>
                                          </p:stCondLst>
                                        </p:cTn>
                                        <p:tgtEl>
                                          <p:spTgt spid="9"/>
                                        </p:tgtEl>
                                      </p:cBhvr>
                                      <p:to x="100000" y="100000"/>
                                    </p:animScale>
                                  </p:childTnLst>
                                </p:cTn>
                              </p:par>
                              <p:par>
                                <p:cTn id="35" presetID="26"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143">
                                          <p:stCondLst>
                                            <p:cond delay="0"/>
                                          </p:stCondLst>
                                        </p:cTn>
                                        <p:tgtEl>
                                          <p:spTgt spid="7"/>
                                        </p:tgtEl>
                                      </p:cBhvr>
                                    </p:animEffect>
                                    <p:anim calcmode="lin" valueType="num">
                                      <p:cBhvr>
                                        <p:cTn id="38" dur="448"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9" dur="163"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0" dur="163" tmFilter="0, 0; 0.125,0.2665; 0.25,0.4; 0.375,0.465; 0.5,0.5;  0.625,0.535; 0.75,0.6; 0.875,0.7335; 1,1">
                                          <p:stCondLst>
                                            <p:cond delay="163"/>
                                          </p:stCondLst>
                                        </p:cTn>
                                        <p:tgtEl>
                                          <p:spTgt spid="7"/>
                                        </p:tgtEl>
                                        <p:attrNameLst>
                                          <p:attrName>ppt_y</p:attrName>
                                        </p:attrNameLst>
                                      </p:cBhvr>
                                      <p:tavLst>
                                        <p:tav tm="0" fmla="#ppt_y-sin(pi*$)/9">
                                          <p:val>
                                            <p:fltVal val="0"/>
                                          </p:val>
                                        </p:tav>
                                        <p:tav tm="100000">
                                          <p:val>
                                            <p:fltVal val="1"/>
                                          </p:val>
                                        </p:tav>
                                      </p:tavLst>
                                    </p:anim>
                                    <p:anim calcmode="lin" valueType="num">
                                      <p:cBhvr>
                                        <p:cTn id="41" dur="2" tmFilter="0, 0; 0.125,0.2665; 0.25,0.4; 0.375,0.465; 0.5,0.5;  0.625,0.535; 0.75,0.6; 0.875,0.7335; 1,1">
                                          <p:stCondLst>
                                            <p:cond delay="325"/>
                                          </p:stCondLst>
                                        </p:cTn>
                                        <p:tgtEl>
                                          <p:spTgt spid="7"/>
                                        </p:tgtEl>
                                        <p:attrNameLst>
                                          <p:attrName>ppt_y</p:attrName>
                                        </p:attrNameLst>
                                      </p:cBhvr>
                                      <p:tavLst>
                                        <p:tav tm="0" fmla="#ppt_y-sin(pi*$)/27">
                                          <p:val>
                                            <p:fltVal val="0"/>
                                          </p:val>
                                        </p:tav>
                                        <p:tav tm="100000">
                                          <p:val>
                                            <p:fltVal val="1"/>
                                          </p:val>
                                        </p:tav>
                                      </p:tavLst>
                                    </p:anim>
                                    <p:anim calcmode="lin" valueType="num">
                                      <p:cBhvr>
                                        <p:cTn id="42" dur="1" tmFilter="0, 0; 0.125,0.2665; 0.25,0.4; 0.375,0.465; 0.5,0.5;  0.625,0.535; 0.75,0.6; 0.875,0.7335; 1,1">
                                          <p:stCondLst>
                                            <p:cond delay="499"/>
                                          </p:stCondLst>
                                        </p:cTn>
                                        <p:tgtEl>
                                          <p:spTgt spid="7"/>
                                        </p:tgtEl>
                                        <p:attrNameLst>
                                          <p:attrName>ppt_y</p:attrName>
                                        </p:attrNameLst>
                                      </p:cBhvr>
                                      <p:tavLst>
                                        <p:tav tm="0" fmla="#ppt_y-sin(pi*$)/81">
                                          <p:val>
                                            <p:fltVal val="0"/>
                                          </p:val>
                                        </p:tav>
                                        <p:tav tm="100000">
                                          <p:val>
                                            <p:fltVal val="1"/>
                                          </p:val>
                                        </p:tav>
                                      </p:tavLst>
                                    </p:anim>
                                    <p:animScale>
                                      <p:cBhvr>
                                        <p:cTn id="43" dur="1">
                                          <p:stCondLst>
                                            <p:cond delay="160"/>
                                          </p:stCondLst>
                                        </p:cTn>
                                        <p:tgtEl>
                                          <p:spTgt spid="7"/>
                                        </p:tgtEl>
                                      </p:cBhvr>
                                      <p:to x="100000" y="60000"/>
                                    </p:animScale>
                                    <p:animScale>
                                      <p:cBhvr>
                                        <p:cTn id="44" dur="1" decel="50000">
                                          <p:stCondLst>
                                            <p:cond delay="166"/>
                                          </p:stCondLst>
                                        </p:cTn>
                                        <p:tgtEl>
                                          <p:spTgt spid="7"/>
                                        </p:tgtEl>
                                      </p:cBhvr>
                                      <p:to x="100000" y="100000"/>
                                    </p:animScale>
                                    <p:animScale>
                                      <p:cBhvr>
                                        <p:cTn id="45" dur="1">
                                          <p:stCondLst>
                                            <p:cond delay="323"/>
                                          </p:stCondLst>
                                        </p:cTn>
                                        <p:tgtEl>
                                          <p:spTgt spid="7"/>
                                        </p:tgtEl>
                                      </p:cBhvr>
                                      <p:to x="100000" y="80000"/>
                                    </p:animScale>
                                    <p:animScale>
                                      <p:cBhvr>
                                        <p:cTn id="46" dur="1" decel="50000">
                                          <p:stCondLst>
                                            <p:cond delay="329"/>
                                          </p:stCondLst>
                                        </p:cTn>
                                        <p:tgtEl>
                                          <p:spTgt spid="7"/>
                                        </p:tgtEl>
                                      </p:cBhvr>
                                      <p:to x="100000" y="100000"/>
                                    </p:animScale>
                                    <p:animScale>
                                      <p:cBhvr>
                                        <p:cTn id="47" dur="1">
                                          <p:stCondLst>
                                            <p:cond delay="499"/>
                                          </p:stCondLst>
                                        </p:cTn>
                                        <p:tgtEl>
                                          <p:spTgt spid="7"/>
                                        </p:tgtEl>
                                      </p:cBhvr>
                                      <p:to x="100000" y="90000"/>
                                    </p:animScale>
                                    <p:animScale>
                                      <p:cBhvr>
                                        <p:cTn id="48" dur="1" decel="50000">
                                          <p:stCondLst>
                                            <p:cond delay="499"/>
                                          </p:stCondLst>
                                        </p:cTn>
                                        <p:tgtEl>
                                          <p:spTgt spid="7"/>
                                        </p:tgtEl>
                                      </p:cBhvr>
                                      <p:to x="100000" y="100000"/>
                                    </p:animScale>
                                    <p:animScale>
                                      <p:cBhvr>
                                        <p:cTn id="49" dur="1">
                                          <p:stCondLst>
                                            <p:cond delay="499"/>
                                          </p:stCondLst>
                                        </p:cTn>
                                        <p:tgtEl>
                                          <p:spTgt spid="7"/>
                                        </p:tgtEl>
                                      </p:cBhvr>
                                      <p:to x="100000" y="95000"/>
                                    </p:animScale>
                                    <p:animScale>
                                      <p:cBhvr>
                                        <p:cTn id="50" dur="1" decel="50000">
                                          <p:stCondLst>
                                            <p:cond delay="499"/>
                                          </p:stCondLst>
                                        </p:cTn>
                                        <p:tgtEl>
                                          <p:spTgt spid="7"/>
                                        </p:tgtEl>
                                      </p:cBhvr>
                                      <p:to x="100000" y="100000"/>
                                    </p:animScale>
                                  </p:childTnLst>
                                </p:cTn>
                              </p:par>
                              <p:par>
                                <p:cTn id="51" presetID="26"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down)">
                                      <p:cBhvr>
                                        <p:cTn id="53" dur="143">
                                          <p:stCondLst>
                                            <p:cond delay="0"/>
                                          </p:stCondLst>
                                        </p:cTn>
                                        <p:tgtEl>
                                          <p:spTgt spid="11"/>
                                        </p:tgtEl>
                                      </p:cBhvr>
                                    </p:animEffect>
                                    <p:anim calcmode="lin" valueType="num">
                                      <p:cBhvr>
                                        <p:cTn id="54" dur="448"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5" dur="163"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6" dur="163" tmFilter="0, 0; 0.125,0.2665; 0.25,0.4; 0.375,0.465; 0.5,0.5;  0.625,0.535; 0.75,0.6; 0.875,0.7335; 1,1">
                                          <p:stCondLst>
                                            <p:cond delay="163"/>
                                          </p:stCondLst>
                                        </p:cTn>
                                        <p:tgtEl>
                                          <p:spTgt spid="11"/>
                                        </p:tgtEl>
                                        <p:attrNameLst>
                                          <p:attrName>ppt_y</p:attrName>
                                        </p:attrNameLst>
                                      </p:cBhvr>
                                      <p:tavLst>
                                        <p:tav tm="0" fmla="#ppt_y-sin(pi*$)/9">
                                          <p:val>
                                            <p:fltVal val="0"/>
                                          </p:val>
                                        </p:tav>
                                        <p:tav tm="100000">
                                          <p:val>
                                            <p:fltVal val="1"/>
                                          </p:val>
                                        </p:tav>
                                      </p:tavLst>
                                    </p:anim>
                                    <p:anim calcmode="lin" valueType="num">
                                      <p:cBhvr>
                                        <p:cTn id="57" dur="2" tmFilter="0, 0; 0.125,0.2665; 0.25,0.4; 0.375,0.465; 0.5,0.5;  0.625,0.535; 0.75,0.6; 0.875,0.7335; 1,1">
                                          <p:stCondLst>
                                            <p:cond delay="325"/>
                                          </p:stCondLst>
                                        </p:cTn>
                                        <p:tgtEl>
                                          <p:spTgt spid="11"/>
                                        </p:tgtEl>
                                        <p:attrNameLst>
                                          <p:attrName>ppt_y</p:attrName>
                                        </p:attrNameLst>
                                      </p:cBhvr>
                                      <p:tavLst>
                                        <p:tav tm="0" fmla="#ppt_y-sin(pi*$)/27">
                                          <p:val>
                                            <p:fltVal val="0"/>
                                          </p:val>
                                        </p:tav>
                                        <p:tav tm="100000">
                                          <p:val>
                                            <p:fltVal val="1"/>
                                          </p:val>
                                        </p:tav>
                                      </p:tavLst>
                                    </p:anim>
                                    <p:anim calcmode="lin" valueType="num">
                                      <p:cBhvr>
                                        <p:cTn id="58" dur="1" tmFilter="0, 0; 0.125,0.2665; 0.25,0.4; 0.375,0.465; 0.5,0.5;  0.625,0.535; 0.75,0.6; 0.875,0.7335; 1,1">
                                          <p:stCondLst>
                                            <p:cond delay="499"/>
                                          </p:stCondLst>
                                        </p:cTn>
                                        <p:tgtEl>
                                          <p:spTgt spid="11"/>
                                        </p:tgtEl>
                                        <p:attrNameLst>
                                          <p:attrName>ppt_y</p:attrName>
                                        </p:attrNameLst>
                                      </p:cBhvr>
                                      <p:tavLst>
                                        <p:tav tm="0" fmla="#ppt_y-sin(pi*$)/81">
                                          <p:val>
                                            <p:fltVal val="0"/>
                                          </p:val>
                                        </p:tav>
                                        <p:tav tm="100000">
                                          <p:val>
                                            <p:fltVal val="1"/>
                                          </p:val>
                                        </p:tav>
                                      </p:tavLst>
                                    </p:anim>
                                    <p:animScale>
                                      <p:cBhvr>
                                        <p:cTn id="59" dur="1">
                                          <p:stCondLst>
                                            <p:cond delay="160"/>
                                          </p:stCondLst>
                                        </p:cTn>
                                        <p:tgtEl>
                                          <p:spTgt spid="11"/>
                                        </p:tgtEl>
                                      </p:cBhvr>
                                      <p:to x="100000" y="60000"/>
                                    </p:animScale>
                                    <p:animScale>
                                      <p:cBhvr>
                                        <p:cTn id="60" dur="1" decel="50000">
                                          <p:stCondLst>
                                            <p:cond delay="166"/>
                                          </p:stCondLst>
                                        </p:cTn>
                                        <p:tgtEl>
                                          <p:spTgt spid="11"/>
                                        </p:tgtEl>
                                      </p:cBhvr>
                                      <p:to x="100000" y="100000"/>
                                    </p:animScale>
                                    <p:animScale>
                                      <p:cBhvr>
                                        <p:cTn id="61" dur="1">
                                          <p:stCondLst>
                                            <p:cond delay="323"/>
                                          </p:stCondLst>
                                        </p:cTn>
                                        <p:tgtEl>
                                          <p:spTgt spid="11"/>
                                        </p:tgtEl>
                                      </p:cBhvr>
                                      <p:to x="100000" y="80000"/>
                                    </p:animScale>
                                    <p:animScale>
                                      <p:cBhvr>
                                        <p:cTn id="62" dur="1" decel="50000">
                                          <p:stCondLst>
                                            <p:cond delay="329"/>
                                          </p:stCondLst>
                                        </p:cTn>
                                        <p:tgtEl>
                                          <p:spTgt spid="11"/>
                                        </p:tgtEl>
                                      </p:cBhvr>
                                      <p:to x="100000" y="100000"/>
                                    </p:animScale>
                                    <p:animScale>
                                      <p:cBhvr>
                                        <p:cTn id="63" dur="1">
                                          <p:stCondLst>
                                            <p:cond delay="499"/>
                                          </p:stCondLst>
                                        </p:cTn>
                                        <p:tgtEl>
                                          <p:spTgt spid="11"/>
                                        </p:tgtEl>
                                      </p:cBhvr>
                                      <p:to x="100000" y="90000"/>
                                    </p:animScale>
                                    <p:animScale>
                                      <p:cBhvr>
                                        <p:cTn id="64" dur="1" decel="50000">
                                          <p:stCondLst>
                                            <p:cond delay="499"/>
                                          </p:stCondLst>
                                        </p:cTn>
                                        <p:tgtEl>
                                          <p:spTgt spid="11"/>
                                        </p:tgtEl>
                                      </p:cBhvr>
                                      <p:to x="100000" y="100000"/>
                                    </p:animScale>
                                    <p:animScale>
                                      <p:cBhvr>
                                        <p:cTn id="65" dur="1">
                                          <p:stCondLst>
                                            <p:cond delay="499"/>
                                          </p:stCondLst>
                                        </p:cTn>
                                        <p:tgtEl>
                                          <p:spTgt spid="11"/>
                                        </p:tgtEl>
                                      </p:cBhvr>
                                      <p:to x="100000" y="95000"/>
                                    </p:animScale>
                                    <p:animScale>
                                      <p:cBhvr>
                                        <p:cTn id="66" dur="1" decel="50000">
                                          <p:stCondLst>
                                            <p:cond delay="499"/>
                                          </p:stCondLst>
                                        </p:cTn>
                                        <p:tgtEl>
                                          <p:spTgt spid="11"/>
                                        </p:tgtEl>
                                      </p:cBhvr>
                                      <p:to x="100000" y="100000"/>
                                    </p:animScale>
                                  </p:childTnLst>
                                </p:cTn>
                              </p:par>
                              <p:par>
                                <p:cTn id="67" presetID="2" presetClass="entr" presetSubtype="4"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500" fill="hold"/>
                                        <p:tgtEl>
                                          <p:spTgt spid="12"/>
                                        </p:tgtEl>
                                        <p:attrNameLst>
                                          <p:attrName>ppt_x</p:attrName>
                                        </p:attrNameLst>
                                      </p:cBhvr>
                                      <p:tavLst>
                                        <p:tav tm="0">
                                          <p:val>
                                            <p:strVal val="#ppt_x"/>
                                          </p:val>
                                        </p:tav>
                                        <p:tav tm="100000">
                                          <p:val>
                                            <p:strVal val="#ppt_x"/>
                                          </p:val>
                                        </p:tav>
                                      </p:tavLst>
                                    </p:anim>
                                    <p:anim calcmode="lin" valueType="num">
                                      <p:cBhvr additive="base">
                                        <p:cTn id="70" dur="500" fill="hold"/>
                                        <p:tgtEl>
                                          <p:spTgt spid="12"/>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ppt_x"/>
                                          </p:val>
                                        </p:tav>
                                        <p:tav tm="100000">
                                          <p:val>
                                            <p:strVal val="#ppt_x"/>
                                          </p:val>
                                        </p:tav>
                                      </p:tavLst>
                                    </p:anim>
                                    <p:anim calcmode="lin" valueType="num">
                                      <p:cBhvr additive="base">
                                        <p:cTn id="74" dur="500" fill="hold"/>
                                        <p:tgtEl>
                                          <p:spTgt spid="13"/>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additive="base">
                                        <p:cTn id="77" dur="500" fill="hold"/>
                                        <p:tgtEl>
                                          <p:spTgt spid="14"/>
                                        </p:tgtEl>
                                        <p:attrNameLst>
                                          <p:attrName>ppt_x</p:attrName>
                                        </p:attrNameLst>
                                      </p:cBhvr>
                                      <p:tavLst>
                                        <p:tav tm="0">
                                          <p:val>
                                            <p:strVal val="#ppt_x"/>
                                          </p:val>
                                        </p:tav>
                                        <p:tav tm="100000">
                                          <p:val>
                                            <p:strVal val="#ppt_x"/>
                                          </p:val>
                                        </p:tav>
                                      </p:tavLst>
                                    </p:anim>
                                    <p:anim calcmode="lin" valueType="num">
                                      <p:cBhvr additive="base">
                                        <p:cTn id="78" dur="500" fill="hold"/>
                                        <p:tgtEl>
                                          <p:spTgt spid="14"/>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226"/>
                                        </p:tgtEl>
                                        <p:attrNameLst>
                                          <p:attrName>style.visibility</p:attrName>
                                        </p:attrNameLst>
                                      </p:cBhvr>
                                      <p:to>
                                        <p:strVal val="visible"/>
                                      </p:to>
                                    </p:set>
                                    <p:anim calcmode="lin" valueType="num">
                                      <p:cBhvr additive="base">
                                        <p:cTn id="81" dur="500" fill="hold"/>
                                        <p:tgtEl>
                                          <p:spTgt spid="226"/>
                                        </p:tgtEl>
                                        <p:attrNameLst>
                                          <p:attrName>ppt_x</p:attrName>
                                        </p:attrNameLst>
                                      </p:cBhvr>
                                      <p:tavLst>
                                        <p:tav tm="0">
                                          <p:val>
                                            <p:strVal val="#ppt_x"/>
                                          </p:val>
                                        </p:tav>
                                        <p:tav tm="100000">
                                          <p:val>
                                            <p:strVal val="#ppt_x"/>
                                          </p:val>
                                        </p:tav>
                                      </p:tavLst>
                                    </p:anim>
                                    <p:anim calcmode="lin" valueType="num">
                                      <p:cBhvr additive="base">
                                        <p:cTn id="82" dur="500" fill="hold"/>
                                        <p:tgtEl>
                                          <p:spTgt spid="2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2" grpId="0" animBg="1"/>
      <p:bldP spid="13" grpId="0" animBg="1"/>
      <p:bldP spid="14" grpId="0" animBg="1"/>
    </p:bld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TotalTime>
  <Words>1215</Words>
  <Application>Microsoft Office PowerPoint</Application>
  <PresentationFormat>Custom</PresentationFormat>
  <Paragraphs>103</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Times New Roman</vt:lpstr>
      <vt:lpstr>Paytone One</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 CHAU</dc:creator>
  <cp:lastModifiedBy>WINDOWS</cp:lastModifiedBy>
  <cp:revision>10</cp:revision>
  <dcterms:modified xsi:type="dcterms:W3CDTF">2025-01-22T00:07:59Z</dcterms:modified>
</cp:coreProperties>
</file>