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7" r:id="rId10"/>
    <p:sldId id="280" r:id="rId11"/>
  </p:sldIdLst>
  <p:sldSz cx="18288000" cy="10287000"/>
  <p:notesSz cx="6858000" cy="9144000"/>
  <p:embeddedFontLst>
    <p:embeddedFont>
      <p:font typeface="Paytone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483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Paytone One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</cp:revision>
  <dcterms:modified xsi:type="dcterms:W3CDTF">2025-03-10T03:30:31Z</dcterms:modified>
</cp:coreProperties>
</file>