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960" r:id="rId2"/>
    <p:sldId id="3154" r:id="rId3"/>
    <p:sldId id="3159" r:id="rId4"/>
    <p:sldId id="3160" r:id="rId5"/>
    <p:sldId id="3161" r:id="rId6"/>
    <p:sldId id="3163" r:id="rId7"/>
    <p:sldId id="3164" r:id="rId8"/>
    <p:sldId id="3157" r:id="rId9"/>
    <p:sldId id="3158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8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17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9" y="786297"/>
            <a:ext cx="9339881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D6922B8-69C3-421B-BEE8-E757CBF2AC0C}"/>
              </a:ext>
            </a:extLst>
          </p:cNvPr>
          <p:cNvGrpSpPr/>
          <p:nvPr/>
        </p:nvGrpSpPr>
        <p:grpSpPr>
          <a:xfrm>
            <a:off x="705186" y="3271952"/>
            <a:ext cx="10212419" cy="2969027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1113205" y="3465839"/>
            <a:ext cx="9608385" cy="233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tớ sẽ thực hành để tạo các thư mục này trên máy tính.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463858" y="617021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44149" y="713286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43" y="1962258"/>
            <a:ext cx="5965066" cy="4271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95992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354805"/>
            <a:ext cx="11029419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903" y="1010621"/>
            <a:ext cx="876376" cy="883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1" y="2305130"/>
            <a:ext cx="5514709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3717120"/>
            <a:ext cx="4132950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chứa gì.</a:t>
            </a:r>
          </a:p>
        </p:txBody>
      </p:sp>
    </p:spTree>
    <p:extLst>
      <p:ext uri="{BB962C8B-B14F-4D97-AF65-F5344CB8AC3E}">
        <p14:creationId xmlns:p14="http://schemas.microsoft.com/office/powerpoint/2010/main" val="40611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6004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7371B7C-E543-4011-B639-CA56EDEE5676}"/>
              </a:ext>
            </a:extLst>
          </p:cNvPr>
          <p:cNvSpPr/>
          <p:nvPr/>
        </p:nvSpPr>
        <p:spPr>
          <a:xfrm>
            <a:off x="581291" y="980241"/>
            <a:ext cx="1102941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F69956-7F36-4EFF-88F5-A290EF0B83C6}"/>
              </a:ext>
            </a:extLst>
          </p:cNvPr>
          <p:cNvGrpSpPr/>
          <p:nvPr/>
        </p:nvGrpSpPr>
        <p:grpSpPr>
          <a:xfrm>
            <a:off x="820438" y="2813775"/>
            <a:ext cx="5962691" cy="3063984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19" name="Picture 18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id="{86898A6D-5B4C-4DE5-A47B-34AE6D6E8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12" y="1411018"/>
            <a:ext cx="3762377" cy="37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2246325"/>
            <a:ext cx="5199750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54). Gõ tên thư mục, chẳng hạn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90" y="4316092"/>
            <a:ext cx="2855137" cy="948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296673"/>
            <a:ext cx="1078775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Tạo tiếp các thư mục mới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519" y="2277226"/>
            <a:ext cx="4865521" cy="1818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659A3D-E3E8-4480-9FDC-03ECCB9F8F78}"/>
              </a:ext>
            </a:extLst>
          </p:cNvPr>
          <p:cNvSpPr/>
          <p:nvPr/>
        </p:nvSpPr>
        <p:spPr>
          <a:xfrm>
            <a:off x="3647438" y="4236594"/>
            <a:ext cx="796327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Sau bước này, em đã tạo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Tương tự, em tạo thêm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co tich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647911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104949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cửa sổ làm việc với tệp và thư mục, chọn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D40B3-60F7-4290-A4EA-59B27B0BB341}"/>
              </a:ext>
            </a:extLst>
          </p:cNvPr>
          <p:cNvSpPr/>
          <p:nvPr/>
        </p:nvSpPr>
        <p:spPr>
          <a:xfrm>
            <a:off x="581290" y="3684144"/>
            <a:ext cx="999527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B6A07-E4A9-4A62-975F-9FE8D6EC5ECD}"/>
              </a:ext>
            </a:extLst>
          </p:cNvPr>
          <p:cNvSpPr/>
          <p:nvPr/>
        </p:nvSpPr>
        <p:spPr>
          <a:xfrm>
            <a:off x="581290" y="5936502"/>
            <a:ext cx="1078775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Em hãy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170" y="1996052"/>
            <a:ext cx="4488521" cy="1654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847497-39BA-4C43-8623-39EF0404F9EA}"/>
              </a:ext>
            </a:extLst>
          </p:cNvPr>
          <p:cNvSpPr/>
          <p:nvPr/>
        </p:nvSpPr>
        <p:spPr>
          <a:xfrm>
            <a:off x="581291" y="142840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Rename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70FED-6D37-4300-BD58-1497D23A9FF1}"/>
              </a:ext>
            </a:extLst>
          </p:cNvPr>
          <p:cNvSpPr/>
          <p:nvPr/>
        </p:nvSpPr>
        <p:spPr>
          <a:xfrm>
            <a:off x="581291" y="93974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chọn.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454" y="2405974"/>
            <a:ext cx="2477166" cy="840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5F8311-67BA-40BF-A253-C063A5FE4BB0}"/>
              </a:ext>
            </a:extLst>
          </p:cNvPr>
          <p:cNvSpPr/>
          <p:nvPr/>
        </p:nvSpPr>
        <p:spPr>
          <a:xfrm>
            <a:off x="581290" y="4249395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Xóa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95" y="4334045"/>
            <a:ext cx="4228645" cy="15847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F21B0E-67D3-4043-8D06-3EA3A8E9AC9A}"/>
              </a:ext>
            </a:extLst>
          </p:cNvPr>
          <p:cNvSpPr/>
          <p:nvPr/>
        </p:nvSpPr>
        <p:spPr>
          <a:xfrm>
            <a:off x="581291" y="4813832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Nhảy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B47BA-B0AC-4888-945D-17B83E329133}"/>
              </a:ext>
            </a:extLst>
          </p:cNvPr>
          <p:cNvSpPr/>
          <p:nvPr/>
        </p:nvSpPr>
        <p:spPr>
          <a:xfrm>
            <a:off x="581291" y="537516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Delete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57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9EB3BF-823D-4DB0-B324-B168C344CD4E}"/>
              </a:ext>
            </a:extLst>
          </p:cNvPr>
          <p:cNvSpPr/>
          <p:nvPr/>
        </p:nvSpPr>
        <p:spPr>
          <a:xfrm>
            <a:off x="6951518" y="2405974"/>
            <a:ext cx="405246" cy="51372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2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10" grpId="0"/>
      <p:bldP spid="11" grpId="0"/>
      <p:bldP spid="14" grpId="0"/>
      <p:bldP spid="15" grpId="0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tệp ở thư mục cho trước theo yêu cầu.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42769A0-DD79-4CEF-96FA-178D5BCB21C1}"/>
              </a:ext>
            </a:extLst>
          </p:cNvPr>
          <p:cNvSpPr/>
          <p:nvPr/>
        </p:nvSpPr>
        <p:spPr>
          <a:xfrm>
            <a:off x="581291" y="81768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E281D-CE75-48FA-A99F-DD90B211AB3E}"/>
              </a:ext>
            </a:extLst>
          </p:cNvPr>
          <p:cNvSpPr/>
          <p:nvPr/>
        </p:nvSpPr>
        <p:spPr>
          <a:xfrm>
            <a:off x="581290" y="1273525"/>
            <a:ext cx="11029419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th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mục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C2DF5-196F-4C4D-943C-A0E7DAE37C86}"/>
              </a:ext>
            </a:extLst>
          </p:cNvPr>
          <p:cNvSpPr/>
          <p:nvPr/>
        </p:nvSpPr>
        <p:spPr>
          <a:xfrm>
            <a:off x="581290" y="1762185"/>
            <a:ext cx="7485750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Lần lượt mở các thư mục theo yêu cầu để đến được tệp cần tìm. Ta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thể mở các thư mục và thư mục con ở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khung bên trái hoặc nhảy đúp vào mỗi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ở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Ví dụ, để tìm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như cây thư mục Hình 58.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87A9BF-0E68-414A-ABA8-0B64181921F9}"/>
              </a:ext>
            </a:extLst>
          </p:cNvPr>
          <p:cNvSpPr/>
          <p:nvPr/>
        </p:nvSpPr>
        <p:spPr>
          <a:xfrm>
            <a:off x="581290" y="4376524"/>
            <a:ext cx="11244951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 thư mục, nháy chuột vào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nháy đúp chuột vào thư mục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mở, ta sẽ thấy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Lưu ý: Mỗi máy tính sẽ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tên tệp và thư mục khác nhau, em hãy thực hiện theo hướng dẫn cụ thể của thầy, cô giáo.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57AAD2-C43E-4CF0-81ED-73358A17E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104" y="467222"/>
            <a:ext cx="2966503" cy="37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Hãy tạo các thư mục theo sơ đồ hình cây biểu diễn cách sắp xếp sách trên giá như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770DC8-2D80-4B12-B179-29CF25F904DF}"/>
              </a:ext>
            </a:extLst>
          </p:cNvPr>
          <p:cNvSpPr/>
          <p:nvPr/>
        </p:nvSpPr>
        <p:spPr>
          <a:xfrm>
            <a:off x="585898" y="5031328"/>
            <a:ext cx="1100859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tìm một tệp nằm trong một thư mục ở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hoặc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của máy tính em đang thực hành.</a:t>
            </a:r>
          </a:p>
          <a:p>
            <a:pPr algn="just" defTabSz="342900">
              <a:lnSpc>
                <a:spcPct val="150000"/>
              </a:lnSpc>
            </a:pP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964B32-5BF9-4E0E-9673-B1797C218E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82" b="92273" l="3390" r="97987">
                        <a14:foregroundMark x1="60911" y1="15909" x2="60911" y2="15909"/>
                        <a14:foregroundMark x1="28708" y1="52727" x2="28708" y2="52727"/>
                        <a14:foregroundMark x1="8051" y1="88636" x2="8051" y2="88636"/>
                        <a14:foregroundMark x1="3390" y1="88182" x2="3390" y2="88182"/>
                        <a14:foregroundMark x1="80508" y1="89091" x2="80508" y2="89091"/>
                        <a14:foregroundMark x1="91314" y1="85455" x2="91314" y2="85455"/>
                        <a14:foregroundMark x1="91843" y1="68182" x2="91843" y2="68182"/>
                        <a14:foregroundMark x1="98093" y1="92273" x2="98093" y2="92273"/>
                        <a14:foregroundMark x1="58051" y1="10909" x2="58051" y2="10909"/>
                        <a14:foregroundMark x1="57415" y1="8182" x2="57415" y2="8182"/>
                        <a14:foregroundMark x1="39831" y1="79545" x2="39831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83" y="2630455"/>
            <a:ext cx="9503828" cy="2214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1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2B1D5DC-D9B4-4A5F-87FB-5AEDC3F9BBAC}"/>
              </a:ext>
            </a:extLst>
          </p:cNvPr>
          <p:cNvSpPr/>
          <p:nvPr/>
        </p:nvSpPr>
        <p:spPr>
          <a:xfrm>
            <a:off x="882175" y="1981228"/>
            <a:ext cx="1042764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tạo thư mục 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 ch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và các thư mục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on để lưu ảnh của mình một cách hợp lí.</a:t>
            </a:r>
          </a:p>
        </p:txBody>
      </p:sp>
    </p:spTree>
    <p:extLst>
      <p:ext uri="{BB962C8B-B14F-4D97-AF65-F5344CB8AC3E}">
        <p14:creationId xmlns:p14="http://schemas.microsoft.com/office/powerpoint/2010/main" val="128122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776</Words>
  <Application>Microsoft Office PowerPoint</Application>
  <PresentationFormat>Widescreen</PresentationFormat>
  <Paragraphs>63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Arial</vt:lpstr>
      <vt:lpstr>Calibri</vt:lpstr>
      <vt:lpstr>iCiel Cadena</vt:lpstr>
      <vt:lpstr>SVN-SAF</vt:lpstr>
      <vt:lpstr>Times New Roman</vt:lpstr>
      <vt:lpstr>UTM Avo</vt:lpstr>
      <vt:lpstr>UTM HelvetIns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</cp:lastModifiedBy>
  <cp:revision>183</cp:revision>
  <dcterms:created xsi:type="dcterms:W3CDTF">2021-11-14T08:33:55Z</dcterms:created>
  <dcterms:modified xsi:type="dcterms:W3CDTF">2025-03-10T03:03:30Z</dcterms:modified>
</cp:coreProperties>
</file>