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tags/tag15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705" r:id="rId3"/>
    <p:sldMasterId id="2147483717" r:id="rId4"/>
    <p:sldMasterId id="2147483739" r:id="rId5"/>
  </p:sldMasterIdLst>
  <p:notesMasterIdLst>
    <p:notesMasterId r:id="rId26"/>
  </p:notesMasterIdLst>
  <p:sldIdLst>
    <p:sldId id="365" r:id="rId6"/>
    <p:sldId id="262" r:id="rId7"/>
    <p:sldId id="2007577093" r:id="rId8"/>
    <p:sldId id="2007577094" r:id="rId9"/>
    <p:sldId id="2007577095" r:id="rId10"/>
    <p:sldId id="2007577096" r:id="rId11"/>
    <p:sldId id="257" r:id="rId12"/>
    <p:sldId id="366" r:id="rId13"/>
    <p:sldId id="372" r:id="rId14"/>
    <p:sldId id="258" r:id="rId15"/>
    <p:sldId id="370" r:id="rId16"/>
    <p:sldId id="356" r:id="rId17"/>
    <p:sldId id="369" r:id="rId18"/>
    <p:sldId id="375" r:id="rId19"/>
    <p:sldId id="376" r:id="rId20"/>
    <p:sldId id="377" r:id="rId21"/>
    <p:sldId id="378" r:id="rId22"/>
    <p:sldId id="362" r:id="rId23"/>
    <p:sldId id="2007577097" r:id="rId24"/>
    <p:sldId id="380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94660"/>
  </p:normalViewPr>
  <p:slideViewPr>
    <p:cSldViewPr snapToGrid="0">
      <p:cViewPr varScale="1">
        <p:scale>
          <a:sx n="56" d="100"/>
          <a:sy n="56" d="100"/>
        </p:scale>
        <p:origin x="1104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739C1-298E-4BC4-BA73-1EEEBBC49FF6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DEDC8-F581-455B-85E1-5B2F4409E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73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nhilinh.phan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facebook.com/groups/443096903751589" TargetMode="Externa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8c30da526c_0_8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8c30da526c_0_8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8c30da526c_0_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8c30da526c_0_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91c7d10726_8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91c7d10726_8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8c30da526c_0_8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8c30da526c_0_8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8c30da526c_0_8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8c30da526c_0_8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91c7d10726_8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91c7d10726_8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39396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8c30da526c_0_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8c30da526c_0_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50796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8c30da526c_0_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8c30da526c_0_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846952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8c30da526c_0_8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8c30da526c_0_8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022610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8c30da526c_0_8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8c30da526c_0_8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8c30da526c_0_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8c30da526c_0_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19017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Google Shape;1788;gf9ee626784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9" name="Google Shape;1789;gf9ee626784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vi-VN" b="0"/>
              <a:t>Tác</a:t>
            </a:r>
            <a:r>
              <a:rPr lang="vi-VN" b="0" baseline="0"/>
              <a:t> giả bộ ppt Toán + TV2: Phan Thị Linh – Đà Nẵng</a:t>
            </a:r>
          </a:p>
          <a:p>
            <a:r>
              <a:rPr lang="vi-VN" b="0" baseline="0"/>
              <a:t>Sđt lh: 0916.604.268</a:t>
            </a:r>
          </a:p>
          <a:p>
            <a:r>
              <a:rPr lang="vi-VN" sz="1100" b="0">
                <a:latin typeface="Arial" pitchFamily="34" charset="0"/>
                <a:cs typeface="Arial" pitchFamily="34" charset="0"/>
              </a:rPr>
              <a:t>+ Zalo: 0916.604.268</a:t>
            </a:r>
          </a:p>
          <a:p>
            <a:r>
              <a:rPr lang="vi-VN" sz="1100" b="0">
                <a:latin typeface="Arial" pitchFamily="34" charset="0"/>
                <a:cs typeface="Arial" pitchFamily="34" charset="0"/>
              </a:rPr>
              <a:t>+ Facebook cá nhân: </a:t>
            </a:r>
            <a:r>
              <a:rPr lang="vi-VN" sz="1100" b="0">
                <a:hlinkClick r:id="rId3"/>
              </a:rPr>
              <a:t>https://www.facebook.com/nhilinh.phan/</a:t>
            </a:r>
            <a:endParaRPr lang="vi-VN" sz="1100" b="0"/>
          </a:p>
          <a:p>
            <a:r>
              <a:rPr lang="vi-VN" sz="1100" b="0">
                <a:latin typeface="Arial" pitchFamily="34" charset="0"/>
                <a:cs typeface="Arial" pitchFamily="34" charset="0"/>
              </a:rPr>
              <a:t>+ Nhóm chia sẻ tài liệu: </a:t>
            </a:r>
            <a:r>
              <a:rPr lang="vi-VN" sz="1100" b="0">
                <a:hlinkClick r:id="rId4"/>
              </a:rPr>
              <a:t>https://www.facebook.com/groups/443096903751589</a:t>
            </a:r>
            <a:endParaRPr lang="vi-VN" sz="1100" b="0"/>
          </a:p>
          <a:p>
            <a:r>
              <a:rPr lang="vi-VN" sz="1100" b="0">
                <a:latin typeface="Arial" pitchFamily="34" charset="0"/>
                <a:cs typeface="Arial" pitchFamily="34" charset="0"/>
              </a:rPr>
              <a:t>Hãy</a:t>
            </a:r>
            <a:r>
              <a:rPr lang="vi-VN" sz="1100" b="0" baseline="0">
                <a:latin typeface="Arial" pitchFamily="34" charset="0"/>
                <a:cs typeface="Arial" pitchFamily="34" charset="0"/>
              </a:rPr>
              <a:t> liên hệ chính chủ sản phẩm để được hỗ trợ và đồng hành trong suốt năm học nhé!</a:t>
            </a:r>
            <a:endParaRPr lang="vi-VN" sz="1100" b="0">
              <a:latin typeface="Arial" pitchFamily="34" charset="0"/>
              <a:cs typeface="Arial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91c7d10726_8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91c7d10726_8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5942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Học trực tiếp thì cho HS giơ tay</a:t>
            </a:r>
          </a:p>
          <a:p>
            <a:r>
              <a:rPr lang="en-US"/>
              <a:t>Học online gv có thể cho hs thi đua chat trên khung chat để dễ quản lí</a:t>
            </a:r>
          </a:p>
        </p:txBody>
      </p:sp>
    </p:spTree>
    <p:extLst>
      <p:ext uri="{BB962C8B-B14F-4D97-AF65-F5344CB8AC3E}">
        <p14:creationId xmlns:p14="http://schemas.microsoft.com/office/powerpoint/2010/main" val="1378243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Học trực tiếp thì cho HS giơ tay</a:t>
            </a:r>
          </a:p>
          <a:p>
            <a:r>
              <a:rPr lang="en-US"/>
              <a:t>Học online gv có thể cho hs thi đua chat trên khung chat để dễ quản lí</a:t>
            </a:r>
          </a:p>
        </p:txBody>
      </p:sp>
    </p:spTree>
    <p:extLst>
      <p:ext uri="{BB962C8B-B14F-4D97-AF65-F5344CB8AC3E}">
        <p14:creationId xmlns:p14="http://schemas.microsoft.com/office/powerpoint/2010/main" val="29734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Học trực tiếp thì cho HS giơ tay</a:t>
            </a:r>
          </a:p>
          <a:p>
            <a:r>
              <a:rPr lang="en-US"/>
              <a:t>Học online gv có thể cho hs thi đua chat trên khung chat để dễ quản lí</a:t>
            </a:r>
          </a:p>
        </p:txBody>
      </p:sp>
    </p:spTree>
    <p:extLst>
      <p:ext uri="{BB962C8B-B14F-4D97-AF65-F5344CB8AC3E}">
        <p14:creationId xmlns:p14="http://schemas.microsoft.com/office/powerpoint/2010/main" val="3308729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Học trực tiếp thì cho HS giơ tay</a:t>
            </a:r>
          </a:p>
          <a:p>
            <a:r>
              <a:rPr lang="en-US"/>
              <a:t>Học online gv có thể cho hs thi đua chat trên khung chat để dễ quản lí</a:t>
            </a:r>
          </a:p>
        </p:txBody>
      </p:sp>
    </p:spTree>
    <p:extLst>
      <p:ext uri="{BB962C8B-B14F-4D97-AF65-F5344CB8AC3E}">
        <p14:creationId xmlns:p14="http://schemas.microsoft.com/office/powerpoint/2010/main" val="15319923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91c7d10726_8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91c7d10726_8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91c7d10726_8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91c7d10726_8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8c30da526c_0_8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8c30da526c_0_8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96842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4.xml"/><Relationship Id="rId4" Type="http://schemas.openxmlformats.org/officeDocument/2006/relationships/hyperlink" Target="http://bit.ly/2TtBDfr" TargetMode="Externa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5.xml"/><Relationship Id="rId5" Type="http://schemas.openxmlformats.org/officeDocument/2006/relationships/slide" Target="../slides/slide2.xml"/><Relationship Id="rId4" Type="http://schemas.openxmlformats.org/officeDocument/2006/relationships/slide" Target="../slides/slide10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277" tIns="43142" rIns="86277" bIns="43142" rtlCol="0" anchor="ctr"/>
          <a:lstStyle/>
          <a:p>
            <a:pPr algn="ctr" defTabSz="862758" fontAlgn="base">
              <a:spcBef>
                <a:spcPct val="0"/>
              </a:spcBef>
              <a:spcAft>
                <a:spcPct val="0"/>
              </a:spcAft>
            </a:pPr>
            <a:endParaRPr lang="zh-CN" altLang="en-US" sz="17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991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954509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232663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828531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367917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268652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863616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706150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5291126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1336834" y="1567962"/>
            <a:ext cx="3159525" cy="3159525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/>
          <p:nvPr/>
        </p:nvSpPr>
        <p:spPr>
          <a:xfrm>
            <a:off x="675134" y="1133195"/>
            <a:ext cx="3159525" cy="3159525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1;p2"/>
          <p:cNvSpPr/>
          <p:nvPr/>
        </p:nvSpPr>
        <p:spPr>
          <a:xfrm flipH="1">
            <a:off x="5892392" y="13751"/>
            <a:ext cx="6300713" cy="3924249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" name="Google Shape;12;p2"/>
          <p:cNvSpPr/>
          <p:nvPr/>
        </p:nvSpPr>
        <p:spPr>
          <a:xfrm flipH="1">
            <a:off x="6062742" y="-40433"/>
            <a:ext cx="6166525" cy="3838112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3" name="Google Shape;13;p2"/>
          <p:cNvGrpSpPr/>
          <p:nvPr/>
        </p:nvGrpSpPr>
        <p:grpSpPr>
          <a:xfrm rot="10800000" flipH="1">
            <a:off x="15" y="2222624"/>
            <a:ext cx="13566696" cy="4640683"/>
            <a:chOff x="1367050" y="3059225"/>
            <a:chExt cx="1407100" cy="848450"/>
          </a:xfrm>
        </p:grpSpPr>
        <p:sp>
          <p:nvSpPr>
            <p:cNvPr id="14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825400" y="3454100"/>
            <a:ext cx="4876800" cy="19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825400" y="5185900"/>
            <a:ext cx="4876800" cy="75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3200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1191479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oogle Shape;19;p3"/>
          <p:cNvGrpSpPr/>
          <p:nvPr/>
        </p:nvGrpSpPr>
        <p:grpSpPr>
          <a:xfrm>
            <a:off x="-33" y="3297958"/>
            <a:ext cx="12192000" cy="3559561"/>
            <a:chOff x="-25" y="1390650"/>
            <a:chExt cx="9144000" cy="3752700"/>
          </a:xfrm>
        </p:grpSpPr>
        <p:sp>
          <p:nvSpPr>
            <p:cNvPr id="20" name="Google Shape;20;p3"/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2513600" y="4344400"/>
            <a:ext cx="7168800" cy="81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subTitle" idx="1"/>
          </p:nvPr>
        </p:nvSpPr>
        <p:spPr>
          <a:xfrm>
            <a:off x="2513600" y="5115891"/>
            <a:ext cx="7168800" cy="9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title" idx="2" hasCustomPrompt="1"/>
          </p:nvPr>
        </p:nvSpPr>
        <p:spPr>
          <a:xfrm>
            <a:off x="2433092" y="711167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405885392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ới thiệ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ủ đề">
            <a:extLst>
              <a:ext uri="{FF2B5EF4-FFF2-40B4-BE49-F238E27FC236}">
                <a16:creationId xmlns:a16="http://schemas.microsoft.com/office/drawing/2014/main" id="{78007B22-33A5-4E09-B943-5AFB5A8CEF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24445" y="999515"/>
            <a:ext cx="836756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4800" b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rta Std CY Bold" panose="00000800000000000000" pitchFamily="50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>
              <a:defRPr lang="en-US" sz="1800" smtClean="0"/>
            </a:lvl2pPr>
            <a:lvl3pPr>
              <a:defRPr lang="en-US" sz="1800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/>
            <a:r>
              <a:rPr lang="en-US"/>
              <a:t>CHỦ ĐỀ</a:t>
            </a:r>
          </a:p>
        </p:txBody>
      </p:sp>
      <p:sp>
        <p:nvSpPr>
          <p:cNvPr id="6" name="Bài học">
            <a:extLst>
              <a:ext uri="{FF2B5EF4-FFF2-40B4-BE49-F238E27FC236}">
                <a16:creationId xmlns:a16="http://schemas.microsoft.com/office/drawing/2014/main" id="{E1F1D32A-0D6D-45C8-9A6E-055A426D12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58784" y="2207151"/>
            <a:ext cx="7533216" cy="60342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indent="0">
              <a:buFontTx/>
              <a:buNone/>
              <a:defRPr lang="en-US" sz="56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Quicksand Medium" pitchFamily="2" charset="0"/>
                <a:ea typeface="Arial-Rounded" panose="020B0500000000000000" pitchFamily="34" charset="0"/>
                <a:cs typeface="Arial-SGK-TV" pitchFamily="2" charset="0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Bài</a:t>
            </a:r>
          </a:p>
        </p:txBody>
      </p:sp>
      <p:sp>
        <p:nvSpPr>
          <p:cNvPr id="3" name="Hình">
            <a:extLst>
              <a:ext uri="{FF2B5EF4-FFF2-40B4-BE49-F238E27FC236}">
                <a16:creationId xmlns:a16="http://schemas.microsoft.com/office/drawing/2014/main" id="{029A8592-CE8C-4050-B1DF-491E7652F22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2517922"/>
            <a:ext cx="3962400" cy="4340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hình ảnh</a:t>
            </a:r>
          </a:p>
        </p:txBody>
      </p:sp>
    </p:spTree>
    <p:extLst>
      <p:ext uri="{BB962C8B-B14F-4D97-AF65-F5344CB8AC3E}">
        <p14:creationId xmlns:p14="http://schemas.microsoft.com/office/powerpoint/2010/main" val="30147465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1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 rot="10800000">
            <a:off x="10058392" y="5847797"/>
            <a:ext cx="2133608" cy="1035603"/>
          </a:xfrm>
          <a:custGeom>
            <a:avLst/>
            <a:gdLst/>
            <a:ahLst/>
            <a:cxnLst/>
            <a:rect l="l" t="t" r="r" b="b"/>
            <a:pathLst>
              <a:path w="32850" h="14118" extrusionOk="0">
                <a:moveTo>
                  <a:pt x="1" y="1"/>
                </a:moveTo>
                <a:lnTo>
                  <a:pt x="1" y="12945"/>
                </a:lnTo>
                <a:cubicBezTo>
                  <a:pt x="57" y="12959"/>
                  <a:pt x="113" y="13001"/>
                  <a:pt x="168" y="13015"/>
                </a:cubicBezTo>
                <a:cubicBezTo>
                  <a:pt x="1773" y="13750"/>
                  <a:pt x="3537" y="14117"/>
                  <a:pt x="5301" y="14117"/>
                </a:cubicBezTo>
                <a:cubicBezTo>
                  <a:pt x="7217" y="14117"/>
                  <a:pt x="9132" y="13684"/>
                  <a:pt x="10839" y="12820"/>
                </a:cubicBezTo>
                <a:cubicBezTo>
                  <a:pt x="13252" y="11578"/>
                  <a:pt x="15205" y="9598"/>
                  <a:pt x="17297" y="7868"/>
                </a:cubicBezTo>
                <a:cubicBezTo>
                  <a:pt x="19404" y="6124"/>
                  <a:pt x="21858" y="4576"/>
                  <a:pt x="24592" y="4506"/>
                </a:cubicBezTo>
                <a:cubicBezTo>
                  <a:pt x="24664" y="4504"/>
                  <a:pt x="24736" y="4503"/>
                  <a:pt x="24808" y="4503"/>
                </a:cubicBezTo>
                <a:cubicBezTo>
                  <a:pt x="26011" y="4503"/>
                  <a:pt x="27265" y="4752"/>
                  <a:pt x="28452" y="4752"/>
                </a:cubicBezTo>
                <a:cubicBezTo>
                  <a:pt x="29285" y="4752"/>
                  <a:pt x="30086" y="4630"/>
                  <a:pt x="30813" y="4213"/>
                </a:cubicBezTo>
                <a:cubicBezTo>
                  <a:pt x="32222" y="3404"/>
                  <a:pt x="32850" y="1521"/>
                  <a:pt x="3232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" name="Google Shape;27;p4"/>
          <p:cNvSpPr/>
          <p:nvPr/>
        </p:nvSpPr>
        <p:spPr>
          <a:xfrm rot="10800000">
            <a:off x="9" y="8"/>
            <a:ext cx="3305224" cy="1066793"/>
          </a:xfrm>
          <a:custGeom>
            <a:avLst/>
            <a:gdLst/>
            <a:ahLst/>
            <a:cxnLst/>
            <a:rect l="l" t="t" r="r" b="b"/>
            <a:pathLst>
              <a:path w="36002" h="11620" extrusionOk="0">
                <a:moveTo>
                  <a:pt x="36002" y="0"/>
                </a:moveTo>
                <a:cubicBezTo>
                  <a:pt x="34719" y="223"/>
                  <a:pt x="33463" y="865"/>
                  <a:pt x="32375" y="1632"/>
                </a:cubicBezTo>
                <a:cubicBezTo>
                  <a:pt x="30729" y="2818"/>
                  <a:pt x="29334" y="4338"/>
                  <a:pt x="27688" y="5538"/>
                </a:cubicBezTo>
                <a:cubicBezTo>
                  <a:pt x="25164" y="7393"/>
                  <a:pt x="22039" y="8439"/>
                  <a:pt x="18887" y="8467"/>
                </a:cubicBezTo>
                <a:cubicBezTo>
                  <a:pt x="18805" y="8468"/>
                  <a:pt x="18723" y="8469"/>
                  <a:pt x="18641" y="8469"/>
                </a:cubicBezTo>
                <a:cubicBezTo>
                  <a:pt x="16159" y="8469"/>
                  <a:pt x="13715" y="7869"/>
                  <a:pt x="11271" y="7504"/>
                </a:cubicBezTo>
                <a:cubicBezTo>
                  <a:pt x="10215" y="7354"/>
                  <a:pt x="9136" y="7249"/>
                  <a:pt x="8065" y="7249"/>
                </a:cubicBezTo>
                <a:cubicBezTo>
                  <a:pt x="6561" y="7249"/>
                  <a:pt x="5074" y="7456"/>
                  <a:pt x="3697" y="8035"/>
                </a:cubicBezTo>
                <a:cubicBezTo>
                  <a:pt x="2079" y="8718"/>
                  <a:pt x="670" y="10043"/>
                  <a:pt x="0" y="11619"/>
                </a:cubicBezTo>
                <a:lnTo>
                  <a:pt x="36002" y="11619"/>
                </a:lnTo>
                <a:lnTo>
                  <a:pt x="3600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" name="Google Shape;28;p4"/>
          <p:cNvSpPr/>
          <p:nvPr/>
        </p:nvSpPr>
        <p:spPr>
          <a:xfrm rot="10800000">
            <a:off x="-25386" y="-50783"/>
            <a:ext cx="3229020" cy="982084"/>
          </a:xfrm>
          <a:custGeom>
            <a:avLst/>
            <a:gdLst/>
            <a:ahLst/>
            <a:cxnLst/>
            <a:rect l="l" t="t" r="r" b="b"/>
            <a:pathLst>
              <a:path w="36002" h="11620" extrusionOk="0">
                <a:moveTo>
                  <a:pt x="36002" y="0"/>
                </a:moveTo>
                <a:cubicBezTo>
                  <a:pt x="34719" y="223"/>
                  <a:pt x="33463" y="865"/>
                  <a:pt x="32375" y="1632"/>
                </a:cubicBezTo>
                <a:cubicBezTo>
                  <a:pt x="30729" y="2818"/>
                  <a:pt x="29334" y="4338"/>
                  <a:pt x="27688" y="5538"/>
                </a:cubicBezTo>
                <a:cubicBezTo>
                  <a:pt x="25164" y="7393"/>
                  <a:pt x="22039" y="8439"/>
                  <a:pt x="18887" y="8467"/>
                </a:cubicBezTo>
                <a:cubicBezTo>
                  <a:pt x="18805" y="8468"/>
                  <a:pt x="18723" y="8469"/>
                  <a:pt x="18641" y="8469"/>
                </a:cubicBezTo>
                <a:cubicBezTo>
                  <a:pt x="16159" y="8469"/>
                  <a:pt x="13715" y="7869"/>
                  <a:pt x="11271" y="7504"/>
                </a:cubicBezTo>
                <a:cubicBezTo>
                  <a:pt x="10215" y="7354"/>
                  <a:pt x="9136" y="7249"/>
                  <a:pt x="8065" y="7249"/>
                </a:cubicBezTo>
                <a:cubicBezTo>
                  <a:pt x="6561" y="7249"/>
                  <a:pt x="5074" y="7456"/>
                  <a:pt x="3697" y="8035"/>
                </a:cubicBezTo>
                <a:cubicBezTo>
                  <a:pt x="2079" y="8718"/>
                  <a:pt x="670" y="10043"/>
                  <a:pt x="0" y="11619"/>
                </a:cubicBezTo>
                <a:lnTo>
                  <a:pt x="36002" y="11619"/>
                </a:lnTo>
                <a:lnTo>
                  <a:pt x="36002" y="0"/>
                </a:ln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50800" y="593367"/>
            <a:ext cx="10290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950800" y="1536633"/>
            <a:ext cx="102904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1219170" lvl="1" indent="-440256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495093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oogle Shape;32;p5"/>
          <p:cNvGrpSpPr/>
          <p:nvPr/>
        </p:nvGrpSpPr>
        <p:grpSpPr>
          <a:xfrm>
            <a:off x="-33" y="1854200"/>
            <a:ext cx="12192000" cy="5003600"/>
            <a:chOff x="-25" y="1390650"/>
            <a:chExt cx="9144000" cy="3752700"/>
          </a:xfrm>
        </p:grpSpPr>
        <p:sp>
          <p:nvSpPr>
            <p:cNvPr id="33" name="Google Shape;33;p5"/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5"/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5" name="Google Shape;35;p5"/>
          <p:cNvSpPr/>
          <p:nvPr/>
        </p:nvSpPr>
        <p:spPr>
          <a:xfrm rot="-688733">
            <a:off x="7271145" y="6092761"/>
            <a:ext cx="4923479" cy="468523"/>
          </a:xfrm>
          <a:custGeom>
            <a:avLst/>
            <a:gdLst/>
            <a:ahLst/>
            <a:cxnLst/>
            <a:rect l="l" t="t" r="r" b="b"/>
            <a:pathLst>
              <a:path w="17896" h="1703" fill="none" extrusionOk="0">
                <a:moveTo>
                  <a:pt x="17896" y="1465"/>
                </a:moveTo>
                <a:cubicBezTo>
                  <a:pt x="17622" y="762"/>
                  <a:pt x="17229" y="36"/>
                  <a:pt x="16776" y="24"/>
                </a:cubicBezTo>
                <a:cubicBezTo>
                  <a:pt x="16205" y="0"/>
                  <a:pt x="16074" y="1084"/>
                  <a:pt x="15360" y="1274"/>
                </a:cubicBezTo>
                <a:cubicBezTo>
                  <a:pt x="14550" y="1489"/>
                  <a:pt x="14240" y="274"/>
                  <a:pt x="13359" y="453"/>
                </a:cubicBezTo>
                <a:cubicBezTo>
                  <a:pt x="12621" y="596"/>
                  <a:pt x="12574" y="1524"/>
                  <a:pt x="11907" y="1572"/>
                </a:cubicBezTo>
                <a:cubicBezTo>
                  <a:pt x="11145" y="1632"/>
                  <a:pt x="10966" y="465"/>
                  <a:pt x="10157" y="393"/>
                </a:cubicBezTo>
                <a:cubicBezTo>
                  <a:pt x="9323" y="322"/>
                  <a:pt x="9192" y="1465"/>
                  <a:pt x="8275" y="1572"/>
                </a:cubicBezTo>
                <a:cubicBezTo>
                  <a:pt x="7240" y="1703"/>
                  <a:pt x="6978" y="274"/>
                  <a:pt x="5870" y="322"/>
                </a:cubicBezTo>
                <a:cubicBezTo>
                  <a:pt x="4882" y="358"/>
                  <a:pt x="4751" y="1489"/>
                  <a:pt x="3822" y="1429"/>
                </a:cubicBezTo>
                <a:cubicBezTo>
                  <a:pt x="2918" y="1382"/>
                  <a:pt x="2679" y="227"/>
                  <a:pt x="1739" y="131"/>
                </a:cubicBezTo>
                <a:cubicBezTo>
                  <a:pt x="1060" y="48"/>
                  <a:pt x="393" y="691"/>
                  <a:pt x="1" y="1131"/>
                </a:cubicBezTo>
              </a:path>
            </a:pathLst>
          </a:custGeom>
          <a:noFill/>
          <a:ln w="38100" cap="flat" cmpd="sng">
            <a:solidFill>
              <a:schemeClr val="lt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950800" y="593367"/>
            <a:ext cx="10290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ubTitle" idx="1"/>
          </p:nvPr>
        </p:nvSpPr>
        <p:spPr>
          <a:xfrm>
            <a:off x="1399643" y="2445015"/>
            <a:ext cx="37440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subTitle" idx="2"/>
          </p:nvPr>
        </p:nvSpPr>
        <p:spPr>
          <a:xfrm>
            <a:off x="1400817" y="2912289"/>
            <a:ext cx="3742800" cy="16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ubTitle" idx="3"/>
          </p:nvPr>
        </p:nvSpPr>
        <p:spPr>
          <a:xfrm>
            <a:off x="7048300" y="2445015"/>
            <a:ext cx="37440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subTitle" idx="4"/>
          </p:nvPr>
        </p:nvSpPr>
        <p:spPr>
          <a:xfrm>
            <a:off x="7049500" y="2912289"/>
            <a:ext cx="3742800" cy="16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0407333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/>
          <p:nvPr/>
        </p:nvSpPr>
        <p:spPr>
          <a:xfrm flipH="1">
            <a:off x="-54" y="5686627"/>
            <a:ext cx="2224855" cy="1171367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" name="Google Shape;43;p6"/>
          <p:cNvSpPr/>
          <p:nvPr/>
        </p:nvSpPr>
        <p:spPr>
          <a:xfrm flipH="1">
            <a:off x="9635064" y="6"/>
            <a:ext cx="2556921" cy="15925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950800" y="593367"/>
            <a:ext cx="10290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3593098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/>
          <p:nvPr/>
        </p:nvSpPr>
        <p:spPr>
          <a:xfrm>
            <a:off x="9309100" y="4594068"/>
            <a:ext cx="2882955" cy="2263969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7" name="Google Shape;47;p7"/>
          <p:cNvSpPr/>
          <p:nvPr/>
        </p:nvSpPr>
        <p:spPr>
          <a:xfrm flipH="1">
            <a:off x="-58" y="0"/>
            <a:ext cx="2349561" cy="6858040"/>
          </a:xfrm>
          <a:custGeom>
            <a:avLst/>
            <a:gdLst/>
            <a:ahLst/>
            <a:cxnLst/>
            <a:rect l="l" t="t" r="r" b="b"/>
            <a:pathLst>
              <a:path w="17396" h="39911" extrusionOk="0">
                <a:moveTo>
                  <a:pt x="13740" y="1"/>
                </a:moveTo>
                <a:cubicBezTo>
                  <a:pt x="13740" y="1"/>
                  <a:pt x="16574" y="9085"/>
                  <a:pt x="15716" y="13157"/>
                </a:cubicBezTo>
                <a:cubicBezTo>
                  <a:pt x="14835" y="17241"/>
                  <a:pt x="11299" y="15098"/>
                  <a:pt x="8596" y="19039"/>
                </a:cubicBezTo>
                <a:cubicBezTo>
                  <a:pt x="5906" y="22992"/>
                  <a:pt x="10490" y="29874"/>
                  <a:pt x="8596" y="31207"/>
                </a:cubicBezTo>
                <a:cubicBezTo>
                  <a:pt x="8288" y="31428"/>
                  <a:pt x="7901" y="31510"/>
                  <a:pt x="7464" y="31510"/>
                </a:cubicBezTo>
                <a:cubicBezTo>
                  <a:pt x="6179" y="31510"/>
                  <a:pt x="4469" y="30797"/>
                  <a:pt x="3100" y="30797"/>
                </a:cubicBezTo>
                <a:cubicBezTo>
                  <a:pt x="2097" y="30797"/>
                  <a:pt x="1277" y="31179"/>
                  <a:pt x="941" y="32505"/>
                </a:cubicBezTo>
                <a:cubicBezTo>
                  <a:pt x="0" y="36243"/>
                  <a:pt x="2369" y="39911"/>
                  <a:pt x="2369" y="39911"/>
                </a:cubicBezTo>
                <a:lnTo>
                  <a:pt x="17395" y="39911"/>
                </a:lnTo>
                <a:lnTo>
                  <a:pt x="1739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" name="Google Shape;48;p7"/>
          <p:cNvSpPr txBox="1">
            <a:spLocks noGrp="1"/>
          </p:cNvSpPr>
          <p:nvPr>
            <p:ph type="title"/>
          </p:nvPr>
        </p:nvSpPr>
        <p:spPr>
          <a:xfrm>
            <a:off x="6603051" y="1896633"/>
            <a:ext cx="4035600" cy="74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ubTitle" idx="1"/>
          </p:nvPr>
        </p:nvSpPr>
        <p:spPr>
          <a:xfrm>
            <a:off x="6603051" y="2640167"/>
            <a:ext cx="4035600" cy="23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22810191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/>
          <p:nvPr/>
        </p:nvSpPr>
        <p:spPr>
          <a:xfrm rot="10800000">
            <a:off x="5616179" y="2762063"/>
            <a:ext cx="6575349" cy="4095293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" name="Google Shape;52;p8"/>
          <p:cNvSpPr/>
          <p:nvPr/>
        </p:nvSpPr>
        <p:spPr>
          <a:xfrm>
            <a:off x="15" y="-9400"/>
            <a:ext cx="6358117" cy="3142055"/>
          </a:xfrm>
          <a:custGeom>
            <a:avLst/>
            <a:gdLst/>
            <a:ahLst/>
            <a:cxnLst/>
            <a:rect l="l" t="t" r="r" b="b"/>
            <a:pathLst>
              <a:path w="32850" h="14118" extrusionOk="0">
                <a:moveTo>
                  <a:pt x="1" y="1"/>
                </a:moveTo>
                <a:lnTo>
                  <a:pt x="1" y="12945"/>
                </a:lnTo>
                <a:cubicBezTo>
                  <a:pt x="57" y="12959"/>
                  <a:pt x="113" y="13001"/>
                  <a:pt x="168" y="13015"/>
                </a:cubicBezTo>
                <a:cubicBezTo>
                  <a:pt x="1773" y="13750"/>
                  <a:pt x="3537" y="14117"/>
                  <a:pt x="5301" y="14117"/>
                </a:cubicBezTo>
                <a:cubicBezTo>
                  <a:pt x="7217" y="14117"/>
                  <a:pt x="9132" y="13684"/>
                  <a:pt x="10839" y="12820"/>
                </a:cubicBezTo>
                <a:cubicBezTo>
                  <a:pt x="13252" y="11578"/>
                  <a:pt x="15205" y="9598"/>
                  <a:pt x="17297" y="7868"/>
                </a:cubicBezTo>
                <a:cubicBezTo>
                  <a:pt x="19404" y="6124"/>
                  <a:pt x="21858" y="4576"/>
                  <a:pt x="24592" y="4506"/>
                </a:cubicBezTo>
                <a:cubicBezTo>
                  <a:pt x="24664" y="4504"/>
                  <a:pt x="24736" y="4503"/>
                  <a:pt x="24808" y="4503"/>
                </a:cubicBezTo>
                <a:cubicBezTo>
                  <a:pt x="26011" y="4503"/>
                  <a:pt x="27265" y="4752"/>
                  <a:pt x="28452" y="4752"/>
                </a:cubicBezTo>
                <a:cubicBezTo>
                  <a:pt x="29285" y="4752"/>
                  <a:pt x="30086" y="4630"/>
                  <a:pt x="30813" y="4213"/>
                </a:cubicBezTo>
                <a:cubicBezTo>
                  <a:pt x="32222" y="3404"/>
                  <a:pt x="32850" y="1521"/>
                  <a:pt x="3232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" name="Google Shape;53;p8"/>
          <p:cNvSpPr/>
          <p:nvPr/>
        </p:nvSpPr>
        <p:spPr>
          <a:xfrm rot="10800000">
            <a:off x="5794094" y="2908513"/>
            <a:ext cx="6435173" cy="4005387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2834600" y="1488367"/>
            <a:ext cx="6522800" cy="33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2007631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9"/>
          <p:cNvGrpSpPr/>
          <p:nvPr/>
        </p:nvGrpSpPr>
        <p:grpSpPr>
          <a:xfrm rot="10800000">
            <a:off x="-5" y="-8667"/>
            <a:ext cx="6553591" cy="6875200"/>
            <a:chOff x="4003316" y="-6500"/>
            <a:chExt cx="4826387" cy="5156400"/>
          </a:xfrm>
        </p:grpSpPr>
        <p:sp>
          <p:nvSpPr>
            <p:cNvPr id="57" name="Google Shape;57;p9"/>
            <p:cNvSpPr/>
            <p:nvPr/>
          </p:nvSpPr>
          <p:spPr>
            <a:xfrm rot="-5400000">
              <a:off x="2250685" y="1746286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9"/>
            <p:cNvSpPr/>
            <p:nvPr/>
          </p:nvSpPr>
          <p:spPr>
            <a:xfrm rot="-5400000">
              <a:off x="4662404" y="982600"/>
              <a:ext cx="5156400" cy="317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950800" y="1644233"/>
            <a:ext cx="42000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1"/>
          </p:nvPr>
        </p:nvSpPr>
        <p:spPr>
          <a:xfrm>
            <a:off x="950800" y="3737433"/>
            <a:ext cx="42000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46552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1219170" lvl="1" indent="-440256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/>
          <p:nvPr/>
        </p:nvSpPr>
        <p:spPr>
          <a:xfrm rot="10800000" flipH="1">
            <a:off x="10448767" y="-8"/>
            <a:ext cx="1743196" cy="917807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324956924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0"/>
          <p:cNvGrpSpPr/>
          <p:nvPr/>
        </p:nvGrpSpPr>
        <p:grpSpPr>
          <a:xfrm flipH="1">
            <a:off x="2963041" y="-140"/>
            <a:ext cx="9228888" cy="4193040"/>
            <a:chOff x="1367050" y="3059225"/>
            <a:chExt cx="1407100" cy="848450"/>
          </a:xfrm>
        </p:grpSpPr>
        <p:sp>
          <p:nvSpPr>
            <p:cNvPr id="65" name="Google Shape;65;p10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" name="Google Shape;66;p10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7" name="Google Shape;67;p10"/>
          <p:cNvSpPr/>
          <p:nvPr/>
        </p:nvSpPr>
        <p:spPr>
          <a:xfrm flipH="1">
            <a:off x="49" y="5465701"/>
            <a:ext cx="2726088" cy="1392383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7752933" y="597408"/>
            <a:ext cx="3413600" cy="2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2502192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/>
          <p:nvPr/>
        </p:nvSpPr>
        <p:spPr>
          <a:xfrm rot="5400000">
            <a:off x="4053612" y="-3839805"/>
            <a:ext cx="4088549" cy="12301092"/>
          </a:xfrm>
          <a:custGeom>
            <a:avLst/>
            <a:gdLst/>
            <a:ahLst/>
            <a:cxnLst/>
            <a:rect l="l" t="t" r="r" b="b"/>
            <a:pathLst>
              <a:path w="42364" h="43268" extrusionOk="0">
                <a:moveTo>
                  <a:pt x="1" y="0"/>
                </a:moveTo>
                <a:lnTo>
                  <a:pt x="1" y="43267"/>
                </a:lnTo>
                <a:lnTo>
                  <a:pt x="42363" y="43267"/>
                </a:lnTo>
                <a:cubicBezTo>
                  <a:pt x="42363" y="43267"/>
                  <a:pt x="42268" y="37779"/>
                  <a:pt x="39006" y="33992"/>
                </a:cubicBezTo>
                <a:cubicBezTo>
                  <a:pt x="35767" y="30218"/>
                  <a:pt x="39351" y="28789"/>
                  <a:pt x="39875" y="23705"/>
                </a:cubicBezTo>
                <a:cubicBezTo>
                  <a:pt x="40375" y="18633"/>
                  <a:pt x="36958" y="18336"/>
                  <a:pt x="34470" y="14049"/>
                </a:cubicBezTo>
                <a:cubicBezTo>
                  <a:pt x="31981" y="9775"/>
                  <a:pt x="34041" y="0"/>
                  <a:pt x="34041" y="0"/>
                </a:cubicBezTo>
                <a:close/>
              </a:path>
            </a:pathLst>
          </a:custGeom>
          <a:noFill/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1" name="Google Shape;71;p11"/>
          <p:cNvSpPr/>
          <p:nvPr/>
        </p:nvSpPr>
        <p:spPr>
          <a:xfrm rot="5400000">
            <a:off x="4053621" y="-4053628"/>
            <a:ext cx="4088549" cy="12195807"/>
          </a:xfrm>
          <a:custGeom>
            <a:avLst/>
            <a:gdLst/>
            <a:ahLst/>
            <a:cxnLst/>
            <a:rect l="l" t="t" r="r" b="b"/>
            <a:pathLst>
              <a:path w="42364" h="43268" extrusionOk="0">
                <a:moveTo>
                  <a:pt x="1" y="0"/>
                </a:moveTo>
                <a:lnTo>
                  <a:pt x="1" y="43267"/>
                </a:lnTo>
                <a:lnTo>
                  <a:pt x="42363" y="43267"/>
                </a:lnTo>
                <a:cubicBezTo>
                  <a:pt x="42363" y="43267"/>
                  <a:pt x="42268" y="37779"/>
                  <a:pt x="39006" y="33992"/>
                </a:cubicBezTo>
                <a:cubicBezTo>
                  <a:pt x="35767" y="30218"/>
                  <a:pt x="39351" y="28789"/>
                  <a:pt x="39875" y="23705"/>
                </a:cubicBezTo>
                <a:cubicBezTo>
                  <a:pt x="40375" y="18633"/>
                  <a:pt x="36958" y="18336"/>
                  <a:pt x="34470" y="14049"/>
                </a:cubicBezTo>
                <a:cubicBezTo>
                  <a:pt x="31981" y="9775"/>
                  <a:pt x="34041" y="0"/>
                  <a:pt x="340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2" name="Google Shape;72;p11"/>
          <p:cNvSpPr txBox="1">
            <a:spLocks noGrp="1"/>
          </p:cNvSpPr>
          <p:nvPr>
            <p:ph type="title" hasCustomPrompt="1"/>
          </p:nvPr>
        </p:nvSpPr>
        <p:spPr>
          <a:xfrm>
            <a:off x="950800" y="1417451"/>
            <a:ext cx="10290000" cy="164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73" name="Google Shape;73;p11"/>
          <p:cNvSpPr txBox="1">
            <a:spLocks noGrp="1"/>
          </p:cNvSpPr>
          <p:nvPr>
            <p:ph type="subTitle" idx="1"/>
          </p:nvPr>
        </p:nvSpPr>
        <p:spPr>
          <a:xfrm>
            <a:off x="2145233" y="4590400"/>
            <a:ext cx="7900400" cy="15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635272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3300119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3"/>
          <p:cNvSpPr/>
          <p:nvPr/>
        </p:nvSpPr>
        <p:spPr>
          <a:xfrm>
            <a:off x="-110734" y="1638233"/>
            <a:ext cx="12413259" cy="4279952"/>
          </a:xfrm>
          <a:custGeom>
            <a:avLst/>
            <a:gdLst/>
            <a:ahLst/>
            <a:cxnLst/>
            <a:rect l="l" t="t" r="r" b="b"/>
            <a:pathLst>
              <a:path w="48078" h="17253" extrusionOk="0">
                <a:moveTo>
                  <a:pt x="24551" y="0"/>
                </a:moveTo>
                <a:cubicBezTo>
                  <a:pt x="19562" y="0"/>
                  <a:pt x="12918" y="5739"/>
                  <a:pt x="7775" y="5942"/>
                </a:cubicBezTo>
                <a:cubicBezTo>
                  <a:pt x="7443" y="5956"/>
                  <a:pt x="7121" y="5962"/>
                  <a:pt x="6809" y="5962"/>
                </a:cubicBezTo>
                <a:cubicBezTo>
                  <a:pt x="2312" y="5962"/>
                  <a:pt x="0" y="4608"/>
                  <a:pt x="0" y="4608"/>
                </a:cubicBezTo>
                <a:lnTo>
                  <a:pt x="0" y="17253"/>
                </a:lnTo>
                <a:lnTo>
                  <a:pt x="48077" y="17253"/>
                </a:lnTo>
                <a:lnTo>
                  <a:pt x="48077" y="3727"/>
                </a:lnTo>
                <a:cubicBezTo>
                  <a:pt x="48077" y="3727"/>
                  <a:pt x="46378" y="2205"/>
                  <a:pt x="44452" y="2205"/>
                </a:cubicBezTo>
                <a:cubicBezTo>
                  <a:pt x="44320" y="2205"/>
                  <a:pt x="44187" y="2212"/>
                  <a:pt x="44053" y="2227"/>
                </a:cubicBezTo>
                <a:cubicBezTo>
                  <a:pt x="41970" y="2465"/>
                  <a:pt x="40076" y="4275"/>
                  <a:pt x="36278" y="4870"/>
                </a:cubicBezTo>
                <a:cubicBezTo>
                  <a:pt x="36082" y="4901"/>
                  <a:pt x="35888" y="4915"/>
                  <a:pt x="35696" y="4915"/>
                </a:cubicBezTo>
                <a:cubicBezTo>
                  <a:pt x="32171" y="4915"/>
                  <a:pt x="29282" y="0"/>
                  <a:pt x="24551" y="0"/>
                </a:cubicBezTo>
                <a:close/>
              </a:path>
            </a:pathLst>
          </a:custGeom>
          <a:noFill/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77" name="Google Shape;77;p13"/>
          <p:cNvGrpSpPr/>
          <p:nvPr/>
        </p:nvGrpSpPr>
        <p:grpSpPr>
          <a:xfrm>
            <a:off x="-33" y="1854200"/>
            <a:ext cx="12192000" cy="5003600"/>
            <a:chOff x="-25" y="1390650"/>
            <a:chExt cx="9144000" cy="3752700"/>
          </a:xfrm>
        </p:grpSpPr>
        <p:sp>
          <p:nvSpPr>
            <p:cNvPr id="78" name="Google Shape;78;p13"/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" name="Google Shape;79;p13"/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0" name="Google Shape;80;p13"/>
          <p:cNvSpPr txBox="1">
            <a:spLocks noGrp="1"/>
          </p:cNvSpPr>
          <p:nvPr>
            <p:ph type="title"/>
          </p:nvPr>
        </p:nvSpPr>
        <p:spPr>
          <a:xfrm>
            <a:off x="950800" y="593367"/>
            <a:ext cx="10290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title" idx="2" hasCustomPrompt="1"/>
          </p:nvPr>
        </p:nvSpPr>
        <p:spPr>
          <a:xfrm>
            <a:off x="1627099" y="2453984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82" name="Google Shape;82;p13"/>
          <p:cNvSpPr txBox="1">
            <a:spLocks noGrp="1"/>
          </p:cNvSpPr>
          <p:nvPr>
            <p:ph type="subTitle" idx="1"/>
          </p:nvPr>
        </p:nvSpPr>
        <p:spPr>
          <a:xfrm>
            <a:off x="950800" y="4057600"/>
            <a:ext cx="24264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ubTitle" idx="3"/>
          </p:nvPr>
        </p:nvSpPr>
        <p:spPr>
          <a:xfrm>
            <a:off x="950800" y="4521256"/>
            <a:ext cx="2426400" cy="13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title" idx="4" hasCustomPrompt="1"/>
          </p:nvPr>
        </p:nvSpPr>
        <p:spPr>
          <a:xfrm>
            <a:off x="4247648" y="2453984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5"/>
          </p:nvPr>
        </p:nvSpPr>
        <p:spPr>
          <a:xfrm>
            <a:off x="3571351" y="4057600"/>
            <a:ext cx="24264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subTitle" idx="6"/>
          </p:nvPr>
        </p:nvSpPr>
        <p:spPr>
          <a:xfrm>
            <a:off x="3571351" y="4521256"/>
            <a:ext cx="2426400" cy="13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title" idx="7" hasCustomPrompt="1"/>
          </p:nvPr>
        </p:nvSpPr>
        <p:spPr>
          <a:xfrm>
            <a:off x="6868199" y="2453984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88" name="Google Shape;88;p13"/>
          <p:cNvSpPr txBox="1">
            <a:spLocks noGrp="1"/>
          </p:cNvSpPr>
          <p:nvPr>
            <p:ph type="subTitle" idx="8"/>
          </p:nvPr>
        </p:nvSpPr>
        <p:spPr>
          <a:xfrm>
            <a:off x="6191900" y="4057600"/>
            <a:ext cx="24264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subTitle" idx="9"/>
          </p:nvPr>
        </p:nvSpPr>
        <p:spPr>
          <a:xfrm>
            <a:off x="6191900" y="4521256"/>
            <a:ext cx="2426400" cy="13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title" idx="13" hasCustomPrompt="1"/>
          </p:nvPr>
        </p:nvSpPr>
        <p:spPr>
          <a:xfrm>
            <a:off x="9488732" y="2453984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91" name="Google Shape;91;p13"/>
          <p:cNvSpPr txBox="1">
            <a:spLocks noGrp="1"/>
          </p:cNvSpPr>
          <p:nvPr>
            <p:ph type="subTitle" idx="14"/>
          </p:nvPr>
        </p:nvSpPr>
        <p:spPr>
          <a:xfrm>
            <a:off x="8812433" y="4057600"/>
            <a:ext cx="24264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subTitle" idx="15"/>
          </p:nvPr>
        </p:nvSpPr>
        <p:spPr>
          <a:xfrm>
            <a:off x="8812433" y="4521256"/>
            <a:ext cx="2426400" cy="13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777769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ếng Việt 2">
            <a:extLst>
              <a:ext uri="{FF2B5EF4-FFF2-40B4-BE49-F238E27FC236}">
                <a16:creationId xmlns:a16="http://schemas.microsoft.com/office/drawing/2014/main" id="{61E65416-D1DB-4D68-AF54-BC73B7C65757}"/>
              </a:ext>
            </a:extLst>
          </p:cNvPr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7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  <p:extLst>
      <p:ext uri="{BB962C8B-B14F-4D97-AF65-F5344CB8AC3E}">
        <p14:creationId xmlns:p14="http://schemas.microsoft.com/office/powerpoint/2010/main" val="79376293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/>
          <p:nvPr/>
        </p:nvSpPr>
        <p:spPr>
          <a:xfrm rot="10800000">
            <a:off x="7435514" y="3904277"/>
            <a:ext cx="4766397" cy="2968635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" name="Google Shape;95;p14"/>
          <p:cNvSpPr/>
          <p:nvPr/>
        </p:nvSpPr>
        <p:spPr>
          <a:xfrm rot="10800000">
            <a:off x="7564395" y="4010422"/>
            <a:ext cx="4664871" cy="2903479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" name="Google Shape;96;p14"/>
          <p:cNvSpPr/>
          <p:nvPr/>
        </p:nvSpPr>
        <p:spPr>
          <a:xfrm>
            <a:off x="419770" y="269437"/>
            <a:ext cx="3634857" cy="3634857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7" name="Google Shape;97;p14"/>
          <p:cNvSpPr txBox="1">
            <a:spLocks noGrp="1"/>
          </p:cNvSpPr>
          <p:nvPr>
            <p:ph type="title"/>
          </p:nvPr>
        </p:nvSpPr>
        <p:spPr>
          <a:xfrm>
            <a:off x="4571400" y="5080467"/>
            <a:ext cx="3048000" cy="59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98" name="Google Shape;98;p14"/>
          <p:cNvSpPr txBox="1">
            <a:spLocks noGrp="1"/>
          </p:cNvSpPr>
          <p:nvPr>
            <p:ph type="subTitle" idx="1"/>
          </p:nvPr>
        </p:nvSpPr>
        <p:spPr>
          <a:xfrm>
            <a:off x="2832600" y="1968233"/>
            <a:ext cx="6522800" cy="26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8290548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/>
          <p:nvPr/>
        </p:nvSpPr>
        <p:spPr>
          <a:xfrm rot="-5400000">
            <a:off x="2318660" y="2617041"/>
            <a:ext cx="6985733" cy="1623852"/>
          </a:xfrm>
          <a:custGeom>
            <a:avLst/>
            <a:gdLst/>
            <a:ahLst/>
            <a:cxnLst/>
            <a:rect l="l" t="t" r="r" b="b"/>
            <a:pathLst>
              <a:path w="48078" h="17253" extrusionOk="0">
                <a:moveTo>
                  <a:pt x="24551" y="0"/>
                </a:moveTo>
                <a:cubicBezTo>
                  <a:pt x="19562" y="0"/>
                  <a:pt x="12918" y="5739"/>
                  <a:pt x="7775" y="5942"/>
                </a:cubicBezTo>
                <a:cubicBezTo>
                  <a:pt x="7443" y="5956"/>
                  <a:pt x="7121" y="5962"/>
                  <a:pt x="6809" y="5962"/>
                </a:cubicBezTo>
                <a:cubicBezTo>
                  <a:pt x="2312" y="5962"/>
                  <a:pt x="0" y="4608"/>
                  <a:pt x="0" y="4608"/>
                </a:cubicBezTo>
                <a:lnTo>
                  <a:pt x="0" y="17253"/>
                </a:lnTo>
                <a:lnTo>
                  <a:pt x="48077" y="17253"/>
                </a:lnTo>
                <a:lnTo>
                  <a:pt x="48077" y="3727"/>
                </a:lnTo>
                <a:cubicBezTo>
                  <a:pt x="48077" y="3727"/>
                  <a:pt x="46378" y="2205"/>
                  <a:pt x="44452" y="2205"/>
                </a:cubicBezTo>
                <a:cubicBezTo>
                  <a:pt x="44320" y="2205"/>
                  <a:pt x="44187" y="2212"/>
                  <a:pt x="44053" y="2227"/>
                </a:cubicBezTo>
                <a:cubicBezTo>
                  <a:pt x="41970" y="2465"/>
                  <a:pt x="40076" y="4275"/>
                  <a:pt x="36278" y="4870"/>
                </a:cubicBezTo>
                <a:cubicBezTo>
                  <a:pt x="36082" y="4901"/>
                  <a:pt x="35888" y="4915"/>
                  <a:pt x="35696" y="4915"/>
                </a:cubicBezTo>
                <a:cubicBezTo>
                  <a:pt x="32171" y="4915"/>
                  <a:pt x="29282" y="0"/>
                  <a:pt x="24551" y="0"/>
                </a:cubicBezTo>
                <a:close/>
              </a:path>
            </a:pathLst>
          </a:custGeom>
          <a:noFill/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01" name="Google Shape;101;p15"/>
          <p:cNvGrpSpPr/>
          <p:nvPr/>
        </p:nvGrpSpPr>
        <p:grpSpPr>
          <a:xfrm rot="-5400000">
            <a:off x="5281214" y="-48016"/>
            <a:ext cx="6875069" cy="6954029"/>
            <a:chOff x="-25" y="1390650"/>
            <a:chExt cx="9144000" cy="13501222"/>
          </a:xfrm>
        </p:grpSpPr>
        <p:sp>
          <p:nvSpPr>
            <p:cNvPr id="102" name="Google Shape;102;p15"/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-25" y="4209772"/>
              <a:ext cx="9144000" cy="10682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4" name="Google Shape;104;p15"/>
          <p:cNvSpPr/>
          <p:nvPr/>
        </p:nvSpPr>
        <p:spPr>
          <a:xfrm rot="10800000" flipH="1">
            <a:off x="-7576" y="3904277"/>
            <a:ext cx="4766397" cy="2968635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5" name="Google Shape;105;p15"/>
          <p:cNvSpPr/>
          <p:nvPr/>
        </p:nvSpPr>
        <p:spPr>
          <a:xfrm rot="10800000" flipH="1">
            <a:off x="-87367" y="4208670"/>
            <a:ext cx="4525376" cy="2736697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6" name="Google Shape;106;p15"/>
          <p:cNvSpPr txBox="1">
            <a:spLocks noGrp="1"/>
          </p:cNvSpPr>
          <p:nvPr>
            <p:ph type="title"/>
          </p:nvPr>
        </p:nvSpPr>
        <p:spPr>
          <a:xfrm>
            <a:off x="950800" y="593367"/>
            <a:ext cx="3877200" cy="13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5"/>
          <p:cNvSpPr txBox="1">
            <a:spLocks noGrp="1"/>
          </p:cNvSpPr>
          <p:nvPr>
            <p:ph type="title" idx="2" hasCustomPrompt="1"/>
          </p:nvPr>
        </p:nvSpPr>
        <p:spPr>
          <a:xfrm>
            <a:off x="6406248" y="1049751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08" name="Google Shape;108;p15"/>
          <p:cNvSpPr txBox="1">
            <a:spLocks noGrp="1"/>
          </p:cNvSpPr>
          <p:nvPr>
            <p:ph type="subTitle" idx="1"/>
          </p:nvPr>
        </p:nvSpPr>
        <p:spPr>
          <a:xfrm>
            <a:off x="8010567" y="719167"/>
            <a:ext cx="32308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09" name="Google Shape;109;p15"/>
          <p:cNvSpPr txBox="1">
            <a:spLocks noGrp="1"/>
          </p:cNvSpPr>
          <p:nvPr>
            <p:ph type="subTitle" idx="3"/>
          </p:nvPr>
        </p:nvSpPr>
        <p:spPr>
          <a:xfrm>
            <a:off x="8010567" y="1191599"/>
            <a:ext cx="3230800" cy="9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title" idx="4" hasCustomPrompt="1"/>
          </p:nvPr>
        </p:nvSpPr>
        <p:spPr>
          <a:xfrm>
            <a:off x="6406248" y="3047967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11" name="Google Shape;111;p15"/>
          <p:cNvSpPr txBox="1">
            <a:spLocks noGrp="1"/>
          </p:cNvSpPr>
          <p:nvPr>
            <p:ph type="subTitle" idx="5"/>
          </p:nvPr>
        </p:nvSpPr>
        <p:spPr>
          <a:xfrm>
            <a:off x="8010567" y="2717384"/>
            <a:ext cx="32308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12" name="Google Shape;112;p15"/>
          <p:cNvSpPr txBox="1">
            <a:spLocks noGrp="1"/>
          </p:cNvSpPr>
          <p:nvPr>
            <p:ph type="subTitle" idx="6"/>
          </p:nvPr>
        </p:nvSpPr>
        <p:spPr>
          <a:xfrm>
            <a:off x="8010567" y="3189815"/>
            <a:ext cx="3230800" cy="9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title" idx="7" hasCustomPrompt="1"/>
          </p:nvPr>
        </p:nvSpPr>
        <p:spPr>
          <a:xfrm>
            <a:off x="6406248" y="5043133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8"/>
          </p:nvPr>
        </p:nvSpPr>
        <p:spPr>
          <a:xfrm>
            <a:off x="8010567" y="4712551"/>
            <a:ext cx="32308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9"/>
          </p:nvPr>
        </p:nvSpPr>
        <p:spPr>
          <a:xfrm>
            <a:off x="8010567" y="5184981"/>
            <a:ext cx="3230800" cy="9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18345959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2">
  <p:cSld name="One column text 2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oogle Shape;117;p16"/>
          <p:cNvGrpSpPr/>
          <p:nvPr/>
        </p:nvGrpSpPr>
        <p:grpSpPr>
          <a:xfrm>
            <a:off x="5211803" y="-8667"/>
            <a:ext cx="6984165" cy="6875200"/>
            <a:chOff x="4003316" y="-6500"/>
            <a:chExt cx="5143484" cy="5156400"/>
          </a:xfrm>
        </p:grpSpPr>
        <p:sp>
          <p:nvSpPr>
            <p:cNvPr id="118" name="Google Shape;118;p16"/>
            <p:cNvSpPr/>
            <p:nvPr/>
          </p:nvSpPr>
          <p:spPr>
            <a:xfrm rot="-5400000">
              <a:off x="2250685" y="1746286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16"/>
            <p:cNvSpPr/>
            <p:nvPr/>
          </p:nvSpPr>
          <p:spPr>
            <a:xfrm rot="-5400000">
              <a:off x="4820950" y="824050"/>
              <a:ext cx="5156400" cy="3495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20" name="Google Shape;120;p16"/>
          <p:cNvSpPr/>
          <p:nvPr/>
        </p:nvSpPr>
        <p:spPr>
          <a:xfrm rot="10800000">
            <a:off x="-37662" y="-51920"/>
            <a:ext cx="3646437" cy="1942827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1" name="Google Shape;121;p16"/>
          <p:cNvSpPr txBox="1">
            <a:spLocks noGrp="1"/>
          </p:cNvSpPr>
          <p:nvPr>
            <p:ph type="title"/>
          </p:nvPr>
        </p:nvSpPr>
        <p:spPr>
          <a:xfrm>
            <a:off x="950800" y="1730972"/>
            <a:ext cx="3742800" cy="256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6"/>
          <p:cNvSpPr txBox="1">
            <a:spLocks noGrp="1"/>
          </p:cNvSpPr>
          <p:nvPr>
            <p:ph type="subTitle" idx="1"/>
          </p:nvPr>
        </p:nvSpPr>
        <p:spPr>
          <a:xfrm>
            <a:off x="950800" y="4291429"/>
            <a:ext cx="37428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566456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/>
          <p:nvPr/>
        </p:nvSpPr>
        <p:spPr>
          <a:xfrm flipH="1">
            <a:off x="-43" y="1"/>
            <a:ext cx="1240077" cy="6857972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5" name="Google Shape;125;p17"/>
          <p:cNvSpPr/>
          <p:nvPr/>
        </p:nvSpPr>
        <p:spPr>
          <a:xfrm rot="10800000" flipH="1">
            <a:off x="10954758" y="1"/>
            <a:ext cx="1240077" cy="6857972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6" name="Google Shape;126;p17"/>
          <p:cNvSpPr txBox="1">
            <a:spLocks noGrp="1"/>
          </p:cNvSpPr>
          <p:nvPr>
            <p:ph type="title"/>
          </p:nvPr>
        </p:nvSpPr>
        <p:spPr>
          <a:xfrm>
            <a:off x="950800" y="593367"/>
            <a:ext cx="10290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7"/>
          <p:cNvSpPr txBox="1">
            <a:spLocks noGrp="1"/>
          </p:cNvSpPr>
          <p:nvPr>
            <p:ph type="subTitle" idx="1"/>
          </p:nvPr>
        </p:nvSpPr>
        <p:spPr>
          <a:xfrm>
            <a:off x="2297300" y="1707700"/>
            <a:ext cx="30480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28" name="Google Shape;128;p17"/>
          <p:cNvSpPr txBox="1">
            <a:spLocks noGrp="1"/>
          </p:cNvSpPr>
          <p:nvPr>
            <p:ph type="subTitle" idx="2"/>
          </p:nvPr>
        </p:nvSpPr>
        <p:spPr>
          <a:xfrm>
            <a:off x="2297300" y="2185539"/>
            <a:ext cx="3048000" cy="9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29" name="Google Shape;129;p17"/>
          <p:cNvSpPr txBox="1">
            <a:spLocks noGrp="1"/>
          </p:cNvSpPr>
          <p:nvPr>
            <p:ph type="subTitle" idx="3"/>
          </p:nvPr>
        </p:nvSpPr>
        <p:spPr>
          <a:xfrm>
            <a:off x="6846700" y="1707700"/>
            <a:ext cx="30480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subTitle" idx="4"/>
          </p:nvPr>
        </p:nvSpPr>
        <p:spPr>
          <a:xfrm>
            <a:off x="6846700" y="2185539"/>
            <a:ext cx="3048000" cy="9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5"/>
          </p:nvPr>
        </p:nvSpPr>
        <p:spPr>
          <a:xfrm>
            <a:off x="2297300" y="4211700"/>
            <a:ext cx="30480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32" name="Google Shape;132;p17"/>
          <p:cNvSpPr txBox="1">
            <a:spLocks noGrp="1"/>
          </p:cNvSpPr>
          <p:nvPr>
            <p:ph type="subTitle" idx="6"/>
          </p:nvPr>
        </p:nvSpPr>
        <p:spPr>
          <a:xfrm>
            <a:off x="2297300" y="4689539"/>
            <a:ext cx="3048000" cy="9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33" name="Google Shape;133;p17"/>
          <p:cNvSpPr txBox="1">
            <a:spLocks noGrp="1"/>
          </p:cNvSpPr>
          <p:nvPr>
            <p:ph type="subTitle" idx="7"/>
          </p:nvPr>
        </p:nvSpPr>
        <p:spPr>
          <a:xfrm>
            <a:off x="6846700" y="4211700"/>
            <a:ext cx="30480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34" name="Google Shape;134;p17"/>
          <p:cNvSpPr txBox="1">
            <a:spLocks noGrp="1"/>
          </p:cNvSpPr>
          <p:nvPr>
            <p:ph type="subTitle" idx="8"/>
          </p:nvPr>
        </p:nvSpPr>
        <p:spPr>
          <a:xfrm>
            <a:off x="6846700" y="4689539"/>
            <a:ext cx="3048000" cy="9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1655488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8"/>
          <p:cNvSpPr/>
          <p:nvPr/>
        </p:nvSpPr>
        <p:spPr>
          <a:xfrm rot="-5400000">
            <a:off x="4499107" y="-1032800"/>
            <a:ext cx="3197493" cy="12335707"/>
          </a:xfrm>
          <a:custGeom>
            <a:avLst/>
            <a:gdLst/>
            <a:ahLst/>
            <a:cxnLst/>
            <a:rect l="l" t="t" r="r" b="b"/>
            <a:pathLst>
              <a:path w="42364" h="43268" extrusionOk="0">
                <a:moveTo>
                  <a:pt x="1" y="0"/>
                </a:moveTo>
                <a:lnTo>
                  <a:pt x="1" y="43267"/>
                </a:lnTo>
                <a:lnTo>
                  <a:pt x="42363" y="43267"/>
                </a:lnTo>
                <a:cubicBezTo>
                  <a:pt x="42363" y="43267"/>
                  <a:pt x="42268" y="37779"/>
                  <a:pt x="39006" y="33992"/>
                </a:cubicBezTo>
                <a:cubicBezTo>
                  <a:pt x="35767" y="30218"/>
                  <a:pt x="39351" y="28789"/>
                  <a:pt x="39875" y="23705"/>
                </a:cubicBezTo>
                <a:cubicBezTo>
                  <a:pt x="40375" y="18633"/>
                  <a:pt x="36958" y="18336"/>
                  <a:pt x="34470" y="14049"/>
                </a:cubicBezTo>
                <a:cubicBezTo>
                  <a:pt x="31981" y="9775"/>
                  <a:pt x="34041" y="0"/>
                  <a:pt x="34041" y="0"/>
                </a:cubicBezTo>
                <a:close/>
              </a:path>
            </a:pathLst>
          </a:custGeom>
          <a:noFill/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" name="Google Shape;137;p18"/>
          <p:cNvSpPr/>
          <p:nvPr/>
        </p:nvSpPr>
        <p:spPr>
          <a:xfrm rot="-5400000">
            <a:off x="4499158" y="-838650"/>
            <a:ext cx="3197493" cy="12195807"/>
          </a:xfrm>
          <a:custGeom>
            <a:avLst/>
            <a:gdLst/>
            <a:ahLst/>
            <a:cxnLst/>
            <a:rect l="l" t="t" r="r" b="b"/>
            <a:pathLst>
              <a:path w="42364" h="43268" extrusionOk="0">
                <a:moveTo>
                  <a:pt x="1" y="0"/>
                </a:moveTo>
                <a:lnTo>
                  <a:pt x="1" y="43267"/>
                </a:lnTo>
                <a:lnTo>
                  <a:pt x="42363" y="43267"/>
                </a:lnTo>
                <a:cubicBezTo>
                  <a:pt x="42363" y="43267"/>
                  <a:pt x="42268" y="37779"/>
                  <a:pt x="39006" y="33992"/>
                </a:cubicBezTo>
                <a:cubicBezTo>
                  <a:pt x="35767" y="30218"/>
                  <a:pt x="39351" y="28789"/>
                  <a:pt x="39875" y="23705"/>
                </a:cubicBezTo>
                <a:cubicBezTo>
                  <a:pt x="40375" y="18633"/>
                  <a:pt x="36958" y="18336"/>
                  <a:pt x="34470" y="14049"/>
                </a:cubicBezTo>
                <a:cubicBezTo>
                  <a:pt x="31981" y="9775"/>
                  <a:pt x="34041" y="0"/>
                  <a:pt x="340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" name="Google Shape;138;p18"/>
          <p:cNvSpPr/>
          <p:nvPr/>
        </p:nvSpPr>
        <p:spPr>
          <a:xfrm rot="-5400000">
            <a:off x="5521466" y="-5521325"/>
            <a:ext cx="1144425" cy="12187089"/>
          </a:xfrm>
          <a:custGeom>
            <a:avLst/>
            <a:gdLst/>
            <a:ahLst/>
            <a:cxnLst/>
            <a:rect l="l" t="t" r="r" b="b"/>
            <a:pathLst>
              <a:path w="17396" h="39911" extrusionOk="0">
                <a:moveTo>
                  <a:pt x="13740" y="1"/>
                </a:moveTo>
                <a:cubicBezTo>
                  <a:pt x="13740" y="1"/>
                  <a:pt x="16574" y="9085"/>
                  <a:pt x="15716" y="13157"/>
                </a:cubicBezTo>
                <a:cubicBezTo>
                  <a:pt x="14835" y="17241"/>
                  <a:pt x="11299" y="15098"/>
                  <a:pt x="8596" y="19039"/>
                </a:cubicBezTo>
                <a:cubicBezTo>
                  <a:pt x="5906" y="22992"/>
                  <a:pt x="10490" y="29874"/>
                  <a:pt x="8596" y="31207"/>
                </a:cubicBezTo>
                <a:cubicBezTo>
                  <a:pt x="8288" y="31428"/>
                  <a:pt x="7901" y="31510"/>
                  <a:pt x="7464" y="31510"/>
                </a:cubicBezTo>
                <a:cubicBezTo>
                  <a:pt x="6179" y="31510"/>
                  <a:pt x="4469" y="30797"/>
                  <a:pt x="3100" y="30797"/>
                </a:cubicBezTo>
                <a:cubicBezTo>
                  <a:pt x="2097" y="30797"/>
                  <a:pt x="1277" y="31179"/>
                  <a:pt x="941" y="32505"/>
                </a:cubicBezTo>
                <a:cubicBezTo>
                  <a:pt x="0" y="36243"/>
                  <a:pt x="2369" y="39911"/>
                  <a:pt x="2369" y="39911"/>
                </a:cubicBezTo>
                <a:lnTo>
                  <a:pt x="17395" y="39911"/>
                </a:lnTo>
                <a:lnTo>
                  <a:pt x="17395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" name="Google Shape;139;p18"/>
          <p:cNvSpPr txBox="1">
            <a:spLocks noGrp="1"/>
          </p:cNvSpPr>
          <p:nvPr>
            <p:ph type="title"/>
          </p:nvPr>
        </p:nvSpPr>
        <p:spPr>
          <a:xfrm>
            <a:off x="950800" y="593367"/>
            <a:ext cx="10290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18"/>
          <p:cNvSpPr txBox="1">
            <a:spLocks noGrp="1"/>
          </p:cNvSpPr>
          <p:nvPr>
            <p:ph type="subTitle" idx="1"/>
          </p:nvPr>
        </p:nvSpPr>
        <p:spPr>
          <a:xfrm>
            <a:off x="950800" y="2506555"/>
            <a:ext cx="3243200" cy="46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41" name="Google Shape;141;p18"/>
          <p:cNvSpPr txBox="1">
            <a:spLocks noGrp="1"/>
          </p:cNvSpPr>
          <p:nvPr>
            <p:ph type="subTitle" idx="2"/>
          </p:nvPr>
        </p:nvSpPr>
        <p:spPr>
          <a:xfrm>
            <a:off x="950800" y="2846877"/>
            <a:ext cx="32432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42" name="Google Shape;142;p18"/>
          <p:cNvSpPr txBox="1">
            <a:spLocks noGrp="1"/>
          </p:cNvSpPr>
          <p:nvPr>
            <p:ph type="subTitle" idx="3"/>
          </p:nvPr>
        </p:nvSpPr>
        <p:spPr>
          <a:xfrm>
            <a:off x="4474400" y="2506555"/>
            <a:ext cx="3243200" cy="46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43" name="Google Shape;143;p18"/>
          <p:cNvSpPr txBox="1">
            <a:spLocks noGrp="1"/>
          </p:cNvSpPr>
          <p:nvPr>
            <p:ph type="subTitle" idx="4"/>
          </p:nvPr>
        </p:nvSpPr>
        <p:spPr>
          <a:xfrm>
            <a:off x="4474400" y="2846877"/>
            <a:ext cx="32432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44" name="Google Shape;144;p18"/>
          <p:cNvSpPr txBox="1">
            <a:spLocks noGrp="1"/>
          </p:cNvSpPr>
          <p:nvPr>
            <p:ph type="subTitle" idx="5"/>
          </p:nvPr>
        </p:nvSpPr>
        <p:spPr>
          <a:xfrm>
            <a:off x="7998000" y="2506555"/>
            <a:ext cx="3243200" cy="46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45" name="Google Shape;145;p18"/>
          <p:cNvSpPr txBox="1">
            <a:spLocks noGrp="1"/>
          </p:cNvSpPr>
          <p:nvPr>
            <p:ph type="subTitle" idx="6"/>
          </p:nvPr>
        </p:nvSpPr>
        <p:spPr>
          <a:xfrm>
            <a:off x="7998000" y="2846877"/>
            <a:ext cx="32432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46" name="Google Shape;146;p18"/>
          <p:cNvSpPr txBox="1">
            <a:spLocks noGrp="1"/>
          </p:cNvSpPr>
          <p:nvPr>
            <p:ph type="subTitle" idx="7"/>
          </p:nvPr>
        </p:nvSpPr>
        <p:spPr>
          <a:xfrm>
            <a:off x="950800" y="4971755"/>
            <a:ext cx="3243200" cy="46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47" name="Google Shape;147;p18"/>
          <p:cNvSpPr txBox="1">
            <a:spLocks noGrp="1"/>
          </p:cNvSpPr>
          <p:nvPr>
            <p:ph type="subTitle" idx="8"/>
          </p:nvPr>
        </p:nvSpPr>
        <p:spPr>
          <a:xfrm>
            <a:off x="950800" y="5312077"/>
            <a:ext cx="32432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48" name="Google Shape;148;p18"/>
          <p:cNvSpPr txBox="1">
            <a:spLocks noGrp="1"/>
          </p:cNvSpPr>
          <p:nvPr>
            <p:ph type="subTitle" idx="9"/>
          </p:nvPr>
        </p:nvSpPr>
        <p:spPr>
          <a:xfrm>
            <a:off x="4474400" y="4971755"/>
            <a:ext cx="3243200" cy="46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49" name="Google Shape;149;p18"/>
          <p:cNvSpPr txBox="1">
            <a:spLocks noGrp="1"/>
          </p:cNvSpPr>
          <p:nvPr>
            <p:ph type="subTitle" idx="13"/>
          </p:nvPr>
        </p:nvSpPr>
        <p:spPr>
          <a:xfrm>
            <a:off x="4474400" y="5312077"/>
            <a:ext cx="32432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50" name="Google Shape;150;p18"/>
          <p:cNvSpPr txBox="1">
            <a:spLocks noGrp="1"/>
          </p:cNvSpPr>
          <p:nvPr>
            <p:ph type="subTitle" idx="14"/>
          </p:nvPr>
        </p:nvSpPr>
        <p:spPr>
          <a:xfrm>
            <a:off x="7998000" y="4971755"/>
            <a:ext cx="3243200" cy="46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51" name="Google Shape;151;p18"/>
          <p:cNvSpPr txBox="1">
            <a:spLocks noGrp="1"/>
          </p:cNvSpPr>
          <p:nvPr>
            <p:ph type="subTitle" idx="15"/>
          </p:nvPr>
        </p:nvSpPr>
        <p:spPr>
          <a:xfrm>
            <a:off x="7998000" y="5312077"/>
            <a:ext cx="32432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48326228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9"/>
          <p:cNvSpPr/>
          <p:nvPr/>
        </p:nvSpPr>
        <p:spPr>
          <a:xfrm flipH="1">
            <a:off x="8394181" y="1"/>
            <a:ext cx="3797820" cy="3127795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4" name="Google Shape;154;p19"/>
          <p:cNvSpPr txBox="1">
            <a:spLocks noGrp="1"/>
          </p:cNvSpPr>
          <p:nvPr>
            <p:ph type="title"/>
          </p:nvPr>
        </p:nvSpPr>
        <p:spPr>
          <a:xfrm>
            <a:off x="5120833" y="593367"/>
            <a:ext cx="6120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9"/>
          <p:cNvSpPr txBox="1">
            <a:spLocks noGrp="1"/>
          </p:cNvSpPr>
          <p:nvPr>
            <p:ph type="subTitle" idx="1"/>
          </p:nvPr>
        </p:nvSpPr>
        <p:spPr>
          <a:xfrm>
            <a:off x="4354684" y="1871957"/>
            <a:ext cx="24748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56" name="Google Shape;156;p19"/>
          <p:cNvSpPr txBox="1">
            <a:spLocks noGrp="1"/>
          </p:cNvSpPr>
          <p:nvPr>
            <p:ph type="subTitle" idx="2"/>
          </p:nvPr>
        </p:nvSpPr>
        <p:spPr>
          <a:xfrm>
            <a:off x="4354684" y="2355456"/>
            <a:ext cx="2474800" cy="12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57" name="Google Shape;157;p19"/>
          <p:cNvSpPr txBox="1">
            <a:spLocks noGrp="1"/>
          </p:cNvSpPr>
          <p:nvPr>
            <p:ph type="subTitle" idx="3"/>
          </p:nvPr>
        </p:nvSpPr>
        <p:spPr>
          <a:xfrm>
            <a:off x="7627851" y="1871957"/>
            <a:ext cx="24748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58" name="Google Shape;158;p19"/>
          <p:cNvSpPr txBox="1">
            <a:spLocks noGrp="1"/>
          </p:cNvSpPr>
          <p:nvPr>
            <p:ph type="subTitle" idx="4"/>
          </p:nvPr>
        </p:nvSpPr>
        <p:spPr>
          <a:xfrm>
            <a:off x="7627851" y="2355456"/>
            <a:ext cx="2474800" cy="12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59" name="Google Shape;159;p19"/>
          <p:cNvSpPr txBox="1">
            <a:spLocks noGrp="1"/>
          </p:cNvSpPr>
          <p:nvPr>
            <p:ph type="subTitle" idx="5"/>
          </p:nvPr>
        </p:nvSpPr>
        <p:spPr>
          <a:xfrm>
            <a:off x="5307033" y="4294991"/>
            <a:ext cx="24748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60" name="Google Shape;160;p19"/>
          <p:cNvSpPr txBox="1">
            <a:spLocks noGrp="1"/>
          </p:cNvSpPr>
          <p:nvPr>
            <p:ph type="subTitle" idx="6"/>
          </p:nvPr>
        </p:nvSpPr>
        <p:spPr>
          <a:xfrm>
            <a:off x="5307033" y="4772889"/>
            <a:ext cx="2474800" cy="12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1" name="Google Shape;161;p19"/>
          <p:cNvSpPr txBox="1">
            <a:spLocks noGrp="1"/>
          </p:cNvSpPr>
          <p:nvPr>
            <p:ph type="subTitle" idx="7"/>
          </p:nvPr>
        </p:nvSpPr>
        <p:spPr>
          <a:xfrm>
            <a:off x="8580200" y="4294991"/>
            <a:ext cx="24748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62" name="Google Shape;162;p19"/>
          <p:cNvSpPr txBox="1">
            <a:spLocks noGrp="1"/>
          </p:cNvSpPr>
          <p:nvPr>
            <p:ph type="subTitle" idx="8"/>
          </p:nvPr>
        </p:nvSpPr>
        <p:spPr>
          <a:xfrm>
            <a:off x="8580200" y="4772889"/>
            <a:ext cx="2474800" cy="12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45035683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Google Shape;164;p20"/>
          <p:cNvGrpSpPr/>
          <p:nvPr/>
        </p:nvGrpSpPr>
        <p:grpSpPr>
          <a:xfrm>
            <a:off x="-263" y="-8667"/>
            <a:ext cx="6923888" cy="6875200"/>
            <a:chOff x="-202" y="-6500"/>
            <a:chExt cx="5558677" cy="5156400"/>
          </a:xfrm>
        </p:grpSpPr>
        <p:sp>
          <p:nvSpPr>
            <p:cNvPr id="165" name="Google Shape;165;p20"/>
            <p:cNvSpPr/>
            <p:nvPr/>
          </p:nvSpPr>
          <p:spPr>
            <a:xfrm rot="5400000" flipH="1">
              <a:off x="-235852" y="229150"/>
              <a:ext cx="5156400" cy="4685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" name="Google Shape;166;p20"/>
            <p:cNvSpPr/>
            <p:nvPr/>
          </p:nvSpPr>
          <p:spPr>
            <a:xfrm flipH="1">
              <a:off x="4628418" y="0"/>
              <a:ext cx="930058" cy="5143479"/>
            </a:xfrm>
            <a:custGeom>
              <a:avLst/>
              <a:gdLst/>
              <a:ahLst/>
              <a:cxnLst/>
              <a:rect l="l" t="t" r="r" b="b"/>
              <a:pathLst>
                <a:path w="34291" h="34874" extrusionOk="0">
                  <a:moveTo>
                    <a:pt x="24658" y="1"/>
                  </a:moveTo>
                  <a:cubicBezTo>
                    <a:pt x="24658" y="1"/>
                    <a:pt x="17669" y="715"/>
                    <a:pt x="15824" y="4715"/>
                  </a:cubicBezTo>
                  <a:cubicBezTo>
                    <a:pt x="13823" y="9073"/>
                    <a:pt x="16824" y="14550"/>
                    <a:pt x="16240" y="19110"/>
                  </a:cubicBezTo>
                  <a:cubicBezTo>
                    <a:pt x="15609" y="23944"/>
                    <a:pt x="4239" y="29957"/>
                    <a:pt x="2262" y="31754"/>
                  </a:cubicBezTo>
                  <a:cubicBezTo>
                    <a:pt x="286" y="33564"/>
                    <a:pt x="0" y="34874"/>
                    <a:pt x="0" y="34874"/>
                  </a:cubicBezTo>
                  <a:lnTo>
                    <a:pt x="34290" y="34874"/>
                  </a:lnTo>
                  <a:lnTo>
                    <a:pt x="34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67" name="Google Shape;167;p20"/>
          <p:cNvSpPr txBox="1">
            <a:spLocks noGrp="1"/>
          </p:cNvSpPr>
          <p:nvPr>
            <p:ph type="title" hasCustomPrompt="1"/>
          </p:nvPr>
        </p:nvSpPr>
        <p:spPr>
          <a:xfrm>
            <a:off x="1083248" y="1943451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68" name="Google Shape;168;p20"/>
          <p:cNvSpPr txBox="1">
            <a:spLocks noGrp="1"/>
          </p:cNvSpPr>
          <p:nvPr>
            <p:ph type="subTitle" idx="1"/>
          </p:nvPr>
        </p:nvSpPr>
        <p:spPr>
          <a:xfrm>
            <a:off x="2687567" y="1632688"/>
            <a:ext cx="32308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69" name="Google Shape;169;p20"/>
          <p:cNvSpPr txBox="1">
            <a:spLocks noGrp="1"/>
          </p:cNvSpPr>
          <p:nvPr>
            <p:ph type="subTitle" idx="2"/>
          </p:nvPr>
        </p:nvSpPr>
        <p:spPr>
          <a:xfrm>
            <a:off x="2687567" y="2105120"/>
            <a:ext cx="3230800" cy="9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0" name="Google Shape;170;p20"/>
          <p:cNvSpPr txBox="1">
            <a:spLocks noGrp="1"/>
          </p:cNvSpPr>
          <p:nvPr>
            <p:ph type="title" idx="3" hasCustomPrompt="1"/>
          </p:nvPr>
        </p:nvSpPr>
        <p:spPr>
          <a:xfrm>
            <a:off x="1083248" y="3495684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71" name="Google Shape;171;p20"/>
          <p:cNvSpPr txBox="1">
            <a:spLocks noGrp="1"/>
          </p:cNvSpPr>
          <p:nvPr>
            <p:ph type="subTitle" idx="4"/>
          </p:nvPr>
        </p:nvSpPr>
        <p:spPr>
          <a:xfrm>
            <a:off x="2687567" y="3187904"/>
            <a:ext cx="32308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72" name="Google Shape;172;p20"/>
          <p:cNvSpPr txBox="1">
            <a:spLocks noGrp="1"/>
          </p:cNvSpPr>
          <p:nvPr>
            <p:ph type="subTitle" idx="5"/>
          </p:nvPr>
        </p:nvSpPr>
        <p:spPr>
          <a:xfrm>
            <a:off x="2687567" y="3660336"/>
            <a:ext cx="3230800" cy="9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3" name="Google Shape;173;p20"/>
          <p:cNvSpPr txBox="1">
            <a:spLocks noGrp="1"/>
          </p:cNvSpPr>
          <p:nvPr>
            <p:ph type="title" idx="6" hasCustomPrompt="1"/>
          </p:nvPr>
        </p:nvSpPr>
        <p:spPr>
          <a:xfrm>
            <a:off x="1083248" y="5047917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74" name="Google Shape;174;p20"/>
          <p:cNvSpPr txBox="1">
            <a:spLocks noGrp="1"/>
          </p:cNvSpPr>
          <p:nvPr>
            <p:ph type="subTitle" idx="7"/>
          </p:nvPr>
        </p:nvSpPr>
        <p:spPr>
          <a:xfrm>
            <a:off x="2687567" y="4740137"/>
            <a:ext cx="32308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75" name="Google Shape;175;p20"/>
          <p:cNvSpPr txBox="1">
            <a:spLocks noGrp="1"/>
          </p:cNvSpPr>
          <p:nvPr>
            <p:ph type="subTitle" idx="8"/>
          </p:nvPr>
        </p:nvSpPr>
        <p:spPr>
          <a:xfrm>
            <a:off x="2687567" y="5212569"/>
            <a:ext cx="3230800" cy="9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6" name="Google Shape;176;p20"/>
          <p:cNvSpPr txBox="1">
            <a:spLocks noGrp="1"/>
          </p:cNvSpPr>
          <p:nvPr>
            <p:ph type="title" idx="9"/>
          </p:nvPr>
        </p:nvSpPr>
        <p:spPr>
          <a:xfrm>
            <a:off x="950800" y="593367"/>
            <a:ext cx="10290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1408007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vice mockup">
  <p:cSld name="Device mockup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1"/>
          <p:cNvSpPr/>
          <p:nvPr/>
        </p:nvSpPr>
        <p:spPr>
          <a:xfrm rot="10800000">
            <a:off x="10" y="-30"/>
            <a:ext cx="7861991" cy="4139313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9" name="Google Shape;179;p21"/>
          <p:cNvSpPr txBox="1">
            <a:spLocks noGrp="1"/>
          </p:cNvSpPr>
          <p:nvPr>
            <p:ph type="title"/>
          </p:nvPr>
        </p:nvSpPr>
        <p:spPr>
          <a:xfrm>
            <a:off x="7498267" y="1782967"/>
            <a:ext cx="3742800" cy="13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21"/>
          <p:cNvSpPr txBox="1">
            <a:spLocks noGrp="1"/>
          </p:cNvSpPr>
          <p:nvPr>
            <p:ph type="subTitle" idx="1"/>
          </p:nvPr>
        </p:nvSpPr>
        <p:spPr>
          <a:xfrm>
            <a:off x="7498267" y="3172993"/>
            <a:ext cx="3742800" cy="16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1" name="Google Shape;181;p21"/>
          <p:cNvSpPr/>
          <p:nvPr/>
        </p:nvSpPr>
        <p:spPr>
          <a:xfrm rot="10800000">
            <a:off x="8768808" y="4741392"/>
            <a:ext cx="3440712" cy="2142921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2" name="Google Shape;182;p21"/>
          <p:cNvSpPr/>
          <p:nvPr/>
        </p:nvSpPr>
        <p:spPr>
          <a:xfrm rot="10800000">
            <a:off x="8861910" y="4818023"/>
            <a:ext cx="3367357" cy="2095877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14058424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">
  <p:cSld name="Thank you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2"/>
          <p:cNvSpPr/>
          <p:nvPr/>
        </p:nvSpPr>
        <p:spPr>
          <a:xfrm rot="10800000">
            <a:off x="4939001" y="-11"/>
            <a:ext cx="7252999" cy="6857979"/>
          </a:xfrm>
          <a:custGeom>
            <a:avLst/>
            <a:gdLst/>
            <a:ahLst/>
            <a:cxnLst/>
            <a:rect l="l" t="t" r="r" b="b"/>
            <a:pathLst>
              <a:path w="42364" h="43268" extrusionOk="0">
                <a:moveTo>
                  <a:pt x="1" y="0"/>
                </a:moveTo>
                <a:lnTo>
                  <a:pt x="1" y="43267"/>
                </a:lnTo>
                <a:lnTo>
                  <a:pt x="42363" y="43267"/>
                </a:lnTo>
                <a:cubicBezTo>
                  <a:pt x="42363" y="43267"/>
                  <a:pt x="42268" y="37779"/>
                  <a:pt x="39006" y="33992"/>
                </a:cubicBezTo>
                <a:cubicBezTo>
                  <a:pt x="35767" y="30218"/>
                  <a:pt x="39351" y="28789"/>
                  <a:pt x="39875" y="23705"/>
                </a:cubicBezTo>
                <a:cubicBezTo>
                  <a:pt x="40375" y="18633"/>
                  <a:pt x="36958" y="18336"/>
                  <a:pt x="34470" y="14049"/>
                </a:cubicBezTo>
                <a:cubicBezTo>
                  <a:pt x="31981" y="9775"/>
                  <a:pt x="34041" y="0"/>
                  <a:pt x="340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5" name="Google Shape;185;p22"/>
          <p:cNvSpPr/>
          <p:nvPr/>
        </p:nvSpPr>
        <p:spPr>
          <a:xfrm rot="10800000">
            <a:off x="5211826" y="-37631"/>
            <a:ext cx="7055441" cy="6933264"/>
          </a:xfrm>
          <a:custGeom>
            <a:avLst/>
            <a:gdLst/>
            <a:ahLst/>
            <a:cxnLst/>
            <a:rect l="l" t="t" r="r" b="b"/>
            <a:pathLst>
              <a:path w="42364" h="43268" extrusionOk="0">
                <a:moveTo>
                  <a:pt x="1" y="0"/>
                </a:moveTo>
                <a:lnTo>
                  <a:pt x="1" y="43267"/>
                </a:lnTo>
                <a:lnTo>
                  <a:pt x="42363" y="43267"/>
                </a:lnTo>
                <a:cubicBezTo>
                  <a:pt x="42363" y="43267"/>
                  <a:pt x="42268" y="37779"/>
                  <a:pt x="39006" y="33992"/>
                </a:cubicBezTo>
                <a:cubicBezTo>
                  <a:pt x="35767" y="30218"/>
                  <a:pt x="39351" y="28789"/>
                  <a:pt x="39875" y="23705"/>
                </a:cubicBezTo>
                <a:cubicBezTo>
                  <a:pt x="40375" y="18633"/>
                  <a:pt x="36958" y="18336"/>
                  <a:pt x="34470" y="14049"/>
                </a:cubicBezTo>
                <a:cubicBezTo>
                  <a:pt x="31981" y="9775"/>
                  <a:pt x="34041" y="0"/>
                  <a:pt x="34041" y="0"/>
                </a:cubicBezTo>
                <a:close/>
              </a:path>
            </a:pathLst>
          </a:custGeom>
          <a:noFill/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6" name="Google Shape;186;p22"/>
          <p:cNvSpPr txBox="1">
            <a:spLocks noGrp="1"/>
          </p:cNvSpPr>
          <p:nvPr>
            <p:ph type="title"/>
          </p:nvPr>
        </p:nvSpPr>
        <p:spPr>
          <a:xfrm>
            <a:off x="7242500" y="593367"/>
            <a:ext cx="3998800" cy="14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22"/>
          <p:cNvSpPr txBox="1"/>
          <p:nvPr/>
        </p:nvSpPr>
        <p:spPr>
          <a:xfrm>
            <a:off x="7241700" y="4807800"/>
            <a:ext cx="4124000" cy="8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GB" sz="1467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rPr>
              <a:t>CREDITS: This presentation template was created by </a:t>
            </a:r>
            <a:r>
              <a:rPr lang="en-GB" sz="1467">
                <a:solidFill>
                  <a:schemeClr val="dk1"/>
                </a:solidFill>
                <a:uFill>
                  <a:noFill/>
                </a:uFill>
                <a:latin typeface="Baloo 2"/>
                <a:ea typeface="Baloo 2"/>
                <a:cs typeface="Baloo 2"/>
                <a:sym typeface="Baloo 2"/>
                <a:hlinkClick r:id="rId2"/>
              </a:rPr>
              <a:t>Slidesgo</a:t>
            </a:r>
            <a:r>
              <a:rPr lang="en-GB" sz="1467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rPr>
              <a:t>, including icons by </a:t>
            </a:r>
            <a:r>
              <a:rPr lang="en-GB" sz="1467">
                <a:solidFill>
                  <a:schemeClr val="dk1"/>
                </a:solidFill>
                <a:uFill>
                  <a:noFill/>
                </a:uFill>
                <a:latin typeface="Baloo 2"/>
                <a:ea typeface="Baloo 2"/>
                <a:cs typeface="Baloo 2"/>
                <a:sym typeface="Baloo 2"/>
                <a:hlinkClick r:id="rId3"/>
              </a:rPr>
              <a:t>Flaticon</a:t>
            </a:r>
            <a:r>
              <a:rPr lang="en-GB" sz="1467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rPr>
              <a:t>, and infographics &amp; images by </a:t>
            </a:r>
            <a:r>
              <a:rPr lang="en-GB" sz="1467">
                <a:solidFill>
                  <a:schemeClr val="dk1"/>
                </a:solidFill>
                <a:uFill>
                  <a:noFill/>
                </a:uFill>
                <a:latin typeface="Baloo 2"/>
                <a:ea typeface="Baloo 2"/>
                <a:cs typeface="Baloo 2"/>
                <a:sym typeface="Baloo 2"/>
                <a:hlinkClick r:id="rId4"/>
              </a:rPr>
              <a:t>Freepik</a:t>
            </a:r>
            <a:r>
              <a:rPr lang="en-GB" sz="1467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rPr>
              <a:t>.</a:t>
            </a:r>
            <a:endParaRPr sz="1467">
              <a:solidFill>
                <a:schemeClr val="dk1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</p:spTree>
    <p:extLst>
      <p:ext uri="{BB962C8B-B14F-4D97-AF65-F5344CB8AC3E}">
        <p14:creationId xmlns:p14="http://schemas.microsoft.com/office/powerpoint/2010/main" val="342698052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200" y="18400"/>
            <a:ext cx="12192000" cy="6821200"/>
            <a:chOff x="-150" y="13800"/>
            <a:chExt cx="9144000" cy="5115900"/>
          </a:xfrm>
        </p:grpSpPr>
        <p:grpSp>
          <p:nvGrpSpPr>
            <p:cNvPr id="10" name="Google Shape;10;p2"/>
            <p:cNvGrpSpPr/>
            <p:nvPr/>
          </p:nvGrpSpPr>
          <p:grpSpPr>
            <a:xfrm>
              <a:off x="318911" y="13800"/>
              <a:ext cx="8506178" cy="5115900"/>
              <a:chOff x="318911" y="-66425"/>
              <a:chExt cx="8506178" cy="5115900"/>
            </a:xfrm>
          </p:grpSpPr>
          <p:cxnSp>
            <p:nvCxnSpPr>
              <p:cNvPr id="11" name="Google Shape;11;p2"/>
              <p:cNvCxnSpPr/>
              <p:nvPr/>
            </p:nvCxnSpPr>
            <p:spPr>
              <a:xfrm>
                <a:off x="3189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" name="Google Shape;12;p2"/>
              <p:cNvCxnSpPr/>
              <p:nvPr/>
            </p:nvCxnSpPr>
            <p:spPr>
              <a:xfrm>
                <a:off x="7055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" name="Google Shape;13;p2"/>
              <p:cNvCxnSpPr/>
              <p:nvPr/>
            </p:nvCxnSpPr>
            <p:spPr>
              <a:xfrm>
                <a:off x="10922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" name="Google Shape;14;p2"/>
              <p:cNvCxnSpPr/>
              <p:nvPr/>
            </p:nvCxnSpPr>
            <p:spPr>
              <a:xfrm>
                <a:off x="14788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" name="Google Shape;15;p2"/>
              <p:cNvCxnSpPr/>
              <p:nvPr/>
            </p:nvCxnSpPr>
            <p:spPr>
              <a:xfrm>
                <a:off x="18654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" name="Google Shape;16;p2"/>
              <p:cNvCxnSpPr/>
              <p:nvPr/>
            </p:nvCxnSpPr>
            <p:spPr>
              <a:xfrm>
                <a:off x="22521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" name="Google Shape;17;p2"/>
              <p:cNvCxnSpPr/>
              <p:nvPr/>
            </p:nvCxnSpPr>
            <p:spPr>
              <a:xfrm>
                <a:off x="26387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" name="Google Shape;18;p2"/>
              <p:cNvCxnSpPr/>
              <p:nvPr/>
            </p:nvCxnSpPr>
            <p:spPr>
              <a:xfrm>
                <a:off x="30254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9" name="Google Shape;19;p2"/>
              <p:cNvCxnSpPr/>
              <p:nvPr/>
            </p:nvCxnSpPr>
            <p:spPr>
              <a:xfrm>
                <a:off x="34120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" name="Google Shape;20;p2"/>
              <p:cNvCxnSpPr/>
              <p:nvPr/>
            </p:nvCxnSpPr>
            <p:spPr>
              <a:xfrm>
                <a:off x="37987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" name="Google Shape;21;p2"/>
              <p:cNvCxnSpPr/>
              <p:nvPr/>
            </p:nvCxnSpPr>
            <p:spPr>
              <a:xfrm>
                <a:off x="41853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" name="Google Shape;22;p2"/>
              <p:cNvCxnSpPr/>
              <p:nvPr/>
            </p:nvCxnSpPr>
            <p:spPr>
              <a:xfrm>
                <a:off x="45720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" name="Google Shape;23;p2"/>
              <p:cNvCxnSpPr/>
              <p:nvPr/>
            </p:nvCxnSpPr>
            <p:spPr>
              <a:xfrm>
                <a:off x="49586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" name="Google Shape;24;p2"/>
              <p:cNvCxnSpPr/>
              <p:nvPr/>
            </p:nvCxnSpPr>
            <p:spPr>
              <a:xfrm>
                <a:off x="53452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" name="Google Shape;25;p2"/>
              <p:cNvCxnSpPr/>
              <p:nvPr/>
            </p:nvCxnSpPr>
            <p:spPr>
              <a:xfrm>
                <a:off x="57319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" name="Google Shape;26;p2"/>
              <p:cNvCxnSpPr/>
              <p:nvPr/>
            </p:nvCxnSpPr>
            <p:spPr>
              <a:xfrm>
                <a:off x="61185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" name="Google Shape;27;p2"/>
              <p:cNvCxnSpPr/>
              <p:nvPr/>
            </p:nvCxnSpPr>
            <p:spPr>
              <a:xfrm>
                <a:off x="65052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" name="Google Shape;28;p2"/>
              <p:cNvCxnSpPr/>
              <p:nvPr/>
            </p:nvCxnSpPr>
            <p:spPr>
              <a:xfrm>
                <a:off x="68918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" name="Google Shape;29;p2"/>
              <p:cNvCxnSpPr/>
              <p:nvPr/>
            </p:nvCxnSpPr>
            <p:spPr>
              <a:xfrm>
                <a:off x="72785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" name="Google Shape;30;p2"/>
              <p:cNvCxnSpPr/>
              <p:nvPr/>
            </p:nvCxnSpPr>
            <p:spPr>
              <a:xfrm>
                <a:off x="76651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" name="Google Shape;31;p2"/>
              <p:cNvCxnSpPr/>
              <p:nvPr/>
            </p:nvCxnSpPr>
            <p:spPr>
              <a:xfrm>
                <a:off x="80518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" name="Google Shape;32;p2"/>
              <p:cNvCxnSpPr/>
              <p:nvPr/>
            </p:nvCxnSpPr>
            <p:spPr>
              <a:xfrm>
                <a:off x="84384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" name="Google Shape;33;p2"/>
              <p:cNvCxnSpPr/>
              <p:nvPr/>
            </p:nvCxnSpPr>
            <p:spPr>
              <a:xfrm>
                <a:off x="88250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4" name="Google Shape;34;p2"/>
            <p:cNvCxnSpPr/>
            <p:nvPr/>
          </p:nvCxnSpPr>
          <p:spPr>
            <a:xfrm>
              <a:off x="-150" y="31935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" name="Google Shape;35;p2"/>
            <p:cNvCxnSpPr/>
            <p:nvPr/>
          </p:nvCxnSpPr>
          <p:spPr>
            <a:xfrm>
              <a:off x="-150" y="6676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" name="Google Shape;36;p2"/>
            <p:cNvCxnSpPr/>
            <p:nvPr/>
          </p:nvCxnSpPr>
          <p:spPr>
            <a:xfrm>
              <a:off x="-150" y="101603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" name="Google Shape;37;p2"/>
            <p:cNvCxnSpPr/>
            <p:nvPr/>
          </p:nvCxnSpPr>
          <p:spPr>
            <a:xfrm>
              <a:off x="-150" y="1364377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" name="Google Shape;38;p2"/>
            <p:cNvCxnSpPr/>
            <p:nvPr/>
          </p:nvCxnSpPr>
          <p:spPr>
            <a:xfrm>
              <a:off x="-150" y="1712719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" name="Google Shape;39;p2"/>
            <p:cNvCxnSpPr/>
            <p:nvPr/>
          </p:nvCxnSpPr>
          <p:spPr>
            <a:xfrm>
              <a:off x="-150" y="206106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" name="Google Shape;40;p2"/>
            <p:cNvCxnSpPr/>
            <p:nvPr/>
          </p:nvCxnSpPr>
          <p:spPr>
            <a:xfrm>
              <a:off x="-150" y="2409404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1" name="Google Shape;41;p2"/>
            <p:cNvCxnSpPr/>
            <p:nvPr/>
          </p:nvCxnSpPr>
          <p:spPr>
            <a:xfrm>
              <a:off x="-150" y="2757746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" name="Google Shape;42;p2"/>
            <p:cNvCxnSpPr/>
            <p:nvPr/>
          </p:nvCxnSpPr>
          <p:spPr>
            <a:xfrm>
              <a:off x="-150" y="310608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" name="Google Shape;43;p2"/>
            <p:cNvCxnSpPr/>
            <p:nvPr/>
          </p:nvCxnSpPr>
          <p:spPr>
            <a:xfrm>
              <a:off x="-150" y="3454431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" name="Google Shape;44;p2"/>
            <p:cNvCxnSpPr/>
            <p:nvPr/>
          </p:nvCxnSpPr>
          <p:spPr>
            <a:xfrm>
              <a:off x="-150" y="3802773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" name="Google Shape;45;p2"/>
            <p:cNvCxnSpPr/>
            <p:nvPr/>
          </p:nvCxnSpPr>
          <p:spPr>
            <a:xfrm>
              <a:off x="-150" y="415111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" name="Google Shape;46;p2"/>
            <p:cNvCxnSpPr/>
            <p:nvPr/>
          </p:nvCxnSpPr>
          <p:spPr>
            <a:xfrm>
              <a:off x="-150" y="449945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" name="Google Shape;47;p2"/>
            <p:cNvCxnSpPr/>
            <p:nvPr/>
          </p:nvCxnSpPr>
          <p:spPr>
            <a:xfrm>
              <a:off x="-150" y="48478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8" name="Google Shape;48;p2"/>
          <p:cNvSpPr/>
          <p:nvPr/>
        </p:nvSpPr>
        <p:spPr>
          <a:xfrm>
            <a:off x="576592" y="5457032"/>
            <a:ext cx="10765091" cy="989605"/>
          </a:xfrm>
          <a:custGeom>
            <a:avLst/>
            <a:gdLst/>
            <a:ahLst/>
            <a:cxnLst/>
            <a:rect l="l" t="t" r="r" b="b"/>
            <a:pathLst>
              <a:path w="257497" h="23671" extrusionOk="0">
                <a:moveTo>
                  <a:pt x="27633" y="1"/>
                </a:moveTo>
                <a:cubicBezTo>
                  <a:pt x="25731" y="1"/>
                  <a:pt x="23830" y="40"/>
                  <a:pt x="21931" y="120"/>
                </a:cubicBezTo>
                <a:cubicBezTo>
                  <a:pt x="21624" y="133"/>
                  <a:pt x="21257" y="137"/>
                  <a:pt x="20846" y="137"/>
                </a:cubicBezTo>
                <a:cubicBezTo>
                  <a:pt x="20109" y="137"/>
                  <a:pt x="19228" y="124"/>
                  <a:pt x="18276" y="124"/>
                </a:cubicBezTo>
                <a:cubicBezTo>
                  <a:pt x="14353" y="124"/>
                  <a:pt x="9245" y="349"/>
                  <a:pt x="8251" y="2656"/>
                </a:cubicBezTo>
                <a:cubicBezTo>
                  <a:pt x="7703" y="3954"/>
                  <a:pt x="953" y="22313"/>
                  <a:pt x="0" y="22384"/>
                </a:cubicBezTo>
                <a:cubicBezTo>
                  <a:pt x="4904" y="22064"/>
                  <a:pt x="10033" y="21938"/>
                  <a:pt x="15314" y="21938"/>
                </a:cubicBezTo>
                <a:cubicBezTo>
                  <a:pt x="34886" y="21938"/>
                  <a:pt x="56550" y="23671"/>
                  <a:pt x="76616" y="23671"/>
                </a:cubicBezTo>
                <a:cubicBezTo>
                  <a:pt x="84945" y="23671"/>
                  <a:pt x="92998" y="23372"/>
                  <a:pt x="100513" y="22527"/>
                </a:cubicBezTo>
                <a:cubicBezTo>
                  <a:pt x="105763" y="21932"/>
                  <a:pt x="111002" y="20980"/>
                  <a:pt x="116288" y="20741"/>
                </a:cubicBezTo>
                <a:cubicBezTo>
                  <a:pt x="117304" y="20694"/>
                  <a:pt x="118319" y="20673"/>
                  <a:pt x="119334" y="20673"/>
                </a:cubicBezTo>
                <a:cubicBezTo>
                  <a:pt x="127230" y="20673"/>
                  <a:pt x="135105" y="21956"/>
                  <a:pt x="143018" y="22146"/>
                </a:cubicBezTo>
                <a:cubicBezTo>
                  <a:pt x="143758" y="22163"/>
                  <a:pt x="144498" y="22171"/>
                  <a:pt x="145239" y="22171"/>
                </a:cubicBezTo>
                <a:cubicBezTo>
                  <a:pt x="150270" y="22171"/>
                  <a:pt x="155294" y="21820"/>
                  <a:pt x="160318" y="21622"/>
                </a:cubicBezTo>
                <a:cubicBezTo>
                  <a:pt x="174093" y="21099"/>
                  <a:pt x="252079" y="21515"/>
                  <a:pt x="257318" y="19551"/>
                </a:cubicBezTo>
                <a:cubicBezTo>
                  <a:pt x="257497" y="16324"/>
                  <a:pt x="200978" y="18003"/>
                  <a:pt x="199513" y="15122"/>
                </a:cubicBezTo>
                <a:cubicBezTo>
                  <a:pt x="199204" y="14503"/>
                  <a:pt x="198846" y="13883"/>
                  <a:pt x="198263" y="13491"/>
                </a:cubicBezTo>
                <a:cubicBezTo>
                  <a:pt x="197560" y="13002"/>
                  <a:pt x="196656" y="12943"/>
                  <a:pt x="195810" y="12883"/>
                </a:cubicBezTo>
                <a:cubicBezTo>
                  <a:pt x="177757" y="11825"/>
                  <a:pt x="159684" y="11296"/>
                  <a:pt x="141606" y="11296"/>
                </a:cubicBezTo>
                <a:cubicBezTo>
                  <a:pt x="135278" y="11296"/>
                  <a:pt x="128950" y="11361"/>
                  <a:pt x="122623" y="11490"/>
                </a:cubicBezTo>
                <a:cubicBezTo>
                  <a:pt x="117854" y="11589"/>
                  <a:pt x="113070" y="11723"/>
                  <a:pt x="108293" y="11723"/>
                </a:cubicBezTo>
                <a:cubicBezTo>
                  <a:pt x="101561" y="11723"/>
                  <a:pt x="94841" y="11457"/>
                  <a:pt x="88190" y="10454"/>
                </a:cubicBezTo>
                <a:cubicBezTo>
                  <a:pt x="77248" y="8823"/>
                  <a:pt x="66711" y="5216"/>
                  <a:pt x="55888" y="2942"/>
                </a:cubicBezTo>
                <a:cubicBezTo>
                  <a:pt x="46605" y="988"/>
                  <a:pt x="37115" y="1"/>
                  <a:pt x="27633" y="1"/>
                </a:cubicBezTo>
                <a:close/>
              </a:path>
            </a:pathLst>
          </a:custGeom>
          <a:solidFill>
            <a:srgbClr val="4D3B60">
              <a:alpha val="59550"/>
            </a:srgbClr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49" name="Google Shape;49;p2"/>
          <p:cNvGrpSpPr/>
          <p:nvPr/>
        </p:nvGrpSpPr>
        <p:grpSpPr>
          <a:xfrm>
            <a:off x="557654" y="289310"/>
            <a:ext cx="11218568" cy="6022417"/>
            <a:chOff x="418241" y="216981"/>
            <a:chExt cx="8413926" cy="4516813"/>
          </a:xfrm>
        </p:grpSpPr>
        <p:sp>
          <p:nvSpPr>
            <p:cNvPr id="50" name="Google Shape;50;p2"/>
            <p:cNvSpPr/>
            <p:nvPr/>
          </p:nvSpPr>
          <p:spPr>
            <a:xfrm>
              <a:off x="418241" y="254294"/>
              <a:ext cx="8413926" cy="4479501"/>
            </a:xfrm>
            <a:custGeom>
              <a:avLst/>
              <a:gdLst/>
              <a:ahLst/>
              <a:cxnLst/>
              <a:rect l="l" t="t" r="r" b="b"/>
              <a:pathLst>
                <a:path w="268344" h="142864" extrusionOk="0">
                  <a:moveTo>
                    <a:pt x="252877" y="1"/>
                  </a:moveTo>
                  <a:lnTo>
                    <a:pt x="252877" y="1"/>
                  </a:lnTo>
                  <a:cubicBezTo>
                    <a:pt x="253699" y="3668"/>
                    <a:pt x="251532" y="7538"/>
                    <a:pt x="247401" y="7942"/>
                  </a:cubicBezTo>
                  <a:cubicBezTo>
                    <a:pt x="247184" y="7963"/>
                    <a:pt x="246970" y="7974"/>
                    <a:pt x="246760" y="7974"/>
                  </a:cubicBezTo>
                  <a:cubicBezTo>
                    <a:pt x="244817" y="7974"/>
                    <a:pt x="243130" y="7101"/>
                    <a:pt x="241733" y="5704"/>
                  </a:cubicBezTo>
                  <a:cubicBezTo>
                    <a:pt x="240341" y="4332"/>
                    <a:pt x="237917" y="547"/>
                    <a:pt x="235509" y="547"/>
                  </a:cubicBezTo>
                  <a:cubicBezTo>
                    <a:pt x="234992" y="547"/>
                    <a:pt x="234476" y="722"/>
                    <a:pt x="233970" y="1132"/>
                  </a:cubicBezTo>
                  <a:cubicBezTo>
                    <a:pt x="234147" y="4340"/>
                    <a:pt x="231873" y="7248"/>
                    <a:pt x="228671" y="7248"/>
                  </a:cubicBezTo>
                  <a:cubicBezTo>
                    <a:pt x="228212" y="7248"/>
                    <a:pt x="227735" y="7188"/>
                    <a:pt x="227243" y="7061"/>
                  </a:cubicBezTo>
                  <a:cubicBezTo>
                    <a:pt x="224850" y="6454"/>
                    <a:pt x="224124" y="4752"/>
                    <a:pt x="222945" y="2799"/>
                  </a:cubicBezTo>
                  <a:cubicBezTo>
                    <a:pt x="221733" y="779"/>
                    <a:pt x="219647" y="247"/>
                    <a:pt x="217490" y="247"/>
                  </a:cubicBezTo>
                  <a:cubicBezTo>
                    <a:pt x="216595" y="247"/>
                    <a:pt x="215687" y="338"/>
                    <a:pt x="214825" y="453"/>
                  </a:cubicBezTo>
                  <a:cubicBezTo>
                    <a:pt x="214361" y="2978"/>
                    <a:pt x="213134" y="5478"/>
                    <a:pt x="210622" y="6502"/>
                  </a:cubicBezTo>
                  <a:cubicBezTo>
                    <a:pt x="209949" y="6776"/>
                    <a:pt x="209224" y="6913"/>
                    <a:pt x="208502" y="6913"/>
                  </a:cubicBezTo>
                  <a:cubicBezTo>
                    <a:pt x="207064" y="6913"/>
                    <a:pt x="205636" y="6373"/>
                    <a:pt x="204645" y="5311"/>
                  </a:cubicBezTo>
                  <a:cubicBezTo>
                    <a:pt x="204443" y="4097"/>
                    <a:pt x="204312" y="2870"/>
                    <a:pt x="204312" y="1608"/>
                  </a:cubicBezTo>
                  <a:lnTo>
                    <a:pt x="198775" y="2061"/>
                  </a:lnTo>
                  <a:cubicBezTo>
                    <a:pt x="199264" y="5704"/>
                    <a:pt x="198847" y="10431"/>
                    <a:pt x="194239" y="10657"/>
                  </a:cubicBezTo>
                  <a:cubicBezTo>
                    <a:pt x="194128" y="10662"/>
                    <a:pt x="194018" y="10665"/>
                    <a:pt x="193910" y="10665"/>
                  </a:cubicBezTo>
                  <a:cubicBezTo>
                    <a:pt x="189088" y="10665"/>
                    <a:pt x="187323" y="5543"/>
                    <a:pt x="186310" y="1561"/>
                  </a:cubicBezTo>
                  <a:cubicBezTo>
                    <a:pt x="185874" y="1573"/>
                    <a:pt x="185440" y="1578"/>
                    <a:pt x="185005" y="1578"/>
                  </a:cubicBezTo>
                  <a:cubicBezTo>
                    <a:pt x="183511" y="1578"/>
                    <a:pt x="182021" y="1522"/>
                    <a:pt x="180532" y="1522"/>
                  </a:cubicBezTo>
                  <a:cubicBezTo>
                    <a:pt x="180334" y="1522"/>
                    <a:pt x="180137" y="1523"/>
                    <a:pt x="179940" y="1525"/>
                  </a:cubicBezTo>
                  <a:cubicBezTo>
                    <a:pt x="181130" y="5347"/>
                    <a:pt x="178416" y="10788"/>
                    <a:pt x="174415" y="11359"/>
                  </a:cubicBezTo>
                  <a:cubicBezTo>
                    <a:pt x="174168" y="11393"/>
                    <a:pt x="173926" y="11410"/>
                    <a:pt x="173688" y="11410"/>
                  </a:cubicBezTo>
                  <a:cubicBezTo>
                    <a:pt x="169180" y="11410"/>
                    <a:pt x="166363" y="5498"/>
                    <a:pt x="166974" y="1358"/>
                  </a:cubicBezTo>
                  <a:cubicBezTo>
                    <a:pt x="166590" y="1311"/>
                    <a:pt x="166207" y="1288"/>
                    <a:pt x="165827" y="1288"/>
                  </a:cubicBezTo>
                  <a:cubicBezTo>
                    <a:pt x="162511" y="1288"/>
                    <a:pt x="159382" y="3027"/>
                    <a:pt x="156818" y="5121"/>
                  </a:cubicBezTo>
                  <a:cubicBezTo>
                    <a:pt x="155080" y="6549"/>
                    <a:pt x="153472" y="8764"/>
                    <a:pt x="151079" y="9038"/>
                  </a:cubicBezTo>
                  <a:cubicBezTo>
                    <a:pt x="150889" y="9059"/>
                    <a:pt x="150700" y="9069"/>
                    <a:pt x="150514" y="9069"/>
                  </a:cubicBezTo>
                  <a:cubicBezTo>
                    <a:pt x="146993" y="9069"/>
                    <a:pt x="144220" y="5432"/>
                    <a:pt x="143757" y="2085"/>
                  </a:cubicBezTo>
                  <a:cubicBezTo>
                    <a:pt x="142238" y="2420"/>
                    <a:pt x="140722" y="2585"/>
                    <a:pt x="139201" y="2585"/>
                  </a:cubicBezTo>
                  <a:cubicBezTo>
                    <a:pt x="137967" y="2585"/>
                    <a:pt x="136729" y="2476"/>
                    <a:pt x="135482" y="2263"/>
                  </a:cubicBezTo>
                  <a:cubicBezTo>
                    <a:pt x="134567" y="5723"/>
                    <a:pt x="131689" y="9529"/>
                    <a:pt x="127939" y="9529"/>
                  </a:cubicBezTo>
                  <a:cubicBezTo>
                    <a:pt x="127882" y="9529"/>
                    <a:pt x="127824" y="9528"/>
                    <a:pt x="127767" y="9526"/>
                  </a:cubicBezTo>
                  <a:cubicBezTo>
                    <a:pt x="123885" y="9407"/>
                    <a:pt x="121552" y="5180"/>
                    <a:pt x="121016" y="1656"/>
                  </a:cubicBezTo>
                  <a:cubicBezTo>
                    <a:pt x="118694" y="1620"/>
                    <a:pt x="116360" y="1596"/>
                    <a:pt x="114039" y="1561"/>
                  </a:cubicBezTo>
                  <a:lnTo>
                    <a:pt x="114039" y="1561"/>
                  </a:lnTo>
                  <a:cubicBezTo>
                    <a:pt x="114955" y="4716"/>
                    <a:pt x="113027" y="9026"/>
                    <a:pt x="109848" y="9919"/>
                  </a:cubicBezTo>
                  <a:cubicBezTo>
                    <a:pt x="109421" y="10041"/>
                    <a:pt x="109010" y="10098"/>
                    <a:pt x="108615" y="10098"/>
                  </a:cubicBezTo>
                  <a:cubicBezTo>
                    <a:pt x="104913" y="10098"/>
                    <a:pt x="102597" y="5108"/>
                    <a:pt x="102263" y="1644"/>
                  </a:cubicBezTo>
                  <a:cubicBezTo>
                    <a:pt x="99608" y="1561"/>
                    <a:pt x="96953" y="1501"/>
                    <a:pt x="94298" y="1430"/>
                  </a:cubicBezTo>
                  <a:cubicBezTo>
                    <a:pt x="93917" y="4918"/>
                    <a:pt x="91310" y="9145"/>
                    <a:pt x="87607" y="9240"/>
                  </a:cubicBezTo>
                  <a:cubicBezTo>
                    <a:pt x="87555" y="9242"/>
                    <a:pt x="87503" y="9242"/>
                    <a:pt x="87451" y="9242"/>
                  </a:cubicBezTo>
                  <a:cubicBezTo>
                    <a:pt x="83694" y="9242"/>
                    <a:pt x="81263" y="5430"/>
                    <a:pt x="81451" y="1965"/>
                  </a:cubicBezTo>
                  <a:lnTo>
                    <a:pt x="81451" y="1965"/>
                  </a:lnTo>
                  <a:cubicBezTo>
                    <a:pt x="79756" y="2208"/>
                    <a:pt x="78067" y="2324"/>
                    <a:pt x="76371" y="2324"/>
                  </a:cubicBezTo>
                  <a:cubicBezTo>
                    <a:pt x="75732" y="2324"/>
                    <a:pt x="75092" y="2308"/>
                    <a:pt x="74450" y="2275"/>
                  </a:cubicBezTo>
                  <a:lnTo>
                    <a:pt x="74450" y="2275"/>
                  </a:lnTo>
                  <a:cubicBezTo>
                    <a:pt x="74587" y="5677"/>
                    <a:pt x="72010" y="9057"/>
                    <a:pt x="68439" y="9057"/>
                  </a:cubicBezTo>
                  <a:cubicBezTo>
                    <a:pt x="68286" y="9057"/>
                    <a:pt x="68130" y="9051"/>
                    <a:pt x="67973" y="9038"/>
                  </a:cubicBezTo>
                  <a:cubicBezTo>
                    <a:pt x="64402" y="8752"/>
                    <a:pt x="62032" y="5168"/>
                    <a:pt x="62461" y="1823"/>
                  </a:cubicBezTo>
                  <a:cubicBezTo>
                    <a:pt x="60008" y="1596"/>
                    <a:pt x="57555" y="1370"/>
                    <a:pt x="55079" y="1144"/>
                  </a:cubicBezTo>
                  <a:lnTo>
                    <a:pt x="55079" y="1144"/>
                  </a:lnTo>
                  <a:cubicBezTo>
                    <a:pt x="55900" y="4811"/>
                    <a:pt x="53745" y="8681"/>
                    <a:pt x="49602" y="9085"/>
                  </a:cubicBezTo>
                  <a:cubicBezTo>
                    <a:pt x="49386" y="9106"/>
                    <a:pt x="49172" y="9117"/>
                    <a:pt x="48961" y="9117"/>
                  </a:cubicBezTo>
                  <a:cubicBezTo>
                    <a:pt x="47018" y="9117"/>
                    <a:pt x="45331" y="8243"/>
                    <a:pt x="43935" y="6847"/>
                  </a:cubicBezTo>
                  <a:cubicBezTo>
                    <a:pt x="42553" y="5475"/>
                    <a:pt x="40130" y="1690"/>
                    <a:pt x="37722" y="1690"/>
                  </a:cubicBezTo>
                  <a:cubicBezTo>
                    <a:pt x="37205" y="1690"/>
                    <a:pt x="36689" y="1865"/>
                    <a:pt x="36184" y="2275"/>
                  </a:cubicBezTo>
                  <a:cubicBezTo>
                    <a:pt x="36350" y="5483"/>
                    <a:pt x="34084" y="8391"/>
                    <a:pt x="30884" y="8391"/>
                  </a:cubicBezTo>
                  <a:cubicBezTo>
                    <a:pt x="30426" y="8391"/>
                    <a:pt x="29948" y="8331"/>
                    <a:pt x="29457" y="8204"/>
                  </a:cubicBezTo>
                  <a:cubicBezTo>
                    <a:pt x="27064" y="7597"/>
                    <a:pt x="26325" y="5895"/>
                    <a:pt x="25159" y="3942"/>
                  </a:cubicBezTo>
                  <a:cubicBezTo>
                    <a:pt x="23947" y="1922"/>
                    <a:pt x="21861" y="1390"/>
                    <a:pt x="19699" y="1390"/>
                  </a:cubicBezTo>
                  <a:cubicBezTo>
                    <a:pt x="18802" y="1390"/>
                    <a:pt x="17892" y="1481"/>
                    <a:pt x="17027" y="1596"/>
                  </a:cubicBezTo>
                  <a:cubicBezTo>
                    <a:pt x="16562" y="4121"/>
                    <a:pt x="15348" y="6621"/>
                    <a:pt x="12836" y="7657"/>
                  </a:cubicBezTo>
                  <a:cubicBezTo>
                    <a:pt x="12163" y="7931"/>
                    <a:pt x="11436" y="8067"/>
                    <a:pt x="10711" y="8067"/>
                  </a:cubicBezTo>
                  <a:cubicBezTo>
                    <a:pt x="9072" y="8067"/>
                    <a:pt x="7440" y="7372"/>
                    <a:pt x="6466" y="6002"/>
                  </a:cubicBezTo>
                  <a:cubicBezTo>
                    <a:pt x="6001" y="5359"/>
                    <a:pt x="5787" y="4573"/>
                    <a:pt x="5430" y="3870"/>
                  </a:cubicBezTo>
                  <a:cubicBezTo>
                    <a:pt x="5311" y="3620"/>
                    <a:pt x="5168" y="3382"/>
                    <a:pt x="5037" y="3132"/>
                  </a:cubicBezTo>
                  <a:cubicBezTo>
                    <a:pt x="4918" y="3799"/>
                    <a:pt x="4739" y="4513"/>
                    <a:pt x="4716" y="5168"/>
                  </a:cubicBezTo>
                  <a:cubicBezTo>
                    <a:pt x="4632" y="8407"/>
                    <a:pt x="5049" y="11657"/>
                    <a:pt x="5275" y="14884"/>
                  </a:cubicBezTo>
                  <a:cubicBezTo>
                    <a:pt x="5966" y="24683"/>
                    <a:pt x="6109" y="34481"/>
                    <a:pt x="5656" y="44292"/>
                  </a:cubicBezTo>
                  <a:cubicBezTo>
                    <a:pt x="5227" y="53746"/>
                    <a:pt x="4465" y="63163"/>
                    <a:pt x="4442" y="72629"/>
                  </a:cubicBezTo>
                  <a:cubicBezTo>
                    <a:pt x="4442" y="91000"/>
                    <a:pt x="1953" y="121802"/>
                    <a:pt x="1" y="140030"/>
                  </a:cubicBezTo>
                  <a:cubicBezTo>
                    <a:pt x="10133" y="140292"/>
                    <a:pt x="21861" y="140542"/>
                    <a:pt x="32005" y="140780"/>
                  </a:cubicBezTo>
                  <a:cubicBezTo>
                    <a:pt x="32432" y="140790"/>
                    <a:pt x="32865" y="140794"/>
                    <a:pt x="33303" y="140794"/>
                  </a:cubicBezTo>
                  <a:cubicBezTo>
                    <a:pt x="39120" y="140794"/>
                    <a:pt x="45822" y="140011"/>
                    <a:pt x="51986" y="140011"/>
                  </a:cubicBezTo>
                  <a:cubicBezTo>
                    <a:pt x="54034" y="140011"/>
                    <a:pt x="56023" y="140097"/>
                    <a:pt x="57901" y="140328"/>
                  </a:cubicBezTo>
                  <a:cubicBezTo>
                    <a:pt x="60644" y="140666"/>
                    <a:pt x="63457" y="140791"/>
                    <a:pt x="66310" y="140791"/>
                  </a:cubicBezTo>
                  <a:cubicBezTo>
                    <a:pt x="74253" y="140791"/>
                    <a:pt x="82509" y="139825"/>
                    <a:pt x="90440" y="139825"/>
                  </a:cubicBezTo>
                  <a:cubicBezTo>
                    <a:pt x="92977" y="139825"/>
                    <a:pt x="95480" y="139924"/>
                    <a:pt x="97930" y="140185"/>
                  </a:cubicBezTo>
                  <a:cubicBezTo>
                    <a:pt x="99141" y="140313"/>
                    <a:pt x="100272" y="140365"/>
                    <a:pt x="101352" y="140365"/>
                  </a:cubicBezTo>
                  <a:cubicBezTo>
                    <a:pt x="105972" y="140365"/>
                    <a:pt x="109648" y="139412"/>
                    <a:pt x="114616" y="139412"/>
                  </a:cubicBezTo>
                  <a:cubicBezTo>
                    <a:pt x="115049" y="139412"/>
                    <a:pt x="115490" y="139419"/>
                    <a:pt x="115944" y="139435"/>
                  </a:cubicBezTo>
                  <a:cubicBezTo>
                    <a:pt x="123474" y="139709"/>
                    <a:pt x="129341" y="139734"/>
                    <a:pt x="136298" y="139734"/>
                  </a:cubicBezTo>
                  <a:cubicBezTo>
                    <a:pt x="137788" y="139734"/>
                    <a:pt x="139329" y="139732"/>
                    <a:pt x="140947" y="139732"/>
                  </a:cubicBezTo>
                  <a:cubicBezTo>
                    <a:pt x="151020" y="139732"/>
                    <a:pt x="160771" y="137923"/>
                    <a:pt x="170855" y="137804"/>
                  </a:cubicBezTo>
                  <a:cubicBezTo>
                    <a:pt x="171343" y="137798"/>
                    <a:pt x="171846" y="137796"/>
                    <a:pt x="172360" y="137796"/>
                  </a:cubicBezTo>
                  <a:cubicBezTo>
                    <a:pt x="183143" y="137796"/>
                    <a:pt x="199341" y="138940"/>
                    <a:pt x="204205" y="139304"/>
                  </a:cubicBezTo>
                  <a:cubicBezTo>
                    <a:pt x="205133" y="139375"/>
                    <a:pt x="205633" y="139411"/>
                    <a:pt x="205633" y="139411"/>
                  </a:cubicBezTo>
                  <a:lnTo>
                    <a:pt x="236578" y="141364"/>
                  </a:lnTo>
                  <a:lnTo>
                    <a:pt x="260307" y="142864"/>
                  </a:lnTo>
                  <a:cubicBezTo>
                    <a:pt x="260307" y="142864"/>
                    <a:pt x="268344" y="120992"/>
                    <a:pt x="261200" y="15765"/>
                  </a:cubicBezTo>
                  <a:lnTo>
                    <a:pt x="260259" y="668"/>
                  </a:lnTo>
                  <a:cubicBezTo>
                    <a:pt x="257807" y="453"/>
                    <a:pt x="255342" y="227"/>
                    <a:pt x="252877" y="1"/>
                  </a:cubicBezTo>
                  <a:close/>
                </a:path>
              </a:pathLst>
            </a:custGeom>
            <a:solidFill>
              <a:srgbClr val="F6EF89"/>
            </a:solidFill>
            <a:ln w="381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418241" y="216981"/>
              <a:ext cx="8413926" cy="4516813"/>
            </a:xfrm>
            <a:custGeom>
              <a:avLst/>
              <a:gdLst/>
              <a:ahLst/>
              <a:cxnLst/>
              <a:rect l="l" t="t" r="r" b="b"/>
              <a:pathLst>
                <a:path w="268344" h="144054" fill="none" extrusionOk="0">
                  <a:moveTo>
                    <a:pt x="261200" y="16955"/>
                  </a:moveTo>
                  <a:lnTo>
                    <a:pt x="260259" y="1858"/>
                  </a:lnTo>
                  <a:cubicBezTo>
                    <a:pt x="257807" y="1643"/>
                    <a:pt x="255342" y="1417"/>
                    <a:pt x="252877" y="1191"/>
                  </a:cubicBezTo>
                  <a:cubicBezTo>
                    <a:pt x="253699" y="4858"/>
                    <a:pt x="251532" y="8728"/>
                    <a:pt x="247401" y="9132"/>
                  </a:cubicBezTo>
                  <a:cubicBezTo>
                    <a:pt x="245186" y="9347"/>
                    <a:pt x="243281" y="8442"/>
                    <a:pt x="241733" y="6894"/>
                  </a:cubicBezTo>
                  <a:cubicBezTo>
                    <a:pt x="240043" y="5227"/>
                    <a:pt x="236828" y="0"/>
                    <a:pt x="233970" y="2322"/>
                  </a:cubicBezTo>
                  <a:cubicBezTo>
                    <a:pt x="234173" y="5989"/>
                    <a:pt x="231172" y="9263"/>
                    <a:pt x="227243" y="8251"/>
                  </a:cubicBezTo>
                  <a:cubicBezTo>
                    <a:pt x="224850" y="7644"/>
                    <a:pt x="224124" y="5942"/>
                    <a:pt x="222945" y="3989"/>
                  </a:cubicBezTo>
                  <a:cubicBezTo>
                    <a:pt x="221231" y="1131"/>
                    <a:pt x="217766" y="1250"/>
                    <a:pt x="214825" y="1643"/>
                  </a:cubicBezTo>
                  <a:cubicBezTo>
                    <a:pt x="214361" y="4168"/>
                    <a:pt x="213134" y="6668"/>
                    <a:pt x="210622" y="7692"/>
                  </a:cubicBezTo>
                  <a:cubicBezTo>
                    <a:pt x="208610" y="8513"/>
                    <a:pt x="206134" y="8097"/>
                    <a:pt x="204645" y="6501"/>
                  </a:cubicBezTo>
                  <a:cubicBezTo>
                    <a:pt x="204443" y="5287"/>
                    <a:pt x="204312" y="4060"/>
                    <a:pt x="204312" y="2798"/>
                  </a:cubicBezTo>
                  <a:lnTo>
                    <a:pt x="198775" y="3251"/>
                  </a:lnTo>
                  <a:cubicBezTo>
                    <a:pt x="199264" y="6894"/>
                    <a:pt x="198847" y="11621"/>
                    <a:pt x="194239" y="11847"/>
                  </a:cubicBezTo>
                  <a:cubicBezTo>
                    <a:pt x="189167" y="12085"/>
                    <a:pt x="187345" y="6823"/>
                    <a:pt x="186310" y="2751"/>
                  </a:cubicBezTo>
                  <a:cubicBezTo>
                    <a:pt x="184178" y="2810"/>
                    <a:pt x="182059" y="2691"/>
                    <a:pt x="179940" y="2715"/>
                  </a:cubicBezTo>
                  <a:cubicBezTo>
                    <a:pt x="181130" y="6537"/>
                    <a:pt x="178416" y="11978"/>
                    <a:pt x="174415" y="12549"/>
                  </a:cubicBezTo>
                  <a:cubicBezTo>
                    <a:pt x="169486" y="13228"/>
                    <a:pt x="166331" y="6906"/>
                    <a:pt x="166974" y="2548"/>
                  </a:cubicBezTo>
                  <a:cubicBezTo>
                    <a:pt x="163235" y="2084"/>
                    <a:pt x="159675" y="3977"/>
                    <a:pt x="156818" y="6311"/>
                  </a:cubicBezTo>
                  <a:cubicBezTo>
                    <a:pt x="155080" y="7739"/>
                    <a:pt x="153472" y="9954"/>
                    <a:pt x="151079" y="10228"/>
                  </a:cubicBezTo>
                  <a:cubicBezTo>
                    <a:pt x="147293" y="10644"/>
                    <a:pt x="144245" y="6799"/>
                    <a:pt x="143757" y="3275"/>
                  </a:cubicBezTo>
                  <a:cubicBezTo>
                    <a:pt x="141006" y="3882"/>
                    <a:pt x="138268" y="3929"/>
                    <a:pt x="135482" y="3453"/>
                  </a:cubicBezTo>
                  <a:cubicBezTo>
                    <a:pt x="134553" y="6965"/>
                    <a:pt x="131600" y="10835"/>
                    <a:pt x="127767" y="10716"/>
                  </a:cubicBezTo>
                  <a:cubicBezTo>
                    <a:pt x="123885" y="10597"/>
                    <a:pt x="121552" y="6370"/>
                    <a:pt x="121016" y="2846"/>
                  </a:cubicBezTo>
                  <a:cubicBezTo>
                    <a:pt x="118694" y="2810"/>
                    <a:pt x="116360" y="2786"/>
                    <a:pt x="114039" y="2751"/>
                  </a:cubicBezTo>
                  <a:cubicBezTo>
                    <a:pt x="114955" y="5906"/>
                    <a:pt x="113027" y="10216"/>
                    <a:pt x="109848" y="11109"/>
                  </a:cubicBezTo>
                  <a:cubicBezTo>
                    <a:pt x="105430" y="12371"/>
                    <a:pt x="102633" y="6668"/>
                    <a:pt x="102263" y="2834"/>
                  </a:cubicBezTo>
                  <a:cubicBezTo>
                    <a:pt x="99608" y="2751"/>
                    <a:pt x="96953" y="2691"/>
                    <a:pt x="94298" y="2620"/>
                  </a:cubicBezTo>
                  <a:cubicBezTo>
                    <a:pt x="93917" y="6108"/>
                    <a:pt x="91310" y="10335"/>
                    <a:pt x="87607" y="10430"/>
                  </a:cubicBezTo>
                  <a:cubicBezTo>
                    <a:pt x="83761" y="10537"/>
                    <a:pt x="81261" y="6668"/>
                    <a:pt x="81451" y="3155"/>
                  </a:cubicBezTo>
                  <a:cubicBezTo>
                    <a:pt x="79118" y="3489"/>
                    <a:pt x="76796" y="3584"/>
                    <a:pt x="74450" y="3465"/>
                  </a:cubicBezTo>
                  <a:cubicBezTo>
                    <a:pt x="74593" y="7013"/>
                    <a:pt x="71783" y="10537"/>
                    <a:pt x="67973" y="10228"/>
                  </a:cubicBezTo>
                  <a:cubicBezTo>
                    <a:pt x="64402" y="9942"/>
                    <a:pt x="62032" y="6358"/>
                    <a:pt x="62461" y="3013"/>
                  </a:cubicBezTo>
                  <a:cubicBezTo>
                    <a:pt x="60008" y="2786"/>
                    <a:pt x="57555" y="2560"/>
                    <a:pt x="55079" y="2334"/>
                  </a:cubicBezTo>
                  <a:cubicBezTo>
                    <a:pt x="55900" y="6001"/>
                    <a:pt x="53745" y="9871"/>
                    <a:pt x="49602" y="10275"/>
                  </a:cubicBezTo>
                  <a:cubicBezTo>
                    <a:pt x="47388" y="10490"/>
                    <a:pt x="45483" y="9585"/>
                    <a:pt x="43935" y="8037"/>
                  </a:cubicBezTo>
                  <a:cubicBezTo>
                    <a:pt x="42256" y="6370"/>
                    <a:pt x="39041" y="1143"/>
                    <a:pt x="36184" y="3465"/>
                  </a:cubicBezTo>
                  <a:cubicBezTo>
                    <a:pt x="36374" y="7132"/>
                    <a:pt x="33386" y="10406"/>
                    <a:pt x="29457" y="9394"/>
                  </a:cubicBezTo>
                  <a:cubicBezTo>
                    <a:pt x="27064" y="8787"/>
                    <a:pt x="26325" y="7085"/>
                    <a:pt x="25159" y="5132"/>
                  </a:cubicBezTo>
                  <a:cubicBezTo>
                    <a:pt x="23444" y="2274"/>
                    <a:pt x="19979" y="2393"/>
                    <a:pt x="17027" y="2786"/>
                  </a:cubicBezTo>
                  <a:cubicBezTo>
                    <a:pt x="16562" y="5311"/>
                    <a:pt x="15348" y="7811"/>
                    <a:pt x="12836" y="8847"/>
                  </a:cubicBezTo>
                  <a:cubicBezTo>
                    <a:pt x="10645" y="9740"/>
                    <a:pt x="7871" y="9168"/>
                    <a:pt x="6466" y="7192"/>
                  </a:cubicBezTo>
                  <a:cubicBezTo>
                    <a:pt x="6001" y="6549"/>
                    <a:pt x="5787" y="5763"/>
                    <a:pt x="5430" y="5060"/>
                  </a:cubicBezTo>
                  <a:cubicBezTo>
                    <a:pt x="5311" y="4810"/>
                    <a:pt x="5168" y="4572"/>
                    <a:pt x="5037" y="4322"/>
                  </a:cubicBezTo>
                  <a:cubicBezTo>
                    <a:pt x="4918" y="4989"/>
                    <a:pt x="4739" y="5703"/>
                    <a:pt x="4716" y="6358"/>
                  </a:cubicBezTo>
                  <a:cubicBezTo>
                    <a:pt x="4632" y="9597"/>
                    <a:pt x="5049" y="12847"/>
                    <a:pt x="5275" y="16074"/>
                  </a:cubicBezTo>
                  <a:cubicBezTo>
                    <a:pt x="5966" y="25873"/>
                    <a:pt x="6109" y="35671"/>
                    <a:pt x="5656" y="45482"/>
                  </a:cubicBezTo>
                  <a:cubicBezTo>
                    <a:pt x="5227" y="54936"/>
                    <a:pt x="4465" y="64353"/>
                    <a:pt x="4442" y="73819"/>
                  </a:cubicBezTo>
                  <a:cubicBezTo>
                    <a:pt x="4442" y="92190"/>
                    <a:pt x="1953" y="122992"/>
                    <a:pt x="1" y="141220"/>
                  </a:cubicBezTo>
                  <a:cubicBezTo>
                    <a:pt x="10133" y="141482"/>
                    <a:pt x="21861" y="141732"/>
                    <a:pt x="32005" y="141970"/>
                  </a:cubicBezTo>
                  <a:cubicBezTo>
                    <a:pt x="39994" y="142149"/>
                    <a:pt x="49947" y="140541"/>
                    <a:pt x="57901" y="141518"/>
                  </a:cubicBezTo>
                  <a:cubicBezTo>
                    <a:pt x="70724" y="143101"/>
                    <a:pt x="85071" y="140006"/>
                    <a:pt x="97930" y="141375"/>
                  </a:cubicBezTo>
                  <a:cubicBezTo>
                    <a:pt x="104776" y="142101"/>
                    <a:pt x="109062" y="140387"/>
                    <a:pt x="115944" y="140625"/>
                  </a:cubicBezTo>
                  <a:cubicBezTo>
                    <a:pt x="125088" y="140958"/>
                    <a:pt x="131779" y="140922"/>
                    <a:pt x="140947" y="140922"/>
                  </a:cubicBezTo>
                  <a:cubicBezTo>
                    <a:pt x="151020" y="140922"/>
                    <a:pt x="160771" y="139113"/>
                    <a:pt x="170855" y="138994"/>
                  </a:cubicBezTo>
                  <a:cubicBezTo>
                    <a:pt x="181571" y="138875"/>
                    <a:pt x="199109" y="140113"/>
                    <a:pt x="204205" y="140494"/>
                  </a:cubicBezTo>
                  <a:cubicBezTo>
                    <a:pt x="205133" y="140565"/>
                    <a:pt x="205633" y="140601"/>
                    <a:pt x="205633" y="140601"/>
                  </a:cubicBezTo>
                  <a:lnTo>
                    <a:pt x="236578" y="142554"/>
                  </a:lnTo>
                  <a:lnTo>
                    <a:pt x="260307" y="144054"/>
                  </a:lnTo>
                  <a:cubicBezTo>
                    <a:pt x="260307" y="144054"/>
                    <a:pt x="268344" y="122182"/>
                    <a:pt x="261200" y="1695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52" name="Google Shape;52;p2"/>
          <p:cNvSpPr txBox="1">
            <a:spLocks noGrp="1"/>
          </p:cNvSpPr>
          <p:nvPr>
            <p:ph type="ctrTitle"/>
          </p:nvPr>
        </p:nvSpPr>
        <p:spPr>
          <a:xfrm>
            <a:off x="2425800" y="1470417"/>
            <a:ext cx="7340400" cy="3040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8246" b="1">
                <a:solidFill>
                  <a:srgbClr val="46246A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16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16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16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16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16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16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16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16"/>
            </a:lvl9pPr>
          </a:lstStyle>
          <a:p>
            <a:endParaRPr/>
          </a:p>
        </p:txBody>
      </p:sp>
      <p:sp>
        <p:nvSpPr>
          <p:cNvPr id="53" name="Google Shape;53;p2"/>
          <p:cNvSpPr txBox="1">
            <a:spLocks noGrp="1"/>
          </p:cNvSpPr>
          <p:nvPr>
            <p:ph type="subTitle" idx="1"/>
          </p:nvPr>
        </p:nvSpPr>
        <p:spPr>
          <a:xfrm>
            <a:off x="3396600" y="4893379"/>
            <a:ext cx="5398800" cy="39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28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24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24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24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24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24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24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24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24"/>
            </a:lvl9pPr>
          </a:lstStyle>
          <a:p>
            <a:endParaRPr/>
          </a:p>
        </p:txBody>
      </p:sp>
      <p:sp>
        <p:nvSpPr>
          <p:cNvPr id="54" name="Google Shape;54;p2"/>
          <p:cNvSpPr/>
          <p:nvPr/>
        </p:nvSpPr>
        <p:spPr>
          <a:xfrm>
            <a:off x="11087336" y="5133935"/>
            <a:ext cx="2497" cy="2397"/>
          </a:xfrm>
          <a:custGeom>
            <a:avLst/>
            <a:gdLst/>
            <a:ahLst/>
            <a:cxnLst/>
            <a:rect l="l" t="t" r="r" b="b"/>
            <a:pathLst>
              <a:path w="25" h="24" extrusionOk="0">
                <a:moveTo>
                  <a:pt x="25" y="0"/>
                </a:moveTo>
                <a:cubicBezTo>
                  <a:pt x="1" y="0"/>
                  <a:pt x="1" y="12"/>
                  <a:pt x="1" y="24"/>
                </a:cubicBezTo>
                <a:cubicBezTo>
                  <a:pt x="1" y="24"/>
                  <a:pt x="1" y="12"/>
                  <a:pt x="25" y="0"/>
                </a:cubicBezTo>
                <a:close/>
              </a:path>
            </a:pathLst>
          </a:custGeom>
          <a:solidFill>
            <a:srgbClr val="44484B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55" name="Google Shape;55;p2"/>
          <p:cNvSpPr/>
          <p:nvPr/>
        </p:nvSpPr>
        <p:spPr>
          <a:xfrm>
            <a:off x="9527311" y="5883038"/>
            <a:ext cx="3695" cy="100"/>
          </a:xfrm>
          <a:custGeom>
            <a:avLst/>
            <a:gdLst/>
            <a:ahLst/>
            <a:cxnLst/>
            <a:rect l="l" t="t" r="r" b="b"/>
            <a:pathLst>
              <a:path w="37" h="1" extrusionOk="0">
                <a:moveTo>
                  <a:pt x="1" y="0"/>
                </a:moveTo>
                <a:lnTo>
                  <a:pt x="37" y="0"/>
                </a:lnTo>
                <a:lnTo>
                  <a:pt x="37" y="0"/>
                </a:lnTo>
                <a:close/>
              </a:path>
            </a:pathLst>
          </a:custGeom>
          <a:solidFill>
            <a:srgbClr val="44484B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</p:spTree>
    <p:extLst>
      <p:ext uri="{BB962C8B-B14F-4D97-AF65-F5344CB8AC3E}">
        <p14:creationId xmlns:p14="http://schemas.microsoft.com/office/powerpoint/2010/main" val="324707400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ội dung bài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ếng Việt 2">
            <a:extLst>
              <a:ext uri="{FF2B5EF4-FFF2-40B4-BE49-F238E27FC236}">
                <a16:creationId xmlns:a16="http://schemas.microsoft.com/office/drawing/2014/main" id="{0E378DA4-B0E7-4F30-8358-FD934FF292EF}"/>
              </a:ext>
            </a:extLst>
          </p:cNvPr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7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  <p:extLst>
      <p:ext uri="{BB962C8B-B14F-4D97-AF65-F5344CB8AC3E}">
        <p14:creationId xmlns:p14="http://schemas.microsoft.com/office/powerpoint/2010/main" val="2069037480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3"/>
          <p:cNvGrpSpPr/>
          <p:nvPr/>
        </p:nvGrpSpPr>
        <p:grpSpPr>
          <a:xfrm>
            <a:off x="-200" y="18400"/>
            <a:ext cx="12192000" cy="6821200"/>
            <a:chOff x="-150" y="13800"/>
            <a:chExt cx="9144000" cy="5115900"/>
          </a:xfrm>
        </p:grpSpPr>
        <p:grpSp>
          <p:nvGrpSpPr>
            <p:cNvPr id="58" name="Google Shape;58;p3"/>
            <p:cNvGrpSpPr/>
            <p:nvPr/>
          </p:nvGrpSpPr>
          <p:grpSpPr>
            <a:xfrm>
              <a:off x="318911" y="13800"/>
              <a:ext cx="8506178" cy="5115900"/>
              <a:chOff x="318911" y="-66425"/>
              <a:chExt cx="8506178" cy="5115900"/>
            </a:xfrm>
          </p:grpSpPr>
          <p:cxnSp>
            <p:nvCxnSpPr>
              <p:cNvPr id="59" name="Google Shape;59;p3"/>
              <p:cNvCxnSpPr/>
              <p:nvPr/>
            </p:nvCxnSpPr>
            <p:spPr>
              <a:xfrm>
                <a:off x="3189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" name="Google Shape;60;p3"/>
              <p:cNvCxnSpPr/>
              <p:nvPr/>
            </p:nvCxnSpPr>
            <p:spPr>
              <a:xfrm>
                <a:off x="7055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" name="Google Shape;61;p3"/>
              <p:cNvCxnSpPr/>
              <p:nvPr/>
            </p:nvCxnSpPr>
            <p:spPr>
              <a:xfrm>
                <a:off x="10922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2" name="Google Shape;62;p3"/>
              <p:cNvCxnSpPr/>
              <p:nvPr/>
            </p:nvCxnSpPr>
            <p:spPr>
              <a:xfrm>
                <a:off x="14788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3" name="Google Shape;63;p3"/>
              <p:cNvCxnSpPr/>
              <p:nvPr/>
            </p:nvCxnSpPr>
            <p:spPr>
              <a:xfrm>
                <a:off x="18654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" name="Google Shape;64;p3"/>
              <p:cNvCxnSpPr/>
              <p:nvPr/>
            </p:nvCxnSpPr>
            <p:spPr>
              <a:xfrm>
                <a:off x="22521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" name="Google Shape;65;p3"/>
              <p:cNvCxnSpPr/>
              <p:nvPr/>
            </p:nvCxnSpPr>
            <p:spPr>
              <a:xfrm>
                <a:off x="26387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6" name="Google Shape;66;p3"/>
              <p:cNvCxnSpPr/>
              <p:nvPr/>
            </p:nvCxnSpPr>
            <p:spPr>
              <a:xfrm>
                <a:off x="30254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7" name="Google Shape;67;p3"/>
              <p:cNvCxnSpPr/>
              <p:nvPr/>
            </p:nvCxnSpPr>
            <p:spPr>
              <a:xfrm>
                <a:off x="34120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8" name="Google Shape;68;p3"/>
              <p:cNvCxnSpPr/>
              <p:nvPr/>
            </p:nvCxnSpPr>
            <p:spPr>
              <a:xfrm>
                <a:off x="37987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9" name="Google Shape;69;p3"/>
              <p:cNvCxnSpPr/>
              <p:nvPr/>
            </p:nvCxnSpPr>
            <p:spPr>
              <a:xfrm>
                <a:off x="41853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0" name="Google Shape;70;p3"/>
              <p:cNvCxnSpPr/>
              <p:nvPr/>
            </p:nvCxnSpPr>
            <p:spPr>
              <a:xfrm>
                <a:off x="45720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1" name="Google Shape;71;p3"/>
              <p:cNvCxnSpPr/>
              <p:nvPr/>
            </p:nvCxnSpPr>
            <p:spPr>
              <a:xfrm>
                <a:off x="49586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" name="Google Shape;72;p3"/>
              <p:cNvCxnSpPr/>
              <p:nvPr/>
            </p:nvCxnSpPr>
            <p:spPr>
              <a:xfrm>
                <a:off x="53452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3" name="Google Shape;73;p3"/>
              <p:cNvCxnSpPr/>
              <p:nvPr/>
            </p:nvCxnSpPr>
            <p:spPr>
              <a:xfrm>
                <a:off x="57319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" name="Google Shape;74;p3"/>
              <p:cNvCxnSpPr/>
              <p:nvPr/>
            </p:nvCxnSpPr>
            <p:spPr>
              <a:xfrm>
                <a:off x="61185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5" name="Google Shape;75;p3"/>
              <p:cNvCxnSpPr/>
              <p:nvPr/>
            </p:nvCxnSpPr>
            <p:spPr>
              <a:xfrm>
                <a:off x="65052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6" name="Google Shape;76;p3"/>
              <p:cNvCxnSpPr/>
              <p:nvPr/>
            </p:nvCxnSpPr>
            <p:spPr>
              <a:xfrm>
                <a:off x="68918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" name="Google Shape;77;p3"/>
              <p:cNvCxnSpPr/>
              <p:nvPr/>
            </p:nvCxnSpPr>
            <p:spPr>
              <a:xfrm>
                <a:off x="72785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8" name="Google Shape;78;p3"/>
              <p:cNvCxnSpPr/>
              <p:nvPr/>
            </p:nvCxnSpPr>
            <p:spPr>
              <a:xfrm>
                <a:off x="76651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9" name="Google Shape;79;p3"/>
              <p:cNvCxnSpPr/>
              <p:nvPr/>
            </p:nvCxnSpPr>
            <p:spPr>
              <a:xfrm>
                <a:off x="80518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" name="Google Shape;80;p3"/>
              <p:cNvCxnSpPr/>
              <p:nvPr/>
            </p:nvCxnSpPr>
            <p:spPr>
              <a:xfrm>
                <a:off x="84384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" name="Google Shape;81;p3"/>
              <p:cNvCxnSpPr/>
              <p:nvPr/>
            </p:nvCxnSpPr>
            <p:spPr>
              <a:xfrm>
                <a:off x="88250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82" name="Google Shape;82;p3"/>
            <p:cNvCxnSpPr/>
            <p:nvPr/>
          </p:nvCxnSpPr>
          <p:spPr>
            <a:xfrm>
              <a:off x="-150" y="31935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3" name="Google Shape;83;p3"/>
            <p:cNvCxnSpPr/>
            <p:nvPr/>
          </p:nvCxnSpPr>
          <p:spPr>
            <a:xfrm>
              <a:off x="-150" y="6676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4" name="Google Shape;84;p3"/>
            <p:cNvCxnSpPr/>
            <p:nvPr/>
          </p:nvCxnSpPr>
          <p:spPr>
            <a:xfrm>
              <a:off x="-150" y="101603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5" name="Google Shape;85;p3"/>
            <p:cNvCxnSpPr/>
            <p:nvPr/>
          </p:nvCxnSpPr>
          <p:spPr>
            <a:xfrm>
              <a:off x="-150" y="1364377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6" name="Google Shape;86;p3"/>
            <p:cNvCxnSpPr/>
            <p:nvPr/>
          </p:nvCxnSpPr>
          <p:spPr>
            <a:xfrm>
              <a:off x="-150" y="1712719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7" name="Google Shape;87;p3"/>
            <p:cNvCxnSpPr/>
            <p:nvPr/>
          </p:nvCxnSpPr>
          <p:spPr>
            <a:xfrm>
              <a:off x="-150" y="206106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" name="Google Shape;88;p3"/>
            <p:cNvCxnSpPr/>
            <p:nvPr/>
          </p:nvCxnSpPr>
          <p:spPr>
            <a:xfrm>
              <a:off x="-150" y="2409404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9" name="Google Shape;89;p3"/>
            <p:cNvCxnSpPr/>
            <p:nvPr/>
          </p:nvCxnSpPr>
          <p:spPr>
            <a:xfrm>
              <a:off x="-150" y="2757746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0" name="Google Shape;90;p3"/>
            <p:cNvCxnSpPr/>
            <p:nvPr/>
          </p:nvCxnSpPr>
          <p:spPr>
            <a:xfrm>
              <a:off x="-150" y="310608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1" name="Google Shape;91;p3"/>
            <p:cNvCxnSpPr/>
            <p:nvPr/>
          </p:nvCxnSpPr>
          <p:spPr>
            <a:xfrm>
              <a:off x="-150" y="3454431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2" name="Google Shape;92;p3"/>
            <p:cNvCxnSpPr/>
            <p:nvPr/>
          </p:nvCxnSpPr>
          <p:spPr>
            <a:xfrm>
              <a:off x="-150" y="3802773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3" name="Google Shape;93;p3"/>
            <p:cNvCxnSpPr/>
            <p:nvPr/>
          </p:nvCxnSpPr>
          <p:spPr>
            <a:xfrm>
              <a:off x="-150" y="415111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4" name="Google Shape;94;p3"/>
            <p:cNvCxnSpPr/>
            <p:nvPr/>
          </p:nvCxnSpPr>
          <p:spPr>
            <a:xfrm>
              <a:off x="-150" y="449945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5" name="Google Shape;95;p3"/>
            <p:cNvCxnSpPr/>
            <p:nvPr/>
          </p:nvCxnSpPr>
          <p:spPr>
            <a:xfrm>
              <a:off x="-150" y="48478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6" name="Google Shape;96;p3"/>
          <p:cNvSpPr/>
          <p:nvPr/>
        </p:nvSpPr>
        <p:spPr>
          <a:xfrm>
            <a:off x="576592" y="5457032"/>
            <a:ext cx="10765091" cy="989605"/>
          </a:xfrm>
          <a:custGeom>
            <a:avLst/>
            <a:gdLst/>
            <a:ahLst/>
            <a:cxnLst/>
            <a:rect l="l" t="t" r="r" b="b"/>
            <a:pathLst>
              <a:path w="257497" h="23671" extrusionOk="0">
                <a:moveTo>
                  <a:pt x="27633" y="1"/>
                </a:moveTo>
                <a:cubicBezTo>
                  <a:pt x="25731" y="1"/>
                  <a:pt x="23830" y="40"/>
                  <a:pt x="21931" y="120"/>
                </a:cubicBezTo>
                <a:cubicBezTo>
                  <a:pt x="21624" y="133"/>
                  <a:pt x="21257" y="137"/>
                  <a:pt x="20846" y="137"/>
                </a:cubicBezTo>
                <a:cubicBezTo>
                  <a:pt x="20109" y="137"/>
                  <a:pt x="19228" y="124"/>
                  <a:pt x="18276" y="124"/>
                </a:cubicBezTo>
                <a:cubicBezTo>
                  <a:pt x="14353" y="124"/>
                  <a:pt x="9245" y="349"/>
                  <a:pt x="8251" y="2656"/>
                </a:cubicBezTo>
                <a:cubicBezTo>
                  <a:pt x="7703" y="3954"/>
                  <a:pt x="953" y="22313"/>
                  <a:pt x="0" y="22384"/>
                </a:cubicBezTo>
                <a:cubicBezTo>
                  <a:pt x="4904" y="22064"/>
                  <a:pt x="10033" y="21938"/>
                  <a:pt x="15314" y="21938"/>
                </a:cubicBezTo>
                <a:cubicBezTo>
                  <a:pt x="34886" y="21938"/>
                  <a:pt x="56550" y="23671"/>
                  <a:pt x="76616" y="23671"/>
                </a:cubicBezTo>
                <a:cubicBezTo>
                  <a:pt x="84945" y="23671"/>
                  <a:pt x="92998" y="23372"/>
                  <a:pt x="100513" y="22527"/>
                </a:cubicBezTo>
                <a:cubicBezTo>
                  <a:pt x="105763" y="21932"/>
                  <a:pt x="111002" y="20980"/>
                  <a:pt x="116288" y="20741"/>
                </a:cubicBezTo>
                <a:cubicBezTo>
                  <a:pt x="117304" y="20694"/>
                  <a:pt x="118319" y="20673"/>
                  <a:pt x="119334" y="20673"/>
                </a:cubicBezTo>
                <a:cubicBezTo>
                  <a:pt x="127230" y="20673"/>
                  <a:pt x="135105" y="21956"/>
                  <a:pt x="143018" y="22146"/>
                </a:cubicBezTo>
                <a:cubicBezTo>
                  <a:pt x="143758" y="22163"/>
                  <a:pt x="144498" y="22171"/>
                  <a:pt x="145239" y="22171"/>
                </a:cubicBezTo>
                <a:cubicBezTo>
                  <a:pt x="150270" y="22171"/>
                  <a:pt x="155294" y="21820"/>
                  <a:pt x="160318" y="21622"/>
                </a:cubicBezTo>
                <a:cubicBezTo>
                  <a:pt x="174093" y="21099"/>
                  <a:pt x="252079" y="21515"/>
                  <a:pt x="257318" y="19551"/>
                </a:cubicBezTo>
                <a:cubicBezTo>
                  <a:pt x="257497" y="16324"/>
                  <a:pt x="200978" y="18003"/>
                  <a:pt x="199513" y="15122"/>
                </a:cubicBezTo>
                <a:cubicBezTo>
                  <a:pt x="199204" y="14503"/>
                  <a:pt x="198846" y="13883"/>
                  <a:pt x="198263" y="13491"/>
                </a:cubicBezTo>
                <a:cubicBezTo>
                  <a:pt x="197560" y="13002"/>
                  <a:pt x="196656" y="12943"/>
                  <a:pt x="195810" y="12883"/>
                </a:cubicBezTo>
                <a:cubicBezTo>
                  <a:pt x="177757" y="11825"/>
                  <a:pt x="159684" y="11296"/>
                  <a:pt x="141606" y="11296"/>
                </a:cubicBezTo>
                <a:cubicBezTo>
                  <a:pt x="135278" y="11296"/>
                  <a:pt x="128950" y="11361"/>
                  <a:pt x="122623" y="11490"/>
                </a:cubicBezTo>
                <a:cubicBezTo>
                  <a:pt x="117854" y="11589"/>
                  <a:pt x="113070" y="11723"/>
                  <a:pt x="108293" y="11723"/>
                </a:cubicBezTo>
                <a:cubicBezTo>
                  <a:pt x="101561" y="11723"/>
                  <a:pt x="94841" y="11457"/>
                  <a:pt x="88190" y="10454"/>
                </a:cubicBezTo>
                <a:cubicBezTo>
                  <a:pt x="77248" y="8823"/>
                  <a:pt x="66711" y="5216"/>
                  <a:pt x="55888" y="2942"/>
                </a:cubicBezTo>
                <a:cubicBezTo>
                  <a:pt x="46605" y="988"/>
                  <a:pt x="37115" y="1"/>
                  <a:pt x="27633" y="1"/>
                </a:cubicBezTo>
                <a:close/>
              </a:path>
            </a:pathLst>
          </a:custGeom>
          <a:solidFill>
            <a:srgbClr val="4D3B60">
              <a:alpha val="59550"/>
            </a:srgbClr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97" name="Google Shape;97;p3"/>
          <p:cNvGrpSpPr/>
          <p:nvPr/>
        </p:nvGrpSpPr>
        <p:grpSpPr>
          <a:xfrm>
            <a:off x="557654" y="289310"/>
            <a:ext cx="11218568" cy="6022417"/>
            <a:chOff x="418241" y="216981"/>
            <a:chExt cx="8413926" cy="4516813"/>
          </a:xfrm>
        </p:grpSpPr>
        <p:sp>
          <p:nvSpPr>
            <p:cNvPr id="98" name="Google Shape;98;p3"/>
            <p:cNvSpPr/>
            <p:nvPr/>
          </p:nvSpPr>
          <p:spPr>
            <a:xfrm>
              <a:off x="418241" y="254294"/>
              <a:ext cx="8413926" cy="4479501"/>
            </a:xfrm>
            <a:custGeom>
              <a:avLst/>
              <a:gdLst/>
              <a:ahLst/>
              <a:cxnLst/>
              <a:rect l="l" t="t" r="r" b="b"/>
              <a:pathLst>
                <a:path w="268344" h="142864" extrusionOk="0">
                  <a:moveTo>
                    <a:pt x="252877" y="1"/>
                  </a:moveTo>
                  <a:lnTo>
                    <a:pt x="252877" y="1"/>
                  </a:lnTo>
                  <a:cubicBezTo>
                    <a:pt x="253699" y="3668"/>
                    <a:pt x="251532" y="7538"/>
                    <a:pt x="247401" y="7942"/>
                  </a:cubicBezTo>
                  <a:cubicBezTo>
                    <a:pt x="247184" y="7963"/>
                    <a:pt x="246970" y="7974"/>
                    <a:pt x="246760" y="7974"/>
                  </a:cubicBezTo>
                  <a:cubicBezTo>
                    <a:pt x="244817" y="7974"/>
                    <a:pt x="243130" y="7101"/>
                    <a:pt x="241733" y="5704"/>
                  </a:cubicBezTo>
                  <a:cubicBezTo>
                    <a:pt x="240341" y="4332"/>
                    <a:pt x="237917" y="547"/>
                    <a:pt x="235509" y="547"/>
                  </a:cubicBezTo>
                  <a:cubicBezTo>
                    <a:pt x="234992" y="547"/>
                    <a:pt x="234476" y="722"/>
                    <a:pt x="233970" y="1132"/>
                  </a:cubicBezTo>
                  <a:cubicBezTo>
                    <a:pt x="234147" y="4340"/>
                    <a:pt x="231873" y="7248"/>
                    <a:pt x="228671" y="7248"/>
                  </a:cubicBezTo>
                  <a:cubicBezTo>
                    <a:pt x="228212" y="7248"/>
                    <a:pt x="227735" y="7188"/>
                    <a:pt x="227243" y="7061"/>
                  </a:cubicBezTo>
                  <a:cubicBezTo>
                    <a:pt x="224850" y="6454"/>
                    <a:pt x="224124" y="4752"/>
                    <a:pt x="222945" y="2799"/>
                  </a:cubicBezTo>
                  <a:cubicBezTo>
                    <a:pt x="221733" y="779"/>
                    <a:pt x="219647" y="247"/>
                    <a:pt x="217490" y="247"/>
                  </a:cubicBezTo>
                  <a:cubicBezTo>
                    <a:pt x="216595" y="247"/>
                    <a:pt x="215687" y="338"/>
                    <a:pt x="214825" y="453"/>
                  </a:cubicBezTo>
                  <a:cubicBezTo>
                    <a:pt x="214361" y="2978"/>
                    <a:pt x="213134" y="5478"/>
                    <a:pt x="210622" y="6502"/>
                  </a:cubicBezTo>
                  <a:cubicBezTo>
                    <a:pt x="209949" y="6776"/>
                    <a:pt x="209224" y="6913"/>
                    <a:pt x="208502" y="6913"/>
                  </a:cubicBezTo>
                  <a:cubicBezTo>
                    <a:pt x="207064" y="6913"/>
                    <a:pt x="205636" y="6373"/>
                    <a:pt x="204645" y="5311"/>
                  </a:cubicBezTo>
                  <a:cubicBezTo>
                    <a:pt x="204443" y="4097"/>
                    <a:pt x="204312" y="2870"/>
                    <a:pt x="204312" y="1608"/>
                  </a:cubicBezTo>
                  <a:lnTo>
                    <a:pt x="198775" y="2061"/>
                  </a:lnTo>
                  <a:cubicBezTo>
                    <a:pt x="199264" y="5704"/>
                    <a:pt x="198847" y="10431"/>
                    <a:pt x="194239" y="10657"/>
                  </a:cubicBezTo>
                  <a:cubicBezTo>
                    <a:pt x="194128" y="10662"/>
                    <a:pt x="194018" y="10665"/>
                    <a:pt x="193910" y="10665"/>
                  </a:cubicBezTo>
                  <a:cubicBezTo>
                    <a:pt x="189088" y="10665"/>
                    <a:pt x="187323" y="5543"/>
                    <a:pt x="186310" y="1561"/>
                  </a:cubicBezTo>
                  <a:cubicBezTo>
                    <a:pt x="185874" y="1573"/>
                    <a:pt x="185440" y="1578"/>
                    <a:pt x="185005" y="1578"/>
                  </a:cubicBezTo>
                  <a:cubicBezTo>
                    <a:pt x="183511" y="1578"/>
                    <a:pt x="182021" y="1522"/>
                    <a:pt x="180532" y="1522"/>
                  </a:cubicBezTo>
                  <a:cubicBezTo>
                    <a:pt x="180334" y="1522"/>
                    <a:pt x="180137" y="1523"/>
                    <a:pt x="179940" y="1525"/>
                  </a:cubicBezTo>
                  <a:cubicBezTo>
                    <a:pt x="181130" y="5347"/>
                    <a:pt x="178416" y="10788"/>
                    <a:pt x="174415" y="11359"/>
                  </a:cubicBezTo>
                  <a:cubicBezTo>
                    <a:pt x="174168" y="11393"/>
                    <a:pt x="173926" y="11410"/>
                    <a:pt x="173688" y="11410"/>
                  </a:cubicBezTo>
                  <a:cubicBezTo>
                    <a:pt x="169180" y="11410"/>
                    <a:pt x="166363" y="5498"/>
                    <a:pt x="166974" y="1358"/>
                  </a:cubicBezTo>
                  <a:cubicBezTo>
                    <a:pt x="166590" y="1311"/>
                    <a:pt x="166207" y="1288"/>
                    <a:pt x="165827" y="1288"/>
                  </a:cubicBezTo>
                  <a:cubicBezTo>
                    <a:pt x="162511" y="1288"/>
                    <a:pt x="159382" y="3027"/>
                    <a:pt x="156818" y="5121"/>
                  </a:cubicBezTo>
                  <a:cubicBezTo>
                    <a:pt x="155080" y="6549"/>
                    <a:pt x="153472" y="8764"/>
                    <a:pt x="151079" y="9038"/>
                  </a:cubicBezTo>
                  <a:cubicBezTo>
                    <a:pt x="150889" y="9059"/>
                    <a:pt x="150700" y="9069"/>
                    <a:pt x="150514" y="9069"/>
                  </a:cubicBezTo>
                  <a:cubicBezTo>
                    <a:pt x="146993" y="9069"/>
                    <a:pt x="144220" y="5432"/>
                    <a:pt x="143757" y="2085"/>
                  </a:cubicBezTo>
                  <a:cubicBezTo>
                    <a:pt x="142238" y="2420"/>
                    <a:pt x="140722" y="2585"/>
                    <a:pt x="139201" y="2585"/>
                  </a:cubicBezTo>
                  <a:cubicBezTo>
                    <a:pt x="137967" y="2585"/>
                    <a:pt x="136729" y="2476"/>
                    <a:pt x="135482" y="2263"/>
                  </a:cubicBezTo>
                  <a:cubicBezTo>
                    <a:pt x="134567" y="5723"/>
                    <a:pt x="131689" y="9529"/>
                    <a:pt x="127939" y="9529"/>
                  </a:cubicBezTo>
                  <a:cubicBezTo>
                    <a:pt x="127882" y="9529"/>
                    <a:pt x="127824" y="9528"/>
                    <a:pt x="127767" y="9526"/>
                  </a:cubicBezTo>
                  <a:cubicBezTo>
                    <a:pt x="123885" y="9407"/>
                    <a:pt x="121552" y="5180"/>
                    <a:pt x="121016" y="1656"/>
                  </a:cubicBezTo>
                  <a:cubicBezTo>
                    <a:pt x="118694" y="1620"/>
                    <a:pt x="116360" y="1596"/>
                    <a:pt x="114039" y="1561"/>
                  </a:cubicBezTo>
                  <a:lnTo>
                    <a:pt x="114039" y="1561"/>
                  </a:lnTo>
                  <a:cubicBezTo>
                    <a:pt x="114955" y="4716"/>
                    <a:pt x="113027" y="9026"/>
                    <a:pt x="109848" y="9919"/>
                  </a:cubicBezTo>
                  <a:cubicBezTo>
                    <a:pt x="109421" y="10041"/>
                    <a:pt x="109010" y="10098"/>
                    <a:pt x="108615" y="10098"/>
                  </a:cubicBezTo>
                  <a:cubicBezTo>
                    <a:pt x="104913" y="10098"/>
                    <a:pt x="102597" y="5108"/>
                    <a:pt x="102263" y="1644"/>
                  </a:cubicBezTo>
                  <a:cubicBezTo>
                    <a:pt x="99608" y="1561"/>
                    <a:pt x="96953" y="1501"/>
                    <a:pt x="94298" y="1430"/>
                  </a:cubicBezTo>
                  <a:cubicBezTo>
                    <a:pt x="93917" y="4918"/>
                    <a:pt x="91310" y="9145"/>
                    <a:pt x="87607" y="9240"/>
                  </a:cubicBezTo>
                  <a:cubicBezTo>
                    <a:pt x="87555" y="9242"/>
                    <a:pt x="87503" y="9242"/>
                    <a:pt x="87451" y="9242"/>
                  </a:cubicBezTo>
                  <a:cubicBezTo>
                    <a:pt x="83694" y="9242"/>
                    <a:pt x="81263" y="5430"/>
                    <a:pt x="81451" y="1965"/>
                  </a:cubicBezTo>
                  <a:lnTo>
                    <a:pt x="81451" y="1965"/>
                  </a:lnTo>
                  <a:cubicBezTo>
                    <a:pt x="79756" y="2208"/>
                    <a:pt x="78067" y="2324"/>
                    <a:pt x="76371" y="2324"/>
                  </a:cubicBezTo>
                  <a:cubicBezTo>
                    <a:pt x="75732" y="2324"/>
                    <a:pt x="75092" y="2308"/>
                    <a:pt x="74450" y="2275"/>
                  </a:cubicBezTo>
                  <a:lnTo>
                    <a:pt x="74450" y="2275"/>
                  </a:lnTo>
                  <a:cubicBezTo>
                    <a:pt x="74587" y="5677"/>
                    <a:pt x="72010" y="9057"/>
                    <a:pt x="68439" y="9057"/>
                  </a:cubicBezTo>
                  <a:cubicBezTo>
                    <a:pt x="68286" y="9057"/>
                    <a:pt x="68130" y="9051"/>
                    <a:pt x="67973" y="9038"/>
                  </a:cubicBezTo>
                  <a:cubicBezTo>
                    <a:pt x="64402" y="8752"/>
                    <a:pt x="62032" y="5168"/>
                    <a:pt x="62461" y="1823"/>
                  </a:cubicBezTo>
                  <a:cubicBezTo>
                    <a:pt x="60008" y="1596"/>
                    <a:pt x="57555" y="1370"/>
                    <a:pt x="55079" y="1144"/>
                  </a:cubicBezTo>
                  <a:lnTo>
                    <a:pt x="55079" y="1144"/>
                  </a:lnTo>
                  <a:cubicBezTo>
                    <a:pt x="55900" y="4811"/>
                    <a:pt x="53745" y="8681"/>
                    <a:pt x="49602" y="9085"/>
                  </a:cubicBezTo>
                  <a:cubicBezTo>
                    <a:pt x="49386" y="9106"/>
                    <a:pt x="49172" y="9117"/>
                    <a:pt x="48961" y="9117"/>
                  </a:cubicBezTo>
                  <a:cubicBezTo>
                    <a:pt x="47018" y="9117"/>
                    <a:pt x="45331" y="8243"/>
                    <a:pt x="43935" y="6847"/>
                  </a:cubicBezTo>
                  <a:cubicBezTo>
                    <a:pt x="42553" y="5475"/>
                    <a:pt x="40130" y="1690"/>
                    <a:pt x="37722" y="1690"/>
                  </a:cubicBezTo>
                  <a:cubicBezTo>
                    <a:pt x="37205" y="1690"/>
                    <a:pt x="36689" y="1865"/>
                    <a:pt x="36184" y="2275"/>
                  </a:cubicBezTo>
                  <a:cubicBezTo>
                    <a:pt x="36350" y="5483"/>
                    <a:pt x="34084" y="8391"/>
                    <a:pt x="30884" y="8391"/>
                  </a:cubicBezTo>
                  <a:cubicBezTo>
                    <a:pt x="30426" y="8391"/>
                    <a:pt x="29948" y="8331"/>
                    <a:pt x="29457" y="8204"/>
                  </a:cubicBezTo>
                  <a:cubicBezTo>
                    <a:pt x="27064" y="7597"/>
                    <a:pt x="26325" y="5895"/>
                    <a:pt x="25159" y="3942"/>
                  </a:cubicBezTo>
                  <a:cubicBezTo>
                    <a:pt x="23947" y="1922"/>
                    <a:pt x="21861" y="1390"/>
                    <a:pt x="19699" y="1390"/>
                  </a:cubicBezTo>
                  <a:cubicBezTo>
                    <a:pt x="18802" y="1390"/>
                    <a:pt x="17892" y="1481"/>
                    <a:pt x="17027" y="1596"/>
                  </a:cubicBezTo>
                  <a:cubicBezTo>
                    <a:pt x="16562" y="4121"/>
                    <a:pt x="15348" y="6621"/>
                    <a:pt x="12836" y="7657"/>
                  </a:cubicBezTo>
                  <a:cubicBezTo>
                    <a:pt x="12163" y="7931"/>
                    <a:pt x="11436" y="8067"/>
                    <a:pt x="10711" y="8067"/>
                  </a:cubicBezTo>
                  <a:cubicBezTo>
                    <a:pt x="9072" y="8067"/>
                    <a:pt x="7440" y="7372"/>
                    <a:pt x="6466" y="6002"/>
                  </a:cubicBezTo>
                  <a:cubicBezTo>
                    <a:pt x="6001" y="5359"/>
                    <a:pt x="5787" y="4573"/>
                    <a:pt x="5430" y="3870"/>
                  </a:cubicBezTo>
                  <a:cubicBezTo>
                    <a:pt x="5311" y="3620"/>
                    <a:pt x="5168" y="3382"/>
                    <a:pt x="5037" y="3132"/>
                  </a:cubicBezTo>
                  <a:cubicBezTo>
                    <a:pt x="4918" y="3799"/>
                    <a:pt x="4739" y="4513"/>
                    <a:pt x="4716" y="5168"/>
                  </a:cubicBezTo>
                  <a:cubicBezTo>
                    <a:pt x="4632" y="8407"/>
                    <a:pt x="5049" y="11657"/>
                    <a:pt x="5275" y="14884"/>
                  </a:cubicBezTo>
                  <a:cubicBezTo>
                    <a:pt x="5966" y="24683"/>
                    <a:pt x="6109" y="34481"/>
                    <a:pt x="5656" y="44292"/>
                  </a:cubicBezTo>
                  <a:cubicBezTo>
                    <a:pt x="5227" y="53746"/>
                    <a:pt x="4465" y="63163"/>
                    <a:pt x="4442" y="72629"/>
                  </a:cubicBezTo>
                  <a:cubicBezTo>
                    <a:pt x="4442" y="91000"/>
                    <a:pt x="1953" y="121802"/>
                    <a:pt x="1" y="140030"/>
                  </a:cubicBezTo>
                  <a:cubicBezTo>
                    <a:pt x="10133" y="140292"/>
                    <a:pt x="21861" y="140542"/>
                    <a:pt x="32005" y="140780"/>
                  </a:cubicBezTo>
                  <a:cubicBezTo>
                    <a:pt x="32432" y="140790"/>
                    <a:pt x="32865" y="140794"/>
                    <a:pt x="33303" y="140794"/>
                  </a:cubicBezTo>
                  <a:cubicBezTo>
                    <a:pt x="39120" y="140794"/>
                    <a:pt x="45822" y="140011"/>
                    <a:pt x="51986" y="140011"/>
                  </a:cubicBezTo>
                  <a:cubicBezTo>
                    <a:pt x="54034" y="140011"/>
                    <a:pt x="56023" y="140097"/>
                    <a:pt x="57901" y="140328"/>
                  </a:cubicBezTo>
                  <a:cubicBezTo>
                    <a:pt x="60644" y="140666"/>
                    <a:pt x="63457" y="140791"/>
                    <a:pt x="66310" y="140791"/>
                  </a:cubicBezTo>
                  <a:cubicBezTo>
                    <a:pt x="74253" y="140791"/>
                    <a:pt x="82509" y="139825"/>
                    <a:pt x="90440" y="139825"/>
                  </a:cubicBezTo>
                  <a:cubicBezTo>
                    <a:pt x="92977" y="139825"/>
                    <a:pt x="95480" y="139924"/>
                    <a:pt x="97930" y="140185"/>
                  </a:cubicBezTo>
                  <a:cubicBezTo>
                    <a:pt x="99141" y="140313"/>
                    <a:pt x="100272" y="140365"/>
                    <a:pt x="101352" y="140365"/>
                  </a:cubicBezTo>
                  <a:cubicBezTo>
                    <a:pt x="105972" y="140365"/>
                    <a:pt x="109648" y="139412"/>
                    <a:pt x="114616" y="139412"/>
                  </a:cubicBezTo>
                  <a:cubicBezTo>
                    <a:pt x="115049" y="139412"/>
                    <a:pt x="115490" y="139419"/>
                    <a:pt x="115944" y="139435"/>
                  </a:cubicBezTo>
                  <a:cubicBezTo>
                    <a:pt x="123474" y="139709"/>
                    <a:pt x="129341" y="139734"/>
                    <a:pt x="136298" y="139734"/>
                  </a:cubicBezTo>
                  <a:cubicBezTo>
                    <a:pt x="137788" y="139734"/>
                    <a:pt x="139329" y="139732"/>
                    <a:pt x="140947" y="139732"/>
                  </a:cubicBezTo>
                  <a:cubicBezTo>
                    <a:pt x="151020" y="139732"/>
                    <a:pt x="160771" y="137923"/>
                    <a:pt x="170855" y="137804"/>
                  </a:cubicBezTo>
                  <a:cubicBezTo>
                    <a:pt x="171343" y="137798"/>
                    <a:pt x="171846" y="137796"/>
                    <a:pt x="172360" y="137796"/>
                  </a:cubicBezTo>
                  <a:cubicBezTo>
                    <a:pt x="183143" y="137796"/>
                    <a:pt x="199341" y="138940"/>
                    <a:pt x="204205" y="139304"/>
                  </a:cubicBezTo>
                  <a:cubicBezTo>
                    <a:pt x="205133" y="139375"/>
                    <a:pt x="205633" y="139411"/>
                    <a:pt x="205633" y="139411"/>
                  </a:cubicBezTo>
                  <a:lnTo>
                    <a:pt x="236578" y="141364"/>
                  </a:lnTo>
                  <a:lnTo>
                    <a:pt x="260307" y="142864"/>
                  </a:lnTo>
                  <a:cubicBezTo>
                    <a:pt x="260307" y="142864"/>
                    <a:pt x="268344" y="120992"/>
                    <a:pt x="261200" y="15765"/>
                  </a:cubicBezTo>
                  <a:lnTo>
                    <a:pt x="260259" y="668"/>
                  </a:lnTo>
                  <a:cubicBezTo>
                    <a:pt x="257807" y="453"/>
                    <a:pt x="255342" y="227"/>
                    <a:pt x="252877" y="1"/>
                  </a:cubicBezTo>
                  <a:close/>
                </a:path>
              </a:pathLst>
            </a:custGeom>
            <a:solidFill>
              <a:srgbClr val="F6EF89"/>
            </a:solidFill>
            <a:ln w="381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418241" y="216981"/>
              <a:ext cx="8413926" cy="4516813"/>
            </a:xfrm>
            <a:custGeom>
              <a:avLst/>
              <a:gdLst/>
              <a:ahLst/>
              <a:cxnLst/>
              <a:rect l="l" t="t" r="r" b="b"/>
              <a:pathLst>
                <a:path w="268344" h="144054" fill="none" extrusionOk="0">
                  <a:moveTo>
                    <a:pt x="261200" y="16955"/>
                  </a:moveTo>
                  <a:lnTo>
                    <a:pt x="260259" y="1858"/>
                  </a:lnTo>
                  <a:cubicBezTo>
                    <a:pt x="257807" y="1643"/>
                    <a:pt x="255342" y="1417"/>
                    <a:pt x="252877" y="1191"/>
                  </a:cubicBezTo>
                  <a:cubicBezTo>
                    <a:pt x="253699" y="4858"/>
                    <a:pt x="251532" y="8728"/>
                    <a:pt x="247401" y="9132"/>
                  </a:cubicBezTo>
                  <a:cubicBezTo>
                    <a:pt x="245186" y="9347"/>
                    <a:pt x="243281" y="8442"/>
                    <a:pt x="241733" y="6894"/>
                  </a:cubicBezTo>
                  <a:cubicBezTo>
                    <a:pt x="240043" y="5227"/>
                    <a:pt x="236828" y="0"/>
                    <a:pt x="233970" y="2322"/>
                  </a:cubicBezTo>
                  <a:cubicBezTo>
                    <a:pt x="234173" y="5989"/>
                    <a:pt x="231172" y="9263"/>
                    <a:pt x="227243" y="8251"/>
                  </a:cubicBezTo>
                  <a:cubicBezTo>
                    <a:pt x="224850" y="7644"/>
                    <a:pt x="224124" y="5942"/>
                    <a:pt x="222945" y="3989"/>
                  </a:cubicBezTo>
                  <a:cubicBezTo>
                    <a:pt x="221231" y="1131"/>
                    <a:pt x="217766" y="1250"/>
                    <a:pt x="214825" y="1643"/>
                  </a:cubicBezTo>
                  <a:cubicBezTo>
                    <a:pt x="214361" y="4168"/>
                    <a:pt x="213134" y="6668"/>
                    <a:pt x="210622" y="7692"/>
                  </a:cubicBezTo>
                  <a:cubicBezTo>
                    <a:pt x="208610" y="8513"/>
                    <a:pt x="206134" y="8097"/>
                    <a:pt x="204645" y="6501"/>
                  </a:cubicBezTo>
                  <a:cubicBezTo>
                    <a:pt x="204443" y="5287"/>
                    <a:pt x="204312" y="4060"/>
                    <a:pt x="204312" y="2798"/>
                  </a:cubicBezTo>
                  <a:lnTo>
                    <a:pt x="198775" y="3251"/>
                  </a:lnTo>
                  <a:cubicBezTo>
                    <a:pt x="199264" y="6894"/>
                    <a:pt x="198847" y="11621"/>
                    <a:pt x="194239" y="11847"/>
                  </a:cubicBezTo>
                  <a:cubicBezTo>
                    <a:pt x="189167" y="12085"/>
                    <a:pt x="187345" y="6823"/>
                    <a:pt x="186310" y="2751"/>
                  </a:cubicBezTo>
                  <a:cubicBezTo>
                    <a:pt x="184178" y="2810"/>
                    <a:pt x="182059" y="2691"/>
                    <a:pt x="179940" y="2715"/>
                  </a:cubicBezTo>
                  <a:cubicBezTo>
                    <a:pt x="181130" y="6537"/>
                    <a:pt x="178416" y="11978"/>
                    <a:pt x="174415" y="12549"/>
                  </a:cubicBezTo>
                  <a:cubicBezTo>
                    <a:pt x="169486" y="13228"/>
                    <a:pt x="166331" y="6906"/>
                    <a:pt x="166974" y="2548"/>
                  </a:cubicBezTo>
                  <a:cubicBezTo>
                    <a:pt x="163235" y="2084"/>
                    <a:pt x="159675" y="3977"/>
                    <a:pt x="156818" y="6311"/>
                  </a:cubicBezTo>
                  <a:cubicBezTo>
                    <a:pt x="155080" y="7739"/>
                    <a:pt x="153472" y="9954"/>
                    <a:pt x="151079" y="10228"/>
                  </a:cubicBezTo>
                  <a:cubicBezTo>
                    <a:pt x="147293" y="10644"/>
                    <a:pt x="144245" y="6799"/>
                    <a:pt x="143757" y="3275"/>
                  </a:cubicBezTo>
                  <a:cubicBezTo>
                    <a:pt x="141006" y="3882"/>
                    <a:pt x="138268" y="3929"/>
                    <a:pt x="135482" y="3453"/>
                  </a:cubicBezTo>
                  <a:cubicBezTo>
                    <a:pt x="134553" y="6965"/>
                    <a:pt x="131600" y="10835"/>
                    <a:pt x="127767" y="10716"/>
                  </a:cubicBezTo>
                  <a:cubicBezTo>
                    <a:pt x="123885" y="10597"/>
                    <a:pt x="121552" y="6370"/>
                    <a:pt x="121016" y="2846"/>
                  </a:cubicBezTo>
                  <a:cubicBezTo>
                    <a:pt x="118694" y="2810"/>
                    <a:pt x="116360" y="2786"/>
                    <a:pt x="114039" y="2751"/>
                  </a:cubicBezTo>
                  <a:cubicBezTo>
                    <a:pt x="114955" y="5906"/>
                    <a:pt x="113027" y="10216"/>
                    <a:pt x="109848" y="11109"/>
                  </a:cubicBezTo>
                  <a:cubicBezTo>
                    <a:pt x="105430" y="12371"/>
                    <a:pt x="102633" y="6668"/>
                    <a:pt x="102263" y="2834"/>
                  </a:cubicBezTo>
                  <a:cubicBezTo>
                    <a:pt x="99608" y="2751"/>
                    <a:pt x="96953" y="2691"/>
                    <a:pt x="94298" y="2620"/>
                  </a:cubicBezTo>
                  <a:cubicBezTo>
                    <a:pt x="93917" y="6108"/>
                    <a:pt x="91310" y="10335"/>
                    <a:pt x="87607" y="10430"/>
                  </a:cubicBezTo>
                  <a:cubicBezTo>
                    <a:pt x="83761" y="10537"/>
                    <a:pt x="81261" y="6668"/>
                    <a:pt x="81451" y="3155"/>
                  </a:cubicBezTo>
                  <a:cubicBezTo>
                    <a:pt x="79118" y="3489"/>
                    <a:pt x="76796" y="3584"/>
                    <a:pt x="74450" y="3465"/>
                  </a:cubicBezTo>
                  <a:cubicBezTo>
                    <a:pt x="74593" y="7013"/>
                    <a:pt x="71783" y="10537"/>
                    <a:pt x="67973" y="10228"/>
                  </a:cubicBezTo>
                  <a:cubicBezTo>
                    <a:pt x="64402" y="9942"/>
                    <a:pt x="62032" y="6358"/>
                    <a:pt x="62461" y="3013"/>
                  </a:cubicBezTo>
                  <a:cubicBezTo>
                    <a:pt x="60008" y="2786"/>
                    <a:pt x="57555" y="2560"/>
                    <a:pt x="55079" y="2334"/>
                  </a:cubicBezTo>
                  <a:cubicBezTo>
                    <a:pt x="55900" y="6001"/>
                    <a:pt x="53745" y="9871"/>
                    <a:pt x="49602" y="10275"/>
                  </a:cubicBezTo>
                  <a:cubicBezTo>
                    <a:pt x="47388" y="10490"/>
                    <a:pt x="45483" y="9585"/>
                    <a:pt x="43935" y="8037"/>
                  </a:cubicBezTo>
                  <a:cubicBezTo>
                    <a:pt x="42256" y="6370"/>
                    <a:pt x="39041" y="1143"/>
                    <a:pt x="36184" y="3465"/>
                  </a:cubicBezTo>
                  <a:cubicBezTo>
                    <a:pt x="36374" y="7132"/>
                    <a:pt x="33386" y="10406"/>
                    <a:pt x="29457" y="9394"/>
                  </a:cubicBezTo>
                  <a:cubicBezTo>
                    <a:pt x="27064" y="8787"/>
                    <a:pt x="26325" y="7085"/>
                    <a:pt x="25159" y="5132"/>
                  </a:cubicBezTo>
                  <a:cubicBezTo>
                    <a:pt x="23444" y="2274"/>
                    <a:pt x="19979" y="2393"/>
                    <a:pt x="17027" y="2786"/>
                  </a:cubicBezTo>
                  <a:cubicBezTo>
                    <a:pt x="16562" y="5311"/>
                    <a:pt x="15348" y="7811"/>
                    <a:pt x="12836" y="8847"/>
                  </a:cubicBezTo>
                  <a:cubicBezTo>
                    <a:pt x="10645" y="9740"/>
                    <a:pt x="7871" y="9168"/>
                    <a:pt x="6466" y="7192"/>
                  </a:cubicBezTo>
                  <a:cubicBezTo>
                    <a:pt x="6001" y="6549"/>
                    <a:pt x="5787" y="5763"/>
                    <a:pt x="5430" y="5060"/>
                  </a:cubicBezTo>
                  <a:cubicBezTo>
                    <a:pt x="5311" y="4810"/>
                    <a:pt x="5168" y="4572"/>
                    <a:pt x="5037" y="4322"/>
                  </a:cubicBezTo>
                  <a:cubicBezTo>
                    <a:pt x="4918" y="4989"/>
                    <a:pt x="4739" y="5703"/>
                    <a:pt x="4716" y="6358"/>
                  </a:cubicBezTo>
                  <a:cubicBezTo>
                    <a:pt x="4632" y="9597"/>
                    <a:pt x="5049" y="12847"/>
                    <a:pt x="5275" y="16074"/>
                  </a:cubicBezTo>
                  <a:cubicBezTo>
                    <a:pt x="5966" y="25873"/>
                    <a:pt x="6109" y="35671"/>
                    <a:pt x="5656" y="45482"/>
                  </a:cubicBezTo>
                  <a:cubicBezTo>
                    <a:pt x="5227" y="54936"/>
                    <a:pt x="4465" y="64353"/>
                    <a:pt x="4442" y="73819"/>
                  </a:cubicBezTo>
                  <a:cubicBezTo>
                    <a:pt x="4442" y="92190"/>
                    <a:pt x="1953" y="122992"/>
                    <a:pt x="1" y="141220"/>
                  </a:cubicBezTo>
                  <a:cubicBezTo>
                    <a:pt x="10133" y="141482"/>
                    <a:pt x="21861" y="141732"/>
                    <a:pt x="32005" y="141970"/>
                  </a:cubicBezTo>
                  <a:cubicBezTo>
                    <a:pt x="39994" y="142149"/>
                    <a:pt x="49947" y="140541"/>
                    <a:pt x="57901" y="141518"/>
                  </a:cubicBezTo>
                  <a:cubicBezTo>
                    <a:pt x="70724" y="143101"/>
                    <a:pt x="85071" y="140006"/>
                    <a:pt x="97930" y="141375"/>
                  </a:cubicBezTo>
                  <a:cubicBezTo>
                    <a:pt x="104776" y="142101"/>
                    <a:pt x="109062" y="140387"/>
                    <a:pt x="115944" y="140625"/>
                  </a:cubicBezTo>
                  <a:cubicBezTo>
                    <a:pt x="125088" y="140958"/>
                    <a:pt x="131779" y="140922"/>
                    <a:pt x="140947" y="140922"/>
                  </a:cubicBezTo>
                  <a:cubicBezTo>
                    <a:pt x="151020" y="140922"/>
                    <a:pt x="160771" y="139113"/>
                    <a:pt x="170855" y="138994"/>
                  </a:cubicBezTo>
                  <a:cubicBezTo>
                    <a:pt x="181571" y="138875"/>
                    <a:pt x="199109" y="140113"/>
                    <a:pt x="204205" y="140494"/>
                  </a:cubicBezTo>
                  <a:cubicBezTo>
                    <a:pt x="205133" y="140565"/>
                    <a:pt x="205633" y="140601"/>
                    <a:pt x="205633" y="140601"/>
                  </a:cubicBezTo>
                  <a:lnTo>
                    <a:pt x="236578" y="142554"/>
                  </a:lnTo>
                  <a:lnTo>
                    <a:pt x="260307" y="144054"/>
                  </a:lnTo>
                  <a:cubicBezTo>
                    <a:pt x="260307" y="144054"/>
                    <a:pt x="268344" y="122182"/>
                    <a:pt x="261200" y="1695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100" name="Google Shape;100;p3"/>
          <p:cNvSpPr txBox="1">
            <a:spLocks noGrp="1"/>
          </p:cNvSpPr>
          <p:nvPr>
            <p:ph type="title"/>
          </p:nvPr>
        </p:nvSpPr>
        <p:spPr>
          <a:xfrm>
            <a:off x="4712866" y="2114500"/>
            <a:ext cx="4322800" cy="144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11305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88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88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88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88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88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88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88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88"/>
            </a:lvl9pPr>
          </a:lstStyle>
          <a:p>
            <a:endParaRPr/>
          </a:p>
        </p:txBody>
      </p:sp>
      <p:sp>
        <p:nvSpPr>
          <p:cNvPr id="101" name="Google Shape;101;p3"/>
          <p:cNvSpPr txBox="1">
            <a:spLocks noGrp="1"/>
          </p:cNvSpPr>
          <p:nvPr>
            <p:ph type="subTitle" idx="1"/>
          </p:nvPr>
        </p:nvSpPr>
        <p:spPr>
          <a:xfrm>
            <a:off x="4712866" y="3657767"/>
            <a:ext cx="4983200" cy="4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28">
                <a:solidFill>
                  <a:srgbClr val="FFFFFF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24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24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24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24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24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24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24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24"/>
            </a:lvl9pPr>
          </a:lstStyle>
          <a:p>
            <a:endParaRPr/>
          </a:p>
        </p:txBody>
      </p:sp>
      <p:sp>
        <p:nvSpPr>
          <p:cNvPr id="102" name="Google Shape;102;p3"/>
          <p:cNvSpPr txBox="1">
            <a:spLocks noGrp="1"/>
          </p:cNvSpPr>
          <p:nvPr>
            <p:ph type="title" idx="2" hasCustomPrompt="1"/>
          </p:nvPr>
        </p:nvSpPr>
        <p:spPr>
          <a:xfrm>
            <a:off x="2133717" y="2114500"/>
            <a:ext cx="2281600" cy="2080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1305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6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6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6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6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6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6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6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6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697537752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4"/>
          <p:cNvGrpSpPr/>
          <p:nvPr/>
        </p:nvGrpSpPr>
        <p:grpSpPr>
          <a:xfrm>
            <a:off x="-200" y="18400"/>
            <a:ext cx="12192000" cy="6821200"/>
            <a:chOff x="-150" y="13800"/>
            <a:chExt cx="9144000" cy="5115900"/>
          </a:xfrm>
        </p:grpSpPr>
        <p:grpSp>
          <p:nvGrpSpPr>
            <p:cNvPr id="105" name="Google Shape;105;p4"/>
            <p:cNvGrpSpPr/>
            <p:nvPr/>
          </p:nvGrpSpPr>
          <p:grpSpPr>
            <a:xfrm>
              <a:off x="318911" y="13800"/>
              <a:ext cx="8506178" cy="5115900"/>
              <a:chOff x="318911" y="-66425"/>
              <a:chExt cx="8506178" cy="5115900"/>
            </a:xfrm>
          </p:grpSpPr>
          <p:cxnSp>
            <p:nvCxnSpPr>
              <p:cNvPr id="106" name="Google Shape;106;p4"/>
              <p:cNvCxnSpPr/>
              <p:nvPr/>
            </p:nvCxnSpPr>
            <p:spPr>
              <a:xfrm>
                <a:off x="3189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7" name="Google Shape;107;p4"/>
              <p:cNvCxnSpPr/>
              <p:nvPr/>
            </p:nvCxnSpPr>
            <p:spPr>
              <a:xfrm>
                <a:off x="7055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8" name="Google Shape;108;p4"/>
              <p:cNvCxnSpPr/>
              <p:nvPr/>
            </p:nvCxnSpPr>
            <p:spPr>
              <a:xfrm>
                <a:off x="10922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9" name="Google Shape;109;p4"/>
              <p:cNvCxnSpPr/>
              <p:nvPr/>
            </p:nvCxnSpPr>
            <p:spPr>
              <a:xfrm>
                <a:off x="14788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" name="Google Shape;110;p4"/>
              <p:cNvCxnSpPr/>
              <p:nvPr/>
            </p:nvCxnSpPr>
            <p:spPr>
              <a:xfrm>
                <a:off x="18654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1" name="Google Shape;111;p4"/>
              <p:cNvCxnSpPr/>
              <p:nvPr/>
            </p:nvCxnSpPr>
            <p:spPr>
              <a:xfrm>
                <a:off x="22521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2" name="Google Shape;112;p4"/>
              <p:cNvCxnSpPr/>
              <p:nvPr/>
            </p:nvCxnSpPr>
            <p:spPr>
              <a:xfrm>
                <a:off x="26387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3" name="Google Shape;113;p4"/>
              <p:cNvCxnSpPr/>
              <p:nvPr/>
            </p:nvCxnSpPr>
            <p:spPr>
              <a:xfrm>
                <a:off x="30254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4" name="Google Shape;114;p4"/>
              <p:cNvCxnSpPr/>
              <p:nvPr/>
            </p:nvCxnSpPr>
            <p:spPr>
              <a:xfrm>
                <a:off x="34120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5" name="Google Shape;115;p4"/>
              <p:cNvCxnSpPr/>
              <p:nvPr/>
            </p:nvCxnSpPr>
            <p:spPr>
              <a:xfrm>
                <a:off x="37987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6" name="Google Shape;116;p4"/>
              <p:cNvCxnSpPr/>
              <p:nvPr/>
            </p:nvCxnSpPr>
            <p:spPr>
              <a:xfrm>
                <a:off x="41853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" name="Google Shape;117;p4"/>
              <p:cNvCxnSpPr/>
              <p:nvPr/>
            </p:nvCxnSpPr>
            <p:spPr>
              <a:xfrm>
                <a:off x="45720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" name="Google Shape;118;p4"/>
              <p:cNvCxnSpPr/>
              <p:nvPr/>
            </p:nvCxnSpPr>
            <p:spPr>
              <a:xfrm>
                <a:off x="49586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9" name="Google Shape;119;p4"/>
              <p:cNvCxnSpPr/>
              <p:nvPr/>
            </p:nvCxnSpPr>
            <p:spPr>
              <a:xfrm>
                <a:off x="53452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0" name="Google Shape;120;p4"/>
              <p:cNvCxnSpPr/>
              <p:nvPr/>
            </p:nvCxnSpPr>
            <p:spPr>
              <a:xfrm>
                <a:off x="57319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1" name="Google Shape;121;p4"/>
              <p:cNvCxnSpPr/>
              <p:nvPr/>
            </p:nvCxnSpPr>
            <p:spPr>
              <a:xfrm>
                <a:off x="61185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2" name="Google Shape;122;p4"/>
              <p:cNvCxnSpPr/>
              <p:nvPr/>
            </p:nvCxnSpPr>
            <p:spPr>
              <a:xfrm>
                <a:off x="65052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3" name="Google Shape;123;p4"/>
              <p:cNvCxnSpPr/>
              <p:nvPr/>
            </p:nvCxnSpPr>
            <p:spPr>
              <a:xfrm>
                <a:off x="68918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4" name="Google Shape;124;p4"/>
              <p:cNvCxnSpPr/>
              <p:nvPr/>
            </p:nvCxnSpPr>
            <p:spPr>
              <a:xfrm>
                <a:off x="72785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5" name="Google Shape;125;p4"/>
              <p:cNvCxnSpPr/>
              <p:nvPr/>
            </p:nvCxnSpPr>
            <p:spPr>
              <a:xfrm>
                <a:off x="76651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6" name="Google Shape;126;p4"/>
              <p:cNvCxnSpPr/>
              <p:nvPr/>
            </p:nvCxnSpPr>
            <p:spPr>
              <a:xfrm>
                <a:off x="80518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" name="Google Shape;127;p4"/>
              <p:cNvCxnSpPr/>
              <p:nvPr/>
            </p:nvCxnSpPr>
            <p:spPr>
              <a:xfrm>
                <a:off x="84384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" name="Google Shape;128;p4"/>
              <p:cNvCxnSpPr/>
              <p:nvPr/>
            </p:nvCxnSpPr>
            <p:spPr>
              <a:xfrm>
                <a:off x="88250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29" name="Google Shape;129;p4"/>
            <p:cNvCxnSpPr/>
            <p:nvPr/>
          </p:nvCxnSpPr>
          <p:spPr>
            <a:xfrm>
              <a:off x="-150" y="31935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0" name="Google Shape;130;p4"/>
            <p:cNvCxnSpPr/>
            <p:nvPr/>
          </p:nvCxnSpPr>
          <p:spPr>
            <a:xfrm>
              <a:off x="-150" y="6676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1" name="Google Shape;131;p4"/>
            <p:cNvCxnSpPr/>
            <p:nvPr/>
          </p:nvCxnSpPr>
          <p:spPr>
            <a:xfrm>
              <a:off x="-150" y="101603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2" name="Google Shape;132;p4"/>
            <p:cNvCxnSpPr/>
            <p:nvPr/>
          </p:nvCxnSpPr>
          <p:spPr>
            <a:xfrm>
              <a:off x="-150" y="1364377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" name="Google Shape;133;p4"/>
            <p:cNvCxnSpPr/>
            <p:nvPr/>
          </p:nvCxnSpPr>
          <p:spPr>
            <a:xfrm>
              <a:off x="-150" y="1712719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4" name="Google Shape;134;p4"/>
            <p:cNvCxnSpPr/>
            <p:nvPr/>
          </p:nvCxnSpPr>
          <p:spPr>
            <a:xfrm>
              <a:off x="-150" y="206106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5" name="Google Shape;135;p4"/>
            <p:cNvCxnSpPr/>
            <p:nvPr/>
          </p:nvCxnSpPr>
          <p:spPr>
            <a:xfrm>
              <a:off x="-150" y="2409404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6" name="Google Shape;136;p4"/>
            <p:cNvCxnSpPr/>
            <p:nvPr/>
          </p:nvCxnSpPr>
          <p:spPr>
            <a:xfrm>
              <a:off x="-150" y="2757746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7" name="Google Shape;137;p4"/>
            <p:cNvCxnSpPr/>
            <p:nvPr/>
          </p:nvCxnSpPr>
          <p:spPr>
            <a:xfrm>
              <a:off x="-150" y="310608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8" name="Google Shape;138;p4"/>
            <p:cNvCxnSpPr/>
            <p:nvPr/>
          </p:nvCxnSpPr>
          <p:spPr>
            <a:xfrm>
              <a:off x="-150" y="3454431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9" name="Google Shape;139;p4"/>
            <p:cNvCxnSpPr/>
            <p:nvPr/>
          </p:nvCxnSpPr>
          <p:spPr>
            <a:xfrm>
              <a:off x="-150" y="3802773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0" name="Google Shape;140;p4"/>
            <p:cNvCxnSpPr/>
            <p:nvPr/>
          </p:nvCxnSpPr>
          <p:spPr>
            <a:xfrm>
              <a:off x="-150" y="415111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1" name="Google Shape;141;p4"/>
            <p:cNvCxnSpPr/>
            <p:nvPr/>
          </p:nvCxnSpPr>
          <p:spPr>
            <a:xfrm>
              <a:off x="-150" y="449945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2" name="Google Shape;142;p4"/>
            <p:cNvCxnSpPr/>
            <p:nvPr/>
          </p:nvCxnSpPr>
          <p:spPr>
            <a:xfrm>
              <a:off x="-150" y="48478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43" name="Google Shape;143;p4"/>
          <p:cNvSpPr/>
          <p:nvPr/>
        </p:nvSpPr>
        <p:spPr>
          <a:xfrm flipH="1">
            <a:off x="992194" y="5457032"/>
            <a:ext cx="10765091" cy="989605"/>
          </a:xfrm>
          <a:custGeom>
            <a:avLst/>
            <a:gdLst/>
            <a:ahLst/>
            <a:cxnLst/>
            <a:rect l="l" t="t" r="r" b="b"/>
            <a:pathLst>
              <a:path w="257497" h="23671" extrusionOk="0">
                <a:moveTo>
                  <a:pt x="27633" y="1"/>
                </a:moveTo>
                <a:cubicBezTo>
                  <a:pt x="25731" y="1"/>
                  <a:pt x="23830" y="40"/>
                  <a:pt x="21931" y="120"/>
                </a:cubicBezTo>
                <a:cubicBezTo>
                  <a:pt x="21624" y="133"/>
                  <a:pt x="21257" y="137"/>
                  <a:pt x="20846" y="137"/>
                </a:cubicBezTo>
                <a:cubicBezTo>
                  <a:pt x="20109" y="137"/>
                  <a:pt x="19228" y="124"/>
                  <a:pt x="18276" y="124"/>
                </a:cubicBezTo>
                <a:cubicBezTo>
                  <a:pt x="14353" y="124"/>
                  <a:pt x="9245" y="349"/>
                  <a:pt x="8251" y="2656"/>
                </a:cubicBezTo>
                <a:cubicBezTo>
                  <a:pt x="7703" y="3954"/>
                  <a:pt x="953" y="22313"/>
                  <a:pt x="0" y="22384"/>
                </a:cubicBezTo>
                <a:cubicBezTo>
                  <a:pt x="4904" y="22064"/>
                  <a:pt x="10033" y="21938"/>
                  <a:pt x="15314" y="21938"/>
                </a:cubicBezTo>
                <a:cubicBezTo>
                  <a:pt x="34886" y="21938"/>
                  <a:pt x="56550" y="23671"/>
                  <a:pt x="76616" y="23671"/>
                </a:cubicBezTo>
                <a:cubicBezTo>
                  <a:pt x="84945" y="23671"/>
                  <a:pt x="92998" y="23372"/>
                  <a:pt x="100513" y="22527"/>
                </a:cubicBezTo>
                <a:cubicBezTo>
                  <a:pt x="105763" y="21932"/>
                  <a:pt x="111002" y="20980"/>
                  <a:pt x="116288" y="20741"/>
                </a:cubicBezTo>
                <a:cubicBezTo>
                  <a:pt x="117304" y="20694"/>
                  <a:pt x="118319" y="20673"/>
                  <a:pt x="119334" y="20673"/>
                </a:cubicBezTo>
                <a:cubicBezTo>
                  <a:pt x="127230" y="20673"/>
                  <a:pt x="135105" y="21956"/>
                  <a:pt x="143018" y="22146"/>
                </a:cubicBezTo>
                <a:cubicBezTo>
                  <a:pt x="143758" y="22163"/>
                  <a:pt x="144498" y="22171"/>
                  <a:pt x="145239" y="22171"/>
                </a:cubicBezTo>
                <a:cubicBezTo>
                  <a:pt x="150270" y="22171"/>
                  <a:pt x="155294" y="21820"/>
                  <a:pt x="160318" y="21622"/>
                </a:cubicBezTo>
                <a:cubicBezTo>
                  <a:pt x="174093" y="21099"/>
                  <a:pt x="252079" y="21515"/>
                  <a:pt x="257318" y="19551"/>
                </a:cubicBezTo>
                <a:cubicBezTo>
                  <a:pt x="257497" y="16324"/>
                  <a:pt x="200978" y="18003"/>
                  <a:pt x="199513" y="15122"/>
                </a:cubicBezTo>
                <a:cubicBezTo>
                  <a:pt x="199204" y="14503"/>
                  <a:pt x="198846" y="13883"/>
                  <a:pt x="198263" y="13491"/>
                </a:cubicBezTo>
                <a:cubicBezTo>
                  <a:pt x="197560" y="13002"/>
                  <a:pt x="196656" y="12943"/>
                  <a:pt x="195810" y="12883"/>
                </a:cubicBezTo>
                <a:cubicBezTo>
                  <a:pt x="177757" y="11825"/>
                  <a:pt x="159684" y="11296"/>
                  <a:pt x="141606" y="11296"/>
                </a:cubicBezTo>
                <a:cubicBezTo>
                  <a:pt x="135278" y="11296"/>
                  <a:pt x="128950" y="11361"/>
                  <a:pt x="122623" y="11490"/>
                </a:cubicBezTo>
                <a:cubicBezTo>
                  <a:pt x="117854" y="11589"/>
                  <a:pt x="113070" y="11723"/>
                  <a:pt x="108293" y="11723"/>
                </a:cubicBezTo>
                <a:cubicBezTo>
                  <a:pt x="101561" y="11723"/>
                  <a:pt x="94841" y="11457"/>
                  <a:pt x="88190" y="10454"/>
                </a:cubicBezTo>
                <a:cubicBezTo>
                  <a:pt x="77248" y="8823"/>
                  <a:pt x="66711" y="5216"/>
                  <a:pt x="55888" y="2942"/>
                </a:cubicBezTo>
                <a:cubicBezTo>
                  <a:pt x="46605" y="988"/>
                  <a:pt x="37115" y="1"/>
                  <a:pt x="27633" y="1"/>
                </a:cubicBezTo>
                <a:close/>
              </a:path>
            </a:pathLst>
          </a:custGeom>
          <a:solidFill>
            <a:srgbClr val="4D3B60">
              <a:alpha val="59550"/>
            </a:srgbClr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144" name="Google Shape;144;p4"/>
          <p:cNvGrpSpPr/>
          <p:nvPr/>
        </p:nvGrpSpPr>
        <p:grpSpPr>
          <a:xfrm flipH="1">
            <a:off x="557654" y="289310"/>
            <a:ext cx="11218568" cy="6022417"/>
            <a:chOff x="418241" y="216981"/>
            <a:chExt cx="8413926" cy="4516813"/>
          </a:xfrm>
        </p:grpSpPr>
        <p:sp>
          <p:nvSpPr>
            <p:cNvPr id="145" name="Google Shape;145;p4"/>
            <p:cNvSpPr/>
            <p:nvPr/>
          </p:nvSpPr>
          <p:spPr>
            <a:xfrm>
              <a:off x="418241" y="254294"/>
              <a:ext cx="8413926" cy="4479501"/>
            </a:xfrm>
            <a:custGeom>
              <a:avLst/>
              <a:gdLst/>
              <a:ahLst/>
              <a:cxnLst/>
              <a:rect l="l" t="t" r="r" b="b"/>
              <a:pathLst>
                <a:path w="268344" h="142864" extrusionOk="0">
                  <a:moveTo>
                    <a:pt x="252877" y="1"/>
                  </a:moveTo>
                  <a:lnTo>
                    <a:pt x="252877" y="1"/>
                  </a:lnTo>
                  <a:cubicBezTo>
                    <a:pt x="253699" y="3668"/>
                    <a:pt x="251532" y="7538"/>
                    <a:pt x="247401" y="7942"/>
                  </a:cubicBezTo>
                  <a:cubicBezTo>
                    <a:pt x="247184" y="7963"/>
                    <a:pt x="246970" y="7974"/>
                    <a:pt x="246760" y="7974"/>
                  </a:cubicBezTo>
                  <a:cubicBezTo>
                    <a:pt x="244817" y="7974"/>
                    <a:pt x="243130" y="7101"/>
                    <a:pt x="241733" y="5704"/>
                  </a:cubicBezTo>
                  <a:cubicBezTo>
                    <a:pt x="240341" y="4332"/>
                    <a:pt x="237917" y="547"/>
                    <a:pt x="235509" y="547"/>
                  </a:cubicBezTo>
                  <a:cubicBezTo>
                    <a:pt x="234992" y="547"/>
                    <a:pt x="234476" y="722"/>
                    <a:pt x="233970" y="1132"/>
                  </a:cubicBezTo>
                  <a:cubicBezTo>
                    <a:pt x="234147" y="4340"/>
                    <a:pt x="231873" y="7248"/>
                    <a:pt x="228671" y="7248"/>
                  </a:cubicBezTo>
                  <a:cubicBezTo>
                    <a:pt x="228212" y="7248"/>
                    <a:pt x="227735" y="7188"/>
                    <a:pt x="227243" y="7061"/>
                  </a:cubicBezTo>
                  <a:cubicBezTo>
                    <a:pt x="224850" y="6454"/>
                    <a:pt x="224124" y="4752"/>
                    <a:pt x="222945" y="2799"/>
                  </a:cubicBezTo>
                  <a:cubicBezTo>
                    <a:pt x="221733" y="779"/>
                    <a:pt x="219647" y="247"/>
                    <a:pt x="217490" y="247"/>
                  </a:cubicBezTo>
                  <a:cubicBezTo>
                    <a:pt x="216595" y="247"/>
                    <a:pt x="215687" y="338"/>
                    <a:pt x="214825" y="453"/>
                  </a:cubicBezTo>
                  <a:cubicBezTo>
                    <a:pt x="214361" y="2978"/>
                    <a:pt x="213134" y="5478"/>
                    <a:pt x="210622" y="6502"/>
                  </a:cubicBezTo>
                  <a:cubicBezTo>
                    <a:pt x="209949" y="6776"/>
                    <a:pt x="209224" y="6913"/>
                    <a:pt x="208502" y="6913"/>
                  </a:cubicBezTo>
                  <a:cubicBezTo>
                    <a:pt x="207064" y="6913"/>
                    <a:pt x="205636" y="6373"/>
                    <a:pt x="204645" y="5311"/>
                  </a:cubicBezTo>
                  <a:cubicBezTo>
                    <a:pt x="204443" y="4097"/>
                    <a:pt x="204312" y="2870"/>
                    <a:pt x="204312" y="1608"/>
                  </a:cubicBezTo>
                  <a:lnTo>
                    <a:pt x="198775" y="2061"/>
                  </a:lnTo>
                  <a:cubicBezTo>
                    <a:pt x="199264" y="5704"/>
                    <a:pt x="198847" y="10431"/>
                    <a:pt x="194239" y="10657"/>
                  </a:cubicBezTo>
                  <a:cubicBezTo>
                    <a:pt x="194128" y="10662"/>
                    <a:pt x="194018" y="10665"/>
                    <a:pt x="193910" y="10665"/>
                  </a:cubicBezTo>
                  <a:cubicBezTo>
                    <a:pt x="189088" y="10665"/>
                    <a:pt x="187323" y="5543"/>
                    <a:pt x="186310" y="1561"/>
                  </a:cubicBezTo>
                  <a:cubicBezTo>
                    <a:pt x="185874" y="1573"/>
                    <a:pt x="185440" y="1578"/>
                    <a:pt x="185005" y="1578"/>
                  </a:cubicBezTo>
                  <a:cubicBezTo>
                    <a:pt x="183511" y="1578"/>
                    <a:pt x="182021" y="1522"/>
                    <a:pt x="180532" y="1522"/>
                  </a:cubicBezTo>
                  <a:cubicBezTo>
                    <a:pt x="180334" y="1522"/>
                    <a:pt x="180137" y="1523"/>
                    <a:pt x="179940" y="1525"/>
                  </a:cubicBezTo>
                  <a:cubicBezTo>
                    <a:pt x="181130" y="5347"/>
                    <a:pt x="178416" y="10788"/>
                    <a:pt x="174415" y="11359"/>
                  </a:cubicBezTo>
                  <a:cubicBezTo>
                    <a:pt x="174168" y="11393"/>
                    <a:pt x="173926" y="11410"/>
                    <a:pt x="173688" y="11410"/>
                  </a:cubicBezTo>
                  <a:cubicBezTo>
                    <a:pt x="169180" y="11410"/>
                    <a:pt x="166363" y="5498"/>
                    <a:pt x="166974" y="1358"/>
                  </a:cubicBezTo>
                  <a:cubicBezTo>
                    <a:pt x="166590" y="1311"/>
                    <a:pt x="166207" y="1288"/>
                    <a:pt x="165827" y="1288"/>
                  </a:cubicBezTo>
                  <a:cubicBezTo>
                    <a:pt x="162511" y="1288"/>
                    <a:pt x="159382" y="3027"/>
                    <a:pt x="156818" y="5121"/>
                  </a:cubicBezTo>
                  <a:cubicBezTo>
                    <a:pt x="155080" y="6549"/>
                    <a:pt x="153472" y="8764"/>
                    <a:pt x="151079" y="9038"/>
                  </a:cubicBezTo>
                  <a:cubicBezTo>
                    <a:pt x="150889" y="9059"/>
                    <a:pt x="150700" y="9069"/>
                    <a:pt x="150514" y="9069"/>
                  </a:cubicBezTo>
                  <a:cubicBezTo>
                    <a:pt x="146993" y="9069"/>
                    <a:pt x="144220" y="5432"/>
                    <a:pt x="143757" y="2085"/>
                  </a:cubicBezTo>
                  <a:cubicBezTo>
                    <a:pt x="142238" y="2420"/>
                    <a:pt x="140722" y="2585"/>
                    <a:pt x="139201" y="2585"/>
                  </a:cubicBezTo>
                  <a:cubicBezTo>
                    <a:pt x="137967" y="2585"/>
                    <a:pt x="136729" y="2476"/>
                    <a:pt x="135482" y="2263"/>
                  </a:cubicBezTo>
                  <a:cubicBezTo>
                    <a:pt x="134567" y="5723"/>
                    <a:pt x="131689" y="9529"/>
                    <a:pt x="127939" y="9529"/>
                  </a:cubicBezTo>
                  <a:cubicBezTo>
                    <a:pt x="127882" y="9529"/>
                    <a:pt x="127824" y="9528"/>
                    <a:pt x="127767" y="9526"/>
                  </a:cubicBezTo>
                  <a:cubicBezTo>
                    <a:pt x="123885" y="9407"/>
                    <a:pt x="121552" y="5180"/>
                    <a:pt x="121016" y="1656"/>
                  </a:cubicBezTo>
                  <a:cubicBezTo>
                    <a:pt x="118694" y="1620"/>
                    <a:pt x="116360" y="1596"/>
                    <a:pt x="114039" y="1561"/>
                  </a:cubicBezTo>
                  <a:lnTo>
                    <a:pt x="114039" y="1561"/>
                  </a:lnTo>
                  <a:cubicBezTo>
                    <a:pt x="114955" y="4716"/>
                    <a:pt x="113027" y="9026"/>
                    <a:pt x="109848" y="9919"/>
                  </a:cubicBezTo>
                  <a:cubicBezTo>
                    <a:pt x="109421" y="10041"/>
                    <a:pt x="109010" y="10098"/>
                    <a:pt x="108615" y="10098"/>
                  </a:cubicBezTo>
                  <a:cubicBezTo>
                    <a:pt x="104913" y="10098"/>
                    <a:pt x="102597" y="5108"/>
                    <a:pt x="102263" y="1644"/>
                  </a:cubicBezTo>
                  <a:cubicBezTo>
                    <a:pt x="99608" y="1561"/>
                    <a:pt x="96953" y="1501"/>
                    <a:pt x="94298" y="1430"/>
                  </a:cubicBezTo>
                  <a:cubicBezTo>
                    <a:pt x="93917" y="4918"/>
                    <a:pt x="91310" y="9145"/>
                    <a:pt x="87607" y="9240"/>
                  </a:cubicBezTo>
                  <a:cubicBezTo>
                    <a:pt x="87555" y="9242"/>
                    <a:pt x="87503" y="9242"/>
                    <a:pt x="87451" y="9242"/>
                  </a:cubicBezTo>
                  <a:cubicBezTo>
                    <a:pt x="83694" y="9242"/>
                    <a:pt x="81263" y="5430"/>
                    <a:pt x="81451" y="1965"/>
                  </a:cubicBezTo>
                  <a:lnTo>
                    <a:pt x="81451" y="1965"/>
                  </a:lnTo>
                  <a:cubicBezTo>
                    <a:pt x="79756" y="2208"/>
                    <a:pt x="78067" y="2324"/>
                    <a:pt x="76371" y="2324"/>
                  </a:cubicBezTo>
                  <a:cubicBezTo>
                    <a:pt x="75732" y="2324"/>
                    <a:pt x="75092" y="2308"/>
                    <a:pt x="74450" y="2275"/>
                  </a:cubicBezTo>
                  <a:lnTo>
                    <a:pt x="74450" y="2275"/>
                  </a:lnTo>
                  <a:cubicBezTo>
                    <a:pt x="74587" y="5677"/>
                    <a:pt x="72010" y="9057"/>
                    <a:pt x="68439" y="9057"/>
                  </a:cubicBezTo>
                  <a:cubicBezTo>
                    <a:pt x="68286" y="9057"/>
                    <a:pt x="68130" y="9051"/>
                    <a:pt x="67973" y="9038"/>
                  </a:cubicBezTo>
                  <a:cubicBezTo>
                    <a:pt x="64402" y="8752"/>
                    <a:pt x="62032" y="5168"/>
                    <a:pt x="62461" y="1823"/>
                  </a:cubicBezTo>
                  <a:cubicBezTo>
                    <a:pt x="60008" y="1596"/>
                    <a:pt x="57555" y="1370"/>
                    <a:pt x="55079" y="1144"/>
                  </a:cubicBezTo>
                  <a:lnTo>
                    <a:pt x="55079" y="1144"/>
                  </a:lnTo>
                  <a:cubicBezTo>
                    <a:pt x="55900" y="4811"/>
                    <a:pt x="53745" y="8681"/>
                    <a:pt x="49602" y="9085"/>
                  </a:cubicBezTo>
                  <a:cubicBezTo>
                    <a:pt x="49386" y="9106"/>
                    <a:pt x="49172" y="9117"/>
                    <a:pt x="48961" y="9117"/>
                  </a:cubicBezTo>
                  <a:cubicBezTo>
                    <a:pt x="47018" y="9117"/>
                    <a:pt x="45331" y="8243"/>
                    <a:pt x="43935" y="6847"/>
                  </a:cubicBezTo>
                  <a:cubicBezTo>
                    <a:pt x="42553" y="5475"/>
                    <a:pt x="40130" y="1690"/>
                    <a:pt x="37722" y="1690"/>
                  </a:cubicBezTo>
                  <a:cubicBezTo>
                    <a:pt x="37205" y="1690"/>
                    <a:pt x="36689" y="1865"/>
                    <a:pt x="36184" y="2275"/>
                  </a:cubicBezTo>
                  <a:cubicBezTo>
                    <a:pt x="36350" y="5483"/>
                    <a:pt x="34084" y="8391"/>
                    <a:pt x="30884" y="8391"/>
                  </a:cubicBezTo>
                  <a:cubicBezTo>
                    <a:pt x="30426" y="8391"/>
                    <a:pt x="29948" y="8331"/>
                    <a:pt x="29457" y="8204"/>
                  </a:cubicBezTo>
                  <a:cubicBezTo>
                    <a:pt x="27064" y="7597"/>
                    <a:pt x="26325" y="5895"/>
                    <a:pt x="25159" y="3942"/>
                  </a:cubicBezTo>
                  <a:cubicBezTo>
                    <a:pt x="23947" y="1922"/>
                    <a:pt x="21861" y="1390"/>
                    <a:pt x="19699" y="1390"/>
                  </a:cubicBezTo>
                  <a:cubicBezTo>
                    <a:pt x="18802" y="1390"/>
                    <a:pt x="17892" y="1481"/>
                    <a:pt x="17027" y="1596"/>
                  </a:cubicBezTo>
                  <a:cubicBezTo>
                    <a:pt x="16562" y="4121"/>
                    <a:pt x="15348" y="6621"/>
                    <a:pt x="12836" y="7657"/>
                  </a:cubicBezTo>
                  <a:cubicBezTo>
                    <a:pt x="12163" y="7931"/>
                    <a:pt x="11436" y="8067"/>
                    <a:pt x="10711" y="8067"/>
                  </a:cubicBezTo>
                  <a:cubicBezTo>
                    <a:pt x="9072" y="8067"/>
                    <a:pt x="7440" y="7372"/>
                    <a:pt x="6466" y="6002"/>
                  </a:cubicBezTo>
                  <a:cubicBezTo>
                    <a:pt x="6001" y="5359"/>
                    <a:pt x="5787" y="4573"/>
                    <a:pt x="5430" y="3870"/>
                  </a:cubicBezTo>
                  <a:cubicBezTo>
                    <a:pt x="5311" y="3620"/>
                    <a:pt x="5168" y="3382"/>
                    <a:pt x="5037" y="3132"/>
                  </a:cubicBezTo>
                  <a:cubicBezTo>
                    <a:pt x="4918" y="3799"/>
                    <a:pt x="4739" y="4513"/>
                    <a:pt x="4716" y="5168"/>
                  </a:cubicBezTo>
                  <a:cubicBezTo>
                    <a:pt x="4632" y="8407"/>
                    <a:pt x="5049" y="11657"/>
                    <a:pt x="5275" y="14884"/>
                  </a:cubicBezTo>
                  <a:cubicBezTo>
                    <a:pt x="5966" y="24683"/>
                    <a:pt x="6109" y="34481"/>
                    <a:pt x="5656" y="44292"/>
                  </a:cubicBezTo>
                  <a:cubicBezTo>
                    <a:pt x="5227" y="53746"/>
                    <a:pt x="4465" y="63163"/>
                    <a:pt x="4442" y="72629"/>
                  </a:cubicBezTo>
                  <a:cubicBezTo>
                    <a:pt x="4442" y="91000"/>
                    <a:pt x="1953" y="121802"/>
                    <a:pt x="1" y="140030"/>
                  </a:cubicBezTo>
                  <a:cubicBezTo>
                    <a:pt x="10133" y="140292"/>
                    <a:pt x="21861" y="140542"/>
                    <a:pt x="32005" y="140780"/>
                  </a:cubicBezTo>
                  <a:cubicBezTo>
                    <a:pt x="32432" y="140790"/>
                    <a:pt x="32865" y="140794"/>
                    <a:pt x="33303" y="140794"/>
                  </a:cubicBezTo>
                  <a:cubicBezTo>
                    <a:pt x="39120" y="140794"/>
                    <a:pt x="45822" y="140011"/>
                    <a:pt x="51986" y="140011"/>
                  </a:cubicBezTo>
                  <a:cubicBezTo>
                    <a:pt x="54034" y="140011"/>
                    <a:pt x="56023" y="140097"/>
                    <a:pt x="57901" y="140328"/>
                  </a:cubicBezTo>
                  <a:cubicBezTo>
                    <a:pt x="60644" y="140666"/>
                    <a:pt x="63457" y="140791"/>
                    <a:pt x="66310" y="140791"/>
                  </a:cubicBezTo>
                  <a:cubicBezTo>
                    <a:pt x="74253" y="140791"/>
                    <a:pt x="82509" y="139825"/>
                    <a:pt x="90440" y="139825"/>
                  </a:cubicBezTo>
                  <a:cubicBezTo>
                    <a:pt x="92977" y="139825"/>
                    <a:pt x="95480" y="139924"/>
                    <a:pt x="97930" y="140185"/>
                  </a:cubicBezTo>
                  <a:cubicBezTo>
                    <a:pt x="99141" y="140313"/>
                    <a:pt x="100272" y="140365"/>
                    <a:pt x="101352" y="140365"/>
                  </a:cubicBezTo>
                  <a:cubicBezTo>
                    <a:pt x="105972" y="140365"/>
                    <a:pt x="109648" y="139412"/>
                    <a:pt x="114616" y="139412"/>
                  </a:cubicBezTo>
                  <a:cubicBezTo>
                    <a:pt x="115049" y="139412"/>
                    <a:pt x="115490" y="139419"/>
                    <a:pt x="115944" y="139435"/>
                  </a:cubicBezTo>
                  <a:cubicBezTo>
                    <a:pt x="123474" y="139709"/>
                    <a:pt x="129341" y="139734"/>
                    <a:pt x="136298" y="139734"/>
                  </a:cubicBezTo>
                  <a:cubicBezTo>
                    <a:pt x="137788" y="139734"/>
                    <a:pt x="139329" y="139732"/>
                    <a:pt x="140947" y="139732"/>
                  </a:cubicBezTo>
                  <a:cubicBezTo>
                    <a:pt x="151020" y="139732"/>
                    <a:pt x="160771" y="137923"/>
                    <a:pt x="170855" y="137804"/>
                  </a:cubicBezTo>
                  <a:cubicBezTo>
                    <a:pt x="171343" y="137798"/>
                    <a:pt x="171846" y="137796"/>
                    <a:pt x="172360" y="137796"/>
                  </a:cubicBezTo>
                  <a:cubicBezTo>
                    <a:pt x="183143" y="137796"/>
                    <a:pt x="199341" y="138940"/>
                    <a:pt x="204205" y="139304"/>
                  </a:cubicBezTo>
                  <a:cubicBezTo>
                    <a:pt x="205133" y="139375"/>
                    <a:pt x="205633" y="139411"/>
                    <a:pt x="205633" y="139411"/>
                  </a:cubicBezTo>
                  <a:lnTo>
                    <a:pt x="236578" y="141364"/>
                  </a:lnTo>
                  <a:lnTo>
                    <a:pt x="260307" y="142864"/>
                  </a:lnTo>
                  <a:cubicBezTo>
                    <a:pt x="260307" y="142864"/>
                    <a:pt x="268344" y="120992"/>
                    <a:pt x="261200" y="15765"/>
                  </a:cubicBezTo>
                  <a:lnTo>
                    <a:pt x="260259" y="668"/>
                  </a:lnTo>
                  <a:cubicBezTo>
                    <a:pt x="257807" y="453"/>
                    <a:pt x="255342" y="227"/>
                    <a:pt x="252877" y="1"/>
                  </a:cubicBezTo>
                  <a:close/>
                </a:path>
              </a:pathLst>
            </a:custGeom>
            <a:solidFill>
              <a:srgbClr val="F6EF89"/>
            </a:solidFill>
            <a:ln w="381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46" name="Google Shape;146;p4"/>
            <p:cNvSpPr/>
            <p:nvPr/>
          </p:nvSpPr>
          <p:spPr>
            <a:xfrm>
              <a:off x="418241" y="216981"/>
              <a:ext cx="8413926" cy="4516813"/>
            </a:xfrm>
            <a:custGeom>
              <a:avLst/>
              <a:gdLst/>
              <a:ahLst/>
              <a:cxnLst/>
              <a:rect l="l" t="t" r="r" b="b"/>
              <a:pathLst>
                <a:path w="268344" h="144054" fill="none" extrusionOk="0">
                  <a:moveTo>
                    <a:pt x="261200" y="16955"/>
                  </a:moveTo>
                  <a:lnTo>
                    <a:pt x="260259" y="1858"/>
                  </a:lnTo>
                  <a:cubicBezTo>
                    <a:pt x="257807" y="1643"/>
                    <a:pt x="255342" y="1417"/>
                    <a:pt x="252877" y="1191"/>
                  </a:cubicBezTo>
                  <a:cubicBezTo>
                    <a:pt x="253699" y="4858"/>
                    <a:pt x="251532" y="8728"/>
                    <a:pt x="247401" y="9132"/>
                  </a:cubicBezTo>
                  <a:cubicBezTo>
                    <a:pt x="245186" y="9347"/>
                    <a:pt x="243281" y="8442"/>
                    <a:pt x="241733" y="6894"/>
                  </a:cubicBezTo>
                  <a:cubicBezTo>
                    <a:pt x="240043" y="5227"/>
                    <a:pt x="236828" y="0"/>
                    <a:pt x="233970" y="2322"/>
                  </a:cubicBezTo>
                  <a:cubicBezTo>
                    <a:pt x="234173" y="5989"/>
                    <a:pt x="231172" y="9263"/>
                    <a:pt x="227243" y="8251"/>
                  </a:cubicBezTo>
                  <a:cubicBezTo>
                    <a:pt x="224850" y="7644"/>
                    <a:pt x="224124" y="5942"/>
                    <a:pt x="222945" y="3989"/>
                  </a:cubicBezTo>
                  <a:cubicBezTo>
                    <a:pt x="221231" y="1131"/>
                    <a:pt x="217766" y="1250"/>
                    <a:pt x="214825" y="1643"/>
                  </a:cubicBezTo>
                  <a:cubicBezTo>
                    <a:pt x="214361" y="4168"/>
                    <a:pt x="213134" y="6668"/>
                    <a:pt x="210622" y="7692"/>
                  </a:cubicBezTo>
                  <a:cubicBezTo>
                    <a:pt x="208610" y="8513"/>
                    <a:pt x="206134" y="8097"/>
                    <a:pt x="204645" y="6501"/>
                  </a:cubicBezTo>
                  <a:cubicBezTo>
                    <a:pt x="204443" y="5287"/>
                    <a:pt x="204312" y="4060"/>
                    <a:pt x="204312" y="2798"/>
                  </a:cubicBezTo>
                  <a:lnTo>
                    <a:pt x="198775" y="3251"/>
                  </a:lnTo>
                  <a:cubicBezTo>
                    <a:pt x="199264" y="6894"/>
                    <a:pt x="198847" y="11621"/>
                    <a:pt x="194239" y="11847"/>
                  </a:cubicBezTo>
                  <a:cubicBezTo>
                    <a:pt x="189167" y="12085"/>
                    <a:pt x="187345" y="6823"/>
                    <a:pt x="186310" y="2751"/>
                  </a:cubicBezTo>
                  <a:cubicBezTo>
                    <a:pt x="184178" y="2810"/>
                    <a:pt x="182059" y="2691"/>
                    <a:pt x="179940" y="2715"/>
                  </a:cubicBezTo>
                  <a:cubicBezTo>
                    <a:pt x="181130" y="6537"/>
                    <a:pt x="178416" y="11978"/>
                    <a:pt x="174415" y="12549"/>
                  </a:cubicBezTo>
                  <a:cubicBezTo>
                    <a:pt x="169486" y="13228"/>
                    <a:pt x="166331" y="6906"/>
                    <a:pt x="166974" y="2548"/>
                  </a:cubicBezTo>
                  <a:cubicBezTo>
                    <a:pt x="163235" y="2084"/>
                    <a:pt x="159675" y="3977"/>
                    <a:pt x="156818" y="6311"/>
                  </a:cubicBezTo>
                  <a:cubicBezTo>
                    <a:pt x="155080" y="7739"/>
                    <a:pt x="153472" y="9954"/>
                    <a:pt x="151079" y="10228"/>
                  </a:cubicBezTo>
                  <a:cubicBezTo>
                    <a:pt x="147293" y="10644"/>
                    <a:pt x="144245" y="6799"/>
                    <a:pt x="143757" y="3275"/>
                  </a:cubicBezTo>
                  <a:cubicBezTo>
                    <a:pt x="141006" y="3882"/>
                    <a:pt x="138268" y="3929"/>
                    <a:pt x="135482" y="3453"/>
                  </a:cubicBezTo>
                  <a:cubicBezTo>
                    <a:pt x="134553" y="6965"/>
                    <a:pt x="131600" y="10835"/>
                    <a:pt x="127767" y="10716"/>
                  </a:cubicBezTo>
                  <a:cubicBezTo>
                    <a:pt x="123885" y="10597"/>
                    <a:pt x="121552" y="6370"/>
                    <a:pt x="121016" y="2846"/>
                  </a:cubicBezTo>
                  <a:cubicBezTo>
                    <a:pt x="118694" y="2810"/>
                    <a:pt x="116360" y="2786"/>
                    <a:pt x="114039" y="2751"/>
                  </a:cubicBezTo>
                  <a:cubicBezTo>
                    <a:pt x="114955" y="5906"/>
                    <a:pt x="113027" y="10216"/>
                    <a:pt x="109848" y="11109"/>
                  </a:cubicBezTo>
                  <a:cubicBezTo>
                    <a:pt x="105430" y="12371"/>
                    <a:pt x="102633" y="6668"/>
                    <a:pt x="102263" y="2834"/>
                  </a:cubicBezTo>
                  <a:cubicBezTo>
                    <a:pt x="99608" y="2751"/>
                    <a:pt x="96953" y="2691"/>
                    <a:pt x="94298" y="2620"/>
                  </a:cubicBezTo>
                  <a:cubicBezTo>
                    <a:pt x="93917" y="6108"/>
                    <a:pt x="91310" y="10335"/>
                    <a:pt x="87607" y="10430"/>
                  </a:cubicBezTo>
                  <a:cubicBezTo>
                    <a:pt x="83761" y="10537"/>
                    <a:pt x="81261" y="6668"/>
                    <a:pt x="81451" y="3155"/>
                  </a:cubicBezTo>
                  <a:cubicBezTo>
                    <a:pt x="79118" y="3489"/>
                    <a:pt x="76796" y="3584"/>
                    <a:pt x="74450" y="3465"/>
                  </a:cubicBezTo>
                  <a:cubicBezTo>
                    <a:pt x="74593" y="7013"/>
                    <a:pt x="71783" y="10537"/>
                    <a:pt x="67973" y="10228"/>
                  </a:cubicBezTo>
                  <a:cubicBezTo>
                    <a:pt x="64402" y="9942"/>
                    <a:pt x="62032" y="6358"/>
                    <a:pt x="62461" y="3013"/>
                  </a:cubicBezTo>
                  <a:cubicBezTo>
                    <a:pt x="60008" y="2786"/>
                    <a:pt x="57555" y="2560"/>
                    <a:pt x="55079" y="2334"/>
                  </a:cubicBezTo>
                  <a:cubicBezTo>
                    <a:pt x="55900" y="6001"/>
                    <a:pt x="53745" y="9871"/>
                    <a:pt x="49602" y="10275"/>
                  </a:cubicBezTo>
                  <a:cubicBezTo>
                    <a:pt x="47388" y="10490"/>
                    <a:pt x="45483" y="9585"/>
                    <a:pt x="43935" y="8037"/>
                  </a:cubicBezTo>
                  <a:cubicBezTo>
                    <a:pt x="42256" y="6370"/>
                    <a:pt x="39041" y="1143"/>
                    <a:pt x="36184" y="3465"/>
                  </a:cubicBezTo>
                  <a:cubicBezTo>
                    <a:pt x="36374" y="7132"/>
                    <a:pt x="33386" y="10406"/>
                    <a:pt x="29457" y="9394"/>
                  </a:cubicBezTo>
                  <a:cubicBezTo>
                    <a:pt x="27064" y="8787"/>
                    <a:pt x="26325" y="7085"/>
                    <a:pt x="25159" y="5132"/>
                  </a:cubicBezTo>
                  <a:cubicBezTo>
                    <a:pt x="23444" y="2274"/>
                    <a:pt x="19979" y="2393"/>
                    <a:pt x="17027" y="2786"/>
                  </a:cubicBezTo>
                  <a:cubicBezTo>
                    <a:pt x="16562" y="5311"/>
                    <a:pt x="15348" y="7811"/>
                    <a:pt x="12836" y="8847"/>
                  </a:cubicBezTo>
                  <a:cubicBezTo>
                    <a:pt x="10645" y="9740"/>
                    <a:pt x="7871" y="9168"/>
                    <a:pt x="6466" y="7192"/>
                  </a:cubicBezTo>
                  <a:cubicBezTo>
                    <a:pt x="6001" y="6549"/>
                    <a:pt x="5787" y="5763"/>
                    <a:pt x="5430" y="5060"/>
                  </a:cubicBezTo>
                  <a:cubicBezTo>
                    <a:pt x="5311" y="4810"/>
                    <a:pt x="5168" y="4572"/>
                    <a:pt x="5037" y="4322"/>
                  </a:cubicBezTo>
                  <a:cubicBezTo>
                    <a:pt x="4918" y="4989"/>
                    <a:pt x="4739" y="5703"/>
                    <a:pt x="4716" y="6358"/>
                  </a:cubicBezTo>
                  <a:cubicBezTo>
                    <a:pt x="4632" y="9597"/>
                    <a:pt x="5049" y="12847"/>
                    <a:pt x="5275" y="16074"/>
                  </a:cubicBezTo>
                  <a:cubicBezTo>
                    <a:pt x="5966" y="25873"/>
                    <a:pt x="6109" y="35671"/>
                    <a:pt x="5656" y="45482"/>
                  </a:cubicBezTo>
                  <a:cubicBezTo>
                    <a:pt x="5227" y="54936"/>
                    <a:pt x="4465" y="64353"/>
                    <a:pt x="4442" y="73819"/>
                  </a:cubicBezTo>
                  <a:cubicBezTo>
                    <a:pt x="4442" y="92190"/>
                    <a:pt x="1953" y="122992"/>
                    <a:pt x="1" y="141220"/>
                  </a:cubicBezTo>
                  <a:cubicBezTo>
                    <a:pt x="10133" y="141482"/>
                    <a:pt x="21861" y="141732"/>
                    <a:pt x="32005" y="141970"/>
                  </a:cubicBezTo>
                  <a:cubicBezTo>
                    <a:pt x="39994" y="142149"/>
                    <a:pt x="49947" y="140541"/>
                    <a:pt x="57901" y="141518"/>
                  </a:cubicBezTo>
                  <a:cubicBezTo>
                    <a:pt x="70724" y="143101"/>
                    <a:pt x="85071" y="140006"/>
                    <a:pt x="97930" y="141375"/>
                  </a:cubicBezTo>
                  <a:cubicBezTo>
                    <a:pt x="104776" y="142101"/>
                    <a:pt x="109062" y="140387"/>
                    <a:pt x="115944" y="140625"/>
                  </a:cubicBezTo>
                  <a:cubicBezTo>
                    <a:pt x="125088" y="140958"/>
                    <a:pt x="131779" y="140922"/>
                    <a:pt x="140947" y="140922"/>
                  </a:cubicBezTo>
                  <a:cubicBezTo>
                    <a:pt x="151020" y="140922"/>
                    <a:pt x="160771" y="139113"/>
                    <a:pt x="170855" y="138994"/>
                  </a:cubicBezTo>
                  <a:cubicBezTo>
                    <a:pt x="181571" y="138875"/>
                    <a:pt x="199109" y="140113"/>
                    <a:pt x="204205" y="140494"/>
                  </a:cubicBezTo>
                  <a:cubicBezTo>
                    <a:pt x="205133" y="140565"/>
                    <a:pt x="205633" y="140601"/>
                    <a:pt x="205633" y="140601"/>
                  </a:cubicBezTo>
                  <a:lnTo>
                    <a:pt x="236578" y="142554"/>
                  </a:lnTo>
                  <a:lnTo>
                    <a:pt x="260307" y="144054"/>
                  </a:lnTo>
                  <a:cubicBezTo>
                    <a:pt x="260307" y="144054"/>
                    <a:pt x="268344" y="122182"/>
                    <a:pt x="261200" y="1695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147" name="Google Shape;147;p4"/>
          <p:cNvSpPr txBox="1">
            <a:spLocks noGrp="1"/>
          </p:cNvSpPr>
          <p:nvPr>
            <p:ph type="title"/>
          </p:nvPr>
        </p:nvSpPr>
        <p:spPr>
          <a:xfrm>
            <a:off x="950967" y="963168"/>
            <a:ext cx="10290000" cy="763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cknRoll One"/>
              <a:buNone/>
              <a:defRPr sz="5320" b="1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8" name="Google Shape;148;p4"/>
          <p:cNvSpPr txBox="1">
            <a:spLocks noGrp="1"/>
          </p:cNvSpPr>
          <p:nvPr>
            <p:ph type="subTitle" idx="1"/>
          </p:nvPr>
        </p:nvSpPr>
        <p:spPr>
          <a:xfrm>
            <a:off x="1211601" y="1761600"/>
            <a:ext cx="9768800" cy="41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naheim"/>
              <a:buAutoNum type="arabicPeriod"/>
              <a:defRPr sz="1596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 sz="3724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 sz="3724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3724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 sz="3724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 sz="3724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3724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 sz="3724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 sz="3724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1773361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oogle Shape;150;p5"/>
          <p:cNvGrpSpPr/>
          <p:nvPr/>
        </p:nvGrpSpPr>
        <p:grpSpPr>
          <a:xfrm>
            <a:off x="-200" y="18400"/>
            <a:ext cx="12192000" cy="6821200"/>
            <a:chOff x="-150" y="13800"/>
            <a:chExt cx="9144000" cy="5115900"/>
          </a:xfrm>
        </p:grpSpPr>
        <p:grpSp>
          <p:nvGrpSpPr>
            <p:cNvPr id="151" name="Google Shape;151;p5"/>
            <p:cNvGrpSpPr/>
            <p:nvPr/>
          </p:nvGrpSpPr>
          <p:grpSpPr>
            <a:xfrm>
              <a:off x="318911" y="13800"/>
              <a:ext cx="8506178" cy="5115900"/>
              <a:chOff x="318911" y="-66425"/>
              <a:chExt cx="8506178" cy="5115900"/>
            </a:xfrm>
          </p:grpSpPr>
          <p:cxnSp>
            <p:nvCxnSpPr>
              <p:cNvPr id="152" name="Google Shape;152;p5"/>
              <p:cNvCxnSpPr/>
              <p:nvPr/>
            </p:nvCxnSpPr>
            <p:spPr>
              <a:xfrm>
                <a:off x="3189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" name="Google Shape;153;p5"/>
              <p:cNvCxnSpPr/>
              <p:nvPr/>
            </p:nvCxnSpPr>
            <p:spPr>
              <a:xfrm>
                <a:off x="7055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" name="Google Shape;154;p5"/>
              <p:cNvCxnSpPr/>
              <p:nvPr/>
            </p:nvCxnSpPr>
            <p:spPr>
              <a:xfrm>
                <a:off x="10922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5" name="Google Shape;155;p5"/>
              <p:cNvCxnSpPr/>
              <p:nvPr/>
            </p:nvCxnSpPr>
            <p:spPr>
              <a:xfrm>
                <a:off x="14788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" name="Google Shape;156;p5"/>
              <p:cNvCxnSpPr/>
              <p:nvPr/>
            </p:nvCxnSpPr>
            <p:spPr>
              <a:xfrm>
                <a:off x="18654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" name="Google Shape;157;p5"/>
              <p:cNvCxnSpPr/>
              <p:nvPr/>
            </p:nvCxnSpPr>
            <p:spPr>
              <a:xfrm>
                <a:off x="22521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" name="Google Shape;158;p5"/>
              <p:cNvCxnSpPr/>
              <p:nvPr/>
            </p:nvCxnSpPr>
            <p:spPr>
              <a:xfrm>
                <a:off x="26387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9" name="Google Shape;159;p5"/>
              <p:cNvCxnSpPr/>
              <p:nvPr/>
            </p:nvCxnSpPr>
            <p:spPr>
              <a:xfrm>
                <a:off x="30254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0" name="Google Shape;160;p5"/>
              <p:cNvCxnSpPr/>
              <p:nvPr/>
            </p:nvCxnSpPr>
            <p:spPr>
              <a:xfrm>
                <a:off x="34120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1" name="Google Shape;161;p5"/>
              <p:cNvCxnSpPr/>
              <p:nvPr/>
            </p:nvCxnSpPr>
            <p:spPr>
              <a:xfrm>
                <a:off x="37987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2" name="Google Shape;162;p5"/>
              <p:cNvCxnSpPr/>
              <p:nvPr/>
            </p:nvCxnSpPr>
            <p:spPr>
              <a:xfrm>
                <a:off x="41853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3" name="Google Shape;163;p5"/>
              <p:cNvCxnSpPr/>
              <p:nvPr/>
            </p:nvCxnSpPr>
            <p:spPr>
              <a:xfrm>
                <a:off x="45720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4" name="Google Shape;164;p5"/>
              <p:cNvCxnSpPr/>
              <p:nvPr/>
            </p:nvCxnSpPr>
            <p:spPr>
              <a:xfrm>
                <a:off x="49586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5" name="Google Shape;165;p5"/>
              <p:cNvCxnSpPr/>
              <p:nvPr/>
            </p:nvCxnSpPr>
            <p:spPr>
              <a:xfrm>
                <a:off x="53452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6" name="Google Shape;166;p5"/>
              <p:cNvCxnSpPr/>
              <p:nvPr/>
            </p:nvCxnSpPr>
            <p:spPr>
              <a:xfrm>
                <a:off x="57319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7" name="Google Shape;167;p5"/>
              <p:cNvCxnSpPr/>
              <p:nvPr/>
            </p:nvCxnSpPr>
            <p:spPr>
              <a:xfrm>
                <a:off x="61185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8" name="Google Shape;168;p5"/>
              <p:cNvCxnSpPr/>
              <p:nvPr/>
            </p:nvCxnSpPr>
            <p:spPr>
              <a:xfrm>
                <a:off x="65052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9" name="Google Shape;169;p5"/>
              <p:cNvCxnSpPr/>
              <p:nvPr/>
            </p:nvCxnSpPr>
            <p:spPr>
              <a:xfrm>
                <a:off x="68918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0" name="Google Shape;170;p5"/>
              <p:cNvCxnSpPr/>
              <p:nvPr/>
            </p:nvCxnSpPr>
            <p:spPr>
              <a:xfrm>
                <a:off x="72785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1" name="Google Shape;171;p5"/>
              <p:cNvCxnSpPr/>
              <p:nvPr/>
            </p:nvCxnSpPr>
            <p:spPr>
              <a:xfrm>
                <a:off x="76651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2" name="Google Shape;172;p5"/>
              <p:cNvCxnSpPr/>
              <p:nvPr/>
            </p:nvCxnSpPr>
            <p:spPr>
              <a:xfrm>
                <a:off x="80518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3" name="Google Shape;173;p5"/>
              <p:cNvCxnSpPr/>
              <p:nvPr/>
            </p:nvCxnSpPr>
            <p:spPr>
              <a:xfrm>
                <a:off x="84384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4" name="Google Shape;174;p5"/>
              <p:cNvCxnSpPr/>
              <p:nvPr/>
            </p:nvCxnSpPr>
            <p:spPr>
              <a:xfrm>
                <a:off x="88250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75" name="Google Shape;175;p5"/>
            <p:cNvCxnSpPr/>
            <p:nvPr/>
          </p:nvCxnSpPr>
          <p:spPr>
            <a:xfrm>
              <a:off x="-150" y="31935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6" name="Google Shape;176;p5"/>
            <p:cNvCxnSpPr/>
            <p:nvPr/>
          </p:nvCxnSpPr>
          <p:spPr>
            <a:xfrm>
              <a:off x="-150" y="6676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7" name="Google Shape;177;p5"/>
            <p:cNvCxnSpPr/>
            <p:nvPr/>
          </p:nvCxnSpPr>
          <p:spPr>
            <a:xfrm>
              <a:off x="-150" y="101603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8" name="Google Shape;178;p5"/>
            <p:cNvCxnSpPr/>
            <p:nvPr/>
          </p:nvCxnSpPr>
          <p:spPr>
            <a:xfrm>
              <a:off x="-150" y="1364377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9" name="Google Shape;179;p5"/>
            <p:cNvCxnSpPr/>
            <p:nvPr/>
          </p:nvCxnSpPr>
          <p:spPr>
            <a:xfrm>
              <a:off x="-150" y="1712719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0" name="Google Shape;180;p5"/>
            <p:cNvCxnSpPr/>
            <p:nvPr/>
          </p:nvCxnSpPr>
          <p:spPr>
            <a:xfrm>
              <a:off x="-150" y="206106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1" name="Google Shape;181;p5"/>
            <p:cNvCxnSpPr/>
            <p:nvPr/>
          </p:nvCxnSpPr>
          <p:spPr>
            <a:xfrm>
              <a:off x="-150" y="2409404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2" name="Google Shape;182;p5"/>
            <p:cNvCxnSpPr/>
            <p:nvPr/>
          </p:nvCxnSpPr>
          <p:spPr>
            <a:xfrm>
              <a:off x="-150" y="2757746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3" name="Google Shape;183;p5"/>
            <p:cNvCxnSpPr/>
            <p:nvPr/>
          </p:nvCxnSpPr>
          <p:spPr>
            <a:xfrm>
              <a:off x="-150" y="310608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4" name="Google Shape;184;p5"/>
            <p:cNvCxnSpPr/>
            <p:nvPr/>
          </p:nvCxnSpPr>
          <p:spPr>
            <a:xfrm>
              <a:off x="-150" y="3454431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5" name="Google Shape;185;p5"/>
            <p:cNvCxnSpPr/>
            <p:nvPr/>
          </p:nvCxnSpPr>
          <p:spPr>
            <a:xfrm>
              <a:off x="-150" y="3802773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6" name="Google Shape;186;p5"/>
            <p:cNvCxnSpPr/>
            <p:nvPr/>
          </p:nvCxnSpPr>
          <p:spPr>
            <a:xfrm>
              <a:off x="-150" y="415111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7" name="Google Shape;187;p5"/>
            <p:cNvCxnSpPr/>
            <p:nvPr/>
          </p:nvCxnSpPr>
          <p:spPr>
            <a:xfrm>
              <a:off x="-150" y="449945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8" name="Google Shape;188;p5"/>
            <p:cNvCxnSpPr/>
            <p:nvPr/>
          </p:nvCxnSpPr>
          <p:spPr>
            <a:xfrm>
              <a:off x="-150" y="48478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89" name="Google Shape;189;p5"/>
          <p:cNvSpPr/>
          <p:nvPr/>
        </p:nvSpPr>
        <p:spPr>
          <a:xfrm>
            <a:off x="576592" y="5457032"/>
            <a:ext cx="10765091" cy="989605"/>
          </a:xfrm>
          <a:custGeom>
            <a:avLst/>
            <a:gdLst/>
            <a:ahLst/>
            <a:cxnLst/>
            <a:rect l="l" t="t" r="r" b="b"/>
            <a:pathLst>
              <a:path w="257497" h="23671" extrusionOk="0">
                <a:moveTo>
                  <a:pt x="27633" y="1"/>
                </a:moveTo>
                <a:cubicBezTo>
                  <a:pt x="25731" y="1"/>
                  <a:pt x="23830" y="40"/>
                  <a:pt x="21931" y="120"/>
                </a:cubicBezTo>
                <a:cubicBezTo>
                  <a:pt x="21624" y="133"/>
                  <a:pt x="21257" y="137"/>
                  <a:pt x="20846" y="137"/>
                </a:cubicBezTo>
                <a:cubicBezTo>
                  <a:pt x="20109" y="137"/>
                  <a:pt x="19228" y="124"/>
                  <a:pt x="18276" y="124"/>
                </a:cubicBezTo>
                <a:cubicBezTo>
                  <a:pt x="14353" y="124"/>
                  <a:pt x="9245" y="349"/>
                  <a:pt x="8251" y="2656"/>
                </a:cubicBezTo>
                <a:cubicBezTo>
                  <a:pt x="7703" y="3954"/>
                  <a:pt x="953" y="22313"/>
                  <a:pt x="0" y="22384"/>
                </a:cubicBezTo>
                <a:cubicBezTo>
                  <a:pt x="4904" y="22064"/>
                  <a:pt x="10033" y="21938"/>
                  <a:pt x="15314" y="21938"/>
                </a:cubicBezTo>
                <a:cubicBezTo>
                  <a:pt x="34886" y="21938"/>
                  <a:pt x="56550" y="23671"/>
                  <a:pt x="76616" y="23671"/>
                </a:cubicBezTo>
                <a:cubicBezTo>
                  <a:pt x="84945" y="23671"/>
                  <a:pt x="92998" y="23372"/>
                  <a:pt x="100513" y="22527"/>
                </a:cubicBezTo>
                <a:cubicBezTo>
                  <a:pt x="105763" y="21932"/>
                  <a:pt x="111002" y="20980"/>
                  <a:pt x="116288" y="20741"/>
                </a:cubicBezTo>
                <a:cubicBezTo>
                  <a:pt x="117304" y="20694"/>
                  <a:pt x="118319" y="20673"/>
                  <a:pt x="119334" y="20673"/>
                </a:cubicBezTo>
                <a:cubicBezTo>
                  <a:pt x="127230" y="20673"/>
                  <a:pt x="135105" y="21956"/>
                  <a:pt x="143018" y="22146"/>
                </a:cubicBezTo>
                <a:cubicBezTo>
                  <a:pt x="143758" y="22163"/>
                  <a:pt x="144498" y="22171"/>
                  <a:pt x="145239" y="22171"/>
                </a:cubicBezTo>
                <a:cubicBezTo>
                  <a:pt x="150270" y="22171"/>
                  <a:pt x="155294" y="21820"/>
                  <a:pt x="160318" y="21622"/>
                </a:cubicBezTo>
                <a:cubicBezTo>
                  <a:pt x="174093" y="21099"/>
                  <a:pt x="252079" y="21515"/>
                  <a:pt x="257318" y="19551"/>
                </a:cubicBezTo>
                <a:cubicBezTo>
                  <a:pt x="257497" y="16324"/>
                  <a:pt x="200978" y="18003"/>
                  <a:pt x="199513" y="15122"/>
                </a:cubicBezTo>
                <a:cubicBezTo>
                  <a:pt x="199204" y="14503"/>
                  <a:pt x="198846" y="13883"/>
                  <a:pt x="198263" y="13491"/>
                </a:cubicBezTo>
                <a:cubicBezTo>
                  <a:pt x="197560" y="13002"/>
                  <a:pt x="196656" y="12943"/>
                  <a:pt x="195810" y="12883"/>
                </a:cubicBezTo>
                <a:cubicBezTo>
                  <a:pt x="177757" y="11825"/>
                  <a:pt x="159684" y="11296"/>
                  <a:pt x="141606" y="11296"/>
                </a:cubicBezTo>
                <a:cubicBezTo>
                  <a:pt x="135278" y="11296"/>
                  <a:pt x="128950" y="11361"/>
                  <a:pt x="122623" y="11490"/>
                </a:cubicBezTo>
                <a:cubicBezTo>
                  <a:pt x="117854" y="11589"/>
                  <a:pt x="113070" y="11723"/>
                  <a:pt x="108293" y="11723"/>
                </a:cubicBezTo>
                <a:cubicBezTo>
                  <a:pt x="101561" y="11723"/>
                  <a:pt x="94841" y="11457"/>
                  <a:pt x="88190" y="10454"/>
                </a:cubicBezTo>
                <a:cubicBezTo>
                  <a:pt x="77248" y="8823"/>
                  <a:pt x="66711" y="5216"/>
                  <a:pt x="55888" y="2942"/>
                </a:cubicBezTo>
                <a:cubicBezTo>
                  <a:pt x="46605" y="988"/>
                  <a:pt x="37115" y="1"/>
                  <a:pt x="27633" y="1"/>
                </a:cubicBezTo>
                <a:close/>
              </a:path>
            </a:pathLst>
          </a:custGeom>
          <a:solidFill>
            <a:srgbClr val="4D3B60">
              <a:alpha val="59550"/>
            </a:srgbClr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190" name="Google Shape;190;p5"/>
          <p:cNvGrpSpPr/>
          <p:nvPr/>
        </p:nvGrpSpPr>
        <p:grpSpPr>
          <a:xfrm>
            <a:off x="557654" y="289310"/>
            <a:ext cx="11218568" cy="6022417"/>
            <a:chOff x="418241" y="216981"/>
            <a:chExt cx="8413926" cy="4516813"/>
          </a:xfrm>
        </p:grpSpPr>
        <p:sp>
          <p:nvSpPr>
            <p:cNvPr id="191" name="Google Shape;191;p5"/>
            <p:cNvSpPr/>
            <p:nvPr/>
          </p:nvSpPr>
          <p:spPr>
            <a:xfrm>
              <a:off x="418241" y="254294"/>
              <a:ext cx="8413926" cy="4479501"/>
            </a:xfrm>
            <a:custGeom>
              <a:avLst/>
              <a:gdLst/>
              <a:ahLst/>
              <a:cxnLst/>
              <a:rect l="l" t="t" r="r" b="b"/>
              <a:pathLst>
                <a:path w="268344" h="142864" extrusionOk="0">
                  <a:moveTo>
                    <a:pt x="252877" y="1"/>
                  </a:moveTo>
                  <a:lnTo>
                    <a:pt x="252877" y="1"/>
                  </a:lnTo>
                  <a:cubicBezTo>
                    <a:pt x="253699" y="3668"/>
                    <a:pt x="251532" y="7538"/>
                    <a:pt x="247401" y="7942"/>
                  </a:cubicBezTo>
                  <a:cubicBezTo>
                    <a:pt x="247184" y="7963"/>
                    <a:pt x="246970" y="7974"/>
                    <a:pt x="246760" y="7974"/>
                  </a:cubicBezTo>
                  <a:cubicBezTo>
                    <a:pt x="244817" y="7974"/>
                    <a:pt x="243130" y="7101"/>
                    <a:pt x="241733" y="5704"/>
                  </a:cubicBezTo>
                  <a:cubicBezTo>
                    <a:pt x="240341" y="4332"/>
                    <a:pt x="237917" y="547"/>
                    <a:pt x="235509" y="547"/>
                  </a:cubicBezTo>
                  <a:cubicBezTo>
                    <a:pt x="234992" y="547"/>
                    <a:pt x="234476" y="722"/>
                    <a:pt x="233970" y="1132"/>
                  </a:cubicBezTo>
                  <a:cubicBezTo>
                    <a:pt x="234147" y="4340"/>
                    <a:pt x="231873" y="7248"/>
                    <a:pt x="228671" y="7248"/>
                  </a:cubicBezTo>
                  <a:cubicBezTo>
                    <a:pt x="228212" y="7248"/>
                    <a:pt x="227735" y="7188"/>
                    <a:pt x="227243" y="7061"/>
                  </a:cubicBezTo>
                  <a:cubicBezTo>
                    <a:pt x="224850" y="6454"/>
                    <a:pt x="224124" y="4752"/>
                    <a:pt x="222945" y="2799"/>
                  </a:cubicBezTo>
                  <a:cubicBezTo>
                    <a:pt x="221733" y="779"/>
                    <a:pt x="219647" y="247"/>
                    <a:pt x="217490" y="247"/>
                  </a:cubicBezTo>
                  <a:cubicBezTo>
                    <a:pt x="216595" y="247"/>
                    <a:pt x="215687" y="338"/>
                    <a:pt x="214825" y="453"/>
                  </a:cubicBezTo>
                  <a:cubicBezTo>
                    <a:pt x="214361" y="2978"/>
                    <a:pt x="213134" y="5478"/>
                    <a:pt x="210622" y="6502"/>
                  </a:cubicBezTo>
                  <a:cubicBezTo>
                    <a:pt x="209949" y="6776"/>
                    <a:pt x="209224" y="6913"/>
                    <a:pt x="208502" y="6913"/>
                  </a:cubicBezTo>
                  <a:cubicBezTo>
                    <a:pt x="207064" y="6913"/>
                    <a:pt x="205636" y="6373"/>
                    <a:pt x="204645" y="5311"/>
                  </a:cubicBezTo>
                  <a:cubicBezTo>
                    <a:pt x="204443" y="4097"/>
                    <a:pt x="204312" y="2870"/>
                    <a:pt x="204312" y="1608"/>
                  </a:cubicBezTo>
                  <a:lnTo>
                    <a:pt x="198775" y="2061"/>
                  </a:lnTo>
                  <a:cubicBezTo>
                    <a:pt x="199264" y="5704"/>
                    <a:pt x="198847" y="10431"/>
                    <a:pt x="194239" y="10657"/>
                  </a:cubicBezTo>
                  <a:cubicBezTo>
                    <a:pt x="194128" y="10662"/>
                    <a:pt x="194018" y="10665"/>
                    <a:pt x="193910" y="10665"/>
                  </a:cubicBezTo>
                  <a:cubicBezTo>
                    <a:pt x="189088" y="10665"/>
                    <a:pt x="187323" y="5543"/>
                    <a:pt x="186310" y="1561"/>
                  </a:cubicBezTo>
                  <a:cubicBezTo>
                    <a:pt x="185874" y="1573"/>
                    <a:pt x="185440" y="1578"/>
                    <a:pt x="185005" y="1578"/>
                  </a:cubicBezTo>
                  <a:cubicBezTo>
                    <a:pt x="183511" y="1578"/>
                    <a:pt x="182021" y="1522"/>
                    <a:pt x="180532" y="1522"/>
                  </a:cubicBezTo>
                  <a:cubicBezTo>
                    <a:pt x="180334" y="1522"/>
                    <a:pt x="180137" y="1523"/>
                    <a:pt x="179940" y="1525"/>
                  </a:cubicBezTo>
                  <a:cubicBezTo>
                    <a:pt x="181130" y="5347"/>
                    <a:pt x="178416" y="10788"/>
                    <a:pt x="174415" y="11359"/>
                  </a:cubicBezTo>
                  <a:cubicBezTo>
                    <a:pt x="174168" y="11393"/>
                    <a:pt x="173926" y="11410"/>
                    <a:pt x="173688" y="11410"/>
                  </a:cubicBezTo>
                  <a:cubicBezTo>
                    <a:pt x="169180" y="11410"/>
                    <a:pt x="166363" y="5498"/>
                    <a:pt x="166974" y="1358"/>
                  </a:cubicBezTo>
                  <a:cubicBezTo>
                    <a:pt x="166590" y="1311"/>
                    <a:pt x="166207" y="1288"/>
                    <a:pt x="165827" y="1288"/>
                  </a:cubicBezTo>
                  <a:cubicBezTo>
                    <a:pt x="162511" y="1288"/>
                    <a:pt x="159382" y="3027"/>
                    <a:pt x="156818" y="5121"/>
                  </a:cubicBezTo>
                  <a:cubicBezTo>
                    <a:pt x="155080" y="6549"/>
                    <a:pt x="153472" y="8764"/>
                    <a:pt x="151079" y="9038"/>
                  </a:cubicBezTo>
                  <a:cubicBezTo>
                    <a:pt x="150889" y="9059"/>
                    <a:pt x="150700" y="9069"/>
                    <a:pt x="150514" y="9069"/>
                  </a:cubicBezTo>
                  <a:cubicBezTo>
                    <a:pt x="146993" y="9069"/>
                    <a:pt x="144220" y="5432"/>
                    <a:pt x="143757" y="2085"/>
                  </a:cubicBezTo>
                  <a:cubicBezTo>
                    <a:pt x="142238" y="2420"/>
                    <a:pt x="140722" y="2585"/>
                    <a:pt x="139201" y="2585"/>
                  </a:cubicBezTo>
                  <a:cubicBezTo>
                    <a:pt x="137967" y="2585"/>
                    <a:pt x="136729" y="2476"/>
                    <a:pt x="135482" y="2263"/>
                  </a:cubicBezTo>
                  <a:cubicBezTo>
                    <a:pt x="134567" y="5723"/>
                    <a:pt x="131689" y="9529"/>
                    <a:pt x="127939" y="9529"/>
                  </a:cubicBezTo>
                  <a:cubicBezTo>
                    <a:pt x="127882" y="9529"/>
                    <a:pt x="127824" y="9528"/>
                    <a:pt x="127767" y="9526"/>
                  </a:cubicBezTo>
                  <a:cubicBezTo>
                    <a:pt x="123885" y="9407"/>
                    <a:pt x="121552" y="5180"/>
                    <a:pt x="121016" y="1656"/>
                  </a:cubicBezTo>
                  <a:cubicBezTo>
                    <a:pt x="118694" y="1620"/>
                    <a:pt x="116360" y="1596"/>
                    <a:pt x="114039" y="1561"/>
                  </a:cubicBezTo>
                  <a:lnTo>
                    <a:pt x="114039" y="1561"/>
                  </a:lnTo>
                  <a:cubicBezTo>
                    <a:pt x="114955" y="4716"/>
                    <a:pt x="113027" y="9026"/>
                    <a:pt x="109848" y="9919"/>
                  </a:cubicBezTo>
                  <a:cubicBezTo>
                    <a:pt x="109421" y="10041"/>
                    <a:pt x="109010" y="10098"/>
                    <a:pt x="108615" y="10098"/>
                  </a:cubicBezTo>
                  <a:cubicBezTo>
                    <a:pt x="104913" y="10098"/>
                    <a:pt x="102597" y="5108"/>
                    <a:pt x="102263" y="1644"/>
                  </a:cubicBezTo>
                  <a:cubicBezTo>
                    <a:pt x="99608" y="1561"/>
                    <a:pt x="96953" y="1501"/>
                    <a:pt x="94298" y="1430"/>
                  </a:cubicBezTo>
                  <a:cubicBezTo>
                    <a:pt x="93917" y="4918"/>
                    <a:pt x="91310" y="9145"/>
                    <a:pt x="87607" y="9240"/>
                  </a:cubicBezTo>
                  <a:cubicBezTo>
                    <a:pt x="87555" y="9242"/>
                    <a:pt x="87503" y="9242"/>
                    <a:pt x="87451" y="9242"/>
                  </a:cubicBezTo>
                  <a:cubicBezTo>
                    <a:pt x="83694" y="9242"/>
                    <a:pt x="81263" y="5430"/>
                    <a:pt x="81451" y="1965"/>
                  </a:cubicBezTo>
                  <a:lnTo>
                    <a:pt x="81451" y="1965"/>
                  </a:lnTo>
                  <a:cubicBezTo>
                    <a:pt x="79756" y="2208"/>
                    <a:pt x="78067" y="2324"/>
                    <a:pt x="76371" y="2324"/>
                  </a:cubicBezTo>
                  <a:cubicBezTo>
                    <a:pt x="75732" y="2324"/>
                    <a:pt x="75092" y="2308"/>
                    <a:pt x="74450" y="2275"/>
                  </a:cubicBezTo>
                  <a:lnTo>
                    <a:pt x="74450" y="2275"/>
                  </a:lnTo>
                  <a:cubicBezTo>
                    <a:pt x="74587" y="5677"/>
                    <a:pt x="72010" y="9057"/>
                    <a:pt x="68439" y="9057"/>
                  </a:cubicBezTo>
                  <a:cubicBezTo>
                    <a:pt x="68286" y="9057"/>
                    <a:pt x="68130" y="9051"/>
                    <a:pt x="67973" y="9038"/>
                  </a:cubicBezTo>
                  <a:cubicBezTo>
                    <a:pt x="64402" y="8752"/>
                    <a:pt x="62032" y="5168"/>
                    <a:pt x="62461" y="1823"/>
                  </a:cubicBezTo>
                  <a:cubicBezTo>
                    <a:pt x="60008" y="1596"/>
                    <a:pt x="57555" y="1370"/>
                    <a:pt x="55079" y="1144"/>
                  </a:cubicBezTo>
                  <a:lnTo>
                    <a:pt x="55079" y="1144"/>
                  </a:lnTo>
                  <a:cubicBezTo>
                    <a:pt x="55900" y="4811"/>
                    <a:pt x="53745" y="8681"/>
                    <a:pt x="49602" y="9085"/>
                  </a:cubicBezTo>
                  <a:cubicBezTo>
                    <a:pt x="49386" y="9106"/>
                    <a:pt x="49172" y="9117"/>
                    <a:pt x="48961" y="9117"/>
                  </a:cubicBezTo>
                  <a:cubicBezTo>
                    <a:pt x="47018" y="9117"/>
                    <a:pt x="45331" y="8243"/>
                    <a:pt x="43935" y="6847"/>
                  </a:cubicBezTo>
                  <a:cubicBezTo>
                    <a:pt x="42553" y="5475"/>
                    <a:pt x="40130" y="1690"/>
                    <a:pt x="37722" y="1690"/>
                  </a:cubicBezTo>
                  <a:cubicBezTo>
                    <a:pt x="37205" y="1690"/>
                    <a:pt x="36689" y="1865"/>
                    <a:pt x="36184" y="2275"/>
                  </a:cubicBezTo>
                  <a:cubicBezTo>
                    <a:pt x="36350" y="5483"/>
                    <a:pt x="34084" y="8391"/>
                    <a:pt x="30884" y="8391"/>
                  </a:cubicBezTo>
                  <a:cubicBezTo>
                    <a:pt x="30426" y="8391"/>
                    <a:pt x="29948" y="8331"/>
                    <a:pt x="29457" y="8204"/>
                  </a:cubicBezTo>
                  <a:cubicBezTo>
                    <a:pt x="27064" y="7597"/>
                    <a:pt x="26325" y="5895"/>
                    <a:pt x="25159" y="3942"/>
                  </a:cubicBezTo>
                  <a:cubicBezTo>
                    <a:pt x="23947" y="1922"/>
                    <a:pt x="21861" y="1390"/>
                    <a:pt x="19699" y="1390"/>
                  </a:cubicBezTo>
                  <a:cubicBezTo>
                    <a:pt x="18802" y="1390"/>
                    <a:pt x="17892" y="1481"/>
                    <a:pt x="17027" y="1596"/>
                  </a:cubicBezTo>
                  <a:cubicBezTo>
                    <a:pt x="16562" y="4121"/>
                    <a:pt x="15348" y="6621"/>
                    <a:pt x="12836" y="7657"/>
                  </a:cubicBezTo>
                  <a:cubicBezTo>
                    <a:pt x="12163" y="7931"/>
                    <a:pt x="11436" y="8067"/>
                    <a:pt x="10711" y="8067"/>
                  </a:cubicBezTo>
                  <a:cubicBezTo>
                    <a:pt x="9072" y="8067"/>
                    <a:pt x="7440" y="7372"/>
                    <a:pt x="6466" y="6002"/>
                  </a:cubicBezTo>
                  <a:cubicBezTo>
                    <a:pt x="6001" y="5359"/>
                    <a:pt x="5787" y="4573"/>
                    <a:pt x="5430" y="3870"/>
                  </a:cubicBezTo>
                  <a:cubicBezTo>
                    <a:pt x="5311" y="3620"/>
                    <a:pt x="5168" y="3382"/>
                    <a:pt x="5037" y="3132"/>
                  </a:cubicBezTo>
                  <a:cubicBezTo>
                    <a:pt x="4918" y="3799"/>
                    <a:pt x="4739" y="4513"/>
                    <a:pt x="4716" y="5168"/>
                  </a:cubicBezTo>
                  <a:cubicBezTo>
                    <a:pt x="4632" y="8407"/>
                    <a:pt x="5049" y="11657"/>
                    <a:pt x="5275" y="14884"/>
                  </a:cubicBezTo>
                  <a:cubicBezTo>
                    <a:pt x="5966" y="24683"/>
                    <a:pt x="6109" y="34481"/>
                    <a:pt x="5656" y="44292"/>
                  </a:cubicBezTo>
                  <a:cubicBezTo>
                    <a:pt x="5227" y="53746"/>
                    <a:pt x="4465" y="63163"/>
                    <a:pt x="4442" y="72629"/>
                  </a:cubicBezTo>
                  <a:cubicBezTo>
                    <a:pt x="4442" y="91000"/>
                    <a:pt x="1953" y="121802"/>
                    <a:pt x="1" y="140030"/>
                  </a:cubicBezTo>
                  <a:cubicBezTo>
                    <a:pt x="10133" y="140292"/>
                    <a:pt x="21861" y="140542"/>
                    <a:pt x="32005" y="140780"/>
                  </a:cubicBezTo>
                  <a:cubicBezTo>
                    <a:pt x="32432" y="140790"/>
                    <a:pt x="32865" y="140794"/>
                    <a:pt x="33303" y="140794"/>
                  </a:cubicBezTo>
                  <a:cubicBezTo>
                    <a:pt x="39120" y="140794"/>
                    <a:pt x="45822" y="140011"/>
                    <a:pt x="51986" y="140011"/>
                  </a:cubicBezTo>
                  <a:cubicBezTo>
                    <a:pt x="54034" y="140011"/>
                    <a:pt x="56023" y="140097"/>
                    <a:pt x="57901" y="140328"/>
                  </a:cubicBezTo>
                  <a:cubicBezTo>
                    <a:pt x="60644" y="140666"/>
                    <a:pt x="63457" y="140791"/>
                    <a:pt x="66310" y="140791"/>
                  </a:cubicBezTo>
                  <a:cubicBezTo>
                    <a:pt x="74253" y="140791"/>
                    <a:pt x="82509" y="139825"/>
                    <a:pt x="90440" y="139825"/>
                  </a:cubicBezTo>
                  <a:cubicBezTo>
                    <a:pt x="92977" y="139825"/>
                    <a:pt x="95480" y="139924"/>
                    <a:pt x="97930" y="140185"/>
                  </a:cubicBezTo>
                  <a:cubicBezTo>
                    <a:pt x="99141" y="140313"/>
                    <a:pt x="100272" y="140365"/>
                    <a:pt x="101352" y="140365"/>
                  </a:cubicBezTo>
                  <a:cubicBezTo>
                    <a:pt x="105972" y="140365"/>
                    <a:pt x="109648" y="139412"/>
                    <a:pt x="114616" y="139412"/>
                  </a:cubicBezTo>
                  <a:cubicBezTo>
                    <a:pt x="115049" y="139412"/>
                    <a:pt x="115490" y="139419"/>
                    <a:pt x="115944" y="139435"/>
                  </a:cubicBezTo>
                  <a:cubicBezTo>
                    <a:pt x="123474" y="139709"/>
                    <a:pt x="129341" y="139734"/>
                    <a:pt x="136298" y="139734"/>
                  </a:cubicBezTo>
                  <a:cubicBezTo>
                    <a:pt x="137788" y="139734"/>
                    <a:pt x="139329" y="139732"/>
                    <a:pt x="140947" y="139732"/>
                  </a:cubicBezTo>
                  <a:cubicBezTo>
                    <a:pt x="151020" y="139732"/>
                    <a:pt x="160771" y="137923"/>
                    <a:pt x="170855" y="137804"/>
                  </a:cubicBezTo>
                  <a:cubicBezTo>
                    <a:pt x="171343" y="137798"/>
                    <a:pt x="171846" y="137796"/>
                    <a:pt x="172360" y="137796"/>
                  </a:cubicBezTo>
                  <a:cubicBezTo>
                    <a:pt x="183143" y="137796"/>
                    <a:pt x="199341" y="138940"/>
                    <a:pt x="204205" y="139304"/>
                  </a:cubicBezTo>
                  <a:cubicBezTo>
                    <a:pt x="205133" y="139375"/>
                    <a:pt x="205633" y="139411"/>
                    <a:pt x="205633" y="139411"/>
                  </a:cubicBezTo>
                  <a:lnTo>
                    <a:pt x="236578" y="141364"/>
                  </a:lnTo>
                  <a:lnTo>
                    <a:pt x="260307" y="142864"/>
                  </a:lnTo>
                  <a:cubicBezTo>
                    <a:pt x="260307" y="142864"/>
                    <a:pt x="268344" y="120992"/>
                    <a:pt x="261200" y="15765"/>
                  </a:cubicBezTo>
                  <a:lnTo>
                    <a:pt x="260259" y="668"/>
                  </a:lnTo>
                  <a:cubicBezTo>
                    <a:pt x="257807" y="453"/>
                    <a:pt x="255342" y="227"/>
                    <a:pt x="252877" y="1"/>
                  </a:cubicBezTo>
                  <a:close/>
                </a:path>
              </a:pathLst>
            </a:custGeom>
            <a:solidFill>
              <a:srgbClr val="F6EF89"/>
            </a:solidFill>
            <a:ln w="381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2" name="Google Shape;192;p5"/>
            <p:cNvSpPr/>
            <p:nvPr/>
          </p:nvSpPr>
          <p:spPr>
            <a:xfrm>
              <a:off x="418241" y="216981"/>
              <a:ext cx="8413926" cy="4516813"/>
            </a:xfrm>
            <a:custGeom>
              <a:avLst/>
              <a:gdLst/>
              <a:ahLst/>
              <a:cxnLst/>
              <a:rect l="l" t="t" r="r" b="b"/>
              <a:pathLst>
                <a:path w="268344" h="144054" fill="none" extrusionOk="0">
                  <a:moveTo>
                    <a:pt x="261200" y="16955"/>
                  </a:moveTo>
                  <a:lnTo>
                    <a:pt x="260259" y="1858"/>
                  </a:lnTo>
                  <a:cubicBezTo>
                    <a:pt x="257807" y="1643"/>
                    <a:pt x="255342" y="1417"/>
                    <a:pt x="252877" y="1191"/>
                  </a:cubicBezTo>
                  <a:cubicBezTo>
                    <a:pt x="253699" y="4858"/>
                    <a:pt x="251532" y="8728"/>
                    <a:pt x="247401" y="9132"/>
                  </a:cubicBezTo>
                  <a:cubicBezTo>
                    <a:pt x="245186" y="9347"/>
                    <a:pt x="243281" y="8442"/>
                    <a:pt x="241733" y="6894"/>
                  </a:cubicBezTo>
                  <a:cubicBezTo>
                    <a:pt x="240043" y="5227"/>
                    <a:pt x="236828" y="0"/>
                    <a:pt x="233970" y="2322"/>
                  </a:cubicBezTo>
                  <a:cubicBezTo>
                    <a:pt x="234173" y="5989"/>
                    <a:pt x="231172" y="9263"/>
                    <a:pt x="227243" y="8251"/>
                  </a:cubicBezTo>
                  <a:cubicBezTo>
                    <a:pt x="224850" y="7644"/>
                    <a:pt x="224124" y="5942"/>
                    <a:pt x="222945" y="3989"/>
                  </a:cubicBezTo>
                  <a:cubicBezTo>
                    <a:pt x="221231" y="1131"/>
                    <a:pt x="217766" y="1250"/>
                    <a:pt x="214825" y="1643"/>
                  </a:cubicBezTo>
                  <a:cubicBezTo>
                    <a:pt x="214361" y="4168"/>
                    <a:pt x="213134" y="6668"/>
                    <a:pt x="210622" y="7692"/>
                  </a:cubicBezTo>
                  <a:cubicBezTo>
                    <a:pt x="208610" y="8513"/>
                    <a:pt x="206134" y="8097"/>
                    <a:pt x="204645" y="6501"/>
                  </a:cubicBezTo>
                  <a:cubicBezTo>
                    <a:pt x="204443" y="5287"/>
                    <a:pt x="204312" y="4060"/>
                    <a:pt x="204312" y="2798"/>
                  </a:cubicBezTo>
                  <a:lnTo>
                    <a:pt x="198775" y="3251"/>
                  </a:lnTo>
                  <a:cubicBezTo>
                    <a:pt x="199264" y="6894"/>
                    <a:pt x="198847" y="11621"/>
                    <a:pt x="194239" y="11847"/>
                  </a:cubicBezTo>
                  <a:cubicBezTo>
                    <a:pt x="189167" y="12085"/>
                    <a:pt x="187345" y="6823"/>
                    <a:pt x="186310" y="2751"/>
                  </a:cubicBezTo>
                  <a:cubicBezTo>
                    <a:pt x="184178" y="2810"/>
                    <a:pt x="182059" y="2691"/>
                    <a:pt x="179940" y="2715"/>
                  </a:cubicBezTo>
                  <a:cubicBezTo>
                    <a:pt x="181130" y="6537"/>
                    <a:pt x="178416" y="11978"/>
                    <a:pt x="174415" y="12549"/>
                  </a:cubicBezTo>
                  <a:cubicBezTo>
                    <a:pt x="169486" y="13228"/>
                    <a:pt x="166331" y="6906"/>
                    <a:pt x="166974" y="2548"/>
                  </a:cubicBezTo>
                  <a:cubicBezTo>
                    <a:pt x="163235" y="2084"/>
                    <a:pt x="159675" y="3977"/>
                    <a:pt x="156818" y="6311"/>
                  </a:cubicBezTo>
                  <a:cubicBezTo>
                    <a:pt x="155080" y="7739"/>
                    <a:pt x="153472" y="9954"/>
                    <a:pt x="151079" y="10228"/>
                  </a:cubicBezTo>
                  <a:cubicBezTo>
                    <a:pt x="147293" y="10644"/>
                    <a:pt x="144245" y="6799"/>
                    <a:pt x="143757" y="3275"/>
                  </a:cubicBezTo>
                  <a:cubicBezTo>
                    <a:pt x="141006" y="3882"/>
                    <a:pt x="138268" y="3929"/>
                    <a:pt x="135482" y="3453"/>
                  </a:cubicBezTo>
                  <a:cubicBezTo>
                    <a:pt x="134553" y="6965"/>
                    <a:pt x="131600" y="10835"/>
                    <a:pt x="127767" y="10716"/>
                  </a:cubicBezTo>
                  <a:cubicBezTo>
                    <a:pt x="123885" y="10597"/>
                    <a:pt x="121552" y="6370"/>
                    <a:pt x="121016" y="2846"/>
                  </a:cubicBezTo>
                  <a:cubicBezTo>
                    <a:pt x="118694" y="2810"/>
                    <a:pt x="116360" y="2786"/>
                    <a:pt x="114039" y="2751"/>
                  </a:cubicBezTo>
                  <a:cubicBezTo>
                    <a:pt x="114955" y="5906"/>
                    <a:pt x="113027" y="10216"/>
                    <a:pt x="109848" y="11109"/>
                  </a:cubicBezTo>
                  <a:cubicBezTo>
                    <a:pt x="105430" y="12371"/>
                    <a:pt x="102633" y="6668"/>
                    <a:pt x="102263" y="2834"/>
                  </a:cubicBezTo>
                  <a:cubicBezTo>
                    <a:pt x="99608" y="2751"/>
                    <a:pt x="96953" y="2691"/>
                    <a:pt x="94298" y="2620"/>
                  </a:cubicBezTo>
                  <a:cubicBezTo>
                    <a:pt x="93917" y="6108"/>
                    <a:pt x="91310" y="10335"/>
                    <a:pt x="87607" y="10430"/>
                  </a:cubicBezTo>
                  <a:cubicBezTo>
                    <a:pt x="83761" y="10537"/>
                    <a:pt x="81261" y="6668"/>
                    <a:pt x="81451" y="3155"/>
                  </a:cubicBezTo>
                  <a:cubicBezTo>
                    <a:pt x="79118" y="3489"/>
                    <a:pt x="76796" y="3584"/>
                    <a:pt x="74450" y="3465"/>
                  </a:cubicBezTo>
                  <a:cubicBezTo>
                    <a:pt x="74593" y="7013"/>
                    <a:pt x="71783" y="10537"/>
                    <a:pt x="67973" y="10228"/>
                  </a:cubicBezTo>
                  <a:cubicBezTo>
                    <a:pt x="64402" y="9942"/>
                    <a:pt x="62032" y="6358"/>
                    <a:pt x="62461" y="3013"/>
                  </a:cubicBezTo>
                  <a:cubicBezTo>
                    <a:pt x="60008" y="2786"/>
                    <a:pt x="57555" y="2560"/>
                    <a:pt x="55079" y="2334"/>
                  </a:cubicBezTo>
                  <a:cubicBezTo>
                    <a:pt x="55900" y="6001"/>
                    <a:pt x="53745" y="9871"/>
                    <a:pt x="49602" y="10275"/>
                  </a:cubicBezTo>
                  <a:cubicBezTo>
                    <a:pt x="47388" y="10490"/>
                    <a:pt x="45483" y="9585"/>
                    <a:pt x="43935" y="8037"/>
                  </a:cubicBezTo>
                  <a:cubicBezTo>
                    <a:pt x="42256" y="6370"/>
                    <a:pt x="39041" y="1143"/>
                    <a:pt x="36184" y="3465"/>
                  </a:cubicBezTo>
                  <a:cubicBezTo>
                    <a:pt x="36374" y="7132"/>
                    <a:pt x="33386" y="10406"/>
                    <a:pt x="29457" y="9394"/>
                  </a:cubicBezTo>
                  <a:cubicBezTo>
                    <a:pt x="27064" y="8787"/>
                    <a:pt x="26325" y="7085"/>
                    <a:pt x="25159" y="5132"/>
                  </a:cubicBezTo>
                  <a:cubicBezTo>
                    <a:pt x="23444" y="2274"/>
                    <a:pt x="19979" y="2393"/>
                    <a:pt x="17027" y="2786"/>
                  </a:cubicBezTo>
                  <a:cubicBezTo>
                    <a:pt x="16562" y="5311"/>
                    <a:pt x="15348" y="7811"/>
                    <a:pt x="12836" y="8847"/>
                  </a:cubicBezTo>
                  <a:cubicBezTo>
                    <a:pt x="10645" y="9740"/>
                    <a:pt x="7871" y="9168"/>
                    <a:pt x="6466" y="7192"/>
                  </a:cubicBezTo>
                  <a:cubicBezTo>
                    <a:pt x="6001" y="6549"/>
                    <a:pt x="5787" y="5763"/>
                    <a:pt x="5430" y="5060"/>
                  </a:cubicBezTo>
                  <a:cubicBezTo>
                    <a:pt x="5311" y="4810"/>
                    <a:pt x="5168" y="4572"/>
                    <a:pt x="5037" y="4322"/>
                  </a:cubicBezTo>
                  <a:cubicBezTo>
                    <a:pt x="4918" y="4989"/>
                    <a:pt x="4739" y="5703"/>
                    <a:pt x="4716" y="6358"/>
                  </a:cubicBezTo>
                  <a:cubicBezTo>
                    <a:pt x="4632" y="9597"/>
                    <a:pt x="5049" y="12847"/>
                    <a:pt x="5275" y="16074"/>
                  </a:cubicBezTo>
                  <a:cubicBezTo>
                    <a:pt x="5966" y="25873"/>
                    <a:pt x="6109" y="35671"/>
                    <a:pt x="5656" y="45482"/>
                  </a:cubicBezTo>
                  <a:cubicBezTo>
                    <a:pt x="5227" y="54936"/>
                    <a:pt x="4465" y="64353"/>
                    <a:pt x="4442" y="73819"/>
                  </a:cubicBezTo>
                  <a:cubicBezTo>
                    <a:pt x="4442" y="92190"/>
                    <a:pt x="1953" y="122992"/>
                    <a:pt x="1" y="141220"/>
                  </a:cubicBezTo>
                  <a:cubicBezTo>
                    <a:pt x="10133" y="141482"/>
                    <a:pt x="21861" y="141732"/>
                    <a:pt x="32005" y="141970"/>
                  </a:cubicBezTo>
                  <a:cubicBezTo>
                    <a:pt x="39994" y="142149"/>
                    <a:pt x="49947" y="140541"/>
                    <a:pt x="57901" y="141518"/>
                  </a:cubicBezTo>
                  <a:cubicBezTo>
                    <a:pt x="70724" y="143101"/>
                    <a:pt x="85071" y="140006"/>
                    <a:pt x="97930" y="141375"/>
                  </a:cubicBezTo>
                  <a:cubicBezTo>
                    <a:pt x="104776" y="142101"/>
                    <a:pt x="109062" y="140387"/>
                    <a:pt x="115944" y="140625"/>
                  </a:cubicBezTo>
                  <a:cubicBezTo>
                    <a:pt x="125088" y="140958"/>
                    <a:pt x="131779" y="140922"/>
                    <a:pt x="140947" y="140922"/>
                  </a:cubicBezTo>
                  <a:cubicBezTo>
                    <a:pt x="151020" y="140922"/>
                    <a:pt x="160771" y="139113"/>
                    <a:pt x="170855" y="138994"/>
                  </a:cubicBezTo>
                  <a:cubicBezTo>
                    <a:pt x="181571" y="138875"/>
                    <a:pt x="199109" y="140113"/>
                    <a:pt x="204205" y="140494"/>
                  </a:cubicBezTo>
                  <a:cubicBezTo>
                    <a:pt x="205133" y="140565"/>
                    <a:pt x="205633" y="140601"/>
                    <a:pt x="205633" y="140601"/>
                  </a:cubicBezTo>
                  <a:lnTo>
                    <a:pt x="236578" y="142554"/>
                  </a:lnTo>
                  <a:lnTo>
                    <a:pt x="260307" y="144054"/>
                  </a:lnTo>
                  <a:cubicBezTo>
                    <a:pt x="260307" y="144054"/>
                    <a:pt x="268344" y="122182"/>
                    <a:pt x="261200" y="1695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193" name="Google Shape;193;p5"/>
          <p:cNvSpPr txBox="1">
            <a:spLocks noGrp="1"/>
          </p:cNvSpPr>
          <p:nvPr>
            <p:ph type="subTitle" idx="1"/>
          </p:nvPr>
        </p:nvSpPr>
        <p:spPr>
          <a:xfrm>
            <a:off x="1790600" y="3995829"/>
            <a:ext cx="3861200" cy="136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R="121615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Open Sans"/>
              <a:buNone/>
              <a:defRPr sz="2128"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94" name="Google Shape;194;p5"/>
          <p:cNvSpPr txBox="1">
            <a:spLocks noGrp="1"/>
          </p:cNvSpPr>
          <p:nvPr>
            <p:ph type="subTitle" idx="2"/>
          </p:nvPr>
        </p:nvSpPr>
        <p:spPr>
          <a:xfrm>
            <a:off x="2835001" y="3259433"/>
            <a:ext cx="1772400" cy="474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Exo"/>
              <a:buNone/>
              <a:defRPr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9pPr>
          </a:lstStyle>
          <a:p>
            <a:endParaRPr/>
          </a:p>
        </p:txBody>
      </p:sp>
      <p:sp>
        <p:nvSpPr>
          <p:cNvPr id="195" name="Google Shape;195;p5"/>
          <p:cNvSpPr txBox="1">
            <a:spLocks noGrp="1"/>
          </p:cNvSpPr>
          <p:nvPr>
            <p:ph type="subTitle" idx="3"/>
          </p:nvPr>
        </p:nvSpPr>
        <p:spPr>
          <a:xfrm>
            <a:off x="6541926" y="3991664"/>
            <a:ext cx="3864800" cy="136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Open Sans"/>
              <a:buNone/>
              <a:defRPr sz="2128"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96" name="Google Shape;196;p5"/>
          <p:cNvSpPr txBox="1">
            <a:spLocks noGrp="1"/>
          </p:cNvSpPr>
          <p:nvPr>
            <p:ph type="subTitle" idx="4"/>
          </p:nvPr>
        </p:nvSpPr>
        <p:spPr>
          <a:xfrm>
            <a:off x="7588126" y="3255267"/>
            <a:ext cx="1772400" cy="474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Exo"/>
              <a:buNone/>
              <a:defRPr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9pPr>
          </a:lstStyle>
          <a:p>
            <a:endParaRPr/>
          </a:p>
        </p:txBody>
      </p:sp>
      <p:sp>
        <p:nvSpPr>
          <p:cNvPr id="197" name="Google Shape;197;p5"/>
          <p:cNvSpPr txBox="1">
            <a:spLocks noGrp="1"/>
          </p:cNvSpPr>
          <p:nvPr>
            <p:ph type="title"/>
          </p:nvPr>
        </p:nvSpPr>
        <p:spPr>
          <a:xfrm>
            <a:off x="950967" y="963168"/>
            <a:ext cx="10290000" cy="763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cknRoll One"/>
              <a:buNone/>
              <a:defRPr sz="5320" b="1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5225583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4" name="Google Shape;244;p7"/>
          <p:cNvGrpSpPr/>
          <p:nvPr/>
        </p:nvGrpSpPr>
        <p:grpSpPr>
          <a:xfrm>
            <a:off x="-200" y="18400"/>
            <a:ext cx="12192000" cy="6821200"/>
            <a:chOff x="-150" y="13800"/>
            <a:chExt cx="9144000" cy="5115900"/>
          </a:xfrm>
        </p:grpSpPr>
        <p:grpSp>
          <p:nvGrpSpPr>
            <p:cNvPr id="245" name="Google Shape;245;p7"/>
            <p:cNvGrpSpPr/>
            <p:nvPr/>
          </p:nvGrpSpPr>
          <p:grpSpPr>
            <a:xfrm>
              <a:off x="318911" y="13800"/>
              <a:ext cx="8506178" cy="5115900"/>
              <a:chOff x="318911" y="-66425"/>
              <a:chExt cx="8506178" cy="5115900"/>
            </a:xfrm>
          </p:grpSpPr>
          <p:cxnSp>
            <p:nvCxnSpPr>
              <p:cNvPr id="246" name="Google Shape;246;p7"/>
              <p:cNvCxnSpPr/>
              <p:nvPr/>
            </p:nvCxnSpPr>
            <p:spPr>
              <a:xfrm>
                <a:off x="3189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7" name="Google Shape;247;p7"/>
              <p:cNvCxnSpPr/>
              <p:nvPr/>
            </p:nvCxnSpPr>
            <p:spPr>
              <a:xfrm>
                <a:off x="7055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8" name="Google Shape;248;p7"/>
              <p:cNvCxnSpPr/>
              <p:nvPr/>
            </p:nvCxnSpPr>
            <p:spPr>
              <a:xfrm>
                <a:off x="10922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9" name="Google Shape;249;p7"/>
              <p:cNvCxnSpPr/>
              <p:nvPr/>
            </p:nvCxnSpPr>
            <p:spPr>
              <a:xfrm>
                <a:off x="14788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0" name="Google Shape;250;p7"/>
              <p:cNvCxnSpPr/>
              <p:nvPr/>
            </p:nvCxnSpPr>
            <p:spPr>
              <a:xfrm>
                <a:off x="18654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1" name="Google Shape;251;p7"/>
              <p:cNvCxnSpPr/>
              <p:nvPr/>
            </p:nvCxnSpPr>
            <p:spPr>
              <a:xfrm>
                <a:off x="22521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2" name="Google Shape;252;p7"/>
              <p:cNvCxnSpPr/>
              <p:nvPr/>
            </p:nvCxnSpPr>
            <p:spPr>
              <a:xfrm>
                <a:off x="26387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3" name="Google Shape;253;p7"/>
              <p:cNvCxnSpPr/>
              <p:nvPr/>
            </p:nvCxnSpPr>
            <p:spPr>
              <a:xfrm>
                <a:off x="30254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4" name="Google Shape;254;p7"/>
              <p:cNvCxnSpPr/>
              <p:nvPr/>
            </p:nvCxnSpPr>
            <p:spPr>
              <a:xfrm>
                <a:off x="34120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5" name="Google Shape;255;p7"/>
              <p:cNvCxnSpPr/>
              <p:nvPr/>
            </p:nvCxnSpPr>
            <p:spPr>
              <a:xfrm>
                <a:off x="37987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6" name="Google Shape;256;p7"/>
              <p:cNvCxnSpPr/>
              <p:nvPr/>
            </p:nvCxnSpPr>
            <p:spPr>
              <a:xfrm>
                <a:off x="41853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7" name="Google Shape;257;p7"/>
              <p:cNvCxnSpPr/>
              <p:nvPr/>
            </p:nvCxnSpPr>
            <p:spPr>
              <a:xfrm>
                <a:off x="45720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8" name="Google Shape;258;p7"/>
              <p:cNvCxnSpPr/>
              <p:nvPr/>
            </p:nvCxnSpPr>
            <p:spPr>
              <a:xfrm>
                <a:off x="49586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9" name="Google Shape;259;p7"/>
              <p:cNvCxnSpPr/>
              <p:nvPr/>
            </p:nvCxnSpPr>
            <p:spPr>
              <a:xfrm>
                <a:off x="53452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0" name="Google Shape;260;p7"/>
              <p:cNvCxnSpPr/>
              <p:nvPr/>
            </p:nvCxnSpPr>
            <p:spPr>
              <a:xfrm>
                <a:off x="57319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1" name="Google Shape;261;p7"/>
              <p:cNvCxnSpPr/>
              <p:nvPr/>
            </p:nvCxnSpPr>
            <p:spPr>
              <a:xfrm>
                <a:off x="61185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2" name="Google Shape;262;p7"/>
              <p:cNvCxnSpPr/>
              <p:nvPr/>
            </p:nvCxnSpPr>
            <p:spPr>
              <a:xfrm>
                <a:off x="65052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3" name="Google Shape;263;p7"/>
              <p:cNvCxnSpPr/>
              <p:nvPr/>
            </p:nvCxnSpPr>
            <p:spPr>
              <a:xfrm>
                <a:off x="68918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4" name="Google Shape;264;p7"/>
              <p:cNvCxnSpPr/>
              <p:nvPr/>
            </p:nvCxnSpPr>
            <p:spPr>
              <a:xfrm>
                <a:off x="72785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5" name="Google Shape;265;p7"/>
              <p:cNvCxnSpPr/>
              <p:nvPr/>
            </p:nvCxnSpPr>
            <p:spPr>
              <a:xfrm>
                <a:off x="76651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6" name="Google Shape;266;p7"/>
              <p:cNvCxnSpPr/>
              <p:nvPr/>
            </p:nvCxnSpPr>
            <p:spPr>
              <a:xfrm>
                <a:off x="80518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7" name="Google Shape;267;p7"/>
              <p:cNvCxnSpPr/>
              <p:nvPr/>
            </p:nvCxnSpPr>
            <p:spPr>
              <a:xfrm>
                <a:off x="84384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8" name="Google Shape;268;p7"/>
              <p:cNvCxnSpPr/>
              <p:nvPr/>
            </p:nvCxnSpPr>
            <p:spPr>
              <a:xfrm>
                <a:off x="88250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69" name="Google Shape;269;p7"/>
            <p:cNvCxnSpPr/>
            <p:nvPr/>
          </p:nvCxnSpPr>
          <p:spPr>
            <a:xfrm>
              <a:off x="-150" y="31935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0" name="Google Shape;270;p7"/>
            <p:cNvCxnSpPr/>
            <p:nvPr/>
          </p:nvCxnSpPr>
          <p:spPr>
            <a:xfrm>
              <a:off x="-150" y="6676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1" name="Google Shape;271;p7"/>
            <p:cNvCxnSpPr/>
            <p:nvPr/>
          </p:nvCxnSpPr>
          <p:spPr>
            <a:xfrm>
              <a:off x="-150" y="101603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2" name="Google Shape;272;p7"/>
            <p:cNvCxnSpPr/>
            <p:nvPr/>
          </p:nvCxnSpPr>
          <p:spPr>
            <a:xfrm>
              <a:off x="-150" y="1364377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3" name="Google Shape;273;p7"/>
            <p:cNvCxnSpPr/>
            <p:nvPr/>
          </p:nvCxnSpPr>
          <p:spPr>
            <a:xfrm>
              <a:off x="-150" y="1712719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4" name="Google Shape;274;p7"/>
            <p:cNvCxnSpPr/>
            <p:nvPr/>
          </p:nvCxnSpPr>
          <p:spPr>
            <a:xfrm>
              <a:off x="-150" y="206106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5" name="Google Shape;275;p7"/>
            <p:cNvCxnSpPr/>
            <p:nvPr/>
          </p:nvCxnSpPr>
          <p:spPr>
            <a:xfrm>
              <a:off x="-150" y="2409404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6" name="Google Shape;276;p7"/>
            <p:cNvCxnSpPr/>
            <p:nvPr/>
          </p:nvCxnSpPr>
          <p:spPr>
            <a:xfrm>
              <a:off x="-150" y="2757746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7" name="Google Shape;277;p7"/>
            <p:cNvCxnSpPr/>
            <p:nvPr/>
          </p:nvCxnSpPr>
          <p:spPr>
            <a:xfrm>
              <a:off x="-150" y="310608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8" name="Google Shape;278;p7"/>
            <p:cNvCxnSpPr/>
            <p:nvPr/>
          </p:nvCxnSpPr>
          <p:spPr>
            <a:xfrm>
              <a:off x="-150" y="3454431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9" name="Google Shape;279;p7"/>
            <p:cNvCxnSpPr/>
            <p:nvPr/>
          </p:nvCxnSpPr>
          <p:spPr>
            <a:xfrm>
              <a:off x="-150" y="3802773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0" name="Google Shape;280;p7"/>
            <p:cNvCxnSpPr/>
            <p:nvPr/>
          </p:nvCxnSpPr>
          <p:spPr>
            <a:xfrm>
              <a:off x="-150" y="415111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1" name="Google Shape;281;p7"/>
            <p:cNvCxnSpPr/>
            <p:nvPr/>
          </p:nvCxnSpPr>
          <p:spPr>
            <a:xfrm>
              <a:off x="-150" y="449945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2" name="Google Shape;282;p7"/>
            <p:cNvCxnSpPr/>
            <p:nvPr/>
          </p:nvCxnSpPr>
          <p:spPr>
            <a:xfrm>
              <a:off x="-150" y="48478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83" name="Google Shape;283;p7"/>
          <p:cNvSpPr/>
          <p:nvPr/>
        </p:nvSpPr>
        <p:spPr>
          <a:xfrm flipH="1">
            <a:off x="992194" y="5457032"/>
            <a:ext cx="10765091" cy="989605"/>
          </a:xfrm>
          <a:custGeom>
            <a:avLst/>
            <a:gdLst/>
            <a:ahLst/>
            <a:cxnLst/>
            <a:rect l="l" t="t" r="r" b="b"/>
            <a:pathLst>
              <a:path w="257497" h="23671" extrusionOk="0">
                <a:moveTo>
                  <a:pt x="27633" y="1"/>
                </a:moveTo>
                <a:cubicBezTo>
                  <a:pt x="25731" y="1"/>
                  <a:pt x="23830" y="40"/>
                  <a:pt x="21931" y="120"/>
                </a:cubicBezTo>
                <a:cubicBezTo>
                  <a:pt x="21624" y="133"/>
                  <a:pt x="21257" y="137"/>
                  <a:pt x="20846" y="137"/>
                </a:cubicBezTo>
                <a:cubicBezTo>
                  <a:pt x="20109" y="137"/>
                  <a:pt x="19228" y="124"/>
                  <a:pt x="18276" y="124"/>
                </a:cubicBezTo>
                <a:cubicBezTo>
                  <a:pt x="14353" y="124"/>
                  <a:pt x="9245" y="349"/>
                  <a:pt x="8251" y="2656"/>
                </a:cubicBezTo>
                <a:cubicBezTo>
                  <a:pt x="7703" y="3954"/>
                  <a:pt x="953" y="22313"/>
                  <a:pt x="0" y="22384"/>
                </a:cubicBezTo>
                <a:cubicBezTo>
                  <a:pt x="4904" y="22064"/>
                  <a:pt x="10033" y="21938"/>
                  <a:pt x="15314" y="21938"/>
                </a:cubicBezTo>
                <a:cubicBezTo>
                  <a:pt x="34886" y="21938"/>
                  <a:pt x="56550" y="23671"/>
                  <a:pt x="76616" y="23671"/>
                </a:cubicBezTo>
                <a:cubicBezTo>
                  <a:pt x="84945" y="23671"/>
                  <a:pt x="92998" y="23372"/>
                  <a:pt x="100513" y="22527"/>
                </a:cubicBezTo>
                <a:cubicBezTo>
                  <a:pt x="105763" y="21932"/>
                  <a:pt x="111002" y="20980"/>
                  <a:pt x="116288" y="20741"/>
                </a:cubicBezTo>
                <a:cubicBezTo>
                  <a:pt x="117304" y="20694"/>
                  <a:pt x="118319" y="20673"/>
                  <a:pt x="119334" y="20673"/>
                </a:cubicBezTo>
                <a:cubicBezTo>
                  <a:pt x="127230" y="20673"/>
                  <a:pt x="135105" y="21956"/>
                  <a:pt x="143018" y="22146"/>
                </a:cubicBezTo>
                <a:cubicBezTo>
                  <a:pt x="143758" y="22163"/>
                  <a:pt x="144498" y="22171"/>
                  <a:pt x="145239" y="22171"/>
                </a:cubicBezTo>
                <a:cubicBezTo>
                  <a:pt x="150270" y="22171"/>
                  <a:pt x="155294" y="21820"/>
                  <a:pt x="160318" y="21622"/>
                </a:cubicBezTo>
                <a:cubicBezTo>
                  <a:pt x="174093" y="21099"/>
                  <a:pt x="252079" y="21515"/>
                  <a:pt x="257318" y="19551"/>
                </a:cubicBezTo>
                <a:cubicBezTo>
                  <a:pt x="257497" y="16324"/>
                  <a:pt x="200978" y="18003"/>
                  <a:pt x="199513" y="15122"/>
                </a:cubicBezTo>
                <a:cubicBezTo>
                  <a:pt x="199204" y="14503"/>
                  <a:pt x="198846" y="13883"/>
                  <a:pt x="198263" y="13491"/>
                </a:cubicBezTo>
                <a:cubicBezTo>
                  <a:pt x="197560" y="13002"/>
                  <a:pt x="196656" y="12943"/>
                  <a:pt x="195810" y="12883"/>
                </a:cubicBezTo>
                <a:cubicBezTo>
                  <a:pt x="177757" y="11825"/>
                  <a:pt x="159684" y="11296"/>
                  <a:pt x="141606" y="11296"/>
                </a:cubicBezTo>
                <a:cubicBezTo>
                  <a:pt x="135278" y="11296"/>
                  <a:pt x="128950" y="11361"/>
                  <a:pt x="122623" y="11490"/>
                </a:cubicBezTo>
                <a:cubicBezTo>
                  <a:pt x="117854" y="11589"/>
                  <a:pt x="113070" y="11723"/>
                  <a:pt x="108293" y="11723"/>
                </a:cubicBezTo>
                <a:cubicBezTo>
                  <a:pt x="101561" y="11723"/>
                  <a:pt x="94841" y="11457"/>
                  <a:pt x="88190" y="10454"/>
                </a:cubicBezTo>
                <a:cubicBezTo>
                  <a:pt x="77248" y="8823"/>
                  <a:pt x="66711" y="5216"/>
                  <a:pt x="55888" y="2942"/>
                </a:cubicBezTo>
                <a:cubicBezTo>
                  <a:pt x="46605" y="988"/>
                  <a:pt x="37115" y="1"/>
                  <a:pt x="27633" y="1"/>
                </a:cubicBezTo>
                <a:close/>
              </a:path>
            </a:pathLst>
          </a:custGeom>
          <a:solidFill>
            <a:srgbClr val="4D3B60">
              <a:alpha val="59550"/>
            </a:srgbClr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284" name="Google Shape;284;p7"/>
          <p:cNvGrpSpPr/>
          <p:nvPr/>
        </p:nvGrpSpPr>
        <p:grpSpPr>
          <a:xfrm flipH="1">
            <a:off x="557654" y="289310"/>
            <a:ext cx="11218568" cy="6022417"/>
            <a:chOff x="418241" y="216981"/>
            <a:chExt cx="8413926" cy="4516813"/>
          </a:xfrm>
        </p:grpSpPr>
        <p:sp>
          <p:nvSpPr>
            <p:cNvPr id="285" name="Google Shape;285;p7"/>
            <p:cNvSpPr/>
            <p:nvPr/>
          </p:nvSpPr>
          <p:spPr>
            <a:xfrm>
              <a:off x="418241" y="254294"/>
              <a:ext cx="8413926" cy="4479501"/>
            </a:xfrm>
            <a:custGeom>
              <a:avLst/>
              <a:gdLst/>
              <a:ahLst/>
              <a:cxnLst/>
              <a:rect l="l" t="t" r="r" b="b"/>
              <a:pathLst>
                <a:path w="268344" h="142864" extrusionOk="0">
                  <a:moveTo>
                    <a:pt x="252877" y="1"/>
                  </a:moveTo>
                  <a:lnTo>
                    <a:pt x="252877" y="1"/>
                  </a:lnTo>
                  <a:cubicBezTo>
                    <a:pt x="253699" y="3668"/>
                    <a:pt x="251532" y="7538"/>
                    <a:pt x="247401" y="7942"/>
                  </a:cubicBezTo>
                  <a:cubicBezTo>
                    <a:pt x="247184" y="7963"/>
                    <a:pt x="246970" y="7974"/>
                    <a:pt x="246760" y="7974"/>
                  </a:cubicBezTo>
                  <a:cubicBezTo>
                    <a:pt x="244817" y="7974"/>
                    <a:pt x="243130" y="7101"/>
                    <a:pt x="241733" y="5704"/>
                  </a:cubicBezTo>
                  <a:cubicBezTo>
                    <a:pt x="240341" y="4332"/>
                    <a:pt x="237917" y="547"/>
                    <a:pt x="235509" y="547"/>
                  </a:cubicBezTo>
                  <a:cubicBezTo>
                    <a:pt x="234992" y="547"/>
                    <a:pt x="234476" y="722"/>
                    <a:pt x="233970" y="1132"/>
                  </a:cubicBezTo>
                  <a:cubicBezTo>
                    <a:pt x="234147" y="4340"/>
                    <a:pt x="231873" y="7248"/>
                    <a:pt x="228671" y="7248"/>
                  </a:cubicBezTo>
                  <a:cubicBezTo>
                    <a:pt x="228212" y="7248"/>
                    <a:pt x="227735" y="7188"/>
                    <a:pt x="227243" y="7061"/>
                  </a:cubicBezTo>
                  <a:cubicBezTo>
                    <a:pt x="224850" y="6454"/>
                    <a:pt x="224124" y="4752"/>
                    <a:pt x="222945" y="2799"/>
                  </a:cubicBezTo>
                  <a:cubicBezTo>
                    <a:pt x="221733" y="779"/>
                    <a:pt x="219647" y="247"/>
                    <a:pt x="217490" y="247"/>
                  </a:cubicBezTo>
                  <a:cubicBezTo>
                    <a:pt x="216595" y="247"/>
                    <a:pt x="215687" y="338"/>
                    <a:pt x="214825" y="453"/>
                  </a:cubicBezTo>
                  <a:cubicBezTo>
                    <a:pt x="214361" y="2978"/>
                    <a:pt x="213134" y="5478"/>
                    <a:pt x="210622" y="6502"/>
                  </a:cubicBezTo>
                  <a:cubicBezTo>
                    <a:pt x="209949" y="6776"/>
                    <a:pt x="209224" y="6913"/>
                    <a:pt x="208502" y="6913"/>
                  </a:cubicBezTo>
                  <a:cubicBezTo>
                    <a:pt x="207064" y="6913"/>
                    <a:pt x="205636" y="6373"/>
                    <a:pt x="204645" y="5311"/>
                  </a:cubicBezTo>
                  <a:cubicBezTo>
                    <a:pt x="204443" y="4097"/>
                    <a:pt x="204312" y="2870"/>
                    <a:pt x="204312" y="1608"/>
                  </a:cubicBezTo>
                  <a:lnTo>
                    <a:pt x="198775" y="2061"/>
                  </a:lnTo>
                  <a:cubicBezTo>
                    <a:pt x="199264" y="5704"/>
                    <a:pt x="198847" y="10431"/>
                    <a:pt x="194239" y="10657"/>
                  </a:cubicBezTo>
                  <a:cubicBezTo>
                    <a:pt x="194128" y="10662"/>
                    <a:pt x="194018" y="10665"/>
                    <a:pt x="193910" y="10665"/>
                  </a:cubicBezTo>
                  <a:cubicBezTo>
                    <a:pt x="189088" y="10665"/>
                    <a:pt x="187323" y="5543"/>
                    <a:pt x="186310" y="1561"/>
                  </a:cubicBezTo>
                  <a:cubicBezTo>
                    <a:pt x="185874" y="1573"/>
                    <a:pt x="185440" y="1578"/>
                    <a:pt x="185005" y="1578"/>
                  </a:cubicBezTo>
                  <a:cubicBezTo>
                    <a:pt x="183511" y="1578"/>
                    <a:pt x="182021" y="1522"/>
                    <a:pt x="180532" y="1522"/>
                  </a:cubicBezTo>
                  <a:cubicBezTo>
                    <a:pt x="180334" y="1522"/>
                    <a:pt x="180137" y="1523"/>
                    <a:pt x="179940" y="1525"/>
                  </a:cubicBezTo>
                  <a:cubicBezTo>
                    <a:pt x="181130" y="5347"/>
                    <a:pt x="178416" y="10788"/>
                    <a:pt x="174415" y="11359"/>
                  </a:cubicBezTo>
                  <a:cubicBezTo>
                    <a:pt x="174168" y="11393"/>
                    <a:pt x="173926" y="11410"/>
                    <a:pt x="173688" y="11410"/>
                  </a:cubicBezTo>
                  <a:cubicBezTo>
                    <a:pt x="169180" y="11410"/>
                    <a:pt x="166363" y="5498"/>
                    <a:pt x="166974" y="1358"/>
                  </a:cubicBezTo>
                  <a:cubicBezTo>
                    <a:pt x="166590" y="1311"/>
                    <a:pt x="166207" y="1288"/>
                    <a:pt x="165827" y="1288"/>
                  </a:cubicBezTo>
                  <a:cubicBezTo>
                    <a:pt x="162511" y="1288"/>
                    <a:pt x="159382" y="3027"/>
                    <a:pt x="156818" y="5121"/>
                  </a:cubicBezTo>
                  <a:cubicBezTo>
                    <a:pt x="155080" y="6549"/>
                    <a:pt x="153472" y="8764"/>
                    <a:pt x="151079" y="9038"/>
                  </a:cubicBezTo>
                  <a:cubicBezTo>
                    <a:pt x="150889" y="9059"/>
                    <a:pt x="150700" y="9069"/>
                    <a:pt x="150514" y="9069"/>
                  </a:cubicBezTo>
                  <a:cubicBezTo>
                    <a:pt x="146993" y="9069"/>
                    <a:pt x="144220" y="5432"/>
                    <a:pt x="143757" y="2085"/>
                  </a:cubicBezTo>
                  <a:cubicBezTo>
                    <a:pt x="142238" y="2420"/>
                    <a:pt x="140722" y="2585"/>
                    <a:pt x="139201" y="2585"/>
                  </a:cubicBezTo>
                  <a:cubicBezTo>
                    <a:pt x="137967" y="2585"/>
                    <a:pt x="136729" y="2476"/>
                    <a:pt x="135482" y="2263"/>
                  </a:cubicBezTo>
                  <a:cubicBezTo>
                    <a:pt x="134567" y="5723"/>
                    <a:pt x="131689" y="9529"/>
                    <a:pt x="127939" y="9529"/>
                  </a:cubicBezTo>
                  <a:cubicBezTo>
                    <a:pt x="127882" y="9529"/>
                    <a:pt x="127824" y="9528"/>
                    <a:pt x="127767" y="9526"/>
                  </a:cubicBezTo>
                  <a:cubicBezTo>
                    <a:pt x="123885" y="9407"/>
                    <a:pt x="121552" y="5180"/>
                    <a:pt x="121016" y="1656"/>
                  </a:cubicBezTo>
                  <a:cubicBezTo>
                    <a:pt x="118694" y="1620"/>
                    <a:pt x="116360" y="1596"/>
                    <a:pt x="114039" y="1561"/>
                  </a:cubicBezTo>
                  <a:lnTo>
                    <a:pt x="114039" y="1561"/>
                  </a:lnTo>
                  <a:cubicBezTo>
                    <a:pt x="114955" y="4716"/>
                    <a:pt x="113027" y="9026"/>
                    <a:pt x="109848" y="9919"/>
                  </a:cubicBezTo>
                  <a:cubicBezTo>
                    <a:pt x="109421" y="10041"/>
                    <a:pt x="109010" y="10098"/>
                    <a:pt x="108615" y="10098"/>
                  </a:cubicBezTo>
                  <a:cubicBezTo>
                    <a:pt x="104913" y="10098"/>
                    <a:pt x="102597" y="5108"/>
                    <a:pt x="102263" y="1644"/>
                  </a:cubicBezTo>
                  <a:cubicBezTo>
                    <a:pt x="99608" y="1561"/>
                    <a:pt x="96953" y="1501"/>
                    <a:pt x="94298" y="1430"/>
                  </a:cubicBezTo>
                  <a:cubicBezTo>
                    <a:pt x="93917" y="4918"/>
                    <a:pt x="91310" y="9145"/>
                    <a:pt x="87607" y="9240"/>
                  </a:cubicBezTo>
                  <a:cubicBezTo>
                    <a:pt x="87555" y="9242"/>
                    <a:pt x="87503" y="9242"/>
                    <a:pt x="87451" y="9242"/>
                  </a:cubicBezTo>
                  <a:cubicBezTo>
                    <a:pt x="83694" y="9242"/>
                    <a:pt x="81263" y="5430"/>
                    <a:pt x="81451" y="1965"/>
                  </a:cubicBezTo>
                  <a:lnTo>
                    <a:pt x="81451" y="1965"/>
                  </a:lnTo>
                  <a:cubicBezTo>
                    <a:pt x="79756" y="2208"/>
                    <a:pt x="78067" y="2324"/>
                    <a:pt x="76371" y="2324"/>
                  </a:cubicBezTo>
                  <a:cubicBezTo>
                    <a:pt x="75732" y="2324"/>
                    <a:pt x="75092" y="2308"/>
                    <a:pt x="74450" y="2275"/>
                  </a:cubicBezTo>
                  <a:lnTo>
                    <a:pt x="74450" y="2275"/>
                  </a:lnTo>
                  <a:cubicBezTo>
                    <a:pt x="74587" y="5677"/>
                    <a:pt x="72010" y="9057"/>
                    <a:pt x="68439" y="9057"/>
                  </a:cubicBezTo>
                  <a:cubicBezTo>
                    <a:pt x="68286" y="9057"/>
                    <a:pt x="68130" y="9051"/>
                    <a:pt x="67973" y="9038"/>
                  </a:cubicBezTo>
                  <a:cubicBezTo>
                    <a:pt x="64402" y="8752"/>
                    <a:pt x="62032" y="5168"/>
                    <a:pt x="62461" y="1823"/>
                  </a:cubicBezTo>
                  <a:cubicBezTo>
                    <a:pt x="60008" y="1596"/>
                    <a:pt x="57555" y="1370"/>
                    <a:pt x="55079" y="1144"/>
                  </a:cubicBezTo>
                  <a:lnTo>
                    <a:pt x="55079" y="1144"/>
                  </a:lnTo>
                  <a:cubicBezTo>
                    <a:pt x="55900" y="4811"/>
                    <a:pt x="53745" y="8681"/>
                    <a:pt x="49602" y="9085"/>
                  </a:cubicBezTo>
                  <a:cubicBezTo>
                    <a:pt x="49386" y="9106"/>
                    <a:pt x="49172" y="9117"/>
                    <a:pt x="48961" y="9117"/>
                  </a:cubicBezTo>
                  <a:cubicBezTo>
                    <a:pt x="47018" y="9117"/>
                    <a:pt x="45331" y="8243"/>
                    <a:pt x="43935" y="6847"/>
                  </a:cubicBezTo>
                  <a:cubicBezTo>
                    <a:pt x="42553" y="5475"/>
                    <a:pt x="40130" y="1690"/>
                    <a:pt x="37722" y="1690"/>
                  </a:cubicBezTo>
                  <a:cubicBezTo>
                    <a:pt x="37205" y="1690"/>
                    <a:pt x="36689" y="1865"/>
                    <a:pt x="36184" y="2275"/>
                  </a:cubicBezTo>
                  <a:cubicBezTo>
                    <a:pt x="36350" y="5483"/>
                    <a:pt x="34084" y="8391"/>
                    <a:pt x="30884" y="8391"/>
                  </a:cubicBezTo>
                  <a:cubicBezTo>
                    <a:pt x="30426" y="8391"/>
                    <a:pt x="29948" y="8331"/>
                    <a:pt x="29457" y="8204"/>
                  </a:cubicBezTo>
                  <a:cubicBezTo>
                    <a:pt x="27064" y="7597"/>
                    <a:pt x="26325" y="5895"/>
                    <a:pt x="25159" y="3942"/>
                  </a:cubicBezTo>
                  <a:cubicBezTo>
                    <a:pt x="23947" y="1922"/>
                    <a:pt x="21861" y="1390"/>
                    <a:pt x="19699" y="1390"/>
                  </a:cubicBezTo>
                  <a:cubicBezTo>
                    <a:pt x="18802" y="1390"/>
                    <a:pt x="17892" y="1481"/>
                    <a:pt x="17027" y="1596"/>
                  </a:cubicBezTo>
                  <a:cubicBezTo>
                    <a:pt x="16562" y="4121"/>
                    <a:pt x="15348" y="6621"/>
                    <a:pt x="12836" y="7657"/>
                  </a:cubicBezTo>
                  <a:cubicBezTo>
                    <a:pt x="12163" y="7931"/>
                    <a:pt x="11436" y="8067"/>
                    <a:pt x="10711" y="8067"/>
                  </a:cubicBezTo>
                  <a:cubicBezTo>
                    <a:pt x="9072" y="8067"/>
                    <a:pt x="7440" y="7372"/>
                    <a:pt x="6466" y="6002"/>
                  </a:cubicBezTo>
                  <a:cubicBezTo>
                    <a:pt x="6001" y="5359"/>
                    <a:pt x="5787" y="4573"/>
                    <a:pt x="5430" y="3870"/>
                  </a:cubicBezTo>
                  <a:cubicBezTo>
                    <a:pt x="5311" y="3620"/>
                    <a:pt x="5168" y="3382"/>
                    <a:pt x="5037" y="3132"/>
                  </a:cubicBezTo>
                  <a:cubicBezTo>
                    <a:pt x="4918" y="3799"/>
                    <a:pt x="4739" y="4513"/>
                    <a:pt x="4716" y="5168"/>
                  </a:cubicBezTo>
                  <a:cubicBezTo>
                    <a:pt x="4632" y="8407"/>
                    <a:pt x="5049" y="11657"/>
                    <a:pt x="5275" y="14884"/>
                  </a:cubicBezTo>
                  <a:cubicBezTo>
                    <a:pt x="5966" y="24683"/>
                    <a:pt x="6109" y="34481"/>
                    <a:pt x="5656" y="44292"/>
                  </a:cubicBezTo>
                  <a:cubicBezTo>
                    <a:pt x="5227" y="53746"/>
                    <a:pt x="4465" y="63163"/>
                    <a:pt x="4442" y="72629"/>
                  </a:cubicBezTo>
                  <a:cubicBezTo>
                    <a:pt x="4442" y="91000"/>
                    <a:pt x="1953" y="121802"/>
                    <a:pt x="1" y="140030"/>
                  </a:cubicBezTo>
                  <a:cubicBezTo>
                    <a:pt x="10133" y="140292"/>
                    <a:pt x="21861" y="140542"/>
                    <a:pt x="32005" y="140780"/>
                  </a:cubicBezTo>
                  <a:cubicBezTo>
                    <a:pt x="32432" y="140790"/>
                    <a:pt x="32865" y="140794"/>
                    <a:pt x="33303" y="140794"/>
                  </a:cubicBezTo>
                  <a:cubicBezTo>
                    <a:pt x="39120" y="140794"/>
                    <a:pt x="45822" y="140011"/>
                    <a:pt x="51986" y="140011"/>
                  </a:cubicBezTo>
                  <a:cubicBezTo>
                    <a:pt x="54034" y="140011"/>
                    <a:pt x="56023" y="140097"/>
                    <a:pt x="57901" y="140328"/>
                  </a:cubicBezTo>
                  <a:cubicBezTo>
                    <a:pt x="60644" y="140666"/>
                    <a:pt x="63457" y="140791"/>
                    <a:pt x="66310" y="140791"/>
                  </a:cubicBezTo>
                  <a:cubicBezTo>
                    <a:pt x="74253" y="140791"/>
                    <a:pt x="82509" y="139825"/>
                    <a:pt x="90440" y="139825"/>
                  </a:cubicBezTo>
                  <a:cubicBezTo>
                    <a:pt x="92977" y="139825"/>
                    <a:pt x="95480" y="139924"/>
                    <a:pt x="97930" y="140185"/>
                  </a:cubicBezTo>
                  <a:cubicBezTo>
                    <a:pt x="99141" y="140313"/>
                    <a:pt x="100272" y="140365"/>
                    <a:pt x="101352" y="140365"/>
                  </a:cubicBezTo>
                  <a:cubicBezTo>
                    <a:pt x="105972" y="140365"/>
                    <a:pt x="109648" y="139412"/>
                    <a:pt x="114616" y="139412"/>
                  </a:cubicBezTo>
                  <a:cubicBezTo>
                    <a:pt x="115049" y="139412"/>
                    <a:pt x="115490" y="139419"/>
                    <a:pt x="115944" y="139435"/>
                  </a:cubicBezTo>
                  <a:cubicBezTo>
                    <a:pt x="123474" y="139709"/>
                    <a:pt x="129341" y="139734"/>
                    <a:pt x="136298" y="139734"/>
                  </a:cubicBezTo>
                  <a:cubicBezTo>
                    <a:pt x="137788" y="139734"/>
                    <a:pt x="139329" y="139732"/>
                    <a:pt x="140947" y="139732"/>
                  </a:cubicBezTo>
                  <a:cubicBezTo>
                    <a:pt x="151020" y="139732"/>
                    <a:pt x="160771" y="137923"/>
                    <a:pt x="170855" y="137804"/>
                  </a:cubicBezTo>
                  <a:cubicBezTo>
                    <a:pt x="171343" y="137798"/>
                    <a:pt x="171846" y="137796"/>
                    <a:pt x="172360" y="137796"/>
                  </a:cubicBezTo>
                  <a:cubicBezTo>
                    <a:pt x="183143" y="137796"/>
                    <a:pt x="199341" y="138940"/>
                    <a:pt x="204205" y="139304"/>
                  </a:cubicBezTo>
                  <a:cubicBezTo>
                    <a:pt x="205133" y="139375"/>
                    <a:pt x="205633" y="139411"/>
                    <a:pt x="205633" y="139411"/>
                  </a:cubicBezTo>
                  <a:lnTo>
                    <a:pt x="236578" y="141364"/>
                  </a:lnTo>
                  <a:lnTo>
                    <a:pt x="260307" y="142864"/>
                  </a:lnTo>
                  <a:cubicBezTo>
                    <a:pt x="260307" y="142864"/>
                    <a:pt x="268344" y="120992"/>
                    <a:pt x="261200" y="15765"/>
                  </a:cubicBezTo>
                  <a:lnTo>
                    <a:pt x="260259" y="668"/>
                  </a:lnTo>
                  <a:cubicBezTo>
                    <a:pt x="257807" y="453"/>
                    <a:pt x="255342" y="227"/>
                    <a:pt x="252877" y="1"/>
                  </a:cubicBezTo>
                  <a:close/>
                </a:path>
              </a:pathLst>
            </a:custGeom>
            <a:solidFill>
              <a:srgbClr val="F6EF89"/>
            </a:solidFill>
            <a:ln w="381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286" name="Google Shape;286;p7"/>
            <p:cNvSpPr/>
            <p:nvPr/>
          </p:nvSpPr>
          <p:spPr>
            <a:xfrm>
              <a:off x="418241" y="216981"/>
              <a:ext cx="8413926" cy="4516813"/>
            </a:xfrm>
            <a:custGeom>
              <a:avLst/>
              <a:gdLst/>
              <a:ahLst/>
              <a:cxnLst/>
              <a:rect l="l" t="t" r="r" b="b"/>
              <a:pathLst>
                <a:path w="268344" h="144054" fill="none" extrusionOk="0">
                  <a:moveTo>
                    <a:pt x="261200" y="16955"/>
                  </a:moveTo>
                  <a:lnTo>
                    <a:pt x="260259" y="1858"/>
                  </a:lnTo>
                  <a:cubicBezTo>
                    <a:pt x="257807" y="1643"/>
                    <a:pt x="255342" y="1417"/>
                    <a:pt x="252877" y="1191"/>
                  </a:cubicBezTo>
                  <a:cubicBezTo>
                    <a:pt x="253699" y="4858"/>
                    <a:pt x="251532" y="8728"/>
                    <a:pt x="247401" y="9132"/>
                  </a:cubicBezTo>
                  <a:cubicBezTo>
                    <a:pt x="245186" y="9347"/>
                    <a:pt x="243281" y="8442"/>
                    <a:pt x="241733" y="6894"/>
                  </a:cubicBezTo>
                  <a:cubicBezTo>
                    <a:pt x="240043" y="5227"/>
                    <a:pt x="236828" y="0"/>
                    <a:pt x="233970" y="2322"/>
                  </a:cubicBezTo>
                  <a:cubicBezTo>
                    <a:pt x="234173" y="5989"/>
                    <a:pt x="231172" y="9263"/>
                    <a:pt x="227243" y="8251"/>
                  </a:cubicBezTo>
                  <a:cubicBezTo>
                    <a:pt x="224850" y="7644"/>
                    <a:pt x="224124" y="5942"/>
                    <a:pt x="222945" y="3989"/>
                  </a:cubicBezTo>
                  <a:cubicBezTo>
                    <a:pt x="221231" y="1131"/>
                    <a:pt x="217766" y="1250"/>
                    <a:pt x="214825" y="1643"/>
                  </a:cubicBezTo>
                  <a:cubicBezTo>
                    <a:pt x="214361" y="4168"/>
                    <a:pt x="213134" y="6668"/>
                    <a:pt x="210622" y="7692"/>
                  </a:cubicBezTo>
                  <a:cubicBezTo>
                    <a:pt x="208610" y="8513"/>
                    <a:pt x="206134" y="8097"/>
                    <a:pt x="204645" y="6501"/>
                  </a:cubicBezTo>
                  <a:cubicBezTo>
                    <a:pt x="204443" y="5287"/>
                    <a:pt x="204312" y="4060"/>
                    <a:pt x="204312" y="2798"/>
                  </a:cubicBezTo>
                  <a:lnTo>
                    <a:pt x="198775" y="3251"/>
                  </a:lnTo>
                  <a:cubicBezTo>
                    <a:pt x="199264" y="6894"/>
                    <a:pt x="198847" y="11621"/>
                    <a:pt x="194239" y="11847"/>
                  </a:cubicBezTo>
                  <a:cubicBezTo>
                    <a:pt x="189167" y="12085"/>
                    <a:pt x="187345" y="6823"/>
                    <a:pt x="186310" y="2751"/>
                  </a:cubicBezTo>
                  <a:cubicBezTo>
                    <a:pt x="184178" y="2810"/>
                    <a:pt x="182059" y="2691"/>
                    <a:pt x="179940" y="2715"/>
                  </a:cubicBezTo>
                  <a:cubicBezTo>
                    <a:pt x="181130" y="6537"/>
                    <a:pt x="178416" y="11978"/>
                    <a:pt x="174415" y="12549"/>
                  </a:cubicBezTo>
                  <a:cubicBezTo>
                    <a:pt x="169486" y="13228"/>
                    <a:pt x="166331" y="6906"/>
                    <a:pt x="166974" y="2548"/>
                  </a:cubicBezTo>
                  <a:cubicBezTo>
                    <a:pt x="163235" y="2084"/>
                    <a:pt x="159675" y="3977"/>
                    <a:pt x="156818" y="6311"/>
                  </a:cubicBezTo>
                  <a:cubicBezTo>
                    <a:pt x="155080" y="7739"/>
                    <a:pt x="153472" y="9954"/>
                    <a:pt x="151079" y="10228"/>
                  </a:cubicBezTo>
                  <a:cubicBezTo>
                    <a:pt x="147293" y="10644"/>
                    <a:pt x="144245" y="6799"/>
                    <a:pt x="143757" y="3275"/>
                  </a:cubicBezTo>
                  <a:cubicBezTo>
                    <a:pt x="141006" y="3882"/>
                    <a:pt x="138268" y="3929"/>
                    <a:pt x="135482" y="3453"/>
                  </a:cubicBezTo>
                  <a:cubicBezTo>
                    <a:pt x="134553" y="6965"/>
                    <a:pt x="131600" y="10835"/>
                    <a:pt x="127767" y="10716"/>
                  </a:cubicBezTo>
                  <a:cubicBezTo>
                    <a:pt x="123885" y="10597"/>
                    <a:pt x="121552" y="6370"/>
                    <a:pt x="121016" y="2846"/>
                  </a:cubicBezTo>
                  <a:cubicBezTo>
                    <a:pt x="118694" y="2810"/>
                    <a:pt x="116360" y="2786"/>
                    <a:pt x="114039" y="2751"/>
                  </a:cubicBezTo>
                  <a:cubicBezTo>
                    <a:pt x="114955" y="5906"/>
                    <a:pt x="113027" y="10216"/>
                    <a:pt x="109848" y="11109"/>
                  </a:cubicBezTo>
                  <a:cubicBezTo>
                    <a:pt x="105430" y="12371"/>
                    <a:pt x="102633" y="6668"/>
                    <a:pt x="102263" y="2834"/>
                  </a:cubicBezTo>
                  <a:cubicBezTo>
                    <a:pt x="99608" y="2751"/>
                    <a:pt x="96953" y="2691"/>
                    <a:pt x="94298" y="2620"/>
                  </a:cubicBezTo>
                  <a:cubicBezTo>
                    <a:pt x="93917" y="6108"/>
                    <a:pt x="91310" y="10335"/>
                    <a:pt x="87607" y="10430"/>
                  </a:cubicBezTo>
                  <a:cubicBezTo>
                    <a:pt x="83761" y="10537"/>
                    <a:pt x="81261" y="6668"/>
                    <a:pt x="81451" y="3155"/>
                  </a:cubicBezTo>
                  <a:cubicBezTo>
                    <a:pt x="79118" y="3489"/>
                    <a:pt x="76796" y="3584"/>
                    <a:pt x="74450" y="3465"/>
                  </a:cubicBezTo>
                  <a:cubicBezTo>
                    <a:pt x="74593" y="7013"/>
                    <a:pt x="71783" y="10537"/>
                    <a:pt x="67973" y="10228"/>
                  </a:cubicBezTo>
                  <a:cubicBezTo>
                    <a:pt x="64402" y="9942"/>
                    <a:pt x="62032" y="6358"/>
                    <a:pt x="62461" y="3013"/>
                  </a:cubicBezTo>
                  <a:cubicBezTo>
                    <a:pt x="60008" y="2786"/>
                    <a:pt x="57555" y="2560"/>
                    <a:pt x="55079" y="2334"/>
                  </a:cubicBezTo>
                  <a:cubicBezTo>
                    <a:pt x="55900" y="6001"/>
                    <a:pt x="53745" y="9871"/>
                    <a:pt x="49602" y="10275"/>
                  </a:cubicBezTo>
                  <a:cubicBezTo>
                    <a:pt x="47388" y="10490"/>
                    <a:pt x="45483" y="9585"/>
                    <a:pt x="43935" y="8037"/>
                  </a:cubicBezTo>
                  <a:cubicBezTo>
                    <a:pt x="42256" y="6370"/>
                    <a:pt x="39041" y="1143"/>
                    <a:pt x="36184" y="3465"/>
                  </a:cubicBezTo>
                  <a:cubicBezTo>
                    <a:pt x="36374" y="7132"/>
                    <a:pt x="33386" y="10406"/>
                    <a:pt x="29457" y="9394"/>
                  </a:cubicBezTo>
                  <a:cubicBezTo>
                    <a:pt x="27064" y="8787"/>
                    <a:pt x="26325" y="7085"/>
                    <a:pt x="25159" y="5132"/>
                  </a:cubicBezTo>
                  <a:cubicBezTo>
                    <a:pt x="23444" y="2274"/>
                    <a:pt x="19979" y="2393"/>
                    <a:pt x="17027" y="2786"/>
                  </a:cubicBezTo>
                  <a:cubicBezTo>
                    <a:pt x="16562" y="5311"/>
                    <a:pt x="15348" y="7811"/>
                    <a:pt x="12836" y="8847"/>
                  </a:cubicBezTo>
                  <a:cubicBezTo>
                    <a:pt x="10645" y="9740"/>
                    <a:pt x="7871" y="9168"/>
                    <a:pt x="6466" y="7192"/>
                  </a:cubicBezTo>
                  <a:cubicBezTo>
                    <a:pt x="6001" y="6549"/>
                    <a:pt x="5787" y="5763"/>
                    <a:pt x="5430" y="5060"/>
                  </a:cubicBezTo>
                  <a:cubicBezTo>
                    <a:pt x="5311" y="4810"/>
                    <a:pt x="5168" y="4572"/>
                    <a:pt x="5037" y="4322"/>
                  </a:cubicBezTo>
                  <a:cubicBezTo>
                    <a:pt x="4918" y="4989"/>
                    <a:pt x="4739" y="5703"/>
                    <a:pt x="4716" y="6358"/>
                  </a:cubicBezTo>
                  <a:cubicBezTo>
                    <a:pt x="4632" y="9597"/>
                    <a:pt x="5049" y="12847"/>
                    <a:pt x="5275" y="16074"/>
                  </a:cubicBezTo>
                  <a:cubicBezTo>
                    <a:pt x="5966" y="25873"/>
                    <a:pt x="6109" y="35671"/>
                    <a:pt x="5656" y="45482"/>
                  </a:cubicBezTo>
                  <a:cubicBezTo>
                    <a:pt x="5227" y="54936"/>
                    <a:pt x="4465" y="64353"/>
                    <a:pt x="4442" y="73819"/>
                  </a:cubicBezTo>
                  <a:cubicBezTo>
                    <a:pt x="4442" y="92190"/>
                    <a:pt x="1953" y="122992"/>
                    <a:pt x="1" y="141220"/>
                  </a:cubicBezTo>
                  <a:cubicBezTo>
                    <a:pt x="10133" y="141482"/>
                    <a:pt x="21861" y="141732"/>
                    <a:pt x="32005" y="141970"/>
                  </a:cubicBezTo>
                  <a:cubicBezTo>
                    <a:pt x="39994" y="142149"/>
                    <a:pt x="49947" y="140541"/>
                    <a:pt x="57901" y="141518"/>
                  </a:cubicBezTo>
                  <a:cubicBezTo>
                    <a:pt x="70724" y="143101"/>
                    <a:pt x="85071" y="140006"/>
                    <a:pt x="97930" y="141375"/>
                  </a:cubicBezTo>
                  <a:cubicBezTo>
                    <a:pt x="104776" y="142101"/>
                    <a:pt x="109062" y="140387"/>
                    <a:pt x="115944" y="140625"/>
                  </a:cubicBezTo>
                  <a:cubicBezTo>
                    <a:pt x="125088" y="140958"/>
                    <a:pt x="131779" y="140922"/>
                    <a:pt x="140947" y="140922"/>
                  </a:cubicBezTo>
                  <a:cubicBezTo>
                    <a:pt x="151020" y="140922"/>
                    <a:pt x="160771" y="139113"/>
                    <a:pt x="170855" y="138994"/>
                  </a:cubicBezTo>
                  <a:cubicBezTo>
                    <a:pt x="181571" y="138875"/>
                    <a:pt x="199109" y="140113"/>
                    <a:pt x="204205" y="140494"/>
                  </a:cubicBezTo>
                  <a:cubicBezTo>
                    <a:pt x="205133" y="140565"/>
                    <a:pt x="205633" y="140601"/>
                    <a:pt x="205633" y="140601"/>
                  </a:cubicBezTo>
                  <a:lnTo>
                    <a:pt x="236578" y="142554"/>
                  </a:lnTo>
                  <a:lnTo>
                    <a:pt x="260307" y="144054"/>
                  </a:lnTo>
                  <a:cubicBezTo>
                    <a:pt x="260307" y="144054"/>
                    <a:pt x="268344" y="122182"/>
                    <a:pt x="261200" y="1695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287" name="Google Shape;287;p7"/>
          <p:cNvSpPr txBox="1">
            <a:spLocks noGrp="1"/>
          </p:cNvSpPr>
          <p:nvPr>
            <p:ph type="title"/>
          </p:nvPr>
        </p:nvSpPr>
        <p:spPr>
          <a:xfrm>
            <a:off x="950967" y="963168"/>
            <a:ext cx="10290000" cy="763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cknRoll One"/>
              <a:buNone/>
              <a:defRPr sz="5320" b="1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6204099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oogle Shape;289;p8"/>
          <p:cNvGrpSpPr/>
          <p:nvPr/>
        </p:nvGrpSpPr>
        <p:grpSpPr>
          <a:xfrm>
            <a:off x="-200" y="18400"/>
            <a:ext cx="12192000" cy="6821200"/>
            <a:chOff x="-150" y="13800"/>
            <a:chExt cx="9144000" cy="5115900"/>
          </a:xfrm>
        </p:grpSpPr>
        <p:grpSp>
          <p:nvGrpSpPr>
            <p:cNvPr id="290" name="Google Shape;290;p8"/>
            <p:cNvGrpSpPr/>
            <p:nvPr/>
          </p:nvGrpSpPr>
          <p:grpSpPr>
            <a:xfrm>
              <a:off x="318911" y="13800"/>
              <a:ext cx="8506178" cy="5115900"/>
              <a:chOff x="318911" y="-66425"/>
              <a:chExt cx="8506178" cy="5115900"/>
            </a:xfrm>
          </p:grpSpPr>
          <p:cxnSp>
            <p:nvCxnSpPr>
              <p:cNvPr id="291" name="Google Shape;291;p8"/>
              <p:cNvCxnSpPr/>
              <p:nvPr/>
            </p:nvCxnSpPr>
            <p:spPr>
              <a:xfrm>
                <a:off x="3189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2" name="Google Shape;292;p8"/>
              <p:cNvCxnSpPr/>
              <p:nvPr/>
            </p:nvCxnSpPr>
            <p:spPr>
              <a:xfrm>
                <a:off x="7055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3" name="Google Shape;293;p8"/>
              <p:cNvCxnSpPr/>
              <p:nvPr/>
            </p:nvCxnSpPr>
            <p:spPr>
              <a:xfrm>
                <a:off x="10922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" name="Google Shape;294;p8"/>
              <p:cNvCxnSpPr/>
              <p:nvPr/>
            </p:nvCxnSpPr>
            <p:spPr>
              <a:xfrm>
                <a:off x="14788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5" name="Google Shape;295;p8"/>
              <p:cNvCxnSpPr/>
              <p:nvPr/>
            </p:nvCxnSpPr>
            <p:spPr>
              <a:xfrm>
                <a:off x="18654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296;p8"/>
              <p:cNvCxnSpPr/>
              <p:nvPr/>
            </p:nvCxnSpPr>
            <p:spPr>
              <a:xfrm>
                <a:off x="22521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297;p8"/>
              <p:cNvCxnSpPr/>
              <p:nvPr/>
            </p:nvCxnSpPr>
            <p:spPr>
              <a:xfrm>
                <a:off x="26387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298;p8"/>
              <p:cNvCxnSpPr/>
              <p:nvPr/>
            </p:nvCxnSpPr>
            <p:spPr>
              <a:xfrm>
                <a:off x="30254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299;p8"/>
              <p:cNvCxnSpPr/>
              <p:nvPr/>
            </p:nvCxnSpPr>
            <p:spPr>
              <a:xfrm>
                <a:off x="34120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300;p8"/>
              <p:cNvCxnSpPr/>
              <p:nvPr/>
            </p:nvCxnSpPr>
            <p:spPr>
              <a:xfrm>
                <a:off x="37987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301;p8"/>
              <p:cNvCxnSpPr/>
              <p:nvPr/>
            </p:nvCxnSpPr>
            <p:spPr>
              <a:xfrm>
                <a:off x="41853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302;p8"/>
              <p:cNvCxnSpPr/>
              <p:nvPr/>
            </p:nvCxnSpPr>
            <p:spPr>
              <a:xfrm>
                <a:off x="45720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303;p8"/>
              <p:cNvCxnSpPr/>
              <p:nvPr/>
            </p:nvCxnSpPr>
            <p:spPr>
              <a:xfrm>
                <a:off x="49586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4" name="Google Shape;304;p8"/>
              <p:cNvCxnSpPr/>
              <p:nvPr/>
            </p:nvCxnSpPr>
            <p:spPr>
              <a:xfrm>
                <a:off x="53452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5" name="Google Shape;305;p8"/>
              <p:cNvCxnSpPr/>
              <p:nvPr/>
            </p:nvCxnSpPr>
            <p:spPr>
              <a:xfrm>
                <a:off x="57319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6" name="Google Shape;306;p8"/>
              <p:cNvCxnSpPr/>
              <p:nvPr/>
            </p:nvCxnSpPr>
            <p:spPr>
              <a:xfrm>
                <a:off x="61185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7" name="Google Shape;307;p8"/>
              <p:cNvCxnSpPr/>
              <p:nvPr/>
            </p:nvCxnSpPr>
            <p:spPr>
              <a:xfrm>
                <a:off x="65052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8" name="Google Shape;308;p8"/>
              <p:cNvCxnSpPr/>
              <p:nvPr/>
            </p:nvCxnSpPr>
            <p:spPr>
              <a:xfrm>
                <a:off x="68918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9" name="Google Shape;309;p8"/>
              <p:cNvCxnSpPr/>
              <p:nvPr/>
            </p:nvCxnSpPr>
            <p:spPr>
              <a:xfrm>
                <a:off x="72785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0" name="Google Shape;310;p8"/>
              <p:cNvCxnSpPr/>
              <p:nvPr/>
            </p:nvCxnSpPr>
            <p:spPr>
              <a:xfrm>
                <a:off x="76651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1" name="Google Shape;311;p8"/>
              <p:cNvCxnSpPr/>
              <p:nvPr/>
            </p:nvCxnSpPr>
            <p:spPr>
              <a:xfrm>
                <a:off x="80518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2" name="Google Shape;312;p8"/>
              <p:cNvCxnSpPr/>
              <p:nvPr/>
            </p:nvCxnSpPr>
            <p:spPr>
              <a:xfrm>
                <a:off x="84384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3" name="Google Shape;313;p8"/>
              <p:cNvCxnSpPr/>
              <p:nvPr/>
            </p:nvCxnSpPr>
            <p:spPr>
              <a:xfrm>
                <a:off x="88250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14" name="Google Shape;314;p8"/>
            <p:cNvCxnSpPr/>
            <p:nvPr/>
          </p:nvCxnSpPr>
          <p:spPr>
            <a:xfrm>
              <a:off x="-150" y="31935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5" name="Google Shape;315;p8"/>
            <p:cNvCxnSpPr/>
            <p:nvPr/>
          </p:nvCxnSpPr>
          <p:spPr>
            <a:xfrm>
              <a:off x="-150" y="6676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6" name="Google Shape;316;p8"/>
            <p:cNvCxnSpPr/>
            <p:nvPr/>
          </p:nvCxnSpPr>
          <p:spPr>
            <a:xfrm>
              <a:off x="-150" y="101603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7" name="Google Shape;317;p8"/>
            <p:cNvCxnSpPr/>
            <p:nvPr/>
          </p:nvCxnSpPr>
          <p:spPr>
            <a:xfrm>
              <a:off x="-150" y="1364377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8" name="Google Shape;318;p8"/>
            <p:cNvCxnSpPr/>
            <p:nvPr/>
          </p:nvCxnSpPr>
          <p:spPr>
            <a:xfrm>
              <a:off x="-150" y="1712719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9" name="Google Shape;319;p8"/>
            <p:cNvCxnSpPr/>
            <p:nvPr/>
          </p:nvCxnSpPr>
          <p:spPr>
            <a:xfrm>
              <a:off x="-150" y="206106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20" name="Google Shape;320;p8"/>
            <p:cNvCxnSpPr/>
            <p:nvPr/>
          </p:nvCxnSpPr>
          <p:spPr>
            <a:xfrm>
              <a:off x="-150" y="2409404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21" name="Google Shape;321;p8"/>
            <p:cNvCxnSpPr/>
            <p:nvPr/>
          </p:nvCxnSpPr>
          <p:spPr>
            <a:xfrm>
              <a:off x="-150" y="2757746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22" name="Google Shape;322;p8"/>
            <p:cNvCxnSpPr/>
            <p:nvPr/>
          </p:nvCxnSpPr>
          <p:spPr>
            <a:xfrm>
              <a:off x="-150" y="310608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23" name="Google Shape;323;p8"/>
            <p:cNvCxnSpPr/>
            <p:nvPr/>
          </p:nvCxnSpPr>
          <p:spPr>
            <a:xfrm>
              <a:off x="-150" y="3454431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24" name="Google Shape;324;p8"/>
            <p:cNvCxnSpPr/>
            <p:nvPr/>
          </p:nvCxnSpPr>
          <p:spPr>
            <a:xfrm>
              <a:off x="-150" y="3802773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25" name="Google Shape;325;p8"/>
            <p:cNvCxnSpPr/>
            <p:nvPr/>
          </p:nvCxnSpPr>
          <p:spPr>
            <a:xfrm>
              <a:off x="-150" y="415111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26" name="Google Shape;326;p8"/>
            <p:cNvCxnSpPr/>
            <p:nvPr/>
          </p:nvCxnSpPr>
          <p:spPr>
            <a:xfrm>
              <a:off x="-150" y="449945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27" name="Google Shape;327;p8"/>
            <p:cNvCxnSpPr/>
            <p:nvPr/>
          </p:nvCxnSpPr>
          <p:spPr>
            <a:xfrm>
              <a:off x="-150" y="48478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28" name="Google Shape;328;p8"/>
          <p:cNvSpPr/>
          <p:nvPr/>
        </p:nvSpPr>
        <p:spPr>
          <a:xfrm>
            <a:off x="576592" y="5457032"/>
            <a:ext cx="10765091" cy="989605"/>
          </a:xfrm>
          <a:custGeom>
            <a:avLst/>
            <a:gdLst/>
            <a:ahLst/>
            <a:cxnLst/>
            <a:rect l="l" t="t" r="r" b="b"/>
            <a:pathLst>
              <a:path w="257497" h="23671" extrusionOk="0">
                <a:moveTo>
                  <a:pt x="27633" y="1"/>
                </a:moveTo>
                <a:cubicBezTo>
                  <a:pt x="25731" y="1"/>
                  <a:pt x="23830" y="40"/>
                  <a:pt x="21931" y="120"/>
                </a:cubicBezTo>
                <a:cubicBezTo>
                  <a:pt x="21624" y="133"/>
                  <a:pt x="21257" y="137"/>
                  <a:pt x="20846" y="137"/>
                </a:cubicBezTo>
                <a:cubicBezTo>
                  <a:pt x="20109" y="137"/>
                  <a:pt x="19228" y="124"/>
                  <a:pt x="18276" y="124"/>
                </a:cubicBezTo>
                <a:cubicBezTo>
                  <a:pt x="14353" y="124"/>
                  <a:pt x="9245" y="349"/>
                  <a:pt x="8251" y="2656"/>
                </a:cubicBezTo>
                <a:cubicBezTo>
                  <a:pt x="7703" y="3954"/>
                  <a:pt x="953" y="22313"/>
                  <a:pt x="0" y="22384"/>
                </a:cubicBezTo>
                <a:cubicBezTo>
                  <a:pt x="4904" y="22064"/>
                  <a:pt x="10033" y="21938"/>
                  <a:pt x="15314" y="21938"/>
                </a:cubicBezTo>
                <a:cubicBezTo>
                  <a:pt x="34886" y="21938"/>
                  <a:pt x="56550" y="23671"/>
                  <a:pt x="76616" y="23671"/>
                </a:cubicBezTo>
                <a:cubicBezTo>
                  <a:pt x="84945" y="23671"/>
                  <a:pt x="92998" y="23372"/>
                  <a:pt x="100513" y="22527"/>
                </a:cubicBezTo>
                <a:cubicBezTo>
                  <a:pt x="105763" y="21932"/>
                  <a:pt x="111002" y="20980"/>
                  <a:pt x="116288" y="20741"/>
                </a:cubicBezTo>
                <a:cubicBezTo>
                  <a:pt x="117304" y="20694"/>
                  <a:pt x="118319" y="20673"/>
                  <a:pt x="119334" y="20673"/>
                </a:cubicBezTo>
                <a:cubicBezTo>
                  <a:pt x="127230" y="20673"/>
                  <a:pt x="135105" y="21956"/>
                  <a:pt x="143018" y="22146"/>
                </a:cubicBezTo>
                <a:cubicBezTo>
                  <a:pt x="143758" y="22163"/>
                  <a:pt x="144498" y="22171"/>
                  <a:pt x="145239" y="22171"/>
                </a:cubicBezTo>
                <a:cubicBezTo>
                  <a:pt x="150270" y="22171"/>
                  <a:pt x="155294" y="21820"/>
                  <a:pt x="160318" y="21622"/>
                </a:cubicBezTo>
                <a:cubicBezTo>
                  <a:pt x="174093" y="21099"/>
                  <a:pt x="252079" y="21515"/>
                  <a:pt x="257318" y="19551"/>
                </a:cubicBezTo>
                <a:cubicBezTo>
                  <a:pt x="257497" y="16324"/>
                  <a:pt x="200978" y="18003"/>
                  <a:pt x="199513" y="15122"/>
                </a:cubicBezTo>
                <a:cubicBezTo>
                  <a:pt x="199204" y="14503"/>
                  <a:pt x="198846" y="13883"/>
                  <a:pt x="198263" y="13491"/>
                </a:cubicBezTo>
                <a:cubicBezTo>
                  <a:pt x="197560" y="13002"/>
                  <a:pt x="196656" y="12943"/>
                  <a:pt x="195810" y="12883"/>
                </a:cubicBezTo>
                <a:cubicBezTo>
                  <a:pt x="177757" y="11825"/>
                  <a:pt x="159684" y="11296"/>
                  <a:pt x="141606" y="11296"/>
                </a:cubicBezTo>
                <a:cubicBezTo>
                  <a:pt x="135278" y="11296"/>
                  <a:pt x="128950" y="11361"/>
                  <a:pt x="122623" y="11490"/>
                </a:cubicBezTo>
                <a:cubicBezTo>
                  <a:pt x="117854" y="11589"/>
                  <a:pt x="113070" y="11723"/>
                  <a:pt x="108293" y="11723"/>
                </a:cubicBezTo>
                <a:cubicBezTo>
                  <a:pt x="101561" y="11723"/>
                  <a:pt x="94841" y="11457"/>
                  <a:pt x="88190" y="10454"/>
                </a:cubicBezTo>
                <a:cubicBezTo>
                  <a:pt x="77248" y="8823"/>
                  <a:pt x="66711" y="5216"/>
                  <a:pt x="55888" y="2942"/>
                </a:cubicBezTo>
                <a:cubicBezTo>
                  <a:pt x="46605" y="988"/>
                  <a:pt x="37115" y="1"/>
                  <a:pt x="27633" y="1"/>
                </a:cubicBezTo>
                <a:close/>
              </a:path>
            </a:pathLst>
          </a:custGeom>
          <a:solidFill>
            <a:srgbClr val="4D3B60">
              <a:alpha val="59550"/>
            </a:srgbClr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329" name="Google Shape;329;p8"/>
          <p:cNvGrpSpPr/>
          <p:nvPr/>
        </p:nvGrpSpPr>
        <p:grpSpPr>
          <a:xfrm>
            <a:off x="557654" y="289310"/>
            <a:ext cx="11218568" cy="6022417"/>
            <a:chOff x="418241" y="216981"/>
            <a:chExt cx="8413926" cy="4516813"/>
          </a:xfrm>
        </p:grpSpPr>
        <p:sp>
          <p:nvSpPr>
            <p:cNvPr id="330" name="Google Shape;330;p8"/>
            <p:cNvSpPr/>
            <p:nvPr/>
          </p:nvSpPr>
          <p:spPr>
            <a:xfrm>
              <a:off x="418241" y="254294"/>
              <a:ext cx="8413926" cy="4479501"/>
            </a:xfrm>
            <a:custGeom>
              <a:avLst/>
              <a:gdLst/>
              <a:ahLst/>
              <a:cxnLst/>
              <a:rect l="l" t="t" r="r" b="b"/>
              <a:pathLst>
                <a:path w="268344" h="142864" extrusionOk="0">
                  <a:moveTo>
                    <a:pt x="252877" y="1"/>
                  </a:moveTo>
                  <a:lnTo>
                    <a:pt x="252877" y="1"/>
                  </a:lnTo>
                  <a:cubicBezTo>
                    <a:pt x="253699" y="3668"/>
                    <a:pt x="251532" y="7538"/>
                    <a:pt x="247401" y="7942"/>
                  </a:cubicBezTo>
                  <a:cubicBezTo>
                    <a:pt x="247184" y="7963"/>
                    <a:pt x="246970" y="7974"/>
                    <a:pt x="246760" y="7974"/>
                  </a:cubicBezTo>
                  <a:cubicBezTo>
                    <a:pt x="244817" y="7974"/>
                    <a:pt x="243130" y="7101"/>
                    <a:pt x="241733" y="5704"/>
                  </a:cubicBezTo>
                  <a:cubicBezTo>
                    <a:pt x="240341" y="4332"/>
                    <a:pt x="237917" y="547"/>
                    <a:pt x="235509" y="547"/>
                  </a:cubicBezTo>
                  <a:cubicBezTo>
                    <a:pt x="234992" y="547"/>
                    <a:pt x="234476" y="722"/>
                    <a:pt x="233970" y="1132"/>
                  </a:cubicBezTo>
                  <a:cubicBezTo>
                    <a:pt x="234147" y="4340"/>
                    <a:pt x="231873" y="7248"/>
                    <a:pt x="228671" y="7248"/>
                  </a:cubicBezTo>
                  <a:cubicBezTo>
                    <a:pt x="228212" y="7248"/>
                    <a:pt x="227735" y="7188"/>
                    <a:pt x="227243" y="7061"/>
                  </a:cubicBezTo>
                  <a:cubicBezTo>
                    <a:pt x="224850" y="6454"/>
                    <a:pt x="224124" y="4752"/>
                    <a:pt x="222945" y="2799"/>
                  </a:cubicBezTo>
                  <a:cubicBezTo>
                    <a:pt x="221733" y="779"/>
                    <a:pt x="219647" y="247"/>
                    <a:pt x="217490" y="247"/>
                  </a:cubicBezTo>
                  <a:cubicBezTo>
                    <a:pt x="216595" y="247"/>
                    <a:pt x="215687" y="338"/>
                    <a:pt x="214825" y="453"/>
                  </a:cubicBezTo>
                  <a:cubicBezTo>
                    <a:pt x="214361" y="2978"/>
                    <a:pt x="213134" y="5478"/>
                    <a:pt x="210622" y="6502"/>
                  </a:cubicBezTo>
                  <a:cubicBezTo>
                    <a:pt x="209949" y="6776"/>
                    <a:pt x="209224" y="6913"/>
                    <a:pt x="208502" y="6913"/>
                  </a:cubicBezTo>
                  <a:cubicBezTo>
                    <a:pt x="207064" y="6913"/>
                    <a:pt x="205636" y="6373"/>
                    <a:pt x="204645" y="5311"/>
                  </a:cubicBezTo>
                  <a:cubicBezTo>
                    <a:pt x="204443" y="4097"/>
                    <a:pt x="204312" y="2870"/>
                    <a:pt x="204312" y="1608"/>
                  </a:cubicBezTo>
                  <a:lnTo>
                    <a:pt x="198775" y="2061"/>
                  </a:lnTo>
                  <a:cubicBezTo>
                    <a:pt x="199264" y="5704"/>
                    <a:pt x="198847" y="10431"/>
                    <a:pt x="194239" y="10657"/>
                  </a:cubicBezTo>
                  <a:cubicBezTo>
                    <a:pt x="194128" y="10662"/>
                    <a:pt x="194018" y="10665"/>
                    <a:pt x="193910" y="10665"/>
                  </a:cubicBezTo>
                  <a:cubicBezTo>
                    <a:pt x="189088" y="10665"/>
                    <a:pt x="187323" y="5543"/>
                    <a:pt x="186310" y="1561"/>
                  </a:cubicBezTo>
                  <a:cubicBezTo>
                    <a:pt x="185874" y="1573"/>
                    <a:pt x="185440" y="1578"/>
                    <a:pt x="185005" y="1578"/>
                  </a:cubicBezTo>
                  <a:cubicBezTo>
                    <a:pt x="183511" y="1578"/>
                    <a:pt x="182021" y="1522"/>
                    <a:pt x="180532" y="1522"/>
                  </a:cubicBezTo>
                  <a:cubicBezTo>
                    <a:pt x="180334" y="1522"/>
                    <a:pt x="180137" y="1523"/>
                    <a:pt x="179940" y="1525"/>
                  </a:cubicBezTo>
                  <a:cubicBezTo>
                    <a:pt x="181130" y="5347"/>
                    <a:pt x="178416" y="10788"/>
                    <a:pt x="174415" y="11359"/>
                  </a:cubicBezTo>
                  <a:cubicBezTo>
                    <a:pt x="174168" y="11393"/>
                    <a:pt x="173926" y="11410"/>
                    <a:pt x="173688" y="11410"/>
                  </a:cubicBezTo>
                  <a:cubicBezTo>
                    <a:pt x="169180" y="11410"/>
                    <a:pt x="166363" y="5498"/>
                    <a:pt x="166974" y="1358"/>
                  </a:cubicBezTo>
                  <a:cubicBezTo>
                    <a:pt x="166590" y="1311"/>
                    <a:pt x="166207" y="1288"/>
                    <a:pt x="165827" y="1288"/>
                  </a:cubicBezTo>
                  <a:cubicBezTo>
                    <a:pt x="162511" y="1288"/>
                    <a:pt x="159382" y="3027"/>
                    <a:pt x="156818" y="5121"/>
                  </a:cubicBezTo>
                  <a:cubicBezTo>
                    <a:pt x="155080" y="6549"/>
                    <a:pt x="153472" y="8764"/>
                    <a:pt x="151079" y="9038"/>
                  </a:cubicBezTo>
                  <a:cubicBezTo>
                    <a:pt x="150889" y="9059"/>
                    <a:pt x="150700" y="9069"/>
                    <a:pt x="150514" y="9069"/>
                  </a:cubicBezTo>
                  <a:cubicBezTo>
                    <a:pt x="146993" y="9069"/>
                    <a:pt x="144220" y="5432"/>
                    <a:pt x="143757" y="2085"/>
                  </a:cubicBezTo>
                  <a:cubicBezTo>
                    <a:pt x="142238" y="2420"/>
                    <a:pt x="140722" y="2585"/>
                    <a:pt x="139201" y="2585"/>
                  </a:cubicBezTo>
                  <a:cubicBezTo>
                    <a:pt x="137967" y="2585"/>
                    <a:pt x="136729" y="2476"/>
                    <a:pt x="135482" y="2263"/>
                  </a:cubicBezTo>
                  <a:cubicBezTo>
                    <a:pt x="134567" y="5723"/>
                    <a:pt x="131689" y="9529"/>
                    <a:pt x="127939" y="9529"/>
                  </a:cubicBezTo>
                  <a:cubicBezTo>
                    <a:pt x="127882" y="9529"/>
                    <a:pt x="127824" y="9528"/>
                    <a:pt x="127767" y="9526"/>
                  </a:cubicBezTo>
                  <a:cubicBezTo>
                    <a:pt x="123885" y="9407"/>
                    <a:pt x="121552" y="5180"/>
                    <a:pt x="121016" y="1656"/>
                  </a:cubicBezTo>
                  <a:cubicBezTo>
                    <a:pt x="118694" y="1620"/>
                    <a:pt x="116360" y="1596"/>
                    <a:pt x="114039" y="1561"/>
                  </a:cubicBezTo>
                  <a:lnTo>
                    <a:pt x="114039" y="1561"/>
                  </a:lnTo>
                  <a:cubicBezTo>
                    <a:pt x="114955" y="4716"/>
                    <a:pt x="113027" y="9026"/>
                    <a:pt x="109848" y="9919"/>
                  </a:cubicBezTo>
                  <a:cubicBezTo>
                    <a:pt x="109421" y="10041"/>
                    <a:pt x="109010" y="10098"/>
                    <a:pt x="108615" y="10098"/>
                  </a:cubicBezTo>
                  <a:cubicBezTo>
                    <a:pt x="104913" y="10098"/>
                    <a:pt x="102597" y="5108"/>
                    <a:pt x="102263" y="1644"/>
                  </a:cubicBezTo>
                  <a:cubicBezTo>
                    <a:pt x="99608" y="1561"/>
                    <a:pt x="96953" y="1501"/>
                    <a:pt x="94298" y="1430"/>
                  </a:cubicBezTo>
                  <a:cubicBezTo>
                    <a:pt x="93917" y="4918"/>
                    <a:pt x="91310" y="9145"/>
                    <a:pt x="87607" y="9240"/>
                  </a:cubicBezTo>
                  <a:cubicBezTo>
                    <a:pt x="87555" y="9242"/>
                    <a:pt x="87503" y="9242"/>
                    <a:pt x="87451" y="9242"/>
                  </a:cubicBezTo>
                  <a:cubicBezTo>
                    <a:pt x="83694" y="9242"/>
                    <a:pt x="81263" y="5430"/>
                    <a:pt x="81451" y="1965"/>
                  </a:cubicBezTo>
                  <a:lnTo>
                    <a:pt x="81451" y="1965"/>
                  </a:lnTo>
                  <a:cubicBezTo>
                    <a:pt x="79756" y="2208"/>
                    <a:pt x="78067" y="2324"/>
                    <a:pt x="76371" y="2324"/>
                  </a:cubicBezTo>
                  <a:cubicBezTo>
                    <a:pt x="75732" y="2324"/>
                    <a:pt x="75092" y="2308"/>
                    <a:pt x="74450" y="2275"/>
                  </a:cubicBezTo>
                  <a:lnTo>
                    <a:pt x="74450" y="2275"/>
                  </a:lnTo>
                  <a:cubicBezTo>
                    <a:pt x="74587" y="5677"/>
                    <a:pt x="72010" y="9057"/>
                    <a:pt x="68439" y="9057"/>
                  </a:cubicBezTo>
                  <a:cubicBezTo>
                    <a:pt x="68286" y="9057"/>
                    <a:pt x="68130" y="9051"/>
                    <a:pt x="67973" y="9038"/>
                  </a:cubicBezTo>
                  <a:cubicBezTo>
                    <a:pt x="64402" y="8752"/>
                    <a:pt x="62032" y="5168"/>
                    <a:pt x="62461" y="1823"/>
                  </a:cubicBezTo>
                  <a:cubicBezTo>
                    <a:pt x="60008" y="1596"/>
                    <a:pt x="57555" y="1370"/>
                    <a:pt x="55079" y="1144"/>
                  </a:cubicBezTo>
                  <a:lnTo>
                    <a:pt x="55079" y="1144"/>
                  </a:lnTo>
                  <a:cubicBezTo>
                    <a:pt x="55900" y="4811"/>
                    <a:pt x="53745" y="8681"/>
                    <a:pt x="49602" y="9085"/>
                  </a:cubicBezTo>
                  <a:cubicBezTo>
                    <a:pt x="49386" y="9106"/>
                    <a:pt x="49172" y="9117"/>
                    <a:pt x="48961" y="9117"/>
                  </a:cubicBezTo>
                  <a:cubicBezTo>
                    <a:pt x="47018" y="9117"/>
                    <a:pt x="45331" y="8243"/>
                    <a:pt x="43935" y="6847"/>
                  </a:cubicBezTo>
                  <a:cubicBezTo>
                    <a:pt x="42553" y="5475"/>
                    <a:pt x="40130" y="1690"/>
                    <a:pt x="37722" y="1690"/>
                  </a:cubicBezTo>
                  <a:cubicBezTo>
                    <a:pt x="37205" y="1690"/>
                    <a:pt x="36689" y="1865"/>
                    <a:pt x="36184" y="2275"/>
                  </a:cubicBezTo>
                  <a:cubicBezTo>
                    <a:pt x="36350" y="5483"/>
                    <a:pt x="34084" y="8391"/>
                    <a:pt x="30884" y="8391"/>
                  </a:cubicBezTo>
                  <a:cubicBezTo>
                    <a:pt x="30426" y="8391"/>
                    <a:pt x="29948" y="8331"/>
                    <a:pt x="29457" y="8204"/>
                  </a:cubicBezTo>
                  <a:cubicBezTo>
                    <a:pt x="27064" y="7597"/>
                    <a:pt x="26325" y="5895"/>
                    <a:pt x="25159" y="3942"/>
                  </a:cubicBezTo>
                  <a:cubicBezTo>
                    <a:pt x="23947" y="1922"/>
                    <a:pt x="21861" y="1390"/>
                    <a:pt x="19699" y="1390"/>
                  </a:cubicBezTo>
                  <a:cubicBezTo>
                    <a:pt x="18802" y="1390"/>
                    <a:pt x="17892" y="1481"/>
                    <a:pt x="17027" y="1596"/>
                  </a:cubicBezTo>
                  <a:cubicBezTo>
                    <a:pt x="16562" y="4121"/>
                    <a:pt x="15348" y="6621"/>
                    <a:pt x="12836" y="7657"/>
                  </a:cubicBezTo>
                  <a:cubicBezTo>
                    <a:pt x="12163" y="7931"/>
                    <a:pt x="11436" y="8067"/>
                    <a:pt x="10711" y="8067"/>
                  </a:cubicBezTo>
                  <a:cubicBezTo>
                    <a:pt x="9072" y="8067"/>
                    <a:pt x="7440" y="7372"/>
                    <a:pt x="6466" y="6002"/>
                  </a:cubicBezTo>
                  <a:cubicBezTo>
                    <a:pt x="6001" y="5359"/>
                    <a:pt x="5787" y="4573"/>
                    <a:pt x="5430" y="3870"/>
                  </a:cubicBezTo>
                  <a:cubicBezTo>
                    <a:pt x="5311" y="3620"/>
                    <a:pt x="5168" y="3382"/>
                    <a:pt x="5037" y="3132"/>
                  </a:cubicBezTo>
                  <a:cubicBezTo>
                    <a:pt x="4918" y="3799"/>
                    <a:pt x="4739" y="4513"/>
                    <a:pt x="4716" y="5168"/>
                  </a:cubicBezTo>
                  <a:cubicBezTo>
                    <a:pt x="4632" y="8407"/>
                    <a:pt x="5049" y="11657"/>
                    <a:pt x="5275" y="14884"/>
                  </a:cubicBezTo>
                  <a:cubicBezTo>
                    <a:pt x="5966" y="24683"/>
                    <a:pt x="6109" y="34481"/>
                    <a:pt x="5656" y="44292"/>
                  </a:cubicBezTo>
                  <a:cubicBezTo>
                    <a:pt x="5227" y="53746"/>
                    <a:pt x="4465" y="63163"/>
                    <a:pt x="4442" y="72629"/>
                  </a:cubicBezTo>
                  <a:cubicBezTo>
                    <a:pt x="4442" y="91000"/>
                    <a:pt x="1953" y="121802"/>
                    <a:pt x="1" y="140030"/>
                  </a:cubicBezTo>
                  <a:cubicBezTo>
                    <a:pt x="10133" y="140292"/>
                    <a:pt x="21861" y="140542"/>
                    <a:pt x="32005" y="140780"/>
                  </a:cubicBezTo>
                  <a:cubicBezTo>
                    <a:pt x="32432" y="140790"/>
                    <a:pt x="32865" y="140794"/>
                    <a:pt x="33303" y="140794"/>
                  </a:cubicBezTo>
                  <a:cubicBezTo>
                    <a:pt x="39120" y="140794"/>
                    <a:pt x="45822" y="140011"/>
                    <a:pt x="51986" y="140011"/>
                  </a:cubicBezTo>
                  <a:cubicBezTo>
                    <a:pt x="54034" y="140011"/>
                    <a:pt x="56023" y="140097"/>
                    <a:pt x="57901" y="140328"/>
                  </a:cubicBezTo>
                  <a:cubicBezTo>
                    <a:pt x="60644" y="140666"/>
                    <a:pt x="63457" y="140791"/>
                    <a:pt x="66310" y="140791"/>
                  </a:cubicBezTo>
                  <a:cubicBezTo>
                    <a:pt x="74253" y="140791"/>
                    <a:pt x="82509" y="139825"/>
                    <a:pt x="90440" y="139825"/>
                  </a:cubicBezTo>
                  <a:cubicBezTo>
                    <a:pt x="92977" y="139825"/>
                    <a:pt x="95480" y="139924"/>
                    <a:pt x="97930" y="140185"/>
                  </a:cubicBezTo>
                  <a:cubicBezTo>
                    <a:pt x="99141" y="140313"/>
                    <a:pt x="100272" y="140365"/>
                    <a:pt x="101352" y="140365"/>
                  </a:cubicBezTo>
                  <a:cubicBezTo>
                    <a:pt x="105972" y="140365"/>
                    <a:pt x="109648" y="139412"/>
                    <a:pt x="114616" y="139412"/>
                  </a:cubicBezTo>
                  <a:cubicBezTo>
                    <a:pt x="115049" y="139412"/>
                    <a:pt x="115490" y="139419"/>
                    <a:pt x="115944" y="139435"/>
                  </a:cubicBezTo>
                  <a:cubicBezTo>
                    <a:pt x="123474" y="139709"/>
                    <a:pt x="129341" y="139734"/>
                    <a:pt x="136298" y="139734"/>
                  </a:cubicBezTo>
                  <a:cubicBezTo>
                    <a:pt x="137788" y="139734"/>
                    <a:pt x="139329" y="139732"/>
                    <a:pt x="140947" y="139732"/>
                  </a:cubicBezTo>
                  <a:cubicBezTo>
                    <a:pt x="151020" y="139732"/>
                    <a:pt x="160771" y="137923"/>
                    <a:pt x="170855" y="137804"/>
                  </a:cubicBezTo>
                  <a:cubicBezTo>
                    <a:pt x="171343" y="137798"/>
                    <a:pt x="171846" y="137796"/>
                    <a:pt x="172360" y="137796"/>
                  </a:cubicBezTo>
                  <a:cubicBezTo>
                    <a:pt x="183143" y="137796"/>
                    <a:pt x="199341" y="138940"/>
                    <a:pt x="204205" y="139304"/>
                  </a:cubicBezTo>
                  <a:cubicBezTo>
                    <a:pt x="205133" y="139375"/>
                    <a:pt x="205633" y="139411"/>
                    <a:pt x="205633" y="139411"/>
                  </a:cubicBezTo>
                  <a:lnTo>
                    <a:pt x="236578" y="141364"/>
                  </a:lnTo>
                  <a:lnTo>
                    <a:pt x="260307" y="142864"/>
                  </a:lnTo>
                  <a:cubicBezTo>
                    <a:pt x="260307" y="142864"/>
                    <a:pt x="268344" y="120992"/>
                    <a:pt x="261200" y="15765"/>
                  </a:cubicBezTo>
                  <a:lnTo>
                    <a:pt x="260259" y="668"/>
                  </a:lnTo>
                  <a:cubicBezTo>
                    <a:pt x="257807" y="453"/>
                    <a:pt x="255342" y="227"/>
                    <a:pt x="252877" y="1"/>
                  </a:cubicBezTo>
                  <a:close/>
                </a:path>
              </a:pathLst>
            </a:custGeom>
            <a:solidFill>
              <a:srgbClr val="F6EF89"/>
            </a:solidFill>
            <a:ln w="381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31" name="Google Shape;331;p8"/>
            <p:cNvSpPr/>
            <p:nvPr/>
          </p:nvSpPr>
          <p:spPr>
            <a:xfrm>
              <a:off x="418241" y="216981"/>
              <a:ext cx="8413926" cy="4516813"/>
            </a:xfrm>
            <a:custGeom>
              <a:avLst/>
              <a:gdLst/>
              <a:ahLst/>
              <a:cxnLst/>
              <a:rect l="l" t="t" r="r" b="b"/>
              <a:pathLst>
                <a:path w="268344" h="144054" fill="none" extrusionOk="0">
                  <a:moveTo>
                    <a:pt x="261200" y="16955"/>
                  </a:moveTo>
                  <a:lnTo>
                    <a:pt x="260259" y="1858"/>
                  </a:lnTo>
                  <a:cubicBezTo>
                    <a:pt x="257807" y="1643"/>
                    <a:pt x="255342" y="1417"/>
                    <a:pt x="252877" y="1191"/>
                  </a:cubicBezTo>
                  <a:cubicBezTo>
                    <a:pt x="253699" y="4858"/>
                    <a:pt x="251532" y="8728"/>
                    <a:pt x="247401" y="9132"/>
                  </a:cubicBezTo>
                  <a:cubicBezTo>
                    <a:pt x="245186" y="9347"/>
                    <a:pt x="243281" y="8442"/>
                    <a:pt x="241733" y="6894"/>
                  </a:cubicBezTo>
                  <a:cubicBezTo>
                    <a:pt x="240043" y="5227"/>
                    <a:pt x="236828" y="0"/>
                    <a:pt x="233970" y="2322"/>
                  </a:cubicBezTo>
                  <a:cubicBezTo>
                    <a:pt x="234173" y="5989"/>
                    <a:pt x="231172" y="9263"/>
                    <a:pt x="227243" y="8251"/>
                  </a:cubicBezTo>
                  <a:cubicBezTo>
                    <a:pt x="224850" y="7644"/>
                    <a:pt x="224124" y="5942"/>
                    <a:pt x="222945" y="3989"/>
                  </a:cubicBezTo>
                  <a:cubicBezTo>
                    <a:pt x="221231" y="1131"/>
                    <a:pt x="217766" y="1250"/>
                    <a:pt x="214825" y="1643"/>
                  </a:cubicBezTo>
                  <a:cubicBezTo>
                    <a:pt x="214361" y="4168"/>
                    <a:pt x="213134" y="6668"/>
                    <a:pt x="210622" y="7692"/>
                  </a:cubicBezTo>
                  <a:cubicBezTo>
                    <a:pt x="208610" y="8513"/>
                    <a:pt x="206134" y="8097"/>
                    <a:pt x="204645" y="6501"/>
                  </a:cubicBezTo>
                  <a:cubicBezTo>
                    <a:pt x="204443" y="5287"/>
                    <a:pt x="204312" y="4060"/>
                    <a:pt x="204312" y="2798"/>
                  </a:cubicBezTo>
                  <a:lnTo>
                    <a:pt x="198775" y="3251"/>
                  </a:lnTo>
                  <a:cubicBezTo>
                    <a:pt x="199264" y="6894"/>
                    <a:pt x="198847" y="11621"/>
                    <a:pt x="194239" y="11847"/>
                  </a:cubicBezTo>
                  <a:cubicBezTo>
                    <a:pt x="189167" y="12085"/>
                    <a:pt x="187345" y="6823"/>
                    <a:pt x="186310" y="2751"/>
                  </a:cubicBezTo>
                  <a:cubicBezTo>
                    <a:pt x="184178" y="2810"/>
                    <a:pt x="182059" y="2691"/>
                    <a:pt x="179940" y="2715"/>
                  </a:cubicBezTo>
                  <a:cubicBezTo>
                    <a:pt x="181130" y="6537"/>
                    <a:pt x="178416" y="11978"/>
                    <a:pt x="174415" y="12549"/>
                  </a:cubicBezTo>
                  <a:cubicBezTo>
                    <a:pt x="169486" y="13228"/>
                    <a:pt x="166331" y="6906"/>
                    <a:pt x="166974" y="2548"/>
                  </a:cubicBezTo>
                  <a:cubicBezTo>
                    <a:pt x="163235" y="2084"/>
                    <a:pt x="159675" y="3977"/>
                    <a:pt x="156818" y="6311"/>
                  </a:cubicBezTo>
                  <a:cubicBezTo>
                    <a:pt x="155080" y="7739"/>
                    <a:pt x="153472" y="9954"/>
                    <a:pt x="151079" y="10228"/>
                  </a:cubicBezTo>
                  <a:cubicBezTo>
                    <a:pt x="147293" y="10644"/>
                    <a:pt x="144245" y="6799"/>
                    <a:pt x="143757" y="3275"/>
                  </a:cubicBezTo>
                  <a:cubicBezTo>
                    <a:pt x="141006" y="3882"/>
                    <a:pt x="138268" y="3929"/>
                    <a:pt x="135482" y="3453"/>
                  </a:cubicBezTo>
                  <a:cubicBezTo>
                    <a:pt x="134553" y="6965"/>
                    <a:pt x="131600" y="10835"/>
                    <a:pt x="127767" y="10716"/>
                  </a:cubicBezTo>
                  <a:cubicBezTo>
                    <a:pt x="123885" y="10597"/>
                    <a:pt x="121552" y="6370"/>
                    <a:pt x="121016" y="2846"/>
                  </a:cubicBezTo>
                  <a:cubicBezTo>
                    <a:pt x="118694" y="2810"/>
                    <a:pt x="116360" y="2786"/>
                    <a:pt x="114039" y="2751"/>
                  </a:cubicBezTo>
                  <a:cubicBezTo>
                    <a:pt x="114955" y="5906"/>
                    <a:pt x="113027" y="10216"/>
                    <a:pt x="109848" y="11109"/>
                  </a:cubicBezTo>
                  <a:cubicBezTo>
                    <a:pt x="105430" y="12371"/>
                    <a:pt x="102633" y="6668"/>
                    <a:pt x="102263" y="2834"/>
                  </a:cubicBezTo>
                  <a:cubicBezTo>
                    <a:pt x="99608" y="2751"/>
                    <a:pt x="96953" y="2691"/>
                    <a:pt x="94298" y="2620"/>
                  </a:cubicBezTo>
                  <a:cubicBezTo>
                    <a:pt x="93917" y="6108"/>
                    <a:pt x="91310" y="10335"/>
                    <a:pt x="87607" y="10430"/>
                  </a:cubicBezTo>
                  <a:cubicBezTo>
                    <a:pt x="83761" y="10537"/>
                    <a:pt x="81261" y="6668"/>
                    <a:pt x="81451" y="3155"/>
                  </a:cubicBezTo>
                  <a:cubicBezTo>
                    <a:pt x="79118" y="3489"/>
                    <a:pt x="76796" y="3584"/>
                    <a:pt x="74450" y="3465"/>
                  </a:cubicBezTo>
                  <a:cubicBezTo>
                    <a:pt x="74593" y="7013"/>
                    <a:pt x="71783" y="10537"/>
                    <a:pt x="67973" y="10228"/>
                  </a:cubicBezTo>
                  <a:cubicBezTo>
                    <a:pt x="64402" y="9942"/>
                    <a:pt x="62032" y="6358"/>
                    <a:pt x="62461" y="3013"/>
                  </a:cubicBezTo>
                  <a:cubicBezTo>
                    <a:pt x="60008" y="2786"/>
                    <a:pt x="57555" y="2560"/>
                    <a:pt x="55079" y="2334"/>
                  </a:cubicBezTo>
                  <a:cubicBezTo>
                    <a:pt x="55900" y="6001"/>
                    <a:pt x="53745" y="9871"/>
                    <a:pt x="49602" y="10275"/>
                  </a:cubicBezTo>
                  <a:cubicBezTo>
                    <a:pt x="47388" y="10490"/>
                    <a:pt x="45483" y="9585"/>
                    <a:pt x="43935" y="8037"/>
                  </a:cubicBezTo>
                  <a:cubicBezTo>
                    <a:pt x="42256" y="6370"/>
                    <a:pt x="39041" y="1143"/>
                    <a:pt x="36184" y="3465"/>
                  </a:cubicBezTo>
                  <a:cubicBezTo>
                    <a:pt x="36374" y="7132"/>
                    <a:pt x="33386" y="10406"/>
                    <a:pt x="29457" y="9394"/>
                  </a:cubicBezTo>
                  <a:cubicBezTo>
                    <a:pt x="27064" y="8787"/>
                    <a:pt x="26325" y="7085"/>
                    <a:pt x="25159" y="5132"/>
                  </a:cubicBezTo>
                  <a:cubicBezTo>
                    <a:pt x="23444" y="2274"/>
                    <a:pt x="19979" y="2393"/>
                    <a:pt x="17027" y="2786"/>
                  </a:cubicBezTo>
                  <a:cubicBezTo>
                    <a:pt x="16562" y="5311"/>
                    <a:pt x="15348" y="7811"/>
                    <a:pt x="12836" y="8847"/>
                  </a:cubicBezTo>
                  <a:cubicBezTo>
                    <a:pt x="10645" y="9740"/>
                    <a:pt x="7871" y="9168"/>
                    <a:pt x="6466" y="7192"/>
                  </a:cubicBezTo>
                  <a:cubicBezTo>
                    <a:pt x="6001" y="6549"/>
                    <a:pt x="5787" y="5763"/>
                    <a:pt x="5430" y="5060"/>
                  </a:cubicBezTo>
                  <a:cubicBezTo>
                    <a:pt x="5311" y="4810"/>
                    <a:pt x="5168" y="4572"/>
                    <a:pt x="5037" y="4322"/>
                  </a:cubicBezTo>
                  <a:cubicBezTo>
                    <a:pt x="4918" y="4989"/>
                    <a:pt x="4739" y="5703"/>
                    <a:pt x="4716" y="6358"/>
                  </a:cubicBezTo>
                  <a:cubicBezTo>
                    <a:pt x="4632" y="9597"/>
                    <a:pt x="5049" y="12847"/>
                    <a:pt x="5275" y="16074"/>
                  </a:cubicBezTo>
                  <a:cubicBezTo>
                    <a:pt x="5966" y="25873"/>
                    <a:pt x="6109" y="35671"/>
                    <a:pt x="5656" y="45482"/>
                  </a:cubicBezTo>
                  <a:cubicBezTo>
                    <a:pt x="5227" y="54936"/>
                    <a:pt x="4465" y="64353"/>
                    <a:pt x="4442" y="73819"/>
                  </a:cubicBezTo>
                  <a:cubicBezTo>
                    <a:pt x="4442" y="92190"/>
                    <a:pt x="1953" y="122992"/>
                    <a:pt x="1" y="141220"/>
                  </a:cubicBezTo>
                  <a:cubicBezTo>
                    <a:pt x="10133" y="141482"/>
                    <a:pt x="21861" y="141732"/>
                    <a:pt x="32005" y="141970"/>
                  </a:cubicBezTo>
                  <a:cubicBezTo>
                    <a:pt x="39994" y="142149"/>
                    <a:pt x="49947" y="140541"/>
                    <a:pt x="57901" y="141518"/>
                  </a:cubicBezTo>
                  <a:cubicBezTo>
                    <a:pt x="70724" y="143101"/>
                    <a:pt x="85071" y="140006"/>
                    <a:pt x="97930" y="141375"/>
                  </a:cubicBezTo>
                  <a:cubicBezTo>
                    <a:pt x="104776" y="142101"/>
                    <a:pt x="109062" y="140387"/>
                    <a:pt x="115944" y="140625"/>
                  </a:cubicBezTo>
                  <a:cubicBezTo>
                    <a:pt x="125088" y="140958"/>
                    <a:pt x="131779" y="140922"/>
                    <a:pt x="140947" y="140922"/>
                  </a:cubicBezTo>
                  <a:cubicBezTo>
                    <a:pt x="151020" y="140922"/>
                    <a:pt x="160771" y="139113"/>
                    <a:pt x="170855" y="138994"/>
                  </a:cubicBezTo>
                  <a:cubicBezTo>
                    <a:pt x="181571" y="138875"/>
                    <a:pt x="199109" y="140113"/>
                    <a:pt x="204205" y="140494"/>
                  </a:cubicBezTo>
                  <a:cubicBezTo>
                    <a:pt x="205133" y="140565"/>
                    <a:pt x="205633" y="140601"/>
                    <a:pt x="205633" y="140601"/>
                  </a:cubicBezTo>
                  <a:lnTo>
                    <a:pt x="236578" y="142554"/>
                  </a:lnTo>
                  <a:lnTo>
                    <a:pt x="260307" y="144054"/>
                  </a:lnTo>
                  <a:cubicBezTo>
                    <a:pt x="260307" y="144054"/>
                    <a:pt x="268344" y="122182"/>
                    <a:pt x="261200" y="1695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332" name="Google Shape;332;p8"/>
          <p:cNvSpPr txBox="1">
            <a:spLocks noGrp="1"/>
          </p:cNvSpPr>
          <p:nvPr>
            <p:ph type="title"/>
          </p:nvPr>
        </p:nvSpPr>
        <p:spPr>
          <a:xfrm>
            <a:off x="2108201" y="2351000"/>
            <a:ext cx="7975600" cy="1804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10640" b="1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384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384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384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384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384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384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384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384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21070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accent2"/>
        </a:solid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4" name="Google Shape;334;p9"/>
          <p:cNvGrpSpPr/>
          <p:nvPr/>
        </p:nvGrpSpPr>
        <p:grpSpPr>
          <a:xfrm>
            <a:off x="-200" y="18400"/>
            <a:ext cx="12192000" cy="6821200"/>
            <a:chOff x="-150" y="13800"/>
            <a:chExt cx="9144000" cy="5115900"/>
          </a:xfrm>
        </p:grpSpPr>
        <p:grpSp>
          <p:nvGrpSpPr>
            <p:cNvPr id="335" name="Google Shape;335;p9"/>
            <p:cNvGrpSpPr/>
            <p:nvPr/>
          </p:nvGrpSpPr>
          <p:grpSpPr>
            <a:xfrm>
              <a:off x="318911" y="13800"/>
              <a:ext cx="8506178" cy="5115900"/>
              <a:chOff x="318911" y="-66425"/>
              <a:chExt cx="8506178" cy="5115900"/>
            </a:xfrm>
          </p:grpSpPr>
          <p:cxnSp>
            <p:nvCxnSpPr>
              <p:cNvPr id="336" name="Google Shape;336;p9"/>
              <p:cNvCxnSpPr/>
              <p:nvPr/>
            </p:nvCxnSpPr>
            <p:spPr>
              <a:xfrm>
                <a:off x="3189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7" name="Google Shape;337;p9"/>
              <p:cNvCxnSpPr/>
              <p:nvPr/>
            </p:nvCxnSpPr>
            <p:spPr>
              <a:xfrm>
                <a:off x="7055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8" name="Google Shape;338;p9"/>
              <p:cNvCxnSpPr/>
              <p:nvPr/>
            </p:nvCxnSpPr>
            <p:spPr>
              <a:xfrm>
                <a:off x="10922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9" name="Google Shape;339;p9"/>
              <p:cNvCxnSpPr/>
              <p:nvPr/>
            </p:nvCxnSpPr>
            <p:spPr>
              <a:xfrm>
                <a:off x="14788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0" name="Google Shape;340;p9"/>
              <p:cNvCxnSpPr/>
              <p:nvPr/>
            </p:nvCxnSpPr>
            <p:spPr>
              <a:xfrm>
                <a:off x="18654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1" name="Google Shape;341;p9"/>
              <p:cNvCxnSpPr/>
              <p:nvPr/>
            </p:nvCxnSpPr>
            <p:spPr>
              <a:xfrm>
                <a:off x="22521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2" name="Google Shape;342;p9"/>
              <p:cNvCxnSpPr/>
              <p:nvPr/>
            </p:nvCxnSpPr>
            <p:spPr>
              <a:xfrm>
                <a:off x="26387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3" name="Google Shape;343;p9"/>
              <p:cNvCxnSpPr/>
              <p:nvPr/>
            </p:nvCxnSpPr>
            <p:spPr>
              <a:xfrm>
                <a:off x="30254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4" name="Google Shape;344;p9"/>
              <p:cNvCxnSpPr/>
              <p:nvPr/>
            </p:nvCxnSpPr>
            <p:spPr>
              <a:xfrm>
                <a:off x="34120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5" name="Google Shape;345;p9"/>
              <p:cNvCxnSpPr/>
              <p:nvPr/>
            </p:nvCxnSpPr>
            <p:spPr>
              <a:xfrm>
                <a:off x="37987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6" name="Google Shape;346;p9"/>
              <p:cNvCxnSpPr/>
              <p:nvPr/>
            </p:nvCxnSpPr>
            <p:spPr>
              <a:xfrm>
                <a:off x="41853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7" name="Google Shape;347;p9"/>
              <p:cNvCxnSpPr/>
              <p:nvPr/>
            </p:nvCxnSpPr>
            <p:spPr>
              <a:xfrm>
                <a:off x="45720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8" name="Google Shape;348;p9"/>
              <p:cNvCxnSpPr/>
              <p:nvPr/>
            </p:nvCxnSpPr>
            <p:spPr>
              <a:xfrm>
                <a:off x="49586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9" name="Google Shape;349;p9"/>
              <p:cNvCxnSpPr/>
              <p:nvPr/>
            </p:nvCxnSpPr>
            <p:spPr>
              <a:xfrm>
                <a:off x="53452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0" name="Google Shape;350;p9"/>
              <p:cNvCxnSpPr/>
              <p:nvPr/>
            </p:nvCxnSpPr>
            <p:spPr>
              <a:xfrm>
                <a:off x="57319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1" name="Google Shape;351;p9"/>
              <p:cNvCxnSpPr/>
              <p:nvPr/>
            </p:nvCxnSpPr>
            <p:spPr>
              <a:xfrm>
                <a:off x="61185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2" name="Google Shape;352;p9"/>
              <p:cNvCxnSpPr/>
              <p:nvPr/>
            </p:nvCxnSpPr>
            <p:spPr>
              <a:xfrm>
                <a:off x="65052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3" name="Google Shape;353;p9"/>
              <p:cNvCxnSpPr/>
              <p:nvPr/>
            </p:nvCxnSpPr>
            <p:spPr>
              <a:xfrm>
                <a:off x="68918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4" name="Google Shape;354;p9"/>
              <p:cNvCxnSpPr/>
              <p:nvPr/>
            </p:nvCxnSpPr>
            <p:spPr>
              <a:xfrm>
                <a:off x="72785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5" name="Google Shape;355;p9"/>
              <p:cNvCxnSpPr/>
              <p:nvPr/>
            </p:nvCxnSpPr>
            <p:spPr>
              <a:xfrm>
                <a:off x="76651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6" name="Google Shape;356;p9"/>
              <p:cNvCxnSpPr/>
              <p:nvPr/>
            </p:nvCxnSpPr>
            <p:spPr>
              <a:xfrm>
                <a:off x="80518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7" name="Google Shape;357;p9"/>
              <p:cNvCxnSpPr/>
              <p:nvPr/>
            </p:nvCxnSpPr>
            <p:spPr>
              <a:xfrm>
                <a:off x="84384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8" name="Google Shape;358;p9"/>
              <p:cNvCxnSpPr/>
              <p:nvPr/>
            </p:nvCxnSpPr>
            <p:spPr>
              <a:xfrm>
                <a:off x="88250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59" name="Google Shape;359;p9"/>
            <p:cNvCxnSpPr/>
            <p:nvPr/>
          </p:nvCxnSpPr>
          <p:spPr>
            <a:xfrm>
              <a:off x="-150" y="31935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0" name="Google Shape;360;p9"/>
            <p:cNvCxnSpPr/>
            <p:nvPr/>
          </p:nvCxnSpPr>
          <p:spPr>
            <a:xfrm>
              <a:off x="-150" y="6676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1" name="Google Shape;361;p9"/>
            <p:cNvCxnSpPr/>
            <p:nvPr/>
          </p:nvCxnSpPr>
          <p:spPr>
            <a:xfrm>
              <a:off x="-150" y="101603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2" name="Google Shape;362;p9"/>
            <p:cNvCxnSpPr/>
            <p:nvPr/>
          </p:nvCxnSpPr>
          <p:spPr>
            <a:xfrm>
              <a:off x="-150" y="1364377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3" name="Google Shape;363;p9"/>
            <p:cNvCxnSpPr/>
            <p:nvPr/>
          </p:nvCxnSpPr>
          <p:spPr>
            <a:xfrm>
              <a:off x="-150" y="1712719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4" name="Google Shape;364;p9"/>
            <p:cNvCxnSpPr/>
            <p:nvPr/>
          </p:nvCxnSpPr>
          <p:spPr>
            <a:xfrm>
              <a:off x="-150" y="206106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5" name="Google Shape;365;p9"/>
            <p:cNvCxnSpPr/>
            <p:nvPr/>
          </p:nvCxnSpPr>
          <p:spPr>
            <a:xfrm>
              <a:off x="-150" y="2409404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6" name="Google Shape;366;p9"/>
            <p:cNvCxnSpPr/>
            <p:nvPr/>
          </p:nvCxnSpPr>
          <p:spPr>
            <a:xfrm>
              <a:off x="-150" y="2757746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7" name="Google Shape;367;p9"/>
            <p:cNvCxnSpPr/>
            <p:nvPr/>
          </p:nvCxnSpPr>
          <p:spPr>
            <a:xfrm>
              <a:off x="-150" y="310608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8" name="Google Shape;368;p9"/>
            <p:cNvCxnSpPr/>
            <p:nvPr/>
          </p:nvCxnSpPr>
          <p:spPr>
            <a:xfrm>
              <a:off x="-150" y="3454431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9" name="Google Shape;369;p9"/>
            <p:cNvCxnSpPr/>
            <p:nvPr/>
          </p:nvCxnSpPr>
          <p:spPr>
            <a:xfrm>
              <a:off x="-150" y="3802773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0" name="Google Shape;370;p9"/>
            <p:cNvCxnSpPr/>
            <p:nvPr/>
          </p:nvCxnSpPr>
          <p:spPr>
            <a:xfrm>
              <a:off x="-150" y="415111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1" name="Google Shape;371;p9"/>
            <p:cNvCxnSpPr/>
            <p:nvPr/>
          </p:nvCxnSpPr>
          <p:spPr>
            <a:xfrm>
              <a:off x="-150" y="449945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2" name="Google Shape;372;p9"/>
            <p:cNvCxnSpPr/>
            <p:nvPr/>
          </p:nvCxnSpPr>
          <p:spPr>
            <a:xfrm>
              <a:off x="-150" y="48478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73" name="Google Shape;373;p9"/>
          <p:cNvSpPr/>
          <p:nvPr/>
        </p:nvSpPr>
        <p:spPr>
          <a:xfrm flipH="1">
            <a:off x="992194" y="5457032"/>
            <a:ext cx="10765091" cy="989605"/>
          </a:xfrm>
          <a:custGeom>
            <a:avLst/>
            <a:gdLst/>
            <a:ahLst/>
            <a:cxnLst/>
            <a:rect l="l" t="t" r="r" b="b"/>
            <a:pathLst>
              <a:path w="257497" h="23671" extrusionOk="0">
                <a:moveTo>
                  <a:pt x="27633" y="1"/>
                </a:moveTo>
                <a:cubicBezTo>
                  <a:pt x="25731" y="1"/>
                  <a:pt x="23830" y="40"/>
                  <a:pt x="21931" y="120"/>
                </a:cubicBezTo>
                <a:cubicBezTo>
                  <a:pt x="21624" y="133"/>
                  <a:pt x="21257" y="137"/>
                  <a:pt x="20846" y="137"/>
                </a:cubicBezTo>
                <a:cubicBezTo>
                  <a:pt x="20109" y="137"/>
                  <a:pt x="19228" y="124"/>
                  <a:pt x="18276" y="124"/>
                </a:cubicBezTo>
                <a:cubicBezTo>
                  <a:pt x="14353" y="124"/>
                  <a:pt x="9245" y="349"/>
                  <a:pt x="8251" y="2656"/>
                </a:cubicBezTo>
                <a:cubicBezTo>
                  <a:pt x="7703" y="3954"/>
                  <a:pt x="953" y="22313"/>
                  <a:pt x="0" y="22384"/>
                </a:cubicBezTo>
                <a:cubicBezTo>
                  <a:pt x="4904" y="22064"/>
                  <a:pt x="10033" y="21938"/>
                  <a:pt x="15314" y="21938"/>
                </a:cubicBezTo>
                <a:cubicBezTo>
                  <a:pt x="34886" y="21938"/>
                  <a:pt x="56550" y="23671"/>
                  <a:pt x="76616" y="23671"/>
                </a:cubicBezTo>
                <a:cubicBezTo>
                  <a:pt x="84945" y="23671"/>
                  <a:pt x="92998" y="23372"/>
                  <a:pt x="100513" y="22527"/>
                </a:cubicBezTo>
                <a:cubicBezTo>
                  <a:pt x="105763" y="21932"/>
                  <a:pt x="111002" y="20980"/>
                  <a:pt x="116288" y="20741"/>
                </a:cubicBezTo>
                <a:cubicBezTo>
                  <a:pt x="117304" y="20694"/>
                  <a:pt x="118319" y="20673"/>
                  <a:pt x="119334" y="20673"/>
                </a:cubicBezTo>
                <a:cubicBezTo>
                  <a:pt x="127230" y="20673"/>
                  <a:pt x="135105" y="21956"/>
                  <a:pt x="143018" y="22146"/>
                </a:cubicBezTo>
                <a:cubicBezTo>
                  <a:pt x="143758" y="22163"/>
                  <a:pt x="144498" y="22171"/>
                  <a:pt x="145239" y="22171"/>
                </a:cubicBezTo>
                <a:cubicBezTo>
                  <a:pt x="150270" y="22171"/>
                  <a:pt x="155294" y="21820"/>
                  <a:pt x="160318" y="21622"/>
                </a:cubicBezTo>
                <a:cubicBezTo>
                  <a:pt x="174093" y="21099"/>
                  <a:pt x="252079" y="21515"/>
                  <a:pt x="257318" y="19551"/>
                </a:cubicBezTo>
                <a:cubicBezTo>
                  <a:pt x="257497" y="16324"/>
                  <a:pt x="200978" y="18003"/>
                  <a:pt x="199513" y="15122"/>
                </a:cubicBezTo>
                <a:cubicBezTo>
                  <a:pt x="199204" y="14503"/>
                  <a:pt x="198846" y="13883"/>
                  <a:pt x="198263" y="13491"/>
                </a:cubicBezTo>
                <a:cubicBezTo>
                  <a:pt x="197560" y="13002"/>
                  <a:pt x="196656" y="12943"/>
                  <a:pt x="195810" y="12883"/>
                </a:cubicBezTo>
                <a:cubicBezTo>
                  <a:pt x="177757" y="11825"/>
                  <a:pt x="159684" y="11296"/>
                  <a:pt x="141606" y="11296"/>
                </a:cubicBezTo>
                <a:cubicBezTo>
                  <a:pt x="135278" y="11296"/>
                  <a:pt x="128950" y="11361"/>
                  <a:pt x="122623" y="11490"/>
                </a:cubicBezTo>
                <a:cubicBezTo>
                  <a:pt x="117854" y="11589"/>
                  <a:pt x="113070" y="11723"/>
                  <a:pt x="108293" y="11723"/>
                </a:cubicBezTo>
                <a:cubicBezTo>
                  <a:pt x="101561" y="11723"/>
                  <a:pt x="94841" y="11457"/>
                  <a:pt x="88190" y="10454"/>
                </a:cubicBezTo>
                <a:cubicBezTo>
                  <a:pt x="77248" y="8823"/>
                  <a:pt x="66711" y="5216"/>
                  <a:pt x="55888" y="2942"/>
                </a:cubicBezTo>
                <a:cubicBezTo>
                  <a:pt x="46605" y="988"/>
                  <a:pt x="37115" y="1"/>
                  <a:pt x="27633" y="1"/>
                </a:cubicBezTo>
                <a:close/>
              </a:path>
            </a:pathLst>
          </a:custGeom>
          <a:solidFill>
            <a:srgbClr val="4D3B60">
              <a:alpha val="59550"/>
            </a:srgbClr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374" name="Google Shape;374;p9"/>
          <p:cNvGrpSpPr/>
          <p:nvPr/>
        </p:nvGrpSpPr>
        <p:grpSpPr>
          <a:xfrm flipH="1">
            <a:off x="557654" y="289310"/>
            <a:ext cx="11218568" cy="6022417"/>
            <a:chOff x="418241" y="216981"/>
            <a:chExt cx="8413926" cy="4516813"/>
          </a:xfrm>
        </p:grpSpPr>
        <p:sp>
          <p:nvSpPr>
            <p:cNvPr id="375" name="Google Shape;375;p9"/>
            <p:cNvSpPr/>
            <p:nvPr/>
          </p:nvSpPr>
          <p:spPr>
            <a:xfrm>
              <a:off x="418241" y="254294"/>
              <a:ext cx="8413926" cy="4479501"/>
            </a:xfrm>
            <a:custGeom>
              <a:avLst/>
              <a:gdLst/>
              <a:ahLst/>
              <a:cxnLst/>
              <a:rect l="l" t="t" r="r" b="b"/>
              <a:pathLst>
                <a:path w="268344" h="142864" extrusionOk="0">
                  <a:moveTo>
                    <a:pt x="252877" y="1"/>
                  </a:moveTo>
                  <a:lnTo>
                    <a:pt x="252877" y="1"/>
                  </a:lnTo>
                  <a:cubicBezTo>
                    <a:pt x="253699" y="3668"/>
                    <a:pt x="251532" y="7538"/>
                    <a:pt x="247401" y="7942"/>
                  </a:cubicBezTo>
                  <a:cubicBezTo>
                    <a:pt x="247184" y="7963"/>
                    <a:pt x="246970" y="7974"/>
                    <a:pt x="246760" y="7974"/>
                  </a:cubicBezTo>
                  <a:cubicBezTo>
                    <a:pt x="244817" y="7974"/>
                    <a:pt x="243130" y="7101"/>
                    <a:pt x="241733" y="5704"/>
                  </a:cubicBezTo>
                  <a:cubicBezTo>
                    <a:pt x="240341" y="4332"/>
                    <a:pt x="237917" y="547"/>
                    <a:pt x="235509" y="547"/>
                  </a:cubicBezTo>
                  <a:cubicBezTo>
                    <a:pt x="234992" y="547"/>
                    <a:pt x="234476" y="722"/>
                    <a:pt x="233970" y="1132"/>
                  </a:cubicBezTo>
                  <a:cubicBezTo>
                    <a:pt x="234147" y="4340"/>
                    <a:pt x="231873" y="7248"/>
                    <a:pt x="228671" y="7248"/>
                  </a:cubicBezTo>
                  <a:cubicBezTo>
                    <a:pt x="228212" y="7248"/>
                    <a:pt x="227735" y="7188"/>
                    <a:pt x="227243" y="7061"/>
                  </a:cubicBezTo>
                  <a:cubicBezTo>
                    <a:pt x="224850" y="6454"/>
                    <a:pt x="224124" y="4752"/>
                    <a:pt x="222945" y="2799"/>
                  </a:cubicBezTo>
                  <a:cubicBezTo>
                    <a:pt x="221733" y="779"/>
                    <a:pt x="219647" y="247"/>
                    <a:pt x="217490" y="247"/>
                  </a:cubicBezTo>
                  <a:cubicBezTo>
                    <a:pt x="216595" y="247"/>
                    <a:pt x="215687" y="338"/>
                    <a:pt x="214825" y="453"/>
                  </a:cubicBezTo>
                  <a:cubicBezTo>
                    <a:pt x="214361" y="2978"/>
                    <a:pt x="213134" y="5478"/>
                    <a:pt x="210622" y="6502"/>
                  </a:cubicBezTo>
                  <a:cubicBezTo>
                    <a:pt x="209949" y="6776"/>
                    <a:pt x="209224" y="6913"/>
                    <a:pt x="208502" y="6913"/>
                  </a:cubicBezTo>
                  <a:cubicBezTo>
                    <a:pt x="207064" y="6913"/>
                    <a:pt x="205636" y="6373"/>
                    <a:pt x="204645" y="5311"/>
                  </a:cubicBezTo>
                  <a:cubicBezTo>
                    <a:pt x="204443" y="4097"/>
                    <a:pt x="204312" y="2870"/>
                    <a:pt x="204312" y="1608"/>
                  </a:cubicBezTo>
                  <a:lnTo>
                    <a:pt x="198775" y="2061"/>
                  </a:lnTo>
                  <a:cubicBezTo>
                    <a:pt x="199264" y="5704"/>
                    <a:pt x="198847" y="10431"/>
                    <a:pt x="194239" y="10657"/>
                  </a:cubicBezTo>
                  <a:cubicBezTo>
                    <a:pt x="194128" y="10662"/>
                    <a:pt x="194018" y="10665"/>
                    <a:pt x="193910" y="10665"/>
                  </a:cubicBezTo>
                  <a:cubicBezTo>
                    <a:pt x="189088" y="10665"/>
                    <a:pt x="187323" y="5543"/>
                    <a:pt x="186310" y="1561"/>
                  </a:cubicBezTo>
                  <a:cubicBezTo>
                    <a:pt x="185874" y="1573"/>
                    <a:pt x="185440" y="1578"/>
                    <a:pt x="185005" y="1578"/>
                  </a:cubicBezTo>
                  <a:cubicBezTo>
                    <a:pt x="183511" y="1578"/>
                    <a:pt x="182021" y="1522"/>
                    <a:pt x="180532" y="1522"/>
                  </a:cubicBezTo>
                  <a:cubicBezTo>
                    <a:pt x="180334" y="1522"/>
                    <a:pt x="180137" y="1523"/>
                    <a:pt x="179940" y="1525"/>
                  </a:cubicBezTo>
                  <a:cubicBezTo>
                    <a:pt x="181130" y="5347"/>
                    <a:pt x="178416" y="10788"/>
                    <a:pt x="174415" y="11359"/>
                  </a:cubicBezTo>
                  <a:cubicBezTo>
                    <a:pt x="174168" y="11393"/>
                    <a:pt x="173926" y="11410"/>
                    <a:pt x="173688" y="11410"/>
                  </a:cubicBezTo>
                  <a:cubicBezTo>
                    <a:pt x="169180" y="11410"/>
                    <a:pt x="166363" y="5498"/>
                    <a:pt x="166974" y="1358"/>
                  </a:cubicBezTo>
                  <a:cubicBezTo>
                    <a:pt x="166590" y="1311"/>
                    <a:pt x="166207" y="1288"/>
                    <a:pt x="165827" y="1288"/>
                  </a:cubicBezTo>
                  <a:cubicBezTo>
                    <a:pt x="162511" y="1288"/>
                    <a:pt x="159382" y="3027"/>
                    <a:pt x="156818" y="5121"/>
                  </a:cubicBezTo>
                  <a:cubicBezTo>
                    <a:pt x="155080" y="6549"/>
                    <a:pt x="153472" y="8764"/>
                    <a:pt x="151079" y="9038"/>
                  </a:cubicBezTo>
                  <a:cubicBezTo>
                    <a:pt x="150889" y="9059"/>
                    <a:pt x="150700" y="9069"/>
                    <a:pt x="150514" y="9069"/>
                  </a:cubicBezTo>
                  <a:cubicBezTo>
                    <a:pt x="146993" y="9069"/>
                    <a:pt x="144220" y="5432"/>
                    <a:pt x="143757" y="2085"/>
                  </a:cubicBezTo>
                  <a:cubicBezTo>
                    <a:pt x="142238" y="2420"/>
                    <a:pt x="140722" y="2585"/>
                    <a:pt x="139201" y="2585"/>
                  </a:cubicBezTo>
                  <a:cubicBezTo>
                    <a:pt x="137967" y="2585"/>
                    <a:pt x="136729" y="2476"/>
                    <a:pt x="135482" y="2263"/>
                  </a:cubicBezTo>
                  <a:cubicBezTo>
                    <a:pt x="134567" y="5723"/>
                    <a:pt x="131689" y="9529"/>
                    <a:pt x="127939" y="9529"/>
                  </a:cubicBezTo>
                  <a:cubicBezTo>
                    <a:pt x="127882" y="9529"/>
                    <a:pt x="127824" y="9528"/>
                    <a:pt x="127767" y="9526"/>
                  </a:cubicBezTo>
                  <a:cubicBezTo>
                    <a:pt x="123885" y="9407"/>
                    <a:pt x="121552" y="5180"/>
                    <a:pt x="121016" y="1656"/>
                  </a:cubicBezTo>
                  <a:cubicBezTo>
                    <a:pt x="118694" y="1620"/>
                    <a:pt x="116360" y="1596"/>
                    <a:pt x="114039" y="1561"/>
                  </a:cubicBezTo>
                  <a:lnTo>
                    <a:pt x="114039" y="1561"/>
                  </a:lnTo>
                  <a:cubicBezTo>
                    <a:pt x="114955" y="4716"/>
                    <a:pt x="113027" y="9026"/>
                    <a:pt x="109848" y="9919"/>
                  </a:cubicBezTo>
                  <a:cubicBezTo>
                    <a:pt x="109421" y="10041"/>
                    <a:pt x="109010" y="10098"/>
                    <a:pt x="108615" y="10098"/>
                  </a:cubicBezTo>
                  <a:cubicBezTo>
                    <a:pt x="104913" y="10098"/>
                    <a:pt x="102597" y="5108"/>
                    <a:pt x="102263" y="1644"/>
                  </a:cubicBezTo>
                  <a:cubicBezTo>
                    <a:pt x="99608" y="1561"/>
                    <a:pt x="96953" y="1501"/>
                    <a:pt x="94298" y="1430"/>
                  </a:cubicBezTo>
                  <a:cubicBezTo>
                    <a:pt x="93917" y="4918"/>
                    <a:pt x="91310" y="9145"/>
                    <a:pt x="87607" y="9240"/>
                  </a:cubicBezTo>
                  <a:cubicBezTo>
                    <a:pt x="87555" y="9242"/>
                    <a:pt x="87503" y="9242"/>
                    <a:pt x="87451" y="9242"/>
                  </a:cubicBezTo>
                  <a:cubicBezTo>
                    <a:pt x="83694" y="9242"/>
                    <a:pt x="81263" y="5430"/>
                    <a:pt x="81451" y="1965"/>
                  </a:cubicBezTo>
                  <a:lnTo>
                    <a:pt x="81451" y="1965"/>
                  </a:lnTo>
                  <a:cubicBezTo>
                    <a:pt x="79756" y="2208"/>
                    <a:pt x="78067" y="2324"/>
                    <a:pt x="76371" y="2324"/>
                  </a:cubicBezTo>
                  <a:cubicBezTo>
                    <a:pt x="75732" y="2324"/>
                    <a:pt x="75092" y="2308"/>
                    <a:pt x="74450" y="2275"/>
                  </a:cubicBezTo>
                  <a:lnTo>
                    <a:pt x="74450" y="2275"/>
                  </a:lnTo>
                  <a:cubicBezTo>
                    <a:pt x="74587" y="5677"/>
                    <a:pt x="72010" y="9057"/>
                    <a:pt x="68439" y="9057"/>
                  </a:cubicBezTo>
                  <a:cubicBezTo>
                    <a:pt x="68286" y="9057"/>
                    <a:pt x="68130" y="9051"/>
                    <a:pt x="67973" y="9038"/>
                  </a:cubicBezTo>
                  <a:cubicBezTo>
                    <a:pt x="64402" y="8752"/>
                    <a:pt x="62032" y="5168"/>
                    <a:pt x="62461" y="1823"/>
                  </a:cubicBezTo>
                  <a:cubicBezTo>
                    <a:pt x="60008" y="1596"/>
                    <a:pt x="57555" y="1370"/>
                    <a:pt x="55079" y="1144"/>
                  </a:cubicBezTo>
                  <a:lnTo>
                    <a:pt x="55079" y="1144"/>
                  </a:lnTo>
                  <a:cubicBezTo>
                    <a:pt x="55900" y="4811"/>
                    <a:pt x="53745" y="8681"/>
                    <a:pt x="49602" y="9085"/>
                  </a:cubicBezTo>
                  <a:cubicBezTo>
                    <a:pt x="49386" y="9106"/>
                    <a:pt x="49172" y="9117"/>
                    <a:pt x="48961" y="9117"/>
                  </a:cubicBezTo>
                  <a:cubicBezTo>
                    <a:pt x="47018" y="9117"/>
                    <a:pt x="45331" y="8243"/>
                    <a:pt x="43935" y="6847"/>
                  </a:cubicBezTo>
                  <a:cubicBezTo>
                    <a:pt x="42553" y="5475"/>
                    <a:pt x="40130" y="1690"/>
                    <a:pt x="37722" y="1690"/>
                  </a:cubicBezTo>
                  <a:cubicBezTo>
                    <a:pt x="37205" y="1690"/>
                    <a:pt x="36689" y="1865"/>
                    <a:pt x="36184" y="2275"/>
                  </a:cubicBezTo>
                  <a:cubicBezTo>
                    <a:pt x="36350" y="5483"/>
                    <a:pt x="34084" y="8391"/>
                    <a:pt x="30884" y="8391"/>
                  </a:cubicBezTo>
                  <a:cubicBezTo>
                    <a:pt x="30426" y="8391"/>
                    <a:pt x="29948" y="8331"/>
                    <a:pt x="29457" y="8204"/>
                  </a:cubicBezTo>
                  <a:cubicBezTo>
                    <a:pt x="27064" y="7597"/>
                    <a:pt x="26325" y="5895"/>
                    <a:pt x="25159" y="3942"/>
                  </a:cubicBezTo>
                  <a:cubicBezTo>
                    <a:pt x="23947" y="1922"/>
                    <a:pt x="21861" y="1390"/>
                    <a:pt x="19699" y="1390"/>
                  </a:cubicBezTo>
                  <a:cubicBezTo>
                    <a:pt x="18802" y="1390"/>
                    <a:pt x="17892" y="1481"/>
                    <a:pt x="17027" y="1596"/>
                  </a:cubicBezTo>
                  <a:cubicBezTo>
                    <a:pt x="16562" y="4121"/>
                    <a:pt x="15348" y="6621"/>
                    <a:pt x="12836" y="7657"/>
                  </a:cubicBezTo>
                  <a:cubicBezTo>
                    <a:pt x="12163" y="7931"/>
                    <a:pt x="11436" y="8067"/>
                    <a:pt x="10711" y="8067"/>
                  </a:cubicBezTo>
                  <a:cubicBezTo>
                    <a:pt x="9072" y="8067"/>
                    <a:pt x="7440" y="7372"/>
                    <a:pt x="6466" y="6002"/>
                  </a:cubicBezTo>
                  <a:cubicBezTo>
                    <a:pt x="6001" y="5359"/>
                    <a:pt x="5787" y="4573"/>
                    <a:pt x="5430" y="3870"/>
                  </a:cubicBezTo>
                  <a:cubicBezTo>
                    <a:pt x="5311" y="3620"/>
                    <a:pt x="5168" y="3382"/>
                    <a:pt x="5037" y="3132"/>
                  </a:cubicBezTo>
                  <a:cubicBezTo>
                    <a:pt x="4918" y="3799"/>
                    <a:pt x="4739" y="4513"/>
                    <a:pt x="4716" y="5168"/>
                  </a:cubicBezTo>
                  <a:cubicBezTo>
                    <a:pt x="4632" y="8407"/>
                    <a:pt x="5049" y="11657"/>
                    <a:pt x="5275" y="14884"/>
                  </a:cubicBezTo>
                  <a:cubicBezTo>
                    <a:pt x="5966" y="24683"/>
                    <a:pt x="6109" y="34481"/>
                    <a:pt x="5656" y="44292"/>
                  </a:cubicBezTo>
                  <a:cubicBezTo>
                    <a:pt x="5227" y="53746"/>
                    <a:pt x="4465" y="63163"/>
                    <a:pt x="4442" y="72629"/>
                  </a:cubicBezTo>
                  <a:cubicBezTo>
                    <a:pt x="4442" y="91000"/>
                    <a:pt x="1953" y="121802"/>
                    <a:pt x="1" y="140030"/>
                  </a:cubicBezTo>
                  <a:cubicBezTo>
                    <a:pt x="10133" y="140292"/>
                    <a:pt x="21861" y="140542"/>
                    <a:pt x="32005" y="140780"/>
                  </a:cubicBezTo>
                  <a:cubicBezTo>
                    <a:pt x="32432" y="140790"/>
                    <a:pt x="32865" y="140794"/>
                    <a:pt x="33303" y="140794"/>
                  </a:cubicBezTo>
                  <a:cubicBezTo>
                    <a:pt x="39120" y="140794"/>
                    <a:pt x="45822" y="140011"/>
                    <a:pt x="51986" y="140011"/>
                  </a:cubicBezTo>
                  <a:cubicBezTo>
                    <a:pt x="54034" y="140011"/>
                    <a:pt x="56023" y="140097"/>
                    <a:pt x="57901" y="140328"/>
                  </a:cubicBezTo>
                  <a:cubicBezTo>
                    <a:pt x="60644" y="140666"/>
                    <a:pt x="63457" y="140791"/>
                    <a:pt x="66310" y="140791"/>
                  </a:cubicBezTo>
                  <a:cubicBezTo>
                    <a:pt x="74253" y="140791"/>
                    <a:pt x="82509" y="139825"/>
                    <a:pt x="90440" y="139825"/>
                  </a:cubicBezTo>
                  <a:cubicBezTo>
                    <a:pt x="92977" y="139825"/>
                    <a:pt x="95480" y="139924"/>
                    <a:pt x="97930" y="140185"/>
                  </a:cubicBezTo>
                  <a:cubicBezTo>
                    <a:pt x="99141" y="140313"/>
                    <a:pt x="100272" y="140365"/>
                    <a:pt x="101352" y="140365"/>
                  </a:cubicBezTo>
                  <a:cubicBezTo>
                    <a:pt x="105972" y="140365"/>
                    <a:pt x="109648" y="139412"/>
                    <a:pt x="114616" y="139412"/>
                  </a:cubicBezTo>
                  <a:cubicBezTo>
                    <a:pt x="115049" y="139412"/>
                    <a:pt x="115490" y="139419"/>
                    <a:pt x="115944" y="139435"/>
                  </a:cubicBezTo>
                  <a:cubicBezTo>
                    <a:pt x="123474" y="139709"/>
                    <a:pt x="129341" y="139734"/>
                    <a:pt x="136298" y="139734"/>
                  </a:cubicBezTo>
                  <a:cubicBezTo>
                    <a:pt x="137788" y="139734"/>
                    <a:pt x="139329" y="139732"/>
                    <a:pt x="140947" y="139732"/>
                  </a:cubicBezTo>
                  <a:cubicBezTo>
                    <a:pt x="151020" y="139732"/>
                    <a:pt x="160771" y="137923"/>
                    <a:pt x="170855" y="137804"/>
                  </a:cubicBezTo>
                  <a:cubicBezTo>
                    <a:pt x="171343" y="137798"/>
                    <a:pt x="171846" y="137796"/>
                    <a:pt x="172360" y="137796"/>
                  </a:cubicBezTo>
                  <a:cubicBezTo>
                    <a:pt x="183143" y="137796"/>
                    <a:pt x="199341" y="138940"/>
                    <a:pt x="204205" y="139304"/>
                  </a:cubicBezTo>
                  <a:cubicBezTo>
                    <a:pt x="205133" y="139375"/>
                    <a:pt x="205633" y="139411"/>
                    <a:pt x="205633" y="139411"/>
                  </a:cubicBezTo>
                  <a:lnTo>
                    <a:pt x="236578" y="141364"/>
                  </a:lnTo>
                  <a:lnTo>
                    <a:pt x="260307" y="142864"/>
                  </a:lnTo>
                  <a:cubicBezTo>
                    <a:pt x="260307" y="142864"/>
                    <a:pt x="268344" y="120992"/>
                    <a:pt x="261200" y="15765"/>
                  </a:cubicBezTo>
                  <a:lnTo>
                    <a:pt x="260259" y="668"/>
                  </a:lnTo>
                  <a:cubicBezTo>
                    <a:pt x="257807" y="453"/>
                    <a:pt x="255342" y="227"/>
                    <a:pt x="252877" y="1"/>
                  </a:cubicBezTo>
                  <a:close/>
                </a:path>
              </a:pathLst>
            </a:custGeom>
            <a:solidFill>
              <a:srgbClr val="F6EF89"/>
            </a:solidFill>
            <a:ln w="381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76" name="Google Shape;376;p9"/>
            <p:cNvSpPr/>
            <p:nvPr/>
          </p:nvSpPr>
          <p:spPr>
            <a:xfrm>
              <a:off x="418241" y="216981"/>
              <a:ext cx="8413926" cy="4516813"/>
            </a:xfrm>
            <a:custGeom>
              <a:avLst/>
              <a:gdLst/>
              <a:ahLst/>
              <a:cxnLst/>
              <a:rect l="l" t="t" r="r" b="b"/>
              <a:pathLst>
                <a:path w="268344" h="144054" fill="none" extrusionOk="0">
                  <a:moveTo>
                    <a:pt x="261200" y="16955"/>
                  </a:moveTo>
                  <a:lnTo>
                    <a:pt x="260259" y="1858"/>
                  </a:lnTo>
                  <a:cubicBezTo>
                    <a:pt x="257807" y="1643"/>
                    <a:pt x="255342" y="1417"/>
                    <a:pt x="252877" y="1191"/>
                  </a:cubicBezTo>
                  <a:cubicBezTo>
                    <a:pt x="253699" y="4858"/>
                    <a:pt x="251532" y="8728"/>
                    <a:pt x="247401" y="9132"/>
                  </a:cubicBezTo>
                  <a:cubicBezTo>
                    <a:pt x="245186" y="9347"/>
                    <a:pt x="243281" y="8442"/>
                    <a:pt x="241733" y="6894"/>
                  </a:cubicBezTo>
                  <a:cubicBezTo>
                    <a:pt x="240043" y="5227"/>
                    <a:pt x="236828" y="0"/>
                    <a:pt x="233970" y="2322"/>
                  </a:cubicBezTo>
                  <a:cubicBezTo>
                    <a:pt x="234173" y="5989"/>
                    <a:pt x="231172" y="9263"/>
                    <a:pt x="227243" y="8251"/>
                  </a:cubicBezTo>
                  <a:cubicBezTo>
                    <a:pt x="224850" y="7644"/>
                    <a:pt x="224124" y="5942"/>
                    <a:pt x="222945" y="3989"/>
                  </a:cubicBezTo>
                  <a:cubicBezTo>
                    <a:pt x="221231" y="1131"/>
                    <a:pt x="217766" y="1250"/>
                    <a:pt x="214825" y="1643"/>
                  </a:cubicBezTo>
                  <a:cubicBezTo>
                    <a:pt x="214361" y="4168"/>
                    <a:pt x="213134" y="6668"/>
                    <a:pt x="210622" y="7692"/>
                  </a:cubicBezTo>
                  <a:cubicBezTo>
                    <a:pt x="208610" y="8513"/>
                    <a:pt x="206134" y="8097"/>
                    <a:pt x="204645" y="6501"/>
                  </a:cubicBezTo>
                  <a:cubicBezTo>
                    <a:pt x="204443" y="5287"/>
                    <a:pt x="204312" y="4060"/>
                    <a:pt x="204312" y="2798"/>
                  </a:cubicBezTo>
                  <a:lnTo>
                    <a:pt x="198775" y="3251"/>
                  </a:lnTo>
                  <a:cubicBezTo>
                    <a:pt x="199264" y="6894"/>
                    <a:pt x="198847" y="11621"/>
                    <a:pt x="194239" y="11847"/>
                  </a:cubicBezTo>
                  <a:cubicBezTo>
                    <a:pt x="189167" y="12085"/>
                    <a:pt x="187345" y="6823"/>
                    <a:pt x="186310" y="2751"/>
                  </a:cubicBezTo>
                  <a:cubicBezTo>
                    <a:pt x="184178" y="2810"/>
                    <a:pt x="182059" y="2691"/>
                    <a:pt x="179940" y="2715"/>
                  </a:cubicBezTo>
                  <a:cubicBezTo>
                    <a:pt x="181130" y="6537"/>
                    <a:pt x="178416" y="11978"/>
                    <a:pt x="174415" y="12549"/>
                  </a:cubicBezTo>
                  <a:cubicBezTo>
                    <a:pt x="169486" y="13228"/>
                    <a:pt x="166331" y="6906"/>
                    <a:pt x="166974" y="2548"/>
                  </a:cubicBezTo>
                  <a:cubicBezTo>
                    <a:pt x="163235" y="2084"/>
                    <a:pt x="159675" y="3977"/>
                    <a:pt x="156818" y="6311"/>
                  </a:cubicBezTo>
                  <a:cubicBezTo>
                    <a:pt x="155080" y="7739"/>
                    <a:pt x="153472" y="9954"/>
                    <a:pt x="151079" y="10228"/>
                  </a:cubicBezTo>
                  <a:cubicBezTo>
                    <a:pt x="147293" y="10644"/>
                    <a:pt x="144245" y="6799"/>
                    <a:pt x="143757" y="3275"/>
                  </a:cubicBezTo>
                  <a:cubicBezTo>
                    <a:pt x="141006" y="3882"/>
                    <a:pt x="138268" y="3929"/>
                    <a:pt x="135482" y="3453"/>
                  </a:cubicBezTo>
                  <a:cubicBezTo>
                    <a:pt x="134553" y="6965"/>
                    <a:pt x="131600" y="10835"/>
                    <a:pt x="127767" y="10716"/>
                  </a:cubicBezTo>
                  <a:cubicBezTo>
                    <a:pt x="123885" y="10597"/>
                    <a:pt x="121552" y="6370"/>
                    <a:pt x="121016" y="2846"/>
                  </a:cubicBezTo>
                  <a:cubicBezTo>
                    <a:pt x="118694" y="2810"/>
                    <a:pt x="116360" y="2786"/>
                    <a:pt x="114039" y="2751"/>
                  </a:cubicBezTo>
                  <a:cubicBezTo>
                    <a:pt x="114955" y="5906"/>
                    <a:pt x="113027" y="10216"/>
                    <a:pt x="109848" y="11109"/>
                  </a:cubicBezTo>
                  <a:cubicBezTo>
                    <a:pt x="105430" y="12371"/>
                    <a:pt x="102633" y="6668"/>
                    <a:pt x="102263" y="2834"/>
                  </a:cubicBezTo>
                  <a:cubicBezTo>
                    <a:pt x="99608" y="2751"/>
                    <a:pt x="96953" y="2691"/>
                    <a:pt x="94298" y="2620"/>
                  </a:cubicBezTo>
                  <a:cubicBezTo>
                    <a:pt x="93917" y="6108"/>
                    <a:pt x="91310" y="10335"/>
                    <a:pt x="87607" y="10430"/>
                  </a:cubicBezTo>
                  <a:cubicBezTo>
                    <a:pt x="83761" y="10537"/>
                    <a:pt x="81261" y="6668"/>
                    <a:pt x="81451" y="3155"/>
                  </a:cubicBezTo>
                  <a:cubicBezTo>
                    <a:pt x="79118" y="3489"/>
                    <a:pt x="76796" y="3584"/>
                    <a:pt x="74450" y="3465"/>
                  </a:cubicBezTo>
                  <a:cubicBezTo>
                    <a:pt x="74593" y="7013"/>
                    <a:pt x="71783" y="10537"/>
                    <a:pt x="67973" y="10228"/>
                  </a:cubicBezTo>
                  <a:cubicBezTo>
                    <a:pt x="64402" y="9942"/>
                    <a:pt x="62032" y="6358"/>
                    <a:pt x="62461" y="3013"/>
                  </a:cubicBezTo>
                  <a:cubicBezTo>
                    <a:pt x="60008" y="2786"/>
                    <a:pt x="57555" y="2560"/>
                    <a:pt x="55079" y="2334"/>
                  </a:cubicBezTo>
                  <a:cubicBezTo>
                    <a:pt x="55900" y="6001"/>
                    <a:pt x="53745" y="9871"/>
                    <a:pt x="49602" y="10275"/>
                  </a:cubicBezTo>
                  <a:cubicBezTo>
                    <a:pt x="47388" y="10490"/>
                    <a:pt x="45483" y="9585"/>
                    <a:pt x="43935" y="8037"/>
                  </a:cubicBezTo>
                  <a:cubicBezTo>
                    <a:pt x="42256" y="6370"/>
                    <a:pt x="39041" y="1143"/>
                    <a:pt x="36184" y="3465"/>
                  </a:cubicBezTo>
                  <a:cubicBezTo>
                    <a:pt x="36374" y="7132"/>
                    <a:pt x="33386" y="10406"/>
                    <a:pt x="29457" y="9394"/>
                  </a:cubicBezTo>
                  <a:cubicBezTo>
                    <a:pt x="27064" y="8787"/>
                    <a:pt x="26325" y="7085"/>
                    <a:pt x="25159" y="5132"/>
                  </a:cubicBezTo>
                  <a:cubicBezTo>
                    <a:pt x="23444" y="2274"/>
                    <a:pt x="19979" y="2393"/>
                    <a:pt x="17027" y="2786"/>
                  </a:cubicBezTo>
                  <a:cubicBezTo>
                    <a:pt x="16562" y="5311"/>
                    <a:pt x="15348" y="7811"/>
                    <a:pt x="12836" y="8847"/>
                  </a:cubicBezTo>
                  <a:cubicBezTo>
                    <a:pt x="10645" y="9740"/>
                    <a:pt x="7871" y="9168"/>
                    <a:pt x="6466" y="7192"/>
                  </a:cubicBezTo>
                  <a:cubicBezTo>
                    <a:pt x="6001" y="6549"/>
                    <a:pt x="5787" y="5763"/>
                    <a:pt x="5430" y="5060"/>
                  </a:cubicBezTo>
                  <a:cubicBezTo>
                    <a:pt x="5311" y="4810"/>
                    <a:pt x="5168" y="4572"/>
                    <a:pt x="5037" y="4322"/>
                  </a:cubicBezTo>
                  <a:cubicBezTo>
                    <a:pt x="4918" y="4989"/>
                    <a:pt x="4739" y="5703"/>
                    <a:pt x="4716" y="6358"/>
                  </a:cubicBezTo>
                  <a:cubicBezTo>
                    <a:pt x="4632" y="9597"/>
                    <a:pt x="5049" y="12847"/>
                    <a:pt x="5275" y="16074"/>
                  </a:cubicBezTo>
                  <a:cubicBezTo>
                    <a:pt x="5966" y="25873"/>
                    <a:pt x="6109" y="35671"/>
                    <a:pt x="5656" y="45482"/>
                  </a:cubicBezTo>
                  <a:cubicBezTo>
                    <a:pt x="5227" y="54936"/>
                    <a:pt x="4465" y="64353"/>
                    <a:pt x="4442" y="73819"/>
                  </a:cubicBezTo>
                  <a:cubicBezTo>
                    <a:pt x="4442" y="92190"/>
                    <a:pt x="1953" y="122992"/>
                    <a:pt x="1" y="141220"/>
                  </a:cubicBezTo>
                  <a:cubicBezTo>
                    <a:pt x="10133" y="141482"/>
                    <a:pt x="21861" y="141732"/>
                    <a:pt x="32005" y="141970"/>
                  </a:cubicBezTo>
                  <a:cubicBezTo>
                    <a:pt x="39994" y="142149"/>
                    <a:pt x="49947" y="140541"/>
                    <a:pt x="57901" y="141518"/>
                  </a:cubicBezTo>
                  <a:cubicBezTo>
                    <a:pt x="70724" y="143101"/>
                    <a:pt x="85071" y="140006"/>
                    <a:pt x="97930" y="141375"/>
                  </a:cubicBezTo>
                  <a:cubicBezTo>
                    <a:pt x="104776" y="142101"/>
                    <a:pt x="109062" y="140387"/>
                    <a:pt x="115944" y="140625"/>
                  </a:cubicBezTo>
                  <a:cubicBezTo>
                    <a:pt x="125088" y="140958"/>
                    <a:pt x="131779" y="140922"/>
                    <a:pt x="140947" y="140922"/>
                  </a:cubicBezTo>
                  <a:cubicBezTo>
                    <a:pt x="151020" y="140922"/>
                    <a:pt x="160771" y="139113"/>
                    <a:pt x="170855" y="138994"/>
                  </a:cubicBezTo>
                  <a:cubicBezTo>
                    <a:pt x="181571" y="138875"/>
                    <a:pt x="199109" y="140113"/>
                    <a:pt x="204205" y="140494"/>
                  </a:cubicBezTo>
                  <a:cubicBezTo>
                    <a:pt x="205133" y="140565"/>
                    <a:pt x="205633" y="140601"/>
                    <a:pt x="205633" y="140601"/>
                  </a:cubicBezTo>
                  <a:lnTo>
                    <a:pt x="236578" y="142554"/>
                  </a:lnTo>
                  <a:lnTo>
                    <a:pt x="260307" y="144054"/>
                  </a:lnTo>
                  <a:cubicBezTo>
                    <a:pt x="260307" y="144054"/>
                    <a:pt x="268344" y="122182"/>
                    <a:pt x="261200" y="1695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377" name="Google Shape;377;p9"/>
          <p:cNvSpPr txBox="1">
            <a:spLocks noGrp="1"/>
          </p:cNvSpPr>
          <p:nvPr>
            <p:ph type="subTitle" idx="1"/>
          </p:nvPr>
        </p:nvSpPr>
        <p:spPr>
          <a:xfrm>
            <a:off x="2912601" y="3731233"/>
            <a:ext cx="6366800" cy="592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Open Sans"/>
              <a:buNone/>
              <a:defRPr sz="2128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378" name="Google Shape;378;p9"/>
          <p:cNvSpPr txBox="1">
            <a:spLocks noGrp="1"/>
          </p:cNvSpPr>
          <p:nvPr>
            <p:ph type="title"/>
          </p:nvPr>
        </p:nvSpPr>
        <p:spPr>
          <a:xfrm>
            <a:off x="3303801" y="2184667"/>
            <a:ext cx="5584400" cy="1264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cknRoll One"/>
              <a:buNone/>
              <a:defRPr sz="12103" b="1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93764461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0"/>
          <p:cNvSpPr txBox="1">
            <a:spLocks noGrp="1"/>
          </p:cNvSpPr>
          <p:nvPr>
            <p:ph type="body" idx="1"/>
          </p:nvPr>
        </p:nvSpPr>
        <p:spPr>
          <a:xfrm>
            <a:off x="2211700" y="954400"/>
            <a:ext cx="6231600" cy="15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608076" lvl="0" indent="-30403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5320" b="1">
                <a:solidFill>
                  <a:schemeClr val="dk2"/>
                </a:solidFill>
                <a:latin typeface="Annie Use Your Telescope"/>
                <a:ea typeface="Annie Use Your Telescope"/>
                <a:cs typeface="Annie Use Your Telescope"/>
                <a:sym typeface="Annie Use Your Telescope"/>
              </a:defRPr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05756052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613619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9" name="Google Shape;429;p13"/>
          <p:cNvGrpSpPr/>
          <p:nvPr/>
        </p:nvGrpSpPr>
        <p:grpSpPr>
          <a:xfrm>
            <a:off x="-200" y="18400"/>
            <a:ext cx="12192000" cy="6821200"/>
            <a:chOff x="-150" y="13800"/>
            <a:chExt cx="9144000" cy="5115900"/>
          </a:xfrm>
        </p:grpSpPr>
        <p:grpSp>
          <p:nvGrpSpPr>
            <p:cNvPr id="430" name="Google Shape;430;p13"/>
            <p:cNvGrpSpPr/>
            <p:nvPr/>
          </p:nvGrpSpPr>
          <p:grpSpPr>
            <a:xfrm>
              <a:off x="318911" y="13800"/>
              <a:ext cx="8506178" cy="5115900"/>
              <a:chOff x="318911" y="-66425"/>
              <a:chExt cx="8506178" cy="5115900"/>
            </a:xfrm>
          </p:grpSpPr>
          <p:cxnSp>
            <p:nvCxnSpPr>
              <p:cNvPr id="431" name="Google Shape;431;p13"/>
              <p:cNvCxnSpPr/>
              <p:nvPr/>
            </p:nvCxnSpPr>
            <p:spPr>
              <a:xfrm>
                <a:off x="3189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2" name="Google Shape;432;p13"/>
              <p:cNvCxnSpPr/>
              <p:nvPr/>
            </p:nvCxnSpPr>
            <p:spPr>
              <a:xfrm>
                <a:off x="7055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3" name="Google Shape;433;p13"/>
              <p:cNvCxnSpPr/>
              <p:nvPr/>
            </p:nvCxnSpPr>
            <p:spPr>
              <a:xfrm>
                <a:off x="10922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4" name="Google Shape;434;p13"/>
              <p:cNvCxnSpPr/>
              <p:nvPr/>
            </p:nvCxnSpPr>
            <p:spPr>
              <a:xfrm>
                <a:off x="14788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5" name="Google Shape;435;p13"/>
              <p:cNvCxnSpPr/>
              <p:nvPr/>
            </p:nvCxnSpPr>
            <p:spPr>
              <a:xfrm>
                <a:off x="18654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6" name="Google Shape;436;p13"/>
              <p:cNvCxnSpPr/>
              <p:nvPr/>
            </p:nvCxnSpPr>
            <p:spPr>
              <a:xfrm>
                <a:off x="22521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7" name="Google Shape;437;p13"/>
              <p:cNvCxnSpPr/>
              <p:nvPr/>
            </p:nvCxnSpPr>
            <p:spPr>
              <a:xfrm>
                <a:off x="26387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8" name="Google Shape;438;p13"/>
              <p:cNvCxnSpPr/>
              <p:nvPr/>
            </p:nvCxnSpPr>
            <p:spPr>
              <a:xfrm>
                <a:off x="30254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9" name="Google Shape;439;p13"/>
              <p:cNvCxnSpPr/>
              <p:nvPr/>
            </p:nvCxnSpPr>
            <p:spPr>
              <a:xfrm>
                <a:off x="34120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0" name="Google Shape;440;p13"/>
              <p:cNvCxnSpPr/>
              <p:nvPr/>
            </p:nvCxnSpPr>
            <p:spPr>
              <a:xfrm>
                <a:off x="37987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1" name="Google Shape;441;p13"/>
              <p:cNvCxnSpPr/>
              <p:nvPr/>
            </p:nvCxnSpPr>
            <p:spPr>
              <a:xfrm>
                <a:off x="41853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2" name="Google Shape;442;p13"/>
              <p:cNvCxnSpPr/>
              <p:nvPr/>
            </p:nvCxnSpPr>
            <p:spPr>
              <a:xfrm>
                <a:off x="45720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3" name="Google Shape;443;p13"/>
              <p:cNvCxnSpPr/>
              <p:nvPr/>
            </p:nvCxnSpPr>
            <p:spPr>
              <a:xfrm>
                <a:off x="49586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4" name="Google Shape;444;p13"/>
              <p:cNvCxnSpPr/>
              <p:nvPr/>
            </p:nvCxnSpPr>
            <p:spPr>
              <a:xfrm>
                <a:off x="53452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5" name="Google Shape;445;p13"/>
              <p:cNvCxnSpPr/>
              <p:nvPr/>
            </p:nvCxnSpPr>
            <p:spPr>
              <a:xfrm>
                <a:off x="57319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6" name="Google Shape;446;p13"/>
              <p:cNvCxnSpPr/>
              <p:nvPr/>
            </p:nvCxnSpPr>
            <p:spPr>
              <a:xfrm>
                <a:off x="61185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7" name="Google Shape;447;p13"/>
              <p:cNvCxnSpPr/>
              <p:nvPr/>
            </p:nvCxnSpPr>
            <p:spPr>
              <a:xfrm>
                <a:off x="65052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8" name="Google Shape;448;p13"/>
              <p:cNvCxnSpPr/>
              <p:nvPr/>
            </p:nvCxnSpPr>
            <p:spPr>
              <a:xfrm>
                <a:off x="68918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9" name="Google Shape;449;p13"/>
              <p:cNvCxnSpPr/>
              <p:nvPr/>
            </p:nvCxnSpPr>
            <p:spPr>
              <a:xfrm>
                <a:off x="72785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0" name="Google Shape;450;p13"/>
              <p:cNvCxnSpPr/>
              <p:nvPr/>
            </p:nvCxnSpPr>
            <p:spPr>
              <a:xfrm>
                <a:off x="76651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1" name="Google Shape;451;p13"/>
              <p:cNvCxnSpPr/>
              <p:nvPr/>
            </p:nvCxnSpPr>
            <p:spPr>
              <a:xfrm>
                <a:off x="80518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2" name="Google Shape;452;p13"/>
              <p:cNvCxnSpPr/>
              <p:nvPr/>
            </p:nvCxnSpPr>
            <p:spPr>
              <a:xfrm>
                <a:off x="84384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3" name="Google Shape;453;p13"/>
              <p:cNvCxnSpPr/>
              <p:nvPr/>
            </p:nvCxnSpPr>
            <p:spPr>
              <a:xfrm>
                <a:off x="88250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454" name="Google Shape;454;p13"/>
            <p:cNvCxnSpPr/>
            <p:nvPr/>
          </p:nvCxnSpPr>
          <p:spPr>
            <a:xfrm>
              <a:off x="-150" y="31935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5" name="Google Shape;455;p13"/>
            <p:cNvCxnSpPr/>
            <p:nvPr/>
          </p:nvCxnSpPr>
          <p:spPr>
            <a:xfrm>
              <a:off x="-150" y="6676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6" name="Google Shape;456;p13"/>
            <p:cNvCxnSpPr/>
            <p:nvPr/>
          </p:nvCxnSpPr>
          <p:spPr>
            <a:xfrm>
              <a:off x="-150" y="101603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7" name="Google Shape;457;p13"/>
            <p:cNvCxnSpPr/>
            <p:nvPr/>
          </p:nvCxnSpPr>
          <p:spPr>
            <a:xfrm>
              <a:off x="-150" y="1364377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8" name="Google Shape;458;p13"/>
            <p:cNvCxnSpPr/>
            <p:nvPr/>
          </p:nvCxnSpPr>
          <p:spPr>
            <a:xfrm>
              <a:off x="-150" y="1712719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9" name="Google Shape;459;p13"/>
            <p:cNvCxnSpPr/>
            <p:nvPr/>
          </p:nvCxnSpPr>
          <p:spPr>
            <a:xfrm>
              <a:off x="-150" y="206106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0" name="Google Shape;460;p13"/>
            <p:cNvCxnSpPr/>
            <p:nvPr/>
          </p:nvCxnSpPr>
          <p:spPr>
            <a:xfrm>
              <a:off x="-150" y="2409404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1" name="Google Shape;461;p13"/>
            <p:cNvCxnSpPr/>
            <p:nvPr/>
          </p:nvCxnSpPr>
          <p:spPr>
            <a:xfrm>
              <a:off x="-150" y="2757746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2" name="Google Shape;462;p13"/>
            <p:cNvCxnSpPr/>
            <p:nvPr/>
          </p:nvCxnSpPr>
          <p:spPr>
            <a:xfrm>
              <a:off x="-150" y="310608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3" name="Google Shape;463;p13"/>
            <p:cNvCxnSpPr/>
            <p:nvPr/>
          </p:nvCxnSpPr>
          <p:spPr>
            <a:xfrm>
              <a:off x="-150" y="3454431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4" name="Google Shape;464;p13"/>
            <p:cNvCxnSpPr/>
            <p:nvPr/>
          </p:nvCxnSpPr>
          <p:spPr>
            <a:xfrm>
              <a:off x="-150" y="3802773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5" name="Google Shape;465;p13"/>
            <p:cNvCxnSpPr/>
            <p:nvPr/>
          </p:nvCxnSpPr>
          <p:spPr>
            <a:xfrm>
              <a:off x="-150" y="415111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6" name="Google Shape;466;p13"/>
            <p:cNvCxnSpPr/>
            <p:nvPr/>
          </p:nvCxnSpPr>
          <p:spPr>
            <a:xfrm>
              <a:off x="-150" y="449945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7" name="Google Shape;467;p13"/>
            <p:cNvCxnSpPr/>
            <p:nvPr/>
          </p:nvCxnSpPr>
          <p:spPr>
            <a:xfrm>
              <a:off x="-150" y="48478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68" name="Google Shape;468;p13"/>
          <p:cNvSpPr/>
          <p:nvPr/>
        </p:nvSpPr>
        <p:spPr>
          <a:xfrm>
            <a:off x="576592" y="5457032"/>
            <a:ext cx="10765091" cy="989605"/>
          </a:xfrm>
          <a:custGeom>
            <a:avLst/>
            <a:gdLst/>
            <a:ahLst/>
            <a:cxnLst/>
            <a:rect l="l" t="t" r="r" b="b"/>
            <a:pathLst>
              <a:path w="257497" h="23671" extrusionOk="0">
                <a:moveTo>
                  <a:pt x="27633" y="1"/>
                </a:moveTo>
                <a:cubicBezTo>
                  <a:pt x="25731" y="1"/>
                  <a:pt x="23830" y="40"/>
                  <a:pt x="21931" y="120"/>
                </a:cubicBezTo>
                <a:cubicBezTo>
                  <a:pt x="21624" y="133"/>
                  <a:pt x="21257" y="137"/>
                  <a:pt x="20846" y="137"/>
                </a:cubicBezTo>
                <a:cubicBezTo>
                  <a:pt x="20109" y="137"/>
                  <a:pt x="19228" y="124"/>
                  <a:pt x="18276" y="124"/>
                </a:cubicBezTo>
                <a:cubicBezTo>
                  <a:pt x="14353" y="124"/>
                  <a:pt x="9245" y="349"/>
                  <a:pt x="8251" y="2656"/>
                </a:cubicBezTo>
                <a:cubicBezTo>
                  <a:pt x="7703" y="3954"/>
                  <a:pt x="953" y="22313"/>
                  <a:pt x="0" y="22384"/>
                </a:cubicBezTo>
                <a:cubicBezTo>
                  <a:pt x="4904" y="22064"/>
                  <a:pt x="10033" y="21938"/>
                  <a:pt x="15314" y="21938"/>
                </a:cubicBezTo>
                <a:cubicBezTo>
                  <a:pt x="34886" y="21938"/>
                  <a:pt x="56550" y="23671"/>
                  <a:pt x="76616" y="23671"/>
                </a:cubicBezTo>
                <a:cubicBezTo>
                  <a:pt x="84945" y="23671"/>
                  <a:pt x="92998" y="23372"/>
                  <a:pt x="100513" y="22527"/>
                </a:cubicBezTo>
                <a:cubicBezTo>
                  <a:pt x="105763" y="21932"/>
                  <a:pt x="111002" y="20980"/>
                  <a:pt x="116288" y="20741"/>
                </a:cubicBezTo>
                <a:cubicBezTo>
                  <a:pt x="117304" y="20694"/>
                  <a:pt x="118319" y="20673"/>
                  <a:pt x="119334" y="20673"/>
                </a:cubicBezTo>
                <a:cubicBezTo>
                  <a:pt x="127230" y="20673"/>
                  <a:pt x="135105" y="21956"/>
                  <a:pt x="143018" y="22146"/>
                </a:cubicBezTo>
                <a:cubicBezTo>
                  <a:pt x="143758" y="22163"/>
                  <a:pt x="144498" y="22171"/>
                  <a:pt x="145239" y="22171"/>
                </a:cubicBezTo>
                <a:cubicBezTo>
                  <a:pt x="150270" y="22171"/>
                  <a:pt x="155294" y="21820"/>
                  <a:pt x="160318" y="21622"/>
                </a:cubicBezTo>
                <a:cubicBezTo>
                  <a:pt x="174093" y="21099"/>
                  <a:pt x="252079" y="21515"/>
                  <a:pt x="257318" y="19551"/>
                </a:cubicBezTo>
                <a:cubicBezTo>
                  <a:pt x="257497" y="16324"/>
                  <a:pt x="200978" y="18003"/>
                  <a:pt x="199513" y="15122"/>
                </a:cubicBezTo>
                <a:cubicBezTo>
                  <a:pt x="199204" y="14503"/>
                  <a:pt x="198846" y="13883"/>
                  <a:pt x="198263" y="13491"/>
                </a:cubicBezTo>
                <a:cubicBezTo>
                  <a:pt x="197560" y="13002"/>
                  <a:pt x="196656" y="12943"/>
                  <a:pt x="195810" y="12883"/>
                </a:cubicBezTo>
                <a:cubicBezTo>
                  <a:pt x="177757" y="11825"/>
                  <a:pt x="159684" y="11296"/>
                  <a:pt x="141606" y="11296"/>
                </a:cubicBezTo>
                <a:cubicBezTo>
                  <a:pt x="135278" y="11296"/>
                  <a:pt x="128950" y="11361"/>
                  <a:pt x="122623" y="11490"/>
                </a:cubicBezTo>
                <a:cubicBezTo>
                  <a:pt x="117854" y="11589"/>
                  <a:pt x="113070" y="11723"/>
                  <a:pt x="108293" y="11723"/>
                </a:cubicBezTo>
                <a:cubicBezTo>
                  <a:pt x="101561" y="11723"/>
                  <a:pt x="94841" y="11457"/>
                  <a:pt x="88190" y="10454"/>
                </a:cubicBezTo>
                <a:cubicBezTo>
                  <a:pt x="77248" y="8823"/>
                  <a:pt x="66711" y="5216"/>
                  <a:pt x="55888" y="2942"/>
                </a:cubicBezTo>
                <a:cubicBezTo>
                  <a:pt x="46605" y="988"/>
                  <a:pt x="37115" y="1"/>
                  <a:pt x="27633" y="1"/>
                </a:cubicBezTo>
                <a:close/>
              </a:path>
            </a:pathLst>
          </a:custGeom>
          <a:solidFill>
            <a:srgbClr val="4D3B60">
              <a:alpha val="59550"/>
            </a:srgbClr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469" name="Google Shape;469;p13"/>
          <p:cNvGrpSpPr/>
          <p:nvPr/>
        </p:nvGrpSpPr>
        <p:grpSpPr>
          <a:xfrm>
            <a:off x="557654" y="289310"/>
            <a:ext cx="11218568" cy="6022417"/>
            <a:chOff x="418241" y="216981"/>
            <a:chExt cx="8413926" cy="4516813"/>
          </a:xfrm>
        </p:grpSpPr>
        <p:sp>
          <p:nvSpPr>
            <p:cNvPr id="470" name="Google Shape;470;p13"/>
            <p:cNvSpPr/>
            <p:nvPr/>
          </p:nvSpPr>
          <p:spPr>
            <a:xfrm>
              <a:off x="418241" y="254294"/>
              <a:ext cx="8413926" cy="4479501"/>
            </a:xfrm>
            <a:custGeom>
              <a:avLst/>
              <a:gdLst/>
              <a:ahLst/>
              <a:cxnLst/>
              <a:rect l="l" t="t" r="r" b="b"/>
              <a:pathLst>
                <a:path w="268344" h="142864" extrusionOk="0">
                  <a:moveTo>
                    <a:pt x="252877" y="1"/>
                  </a:moveTo>
                  <a:lnTo>
                    <a:pt x="252877" y="1"/>
                  </a:lnTo>
                  <a:cubicBezTo>
                    <a:pt x="253699" y="3668"/>
                    <a:pt x="251532" y="7538"/>
                    <a:pt x="247401" y="7942"/>
                  </a:cubicBezTo>
                  <a:cubicBezTo>
                    <a:pt x="247184" y="7963"/>
                    <a:pt x="246970" y="7974"/>
                    <a:pt x="246760" y="7974"/>
                  </a:cubicBezTo>
                  <a:cubicBezTo>
                    <a:pt x="244817" y="7974"/>
                    <a:pt x="243130" y="7101"/>
                    <a:pt x="241733" y="5704"/>
                  </a:cubicBezTo>
                  <a:cubicBezTo>
                    <a:pt x="240341" y="4332"/>
                    <a:pt x="237917" y="547"/>
                    <a:pt x="235509" y="547"/>
                  </a:cubicBezTo>
                  <a:cubicBezTo>
                    <a:pt x="234992" y="547"/>
                    <a:pt x="234476" y="722"/>
                    <a:pt x="233970" y="1132"/>
                  </a:cubicBezTo>
                  <a:cubicBezTo>
                    <a:pt x="234147" y="4340"/>
                    <a:pt x="231873" y="7248"/>
                    <a:pt x="228671" y="7248"/>
                  </a:cubicBezTo>
                  <a:cubicBezTo>
                    <a:pt x="228212" y="7248"/>
                    <a:pt x="227735" y="7188"/>
                    <a:pt x="227243" y="7061"/>
                  </a:cubicBezTo>
                  <a:cubicBezTo>
                    <a:pt x="224850" y="6454"/>
                    <a:pt x="224124" y="4752"/>
                    <a:pt x="222945" y="2799"/>
                  </a:cubicBezTo>
                  <a:cubicBezTo>
                    <a:pt x="221733" y="779"/>
                    <a:pt x="219647" y="247"/>
                    <a:pt x="217490" y="247"/>
                  </a:cubicBezTo>
                  <a:cubicBezTo>
                    <a:pt x="216595" y="247"/>
                    <a:pt x="215687" y="338"/>
                    <a:pt x="214825" y="453"/>
                  </a:cubicBezTo>
                  <a:cubicBezTo>
                    <a:pt x="214361" y="2978"/>
                    <a:pt x="213134" y="5478"/>
                    <a:pt x="210622" y="6502"/>
                  </a:cubicBezTo>
                  <a:cubicBezTo>
                    <a:pt x="209949" y="6776"/>
                    <a:pt x="209224" y="6913"/>
                    <a:pt x="208502" y="6913"/>
                  </a:cubicBezTo>
                  <a:cubicBezTo>
                    <a:pt x="207064" y="6913"/>
                    <a:pt x="205636" y="6373"/>
                    <a:pt x="204645" y="5311"/>
                  </a:cubicBezTo>
                  <a:cubicBezTo>
                    <a:pt x="204443" y="4097"/>
                    <a:pt x="204312" y="2870"/>
                    <a:pt x="204312" y="1608"/>
                  </a:cubicBezTo>
                  <a:lnTo>
                    <a:pt x="198775" y="2061"/>
                  </a:lnTo>
                  <a:cubicBezTo>
                    <a:pt x="199264" y="5704"/>
                    <a:pt x="198847" y="10431"/>
                    <a:pt x="194239" y="10657"/>
                  </a:cubicBezTo>
                  <a:cubicBezTo>
                    <a:pt x="194128" y="10662"/>
                    <a:pt x="194018" y="10665"/>
                    <a:pt x="193910" y="10665"/>
                  </a:cubicBezTo>
                  <a:cubicBezTo>
                    <a:pt x="189088" y="10665"/>
                    <a:pt x="187323" y="5543"/>
                    <a:pt x="186310" y="1561"/>
                  </a:cubicBezTo>
                  <a:cubicBezTo>
                    <a:pt x="185874" y="1573"/>
                    <a:pt x="185440" y="1578"/>
                    <a:pt x="185005" y="1578"/>
                  </a:cubicBezTo>
                  <a:cubicBezTo>
                    <a:pt x="183511" y="1578"/>
                    <a:pt x="182021" y="1522"/>
                    <a:pt x="180532" y="1522"/>
                  </a:cubicBezTo>
                  <a:cubicBezTo>
                    <a:pt x="180334" y="1522"/>
                    <a:pt x="180137" y="1523"/>
                    <a:pt x="179940" y="1525"/>
                  </a:cubicBezTo>
                  <a:cubicBezTo>
                    <a:pt x="181130" y="5347"/>
                    <a:pt x="178416" y="10788"/>
                    <a:pt x="174415" y="11359"/>
                  </a:cubicBezTo>
                  <a:cubicBezTo>
                    <a:pt x="174168" y="11393"/>
                    <a:pt x="173926" y="11410"/>
                    <a:pt x="173688" y="11410"/>
                  </a:cubicBezTo>
                  <a:cubicBezTo>
                    <a:pt x="169180" y="11410"/>
                    <a:pt x="166363" y="5498"/>
                    <a:pt x="166974" y="1358"/>
                  </a:cubicBezTo>
                  <a:cubicBezTo>
                    <a:pt x="166590" y="1311"/>
                    <a:pt x="166207" y="1288"/>
                    <a:pt x="165827" y="1288"/>
                  </a:cubicBezTo>
                  <a:cubicBezTo>
                    <a:pt x="162511" y="1288"/>
                    <a:pt x="159382" y="3027"/>
                    <a:pt x="156818" y="5121"/>
                  </a:cubicBezTo>
                  <a:cubicBezTo>
                    <a:pt x="155080" y="6549"/>
                    <a:pt x="153472" y="8764"/>
                    <a:pt x="151079" y="9038"/>
                  </a:cubicBezTo>
                  <a:cubicBezTo>
                    <a:pt x="150889" y="9059"/>
                    <a:pt x="150700" y="9069"/>
                    <a:pt x="150514" y="9069"/>
                  </a:cubicBezTo>
                  <a:cubicBezTo>
                    <a:pt x="146993" y="9069"/>
                    <a:pt x="144220" y="5432"/>
                    <a:pt x="143757" y="2085"/>
                  </a:cubicBezTo>
                  <a:cubicBezTo>
                    <a:pt x="142238" y="2420"/>
                    <a:pt x="140722" y="2585"/>
                    <a:pt x="139201" y="2585"/>
                  </a:cubicBezTo>
                  <a:cubicBezTo>
                    <a:pt x="137967" y="2585"/>
                    <a:pt x="136729" y="2476"/>
                    <a:pt x="135482" y="2263"/>
                  </a:cubicBezTo>
                  <a:cubicBezTo>
                    <a:pt x="134567" y="5723"/>
                    <a:pt x="131689" y="9529"/>
                    <a:pt x="127939" y="9529"/>
                  </a:cubicBezTo>
                  <a:cubicBezTo>
                    <a:pt x="127882" y="9529"/>
                    <a:pt x="127824" y="9528"/>
                    <a:pt x="127767" y="9526"/>
                  </a:cubicBezTo>
                  <a:cubicBezTo>
                    <a:pt x="123885" y="9407"/>
                    <a:pt x="121552" y="5180"/>
                    <a:pt x="121016" y="1656"/>
                  </a:cubicBezTo>
                  <a:cubicBezTo>
                    <a:pt x="118694" y="1620"/>
                    <a:pt x="116360" y="1596"/>
                    <a:pt x="114039" y="1561"/>
                  </a:cubicBezTo>
                  <a:lnTo>
                    <a:pt x="114039" y="1561"/>
                  </a:lnTo>
                  <a:cubicBezTo>
                    <a:pt x="114955" y="4716"/>
                    <a:pt x="113027" y="9026"/>
                    <a:pt x="109848" y="9919"/>
                  </a:cubicBezTo>
                  <a:cubicBezTo>
                    <a:pt x="109421" y="10041"/>
                    <a:pt x="109010" y="10098"/>
                    <a:pt x="108615" y="10098"/>
                  </a:cubicBezTo>
                  <a:cubicBezTo>
                    <a:pt x="104913" y="10098"/>
                    <a:pt x="102597" y="5108"/>
                    <a:pt x="102263" y="1644"/>
                  </a:cubicBezTo>
                  <a:cubicBezTo>
                    <a:pt x="99608" y="1561"/>
                    <a:pt x="96953" y="1501"/>
                    <a:pt x="94298" y="1430"/>
                  </a:cubicBezTo>
                  <a:cubicBezTo>
                    <a:pt x="93917" y="4918"/>
                    <a:pt x="91310" y="9145"/>
                    <a:pt x="87607" y="9240"/>
                  </a:cubicBezTo>
                  <a:cubicBezTo>
                    <a:pt x="87555" y="9242"/>
                    <a:pt x="87503" y="9242"/>
                    <a:pt x="87451" y="9242"/>
                  </a:cubicBezTo>
                  <a:cubicBezTo>
                    <a:pt x="83694" y="9242"/>
                    <a:pt x="81263" y="5430"/>
                    <a:pt x="81451" y="1965"/>
                  </a:cubicBezTo>
                  <a:lnTo>
                    <a:pt x="81451" y="1965"/>
                  </a:lnTo>
                  <a:cubicBezTo>
                    <a:pt x="79756" y="2208"/>
                    <a:pt x="78067" y="2324"/>
                    <a:pt x="76371" y="2324"/>
                  </a:cubicBezTo>
                  <a:cubicBezTo>
                    <a:pt x="75732" y="2324"/>
                    <a:pt x="75092" y="2308"/>
                    <a:pt x="74450" y="2275"/>
                  </a:cubicBezTo>
                  <a:lnTo>
                    <a:pt x="74450" y="2275"/>
                  </a:lnTo>
                  <a:cubicBezTo>
                    <a:pt x="74587" y="5677"/>
                    <a:pt x="72010" y="9057"/>
                    <a:pt x="68439" y="9057"/>
                  </a:cubicBezTo>
                  <a:cubicBezTo>
                    <a:pt x="68286" y="9057"/>
                    <a:pt x="68130" y="9051"/>
                    <a:pt x="67973" y="9038"/>
                  </a:cubicBezTo>
                  <a:cubicBezTo>
                    <a:pt x="64402" y="8752"/>
                    <a:pt x="62032" y="5168"/>
                    <a:pt x="62461" y="1823"/>
                  </a:cubicBezTo>
                  <a:cubicBezTo>
                    <a:pt x="60008" y="1596"/>
                    <a:pt x="57555" y="1370"/>
                    <a:pt x="55079" y="1144"/>
                  </a:cubicBezTo>
                  <a:lnTo>
                    <a:pt x="55079" y="1144"/>
                  </a:lnTo>
                  <a:cubicBezTo>
                    <a:pt x="55900" y="4811"/>
                    <a:pt x="53745" y="8681"/>
                    <a:pt x="49602" y="9085"/>
                  </a:cubicBezTo>
                  <a:cubicBezTo>
                    <a:pt x="49386" y="9106"/>
                    <a:pt x="49172" y="9117"/>
                    <a:pt x="48961" y="9117"/>
                  </a:cubicBezTo>
                  <a:cubicBezTo>
                    <a:pt x="47018" y="9117"/>
                    <a:pt x="45331" y="8243"/>
                    <a:pt x="43935" y="6847"/>
                  </a:cubicBezTo>
                  <a:cubicBezTo>
                    <a:pt x="42553" y="5475"/>
                    <a:pt x="40130" y="1690"/>
                    <a:pt x="37722" y="1690"/>
                  </a:cubicBezTo>
                  <a:cubicBezTo>
                    <a:pt x="37205" y="1690"/>
                    <a:pt x="36689" y="1865"/>
                    <a:pt x="36184" y="2275"/>
                  </a:cubicBezTo>
                  <a:cubicBezTo>
                    <a:pt x="36350" y="5483"/>
                    <a:pt x="34084" y="8391"/>
                    <a:pt x="30884" y="8391"/>
                  </a:cubicBezTo>
                  <a:cubicBezTo>
                    <a:pt x="30426" y="8391"/>
                    <a:pt x="29948" y="8331"/>
                    <a:pt x="29457" y="8204"/>
                  </a:cubicBezTo>
                  <a:cubicBezTo>
                    <a:pt x="27064" y="7597"/>
                    <a:pt x="26325" y="5895"/>
                    <a:pt x="25159" y="3942"/>
                  </a:cubicBezTo>
                  <a:cubicBezTo>
                    <a:pt x="23947" y="1922"/>
                    <a:pt x="21861" y="1390"/>
                    <a:pt x="19699" y="1390"/>
                  </a:cubicBezTo>
                  <a:cubicBezTo>
                    <a:pt x="18802" y="1390"/>
                    <a:pt x="17892" y="1481"/>
                    <a:pt x="17027" y="1596"/>
                  </a:cubicBezTo>
                  <a:cubicBezTo>
                    <a:pt x="16562" y="4121"/>
                    <a:pt x="15348" y="6621"/>
                    <a:pt x="12836" y="7657"/>
                  </a:cubicBezTo>
                  <a:cubicBezTo>
                    <a:pt x="12163" y="7931"/>
                    <a:pt x="11436" y="8067"/>
                    <a:pt x="10711" y="8067"/>
                  </a:cubicBezTo>
                  <a:cubicBezTo>
                    <a:pt x="9072" y="8067"/>
                    <a:pt x="7440" y="7372"/>
                    <a:pt x="6466" y="6002"/>
                  </a:cubicBezTo>
                  <a:cubicBezTo>
                    <a:pt x="6001" y="5359"/>
                    <a:pt x="5787" y="4573"/>
                    <a:pt x="5430" y="3870"/>
                  </a:cubicBezTo>
                  <a:cubicBezTo>
                    <a:pt x="5311" y="3620"/>
                    <a:pt x="5168" y="3382"/>
                    <a:pt x="5037" y="3132"/>
                  </a:cubicBezTo>
                  <a:cubicBezTo>
                    <a:pt x="4918" y="3799"/>
                    <a:pt x="4739" y="4513"/>
                    <a:pt x="4716" y="5168"/>
                  </a:cubicBezTo>
                  <a:cubicBezTo>
                    <a:pt x="4632" y="8407"/>
                    <a:pt x="5049" y="11657"/>
                    <a:pt x="5275" y="14884"/>
                  </a:cubicBezTo>
                  <a:cubicBezTo>
                    <a:pt x="5966" y="24683"/>
                    <a:pt x="6109" y="34481"/>
                    <a:pt x="5656" y="44292"/>
                  </a:cubicBezTo>
                  <a:cubicBezTo>
                    <a:pt x="5227" y="53746"/>
                    <a:pt x="4465" y="63163"/>
                    <a:pt x="4442" y="72629"/>
                  </a:cubicBezTo>
                  <a:cubicBezTo>
                    <a:pt x="4442" y="91000"/>
                    <a:pt x="1953" y="121802"/>
                    <a:pt x="1" y="140030"/>
                  </a:cubicBezTo>
                  <a:cubicBezTo>
                    <a:pt x="10133" y="140292"/>
                    <a:pt x="21861" y="140542"/>
                    <a:pt x="32005" y="140780"/>
                  </a:cubicBezTo>
                  <a:cubicBezTo>
                    <a:pt x="32432" y="140790"/>
                    <a:pt x="32865" y="140794"/>
                    <a:pt x="33303" y="140794"/>
                  </a:cubicBezTo>
                  <a:cubicBezTo>
                    <a:pt x="39120" y="140794"/>
                    <a:pt x="45822" y="140011"/>
                    <a:pt x="51986" y="140011"/>
                  </a:cubicBezTo>
                  <a:cubicBezTo>
                    <a:pt x="54034" y="140011"/>
                    <a:pt x="56023" y="140097"/>
                    <a:pt x="57901" y="140328"/>
                  </a:cubicBezTo>
                  <a:cubicBezTo>
                    <a:pt x="60644" y="140666"/>
                    <a:pt x="63457" y="140791"/>
                    <a:pt x="66310" y="140791"/>
                  </a:cubicBezTo>
                  <a:cubicBezTo>
                    <a:pt x="74253" y="140791"/>
                    <a:pt x="82509" y="139825"/>
                    <a:pt x="90440" y="139825"/>
                  </a:cubicBezTo>
                  <a:cubicBezTo>
                    <a:pt x="92977" y="139825"/>
                    <a:pt x="95480" y="139924"/>
                    <a:pt x="97930" y="140185"/>
                  </a:cubicBezTo>
                  <a:cubicBezTo>
                    <a:pt x="99141" y="140313"/>
                    <a:pt x="100272" y="140365"/>
                    <a:pt x="101352" y="140365"/>
                  </a:cubicBezTo>
                  <a:cubicBezTo>
                    <a:pt x="105972" y="140365"/>
                    <a:pt x="109648" y="139412"/>
                    <a:pt x="114616" y="139412"/>
                  </a:cubicBezTo>
                  <a:cubicBezTo>
                    <a:pt x="115049" y="139412"/>
                    <a:pt x="115490" y="139419"/>
                    <a:pt x="115944" y="139435"/>
                  </a:cubicBezTo>
                  <a:cubicBezTo>
                    <a:pt x="123474" y="139709"/>
                    <a:pt x="129341" y="139734"/>
                    <a:pt x="136298" y="139734"/>
                  </a:cubicBezTo>
                  <a:cubicBezTo>
                    <a:pt x="137788" y="139734"/>
                    <a:pt x="139329" y="139732"/>
                    <a:pt x="140947" y="139732"/>
                  </a:cubicBezTo>
                  <a:cubicBezTo>
                    <a:pt x="151020" y="139732"/>
                    <a:pt x="160771" y="137923"/>
                    <a:pt x="170855" y="137804"/>
                  </a:cubicBezTo>
                  <a:cubicBezTo>
                    <a:pt x="171343" y="137798"/>
                    <a:pt x="171846" y="137796"/>
                    <a:pt x="172360" y="137796"/>
                  </a:cubicBezTo>
                  <a:cubicBezTo>
                    <a:pt x="183143" y="137796"/>
                    <a:pt x="199341" y="138940"/>
                    <a:pt x="204205" y="139304"/>
                  </a:cubicBezTo>
                  <a:cubicBezTo>
                    <a:pt x="205133" y="139375"/>
                    <a:pt x="205633" y="139411"/>
                    <a:pt x="205633" y="139411"/>
                  </a:cubicBezTo>
                  <a:lnTo>
                    <a:pt x="236578" y="141364"/>
                  </a:lnTo>
                  <a:lnTo>
                    <a:pt x="260307" y="142864"/>
                  </a:lnTo>
                  <a:cubicBezTo>
                    <a:pt x="260307" y="142864"/>
                    <a:pt x="268344" y="120992"/>
                    <a:pt x="261200" y="15765"/>
                  </a:cubicBezTo>
                  <a:lnTo>
                    <a:pt x="260259" y="668"/>
                  </a:lnTo>
                  <a:cubicBezTo>
                    <a:pt x="257807" y="453"/>
                    <a:pt x="255342" y="227"/>
                    <a:pt x="252877" y="1"/>
                  </a:cubicBezTo>
                  <a:close/>
                </a:path>
              </a:pathLst>
            </a:custGeom>
            <a:solidFill>
              <a:srgbClr val="F6EF89"/>
            </a:solidFill>
            <a:ln w="381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71" name="Google Shape;471;p13"/>
            <p:cNvSpPr/>
            <p:nvPr/>
          </p:nvSpPr>
          <p:spPr>
            <a:xfrm>
              <a:off x="418241" y="216981"/>
              <a:ext cx="8413926" cy="4516813"/>
            </a:xfrm>
            <a:custGeom>
              <a:avLst/>
              <a:gdLst/>
              <a:ahLst/>
              <a:cxnLst/>
              <a:rect l="l" t="t" r="r" b="b"/>
              <a:pathLst>
                <a:path w="268344" h="144054" fill="none" extrusionOk="0">
                  <a:moveTo>
                    <a:pt x="261200" y="16955"/>
                  </a:moveTo>
                  <a:lnTo>
                    <a:pt x="260259" y="1858"/>
                  </a:lnTo>
                  <a:cubicBezTo>
                    <a:pt x="257807" y="1643"/>
                    <a:pt x="255342" y="1417"/>
                    <a:pt x="252877" y="1191"/>
                  </a:cubicBezTo>
                  <a:cubicBezTo>
                    <a:pt x="253699" y="4858"/>
                    <a:pt x="251532" y="8728"/>
                    <a:pt x="247401" y="9132"/>
                  </a:cubicBezTo>
                  <a:cubicBezTo>
                    <a:pt x="245186" y="9347"/>
                    <a:pt x="243281" y="8442"/>
                    <a:pt x="241733" y="6894"/>
                  </a:cubicBezTo>
                  <a:cubicBezTo>
                    <a:pt x="240043" y="5227"/>
                    <a:pt x="236828" y="0"/>
                    <a:pt x="233970" y="2322"/>
                  </a:cubicBezTo>
                  <a:cubicBezTo>
                    <a:pt x="234173" y="5989"/>
                    <a:pt x="231172" y="9263"/>
                    <a:pt x="227243" y="8251"/>
                  </a:cubicBezTo>
                  <a:cubicBezTo>
                    <a:pt x="224850" y="7644"/>
                    <a:pt x="224124" y="5942"/>
                    <a:pt x="222945" y="3989"/>
                  </a:cubicBezTo>
                  <a:cubicBezTo>
                    <a:pt x="221231" y="1131"/>
                    <a:pt x="217766" y="1250"/>
                    <a:pt x="214825" y="1643"/>
                  </a:cubicBezTo>
                  <a:cubicBezTo>
                    <a:pt x="214361" y="4168"/>
                    <a:pt x="213134" y="6668"/>
                    <a:pt x="210622" y="7692"/>
                  </a:cubicBezTo>
                  <a:cubicBezTo>
                    <a:pt x="208610" y="8513"/>
                    <a:pt x="206134" y="8097"/>
                    <a:pt x="204645" y="6501"/>
                  </a:cubicBezTo>
                  <a:cubicBezTo>
                    <a:pt x="204443" y="5287"/>
                    <a:pt x="204312" y="4060"/>
                    <a:pt x="204312" y="2798"/>
                  </a:cubicBezTo>
                  <a:lnTo>
                    <a:pt x="198775" y="3251"/>
                  </a:lnTo>
                  <a:cubicBezTo>
                    <a:pt x="199264" y="6894"/>
                    <a:pt x="198847" y="11621"/>
                    <a:pt x="194239" y="11847"/>
                  </a:cubicBezTo>
                  <a:cubicBezTo>
                    <a:pt x="189167" y="12085"/>
                    <a:pt x="187345" y="6823"/>
                    <a:pt x="186310" y="2751"/>
                  </a:cubicBezTo>
                  <a:cubicBezTo>
                    <a:pt x="184178" y="2810"/>
                    <a:pt x="182059" y="2691"/>
                    <a:pt x="179940" y="2715"/>
                  </a:cubicBezTo>
                  <a:cubicBezTo>
                    <a:pt x="181130" y="6537"/>
                    <a:pt x="178416" y="11978"/>
                    <a:pt x="174415" y="12549"/>
                  </a:cubicBezTo>
                  <a:cubicBezTo>
                    <a:pt x="169486" y="13228"/>
                    <a:pt x="166331" y="6906"/>
                    <a:pt x="166974" y="2548"/>
                  </a:cubicBezTo>
                  <a:cubicBezTo>
                    <a:pt x="163235" y="2084"/>
                    <a:pt x="159675" y="3977"/>
                    <a:pt x="156818" y="6311"/>
                  </a:cubicBezTo>
                  <a:cubicBezTo>
                    <a:pt x="155080" y="7739"/>
                    <a:pt x="153472" y="9954"/>
                    <a:pt x="151079" y="10228"/>
                  </a:cubicBezTo>
                  <a:cubicBezTo>
                    <a:pt x="147293" y="10644"/>
                    <a:pt x="144245" y="6799"/>
                    <a:pt x="143757" y="3275"/>
                  </a:cubicBezTo>
                  <a:cubicBezTo>
                    <a:pt x="141006" y="3882"/>
                    <a:pt x="138268" y="3929"/>
                    <a:pt x="135482" y="3453"/>
                  </a:cubicBezTo>
                  <a:cubicBezTo>
                    <a:pt x="134553" y="6965"/>
                    <a:pt x="131600" y="10835"/>
                    <a:pt x="127767" y="10716"/>
                  </a:cubicBezTo>
                  <a:cubicBezTo>
                    <a:pt x="123885" y="10597"/>
                    <a:pt x="121552" y="6370"/>
                    <a:pt x="121016" y="2846"/>
                  </a:cubicBezTo>
                  <a:cubicBezTo>
                    <a:pt x="118694" y="2810"/>
                    <a:pt x="116360" y="2786"/>
                    <a:pt x="114039" y="2751"/>
                  </a:cubicBezTo>
                  <a:cubicBezTo>
                    <a:pt x="114955" y="5906"/>
                    <a:pt x="113027" y="10216"/>
                    <a:pt x="109848" y="11109"/>
                  </a:cubicBezTo>
                  <a:cubicBezTo>
                    <a:pt x="105430" y="12371"/>
                    <a:pt x="102633" y="6668"/>
                    <a:pt x="102263" y="2834"/>
                  </a:cubicBezTo>
                  <a:cubicBezTo>
                    <a:pt x="99608" y="2751"/>
                    <a:pt x="96953" y="2691"/>
                    <a:pt x="94298" y="2620"/>
                  </a:cubicBezTo>
                  <a:cubicBezTo>
                    <a:pt x="93917" y="6108"/>
                    <a:pt x="91310" y="10335"/>
                    <a:pt x="87607" y="10430"/>
                  </a:cubicBezTo>
                  <a:cubicBezTo>
                    <a:pt x="83761" y="10537"/>
                    <a:pt x="81261" y="6668"/>
                    <a:pt x="81451" y="3155"/>
                  </a:cubicBezTo>
                  <a:cubicBezTo>
                    <a:pt x="79118" y="3489"/>
                    <a:pt x="76796" y="3584"/>
                    <a:pt x="74450" y="3465"/>
                  </a:cubicBezTo>
                  <a:cubicBezTo>
                    <a:pt x="74593" y="7013"/>
                    <a:pt x="71783" y="10537"/>
                    <a:pt x="67973" y="10228"/>
                  </a:cubicBezTo>
                  <a:cubicBezTo>
                    <a:pt x="64402" y="9942"/>
                    <a:pt x="62032" y="6358"/>
                    <a:pt x="62461" y="3013"/>
                  </a:cubicBezTo>
                  <a:cubicBezTo>
                    <a:pt x="60008" y="2786"/>
                    <a:pt x="57555" y="2560"/>
                    <a:pt x="55079" y="2334"/>
                  </a:cubicBezTo>
                  <a:cubicBezTo>
                    <a:pt x="55900" y="6001"/>
                    <a:pt x="53745" y="9871"/>
                    <a:pt x="49602" y="10275"/>
                  </a:cubicBezTo>
                  <a:cubicBezTo>
                    <a:pt x="47388" y="10490"/>
                    <a:pt x="45483" y="9585"/>
                    <a:pt x="43935" y="8037"/>
                  </a:cubicBezTo>
                  <a:cubicBezTo>
                    <a:pt x="42256" y="6370"/>
                    <a:pt x="39041" y="1143"/>
                    <a:pt x="36184" y="3465"/>
                  </a:cubicBezTo>
                  <a:cubicBezTo>
                    <a:pt x="36374" y="7132"/>
                    <a:pt x="33386" y="10406"/>
                    <a:pt x="29457" y="9394"/>
                  </a:cubicBezTo>
                  <a:cubicBezTo>
                    <a:pt x="27064" y="8787"/>
                    <a:pt x="26325" y="7085"/>
                    <a:pt x="25159" y="5132"/>
                  </a:cubicBezTo>
                  <a:cubicBezTo>
                    <a:pt x="23444" y="2274"/>
                    <a:pt x="19979" y="2393"/>
                    <a:pt x="17027" y="2786"/>
                  </a:cubicBezTo>
                  <a:cubicBezTo>
                    <a:pt x="16562" y="5311"/>
                    <a:pt x="15348" y="7811"/>
                    <a:pt x="12836" y="8847"/>
                  </a:cubicBezTo>
                  <a:cubicBezTo>
                    <a:pt x="10645" y="9740"/>
                    <a:pt x="7871" y="9168"/>
                    <a:pt x="6466" y="7192"/>
                  </a:cubicBezTo>
                  <a:cubicBezTo>
                    <a:pt x="6001" y="6549"/>
                    <a:pt x="5787" y="5763"/>
                    <a:pt x="5430" y="5060"/>
                  </a:cubicBezTo>
                  <a:cubicBezTo>
                    <a:pt x="5311" y="4810"/>
                    <a:pt x="5168" y="4572"/>
                    <a:pt x="5037" y="4322"/>
                  </a:cubicBezTo>
                  <a:cubicBezTo>
                    <a:pt x="4918" y="4989"/>
                    <a:pt x="4739" y="5703"/>
                    <a:pt x="4716" y="6358"/>
                  </a:cubicBezTo>
                  <a:cubicBezTo>
                    <a:pt x="4632" y="9597"/>
                    <a:pt x="5049" y="12847"/>
                    <a:pt x="5275" y="16074"/>
                  </a:cubicBezTo>
                  <a:cubicBezTo>
                    <a:pt x="5966" y="25873"/>
                    <a:pt x="6109" y="35671"/>
                    <a:pt x="5656" y="45482"/>
                  </a:cubicBezTo>
                  <a:cubicBezTo>
                    <a:pt x="5227" y="54936"/>
                    <a:pt x="4465" y="64353"/>
                    <a:pt x="4442" y="73819"/>
                  </a:cubicBezTo>
                  <a:cubicBezTo>
                    <a:pt x="4442" y="92190"/>
                    <a:pt x="1953" y="122992"/>
                    <a:pt x="1" y="141220"/>
                  </a:cubicBezTo>
                  <a:cubicBezTo>
                    <a:pt x="10133" y="141482"/>
                    <a:pt x="21861" y="141732"/>
                    <a:pt x="32005" y="141970"/>
                  </a:cubicBezTo>
                  <a:cubicBezTo>
                    <a:pt x="39994" y="142149"/>
                    <a:pt x="49947" y="140541"/>
                    <a:pt x="57901" y="141518"/>
                  </a:cubicBezTo>
                  <a:cubicBezTo>
                    <a:pt x="70724" y="143101"/>
                    <a:pt x="85071" y="140006"/>
                    <a:pt x="97930" y="141375"/>
                  </a:cubicBezTo>
                  <a:cubicBezTo>
                    <a:pt x="104776" y="142101"/>
                    <a:pt x="109062" y="140387"/>
                    <a:pt x="115944" y="140625"/>
                  </a:cubicBezTo>
                  <a:cubicBezTo>
                    <a:pt x="125088" y="140958"/>
                    <a:pt x="131779" y="140922"/>
                    <a:pt x="140947" y="140922"/>
                  </a:cubicBezTo>
                  <a:cubicBezTo>
                    <a:pt x="151020" y="140922"/>
                    <a:pt x="160771" y="139113"/>
                    <a:pt x="170855" y="138994"/>
                  </a:cubicBezTo>
                  <a:cubicBezTo>
                    <a:pt x="181571" y="138875"/>
                    <a:pt x="199109" y="140113"/>
                    <a:pt x="204205" y="140494"/>
                  </a:cubicBezTo>
                  <a:cubicBezTo>
                    <a:pt x="205133" y="140565"/>
                    <a:pt x="205633" y="140601"/>
                    <a:pt x="205633" y="140601"/>
                  </a:cubicBezTo>
                  <a:lnTo>
                    <a:pt x="236578" y="142554"/>
                  </a:lnTo>
                  <a:lnTo>
                    <a:pt x="260307" y="144054"/>
                  </a:lnTo>
                  <a:cubicBezTo>
                    <a:pt x="260307" y="144054"/>
                    <a:pt x="268344" y="122182"/>
                    <a:pt x="261200" y="1695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472" name="Google Shape;472;p13"/>
          <p:cNvSpPr txBox="1">
            <a:spLocks noGrp="1"/>
          </p:cNvSpPr>
          <p:nvPr>
            <p:ph type="title"/>
          </p:nvPr>
        </p:nvSpPr>
        <p:spPr>
          <a:xfrm>
            <a:off x="950967" y="966000"/>
            <a:ext cx="10290000" cy="763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cknRoll One"/>
              <a:buNone/>
              <a:defRPr sz="5320" b="1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73" name="Google Shape;473;p13"/>
          <p:cNvSpPr txBox="1">
            <a:spLocks noGrp="1"/>
          </p:cNvSpPr>
          <p:nvPr>
            <p:ph type="subTitle" idx="1"/>
          </p:nvPr>
        </p:nvSpPr>
        <p:spPr>
          <a:xfrm>
            <a:off x="980408" y="4120896"/>
            <a:ext cx="2250400" cy="1021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Open Sans"/>
              <a:buNone/>
              <a:defRPr sz="2128"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474" name="Google Shape;474;p13"/>
          <p:cNvSpPr txBox="1">
            <a:spLocks noGrp="1"/>
          </p:cNvSpPr>
          <p:nvPr>
            <p:ph type="subTitle" idx="2"/>
          </p:nvPr>
        </p:nvSpPr>
        <p:spPr>
          <a:xfrm>
            <a:off x="1191208" y="3479400"/>
            <a:ext cx="1828800" cy="474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Exo"/>
              <a:buNone/>
              <a:defRPr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9pPr>
          </a:lstStyle>
          <a:p>
            <a:endParaRPr/>
          </a:p>
        </p:txBody>
      </p:sp>
      <p:sp>
        <p:nvSpPr>
          <p:cNvPr id="475" name="Google Shape;475;p13"/>
          <p:cNvSpPr txBox="1">
            <a:spLocks noGrp="1"/>
          </p:cNvSpPr>
          <p:nvPr>
            <p:ph type="title" idx="3" hasCustomPrompt="1"/>
          </p:nvPr>
        </p:nvSpPr>
        <p:spPr>
          <a:xfrm>
            <a:off x="1685601" y="2528300"/>
            <a:ext cx="840000" cy="63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99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9pPr>
          </a:lstStyle>
          <a:p>
            <a:r>
              <a:t>xx%</a:t>
            </a:r>
          </a:p>
        </p:txBody>
      </p:sp>
      <p:sp>
        <p:nvSpPr>
          <p:cNvPr id="476" name="Google Shape;476;p13"/>
          <p:cNvSpPr txBox="1">
            <a:spLocks noGrp="1"/>
          </p:cNvSpPr>
          <p:nvPr>
            <p:ph type="subTitle" idx="4"/>
          </p:nvPr>
        </p:nvSpPr>
        <p:spPr>
          <a:xfrm>
            <a:off x="3643422" y="4120896"/>
            <a:ext cx="2250400" cy="1021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Open Sans"/>
              <a:buNone/>
              <a:defRPr sz="2128"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477" name="Google Shape;477;p13"/>
          <p:cNvSpPr txBox="1">
            <a:spLocks noGrp="1"/>
          </p:cNvSpPr>
          <p:nvPr>
            <p:ph type="subTitle" idx="5"/>
          </p:nvPr>
        </p:nvSpPr>
        <p:spPr>
          <a:xfrm>
            <a:off x="3854221" y="3479415"/>
            <a:ext cx="1828800" cy="474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Exo"/>
              <a:buNone/>
              <a:defRPr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9pPr>
          </a:lstStyle>
          <a:p>
            <a:endParaRPr/>
          </a:p>
        </p:txBody>
      </p:sp>
      <p:sp>
        <p:nvSpPr>
          <p:cNvPr id="478" name="Google Shape;478;p13"/>
          <p:cNvSpPr txBox="1">
            <a:spLocks noGrp="1"/>
          </p:cNvSpPr>
          <p:nvPr>
            <p:ph type="title" idx="6" hasCustomPrompt="1"/>
          </p:nvPr>
        </p:nvSpPr>
        <p:spPr>
          <a:xfrm>
            <a:off x="4348745" y="2528300"/>
            <a:ext cx="841200" cy="63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99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9pPr>
          </a:lstStyle>
          <a:p>
            <a:r>
              <a:t>xx%</a:t>
            </a:r>
          </a:p>
        </p:txBody>
      </p:sp>
      <p:sp>
        <p:nvSpPr>
          <p:cNvPr id="479" name="Google Shape;479;p13"/>
          <p:cNvSpPr txBox="1">
            <a:spLocks noGrp="1"/>
          </p:cNvSpPr>
          <p:nvPr>
            <p:ph type="subTitle" idx="7"/>
          </p:nvPr>
        </p:nvSpPr>
        <p:spPr>
          <a:xfrm>
            <a:off x="6306436" y="4120896"/>
            <a:ext cx="2250400" cy="1021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Open Sans"/>
              <a:buNone/>
              <a:defRPr sz="2128"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480" name="Google Shape;480;p13"/>
          <p:cNvSpPr txBox="1">
            <a:spLocks noGrp="1"/>
          </p:cNvSpPr>
          <p:nvPr>
            <p:ph type="subTitle" idx="8"/>
          </p:nvPr>
        </p:nvSpPr>
        <p:spPr>
          <a:xfrm>
            <a:off x="6516658" y="3479415"/>
            <a:ext cx="1828800" cy="474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Exo"/>
              <a:buNone/>
              <a:defRPr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9pPr>
          </a:lstStyle>
          <a:p>
            <a:endParaRPr/>
          </a:p>
        </p:txBody>
      </p:sp>
      <p:sp>
        <p:nvSpPr>
          <p:cNvPr id="481" name="Google Shape;481;p13"/>
          <p:cNvSpPr txBox="1">
            <a:spLocks noGrp="1"/>
          </p:cNvSpPr>
          <p:nvPr>
            <p:ph type="title" idx="9" hasCustomPrompt="1"/>
          </p:nvPr>
        </p:nvSpPr>
        <p:spPr>
          <a:xfrm>
            <a:off x="7011697" y="2528300"/>
            <a:ext cx="841200" cy="63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99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9pPr>
          </a:lstStyle>
          <a:p>
            <a:r>
              <a:t>xx%</a:t>
            </a:r>
          </a:p>
        </p:txBody>
      </p:sp>
      <p:sp>
        <p:nvSpPr>
          <p:cNvPr id="482" name="Google Shape;482;p13"/>
          <p:cNvSpPr txBox="1">
            <a:spLocks noGrp="1"/>
          </p:cNvSpPr>
          <p:nvPr>
            <p:ph type="subTitle" idx="13"/>
          </p:nvPr>
        </p:nvSpPr>
        <p:spPr>
          <a:xfrm>
            <a:off x="8969450" y="4120896"/>
            <a:ext cx="2250400" cy="1021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Open Sans"/>
              <a:buNone/>
              <a:defRPr sz="2128"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483" name="Google Shape;483;p13"/>
          <p:cNvSpPr txBox="1">
            <a:spLocks noGrp="1"/>
          </p:cNvSpPr>
          <p:nvPr>
            <p:ph type="subTitle" idx="14"/>
          </p:nvPr>
        </p:nvSpPr>
        <p:spPr>
          <a:xfrm>
            <a:off x="9180249" y="3479415"/>
            <a:ext cx="1828800" cy="474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Exo"/>
              <a:buNone/>
              <a:defRPr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9pPr>
          </a:lstStyle>
          <a:p>
            <a:endParaRPr/>
          </a:p>
        </p:txBody>
      </p:sp>
      <p:sp>
        <p:nvSpPr>
          <p:cNvPr id="484" name="Google Shape;484;p13"/>
          <p:cNvSpPr txBox="1">
            <a:spLocks noGrp="1"/>
          </p:cNvSpPr>
          <p:nvPr>
            <p:ph type="title" idx="15" hasCustomPrompt="1"/>
          </p:nvPr>
        </p:nvSpPr>
        <p:spPr>
          <a:xfrm>
            <a:off x="9676217" y="2528300"/>
            <a:ext cx="841200" cy="63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99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195500007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" name="Google Shape;675;p18"/>
          <p:cNvGrpSpPr/>
          <p:nvPr/>
        </p:nvGrpSpPr>
        <p:grpSpPr>
          <a:xfrm flipH="1">
            <a:off x="-200" y="18400"/>
            <a:ext cx="12192000" cy="6821200"/>
            <a:chOff x="-150" y="13800"/>
            <a:chExt cx="9144000" cy="5115900"/>
          </a:xfrm>
        </p:grpSpPr>
        <p:grpSp>
          <p:nvGrpSpPr>
            <p:cNvPr id="676" name="Google Shape;676;p18"/>
            <p:cNvGrpSpPr/>
            <p:nvPr/>
          </p:nvGrpSpPr>
          <p:grpSpPr>
            <a:xfrm>
              <a:off x="318911" y="13800"/>
              <a:ext cx="8506178" cy="5115900"/>
              <a:chOff x="318911" y="-66425"/>
              <a:chExt cx="8506178" cy="5115900"/>
            </a:xfrm>
          </p:grpSpPr>
          <p:cxnSp>
            <p:nvCxnSpPr>
              <p:cNvPr id="677" name="Google Shape;677;p18"/>
              <p:cNvCxnSpPr/>
              <p:nvPr/>
            </p:nvCxnSpPr>
            <p:spPr>
              <a:xfrm>
                <a:off x="3189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78" name="Google Shape;678;p18"/>
              <p:cNvCxnSpPr/>
              <p:nvPr/>
            </p:nvCxnSpPr>
            <p:spPr>
              <a:xfrm>
                <a:off x="7055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79" name="Google Shape;679;p18"/>
              <p:cNvCxnSpPr/>
              <p:nvPr/>
            </p:nvCxnSpPr>
            <p:spPr>
              <a:xfrm>
                <a:off x="10922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80" name="Google Shape;680;p18"/>
              <p:cNvCxnSpPr/>
              <p:nvPr/>
            </p:nvCxnSpPr>
            <p:spPr>
              <a:xfrm>
                <a:off x="14788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81" name="Google Shape;681;p18"/>
              <p:cNvCxnSpPr/>
              <p:nvPr/>
            </p:nvCxnSpPr>
            <p:spPr>
              <a:xfrm>
                <a:off x="18654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82" name="Google Shape;682;p18"/>
              <p:cNvCxnSpPr/>
              <p:nvPr/>
            </p:nvCxnSpPr>
            <p:spPr>
              <a:xfrm>
                <a:off x="22521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83" name="Google Shape;683;p18"/>
              <p:cNvCxnSpPr/>
              <p:nvPr/>
            </p:nvCxnSpPr>
            <p:spPr>
              <a:xfrm>
                <a:off x="26387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84" name="Google Shape;684;p18"/>
              <p:cNvCxnSpPr/>
              <p:nvPr/>
            </p:nvCxnSpPr>
            <p:spPr>
              <a:xfrm>
                <a:off x="30254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85" name="Google Shape;685;p18"/>
              <p:cNvCxnSpPr/>
              <p:nvPr/>
            </p:nvCxnSpPr>
            <p:spPr>
              <a:xfrm>
                <a:off x="34120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86" name="Google Shape;686;p18"/>
              <p:cNvCxnSpPr/>
              <p:nvPr/>
            </p:nvCxnSpPr>
            <p:spPr>
              <a:xfrm>
                <a:off x="37987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87" name="Google Shape;687;p18"/>
              <p:cNvCxnSpPr/>
              <p:nvPr/>
            </p:nvCxnSpPr>
            <p:spPr>
              <a:xfrm>
                <a:off x="41853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88" name="Google Shape;688;p18"/>
              <p:cNvCxnSpPr/>
              <p:nvPr/>
            </p:nvCxnSpPr>
            <p:spPr>
              <a:xfrm>
                <a:off x="45720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89" name="Google Shape;689;p18"/>
              <p:cNvCxnSpPr/>
              <p:nvPr/>
            </p:nvCxnSpPr>
            <p:spPr>
              <a:xfrm>
                <a:off x="49586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90" name="Google Shape;690;p18"/>
              <p:cNvCxnSpPr/>
              <p:nvPr/>
            </p:nvCxnSpPr>
            <p:spPr>
              <a:xfrm>
                <a:off x="53452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91" name="Google Shape;691;p18"/>
              <p:cNvCxnSpPr/>
              <p:nvPr/>
            </p:nvCxnSpPr>
            <p:spPr>
              <a:xfrm>
                <a:off x="57319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92" name="Google Shape;692;p18"/>
              <p:cNvCxnSpPr/>
              <p:nvPr/>
            </p:nvCxnSpPr>
            <p:spPr>
              <a:xfrm>
                <a:off x="61185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93" name="Google Shape;693;p18"/>
              <p:cNvCxnSpPr/>
              <p:nvPr/>
            </p:nvCxnSpPr>
            <p:spPr>
              <a:xfrm>
                <a:off x="65052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94" name="Google Shape;694;p18"/>
              <p:cNvCxnSpPr/>
              <p:nvPr/>
            </p:nvCxnSpPr>
            <p:spPr>
              <a:xfrm>
                <a:off x="68918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95" name="Google Shape;695;p18"/>
              <p:cNvCxnSpPr/>
              <p:nvPr/>
            </p:nvCxnSpPr>
            <p:spPr>
              <a:xfrm>
                <a:off x="72785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96" name="Google Shape;696;p18"/>
              <p:cNvCxnSpPr/>
              <p:nvPr/>
            </p:nvCxnSpPr>
            <p:spPr>
              <a:xfrm>
                <a:off x="76651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97" name="Google Shape;697;p18"/>
              <p:cNvCxnSpPr/>
              <p:nvPr/>
            </p:nvCxnSpPr>
            <p:spPr>
              <a:xfrm>
                <a:off x="80518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98" name="Google Shape;698;p18"/>
              <p:cNvCxnSpPr/>
              <p:nvPr/>
            </p:nvCxnSpPr>
            <p:spPr>
              <a:xfrm>
                <a:off x="84384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99" name="Google Shape;699;p18"/>
              <p:cNvCxnSpPr/>
              <p:nvPr/>
            </p:nvCxnSpPr>
            <p:spPr>
              <a:xfrm>
                <a:off x="88250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00" name="Google Shape;700;p18"/>
            <p:cNvCxnSpPr/>
            <p:nvPr/>
          </p:nvCxnSpPr>
          <p:spPr>
            <a:xfrm>
              <a:off x="-150" y="31935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1" name="Google Shape;701;p18"/>
            <p:cNvCxnSpPr/>
            <p:nvPr/>
          </p:nvCxnSpPr>
          <p:spPr>
            <a:xfrm>
              <a:off x="-150" y="6676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2" name="Google Shape;702;p18"/>
            <p:cNvCxnSpPr/>
            <p:nvPr/>
          </p:nvCxnSpPr>
          <p:spPr>
            <a:xfrm>
              <a:off x="-150" y="101603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3" name="Google Shape;703;p18"/>
            <p:cNvCxnSpPr/>
            <p:nvPr/>
          </p:nvCxnSpPr>
          <p:spPr>
            <a:xfrm>
              <a:off x="-150" y="1364377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4" name="Google Shape;704;p18"/>
            <p:cNvCxnSpPr/>
            <p:nvPr/>
          </p:nvCxnSpPr>
          <p:spPr>
            <a:xfrm>
              <a:off x="-150" y="1712719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5" name="Google Shape;705;p18"/>
            <p:cNvCxnSpPr/>
            <p:nvPr/>
          </p:nvCxnSpPr>
          <p:spPr>
            <a:xfrm>
              <a:off x="-150" y="206106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6" name="Google Shape;706;p18"/>
            <p:cNvCxnSpPr/>
            <p:nvPr/>
          </p:nvCxnSpPr>
          <p:spPr>
            <a:xfrm>
              <a:off x="-150" y="2409404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7" name="Google Shape;707;p18"/>
            <p:cNvCxnSpPr/>
            <p:nvPr/>
          </p:nvCxnSpPr>
          <p:spPr>
            <a:xfrm>
              <a:off x="-150" y="2757746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8" name="Google Shape;708;p18"/>
            <p:cNvCxnSpPr/>
            <p:nvPr/>
          </p:nvCxnSpPr>
          <p:spPr>
            <a:xfrm>
              <a:off x="-150" y="310608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9" name="Google Shape;709;p18"/>
            <p:cNvCxnSpPr/>
            <p:nvPr/>
          </p:nvCxnSpPr>
          <p:spPr>
            <a:xfrm>
              <a:off x="-150" y="3454431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10" name="Google Shape;710;p18"/>
            <p:cNvCxnSpPr/>
            <p:nvPr/>
          </p:nvCxnSpPr>
          <p:spPr>
            <a:xfrm>
              <a:off x="-150" y="3802773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11" name="Google Shape;711;p18"/>
            <p:cNvCxnSpPr/>
            <p:nvPr/>
          </p:nvCxnSpPr>
          <p:spPr>
            <a:xfrm>
              <a:off x="-150" y="415111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12" name="Google Shape;712;p18"/>
            <p:cNvCxnSpPr/>
            <p:nvPr/>
          </p:nvCxnSpPr>
          <p:spPr>
            <a:xfrm>
              <a:off x="-150" y="449945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13" name="Google Shape;713;p18"/>
            <p:cNvCxnSpPr/>
            <p:nvPr/>
          </p:nvCxnSpPr>
          <p:spPr>
            <a:xfrm>
              <a:off x="-150" y="48478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714" name="Google Shape;714;p18"/>
          <p:cNvSpPr/>
          <p:nvPr/>
        </p:nvSpPr>
        <p:spPr>
          <a:xfrm>
            <a:off x="434316" y="5457032"/>
            <a:ext cx="10765091" cy="989605"/>
          </a:xfrm>
          <a:custGeom>
            <a:avLst/>
            <a:gdLst/>
            <a:ahLst/>
            <a:cxnLst/>
            <a:rect l="l" t="t" r="r" b="b"/>
            <a:pathLst>
              <a:path w="257497" h="23671" extrusionOk="0">
                <a:moveTo>
                  <a:pt x="27633" y="1"/>
                </a:moveTo>
                <a:cubicBezTo>
                  <a:pt x="25731" y="1"/>
                  <a:pt x="23830" y="40"/>
                  <a:pt x="21931" y="120"/>
                </a:cubicBezTo>
                <a:cubicBezTo>
                  <a:pt x="21624" y="133"/>
                  <a:pt x="21257" y="137"/>
                  <a:pt x="20846" y="137"/>
                </a:cubicBezTo>
                <a:cubicBezTo>
                  <a:pt x="20109" y="137"/>
                  <a:pt x="19228" y="124"/>
                  <a:pt x="18276" y="124"/>
                </a:cubicBezTo>
                <a:cubicBezTo>
                  <a:pt x="14353" y="124"/>
                  <a:pt x="9245" y="349"/>
                  <a:pt x="8251" y="2656"/>
                </a:cubicBezTo>
                <a:cubicBezTo>
                  <a:pt x="7703" y="3954"/>
                  <a:pt x="953" y="22313"/>
                  <a:pt x="0" y="22384"/>
                </a:cubicBezTo>
                <a:cubicBezTo>
                  <a:pt x="4904" y="22064"/>
                  <a:pt x="10033" y="21938"/>
                  <a:pt x="15314" y="21938"/>
                </a:cubicBezTo>
                <a:cubicBezTo>
                  <a:pt x="34886" y="21938"/>
                  <a:pt x="56550" y="23671"/>
                  <a:pt x="76616" y="23671"/>
                </a:cubicBezTo>
                <a:cubicBezTo>
                  <a:pt x="84945" y="23671"/>
                  <a:pt x="92998" y="23372"/>
                  <a:pt x="100513" y="22527"/>
                </a:cubicBezTo>
                <a:cubicBezTo>
                  <a:pt x="105763" y="21932"/>
                  <a:pt x="111002" y="20980"/>
                  <a:pt x="116288" y="20741"/>
                </a:cubicBezTo>
                <a:cubicBezTo>
                  <a:pt x="117304" y="20694"/>
                  <a:pt x="118319" y="20673"/>
                  <a:pt x="119334" y="20673"/>
                </a:cubicBezTo>
                <a:cubicBezTo>
                  <a:pt x="127230" y="20673"/>
                  <a:pt x="135105" y="21956"/>
                  <a:pt x="143018" y="22146"/>
                </a:cubicBezTo>
                <a:cubicBezTo>
                  <a:pt x="143758" y="22163"/>
                  <a:pt x="144498" y="22171"/>
                  <a:pt x="145239" y="22171"/>
                </a:cubicBezTo>
                <a:cubicBezTo>
                  <a:pt x="150270" y="22171"/>
                  <a:pt x="155294" y="21820"/>
                  <a:pt x="160318" y="21622"/>
                </a:cubicBezTo>
                <a:cubicBezTo>
                  <a:pt x="174093" y="21099"/>
                  <a:pt x="252079" y="21515"/>
                  <a:pt x="257318" y="19551"/>
                </a:cubicBezTo>
                <a:cubicBezTo>
                  <a:pt x="257497" y="16324"/>
                  <a:pt x="200978" y="18003"/>
                  <a:pt x="199513" y="15122"/>
                </a:cubicBezTo>
                <a:cubicBezTo>
                  <a:pt x="199204" y="14503"/>
                  <a:pt x="198846" y="13883"/>
                  <a:pt x="198263" y="13491"/>
                </a:cubicBezTo>
                <a:cubicBezTo>
                  <a:pt x="197560" y="13002"/>
                  <a:pt x="196656" y="12943"/>
                  <a:pt x="195810" y="12883"/>
                </a:cubicBezTo>
                <a:cubicBezTo>
                  <a:pt x="177757" y="11825"/>
                  <a:pt x="159684" y="11296"/>
                  <a:pt x="141606" y="11296"/>
                </a:cubicBezTo>
                <a:cubicBezTo>
                  <a:pt x="135278" y="11296"/>
                  <a:pt x="128950" y="11361"/>
                  <a:pt x="122623" y="11490"/>
                </a:cubicBezTo>
                <a:cubicBezTo>
                  <a:pt x="117854" y="11589"/>
                  <a:pt x="113070" y="11723"/>
                  <a:pt x="108293" y="11723"/>
                </a:cubicBezTo>
                <a:cubicBezTo>
                  <a:pt x="101561" y="11723"/>
                  <a:pt x="94841" y="11457"/>
                  <a:pt x="88190" y="10454"/>
                </a:cubicBezTo>
                <a:cubicBezTo>
                  <a:pt x="77248" y="8823"/>
                  <a:pt x="66711" y="5216"/>
                  <a:pt x="55888" y="2942"/>
                </a:cubicBezTo>
                <a:cubicBezTo>
                  <a:pt x="46605" y="988"/>
                  <a:pt x="37115" y="1"/>
                  <a:pt x="27633" y="1"/>
                </a:cubicBezTo>
                <a:close/>
              </a:path>
            </a:pathLst>
          </a:custGeom>
          <a:solidFill>
            <a:srgbClr val="4D3B60">
              <a:alpha val="59550"/>
            </a:srgbClr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715" name="Google Shape;715;p18"/>
          <p:cNvGrpSpPr/>
          <p:nvPr/>
        </p:nvGrpSpPr>
        <p:grpSpPr>
          <a:xfrm>
            <a:off x="415378" y="289310"/>
            <a:ext cx="11218568" cy="6022417"/>
            <a:chOff x="418241" y="216981"/>
            <a:chExt cx="8413926" cy="4516813"/>
          </a:xfrm>
        </p:grpSpPr>
        <p:sp>
          <p:nvSpPr>
            <p:cNvPr id="716" name="Google Shape;716;p18"/>
            <p:cNvSpPr/>
            <p:nvPr/>
          </p:nvSpPr>
          <p:spPr>
            <a:xfrm>
              <a:off x="418241" y="254294"/>
              <a:ext cx="8413926" cy="4479501"/>
            </a:xfrm>
            <a:custGeom>
              <a:avLst/>
              <a:gdLst/>
              <a:ahLst/>
              <a:cxnLst/>
              <a:rect l="l" t="t" r="r" b="b"/>
              <a:pathLst>
                <a:path w="268344" h="142864" extrusionOk="0">
                  <a:moveTo>
                    <a:pt x="252877" y="1"/>
                  </a:moveTo>
                  <a:lnTo>
                    <a:pt x="252877" y="1"/>
                  </a:lnTo>
                  <a:cubicBezTo>
                    <a:pt x="253699" y="3668"/>
                    <a:pt x="251532" y="7538"/>
                    <a:pt x="247401" y="7942"/>
                  </a:cubicBezTo>
                  <a:cubicBezTo>
                    <a:pt x="247184" y="7963"/>
                    <a:pt x="246970" y="7974"/>
                    <a:pt x="246760" y="7974"/>
                  </a:cubicBezTo>
                  <a:cubicBezTo>
                    <a:pt x="244817" y="7974"/>
                    <a:pt x="243130" y="7101"/>
                    <a:pt x="241733" y="5704"/>
                  </a:cubicBezTo>
                  <a:cubicBezTo>
                    <a:pt x="240341" y="4332"/>
                    <a:pt x="237917" y="547"/>
                    <a:pt x="235509" y="547"/>
                  </a:cubicBezTo>
                  <a:cubicBezTo>
                    <a:pt x="234992" y="547"/>
                    <a:pt x="234476" y="722"/>
                    <a:pt x="233970" y="1132"/>
                  </a:cubicBezTo>
                  <a:cubicBezTo>
                    <a:pt x="234147" y="4340"/>
                    <a:pt x="231873" y="7248"/>
                    <a:pt x="228671" y="7248"/>
                  </a:cubicBezTo>
                  <a:cubicBezTo>
                    <a:pt x="228212" y="7248"/>
                    <a:pt x="227735" y="7188"/>
                    <a:pt x="227243" y="7061"/>
                  </a:cubicBezTo>
                  <a:cubicBezTo>
                    <a:pt x="224850" y="6454"/>
                    <a:pt x="224124" y="4752"/>
                    <a:pt x="222945" y="2799"/>
                  </a:cubicBezTo>
                  <a:cubicBezTo>
                    <a:pt x="221733" y="779"/>
                    <a:pt x="219647" y="247"/>
                    <a:pt x="217490" y="247"/>
                  </a:cubicBezTo>
                  <a:cubicBezTo>
                    <a:pt x="216595" y="247"/>
                    <a:pt x="215687" y="338"/>
                    <a:pt x="214825" y="453"/>
                  </a:cubicBezTo>
                  <a:cubicBezTo>
                    <a:pt x="214361" y="2978"/>
                    <a:pt x="213134" y="5478"/>
                    <a:pt x="210622" y="6502"/>
                  </a:cubicBezTo>
                  <a:cubicBezTo>
                    <a:pt x="209949" y="6776"/>
                    <a:pt x="209224" y="6913"/>
                    <a:pt x="208502" y="6913"/>
                  </a:cubicBezTo>
                  <a:cubicBezTo>
                    <a:pt x="207064" y="6913"/>
                    <a:pt x="205636" y="6373"/>
                    <a:pt x="204645" y="5311"/>
                  </a:cubicBezTo>
                  <a:cubicBezTo>
                    <a:pt x="204443" y="4097"/>
                    <a:pt x="204312" y="2870"/>
                    <a:pt x="204312" y="1608"/>
                  </a:cubicBezTo>
                  <a:lnTo>
                    <a:pt x="198775" y="2061"/>
                  </a:lnTo>
                  <a:cubicBezTo>
                    <a:pt x="199264" y="5704"/>
                    <a:pt x="198847" y="10431"/>
                    <a:pt x="194239" y="10657"/>
                  </a:cubicBezTo>
                  <a:cubicBezTo>
                    <a:pt x="194128" y="10662"/>
                    <a:pt x="194018" y="10665"/>
                    <a:pt x="193910" y="10665"/>
                  </a:cubicBezTo>
                  <a:cubicBezTo>
                    <a:pt x="189088" y="10665"/>
                    <a:pt x="187323" y="5543"/>
                    <a:pt x="186310" y="1561"/>
                  </a:cubicBezTo>
                  <a:cubicBezTo>
                    <a:pt x="185874" y="1573"/>
                    <a:pt x="185440" y="1578"/>
                    <a:pt x="185005" y="1578"/>
                  </a:cubicBezTo>
                  <a:cubicBezTo>
                    <a:pt x="183511" y="1578"/>
                    <a:pt x="182021" y="1522"/>
                    <a:pt x="180532" y="1522"/>
                  </a:cubicBezTo>
                  <a:cubicBezTo>
                    <a:pt x="180334" y="1522"/>
                    <a:pt x="180137" y="1523"/>
                    <a:pt x="179940" y="1525"/>
                  </a:cubicBezTo>
                  <a:cubicBezTo>
                    <a:pt x="181130" y="5347"/>
                    <a:pt x="178416" y="10788"/>
                    <a:pt x="174415" y="11359"/>
                  </a:cubicBezTo>
                  <a:cubicBezTo>
                    <a:pt x="174168" y="11393"/>
                    <a:pt x="173926" y="11410"/>
                    <a:pt x="173688" y="11410"/>
                  </a:cubicBezTo>
                  <a:cubicBezTo>
                    <a:pt x="169180" y="11410"/>
                    <a:pt x="166363" y="5498"/>
                    <a:pt x="166974" y="1358"/>
                  </a:cubicBezTo>
                  <a:cubicBezTo>
                    <a:pt x="166590" y="1311"/>
                    <a:pt x="166207" y="1288"/>
                    <a:pt x="165827" y="1288"/>
                  </a:cubicBezTo>
                  <a:cubicBezTo>
                    <a:pt x="162511" y="1288"/>
                    <a:pt x="159382" y="3027"/>
                    <a:pt x="156818" y="5121"/>
                  </a:cubicBezTo>
                  <a:cubicBezTo>
                    <a:pt x="155080" y="6549"/>
                    <a:pt x="153472" y="8764"/>
                    <a:pt x="151079" y="9038"/>
                  </a:cubicBezTo>
                  <a:cubicBezTo>
                    <a:pt x="150889" y="9059"/>
                    <a:pt x="150700" y="9069"/>
                    <a:pt x="150514" y="9069"/>
                  </a:cubicBezTo>
                  <a:cubicBezTo>
                    <a:pt x="146993" y="9069"/>
                    <a:pt x="144220" y="5432"/>
                    <a:pt x="143757" y="2085"/>
                  </a:cubicBezTo>
                  <a:cubicBezTo>
                    <a:pt x="142238" y="2420"/>
                    <a:pt x="140722" y="2585"/>
                    <a:pt x="139201" y="2585"/>
                  </a:cubicBezTo>
                  <a:cubicBezTo>
                    <a:pt x="137967" y="2585"/>
                    <a:pt x="136729" y="2476"/>
                    <a:pt x="135482" y="2263"/>
                  </a:cubicBezTo>
                  <a:cubicBezTo>
                    <a:pt x="134567" y="5723"/>
                    <a:pt x="131689" y="9529"/>
                    <a:pt x="127939" y="9529"/>
                  </a:cubicBezTo>
                  <a:cubicBezTo>
                    <a:pt x="127882" y="9529"/>
                    <a:pt x="127824" y="9528"/>
                    <a:pt x="127767" y="9526"/>
                  </a:cubicBezTo>
                  <a:cubicBezTo>
                    <a:pt x="123885" y="9407"/>
                    <a:pt x="121552" y="5180"/>
                    <a:pt x="121016" y="1656"/>
                  </a:cubicBezTo>
                  <a:cubicBezTo>
                    <a:pt x="118694" y="1620"/>
                    <a:pt x="116360" y="1596"/>
                    <a:pt x="114039" y="1561"/>
                  </a:cubicBezTo>
                  <a:lnTo>
                    <a:pt x="114039" y="1561"/>
                  </a:lnTo>
                  <a:cubicBezTo>
                    <a:pt x="114955" y="4716"/>
                    <a:pt x="113027" y="9026"/>
                    <a:pt x="109848" y="9919"/>
                  </a:cubicBezTo>
                  <a:cubicBezTo>
                    <a:pt x="109421" y="10041"/>
                    <a:pt x="109010" y="10098"/>
                    <a:pt x="108615" y="10098"/>
                  </a:cubicBezTo>
                  <a:cubicBezTo>
                    <a:pt x="104913" y="10098"/>
                    <a:pt x="102597" y="5108"/>
                    <a:pt x="102263" y="1644"/>
                  </a:cubicBezTo>
                  <a:cubicBezTo>
                    <a:pt x="99608" y="1561"/>
                    <a:pt x="96953" y="1501"/>
                    <a:pt x="94298" y="1430"/>
                  </a:cubicBezTo>
                  <a:cubicBezTo>
                    <a:pt x="93917" y="4918"/>
                    <a:pt x="91310" y="9145"/>
                    <a:pt x="87607" y="9240"/>
                  </a:cubicBezTo>
                  <a:cubicBezTo>
                    <a:pt x="87555" y="9242"/>
                    <a:pt x="87503" y="9242"/>
                    <a:pt x="87451" y="9242"/>
                  </a:cubicBezTo>
                  <a:cubicBezTo>
                    <a:pt x="83694" y="9242"/>
                    <a:pt x="81263" y="5430"/>
                    <a:pt x="81451" y="1965"/>
                  </a:cubicBezTo>
                  <a:lnTo>
                    <a:pt x="81451" y="1965"/>
                  </a:lnTo>
                  <a:cubicBezTo>
                    <a:pt x="79756" y="2208"/>
                    <a:pt x="78067" y="2324"/>
                    <a:pt x="76371" y="2324"/>
                  </a:cubicBezTo>
                  <a:cubicBezTo>
                    <a:pt x="75732" y="2324"/>
                    <a:pt x="75092" y="2308"/>
                    <a:pt x="74450" y="2275"/>
                  </a:cubicBezTo>
                  <a:lnTo>
                    <a:pt x="74450" y="2275"/>
                  </a:lnTo>
                  <a:cubicBezTo>
                    <a:pt x="74587" y="5677"/>
                    <a:pt x="72010" y="9057"/>
                    <a:pt x="68439" y="9057"/>
                  </a:cubicBezTo>
                  <a:cubicBezTo>
                    <a:pt x="68286" y="9057"/>
                    <a:pt x="68130" y="9051"/>
                    <a:pt x="67973" y="9038"/>
                  </a:cubicBezTo>
                  <a:cubicBezTo>
                    <a:pt x="64402" y="8752"/>
                    <a:pt x="62032" y="5168"/>
                    <a:pt x="62461" y="1823"/>
                  </a:cubicBezTo>
                  <a:cubicBezTo>
                    <a:pt x="60008" y="1596"/>
                    <a:pt x="57555" y="1370"/>
                    <a:pt x="55079" y="1144"/>
                  </a:cubicBezTo>
                  <a:lnTo>
                    <a:pt x="55079" y="1144"/>
                  </a:lnTo>
                  <a:cubicBezTo>
                    <a:pt x="55900" y="4811"/>
                    <a:pt x="53745" y="8681"/>
                    <a:pt x="49602" y="9085"/>
                  </a:cubicBezTo>
                  <a:cubicBezTo>
                    <a:pt x="49386" y="9106"/>
                    <a:pt x="49172" y="9117"/>
                    <a:pt x="48961" y="9117"/>
                  </a:cubicBezTo>
                  <a:cubicBezTo>
                    <a:pt x="47018" y="9117"/>
                    <a:pt x="45331" y="8243"/>
                    <a:pt x="43935" y="6847"/>
                  </a:cubicBezTo>
                  <a:cubicBezTo>
                    <a:pt x="42553" y="5475"/>
                    <a:pt x="40130" y="1690"/>
                    <a:pt x="37722" y="1690"/>
                  </a:cubicBezTo>
                  <a:cubicBezTo>
                    <a:pt x="37205" y="1690"/>
                    <a:pt x="36689" y="1865"/>
                    <a:pt x="36184" y="2275"/>
                  </a:cubicBezTo>
                  <a:cubicBezTo>
                    <a:pt x="36350" y="5483"/>
                    <a:pt x="34084" y="8391"/>
                    <a:pt x="30884" y="8391"/>
                  </a:cubicBezTo>
                  <a:cubicBezTo>
                    <a:pt x="30426" y="8391"/>
                    <a:pt x="29948" y="8331"/>
                    <a:pt x="29457" y="8204"/>
                  </a:cubicBezTo>
                  <a:cubicBezTo>
                    <a:pt x="27064" y="7597"/>
                    <a:pt x="26325" y="5895"/>
                    <a:pt x="25159" y="3942"/>
                  </a:cubicBezTo>
                  <a:cubicBezTo>
                    <a:pt x="23947" y="1922"/>
                    <a:pt x="21861" y="1390"/>
                    <a:pt x="19699" y="1390"/>
                  </a:cubicBezTo>
                  <a:cubicBezTo>
                    <a:pt x="18802" y="1390"/>
                    <a:pt x="17892" y="1481"/>
                    <a:pt x="17027" y="1596"/>
                  </a:cubicBezTo>
                  <a:cubicBezTo>
                    <a:pt x="16562" y="4121"/>
                    <a:pt x="15348" y="6621"/>
                    <a:pt x="12836" y="7657"/>
                  </a:cubicBezTo>
                  <a:cubicBezTo>
                    <a:pt x="12163" y="7931"/>
                    <a:pt x="11436" y="8067"/>
                    <a:pt x="10711" y="8067"/>
                  </a:cubicBezTo>
                  <a:cubicBezTo>
                    <a:pt x="9072" y="8067"/>
                    <a:pt x="7440" y="7372"/>
                    <a:pt x="6466" y="6002"/>
                  </a:cubicBezTo>
                  <a:cubicBezTo>
                    <a:pt x="6001" y="5359"/>
                    <a:pt x="5787" y="4573"/>
                    <a:pt x="5430" y="3870"/>
                  </a:cubicBezTo>
                  <a:cubicBezTo>
                    <a:pt x="5311" y="3620"/>
                    <a:pt x="5168" y="3382"/>
                    <a:pt x="5037" y="3132"/>
                  </a:cubicBezTo>
                  <a:cubicBezTo>
                    <a:pt x="4918" y="3799"/>
                    <a:pt x="4739" y="4513"/>
                    <a:pt x="4716" y="5168"/>
                  </a:cubicBezTo>
                  <a:cubicBezTo>
                    <a:pt x="4632" y="8407"/>
                    <a:pt x="5049" y="11657"/>
                    <a:pt x="5275" y="14884"/>
                  </a:cubicBezTo>
                  <a:cubicBezTo>
                    <a:pt x="5966" y="24683"/>
                    <a:pt x="6109" y="34481"/>
                    <a:pt x="5656" y="44292"/>
                  </a:cubicBezTo>
                  <a:cubicBezTo>
                    <a:pt x="5227" y="53746"/>
                    <a:pt x="4465" y="63163"/>
                    <a:pt x="4442" y="72629"/>
                  </a:cubicBezTo>
                  <a:cubicBezTo>
                    <a:pt x="4442" y="91000"/>
                    <a:pt x="1953" y="121802"/>
                    <a:pt x="1" y="140030"/>
                  </a:cubicBezTo>
                  <a:cubicBezTo>
                    <a:pt x="10133" y="140292"/>
                    <a:pt x="21861" y="140542"/>
                    <a:pt x="32005" y="140780"/>
                  </a:cubicBezTo>
                  <a:cubicBezTo>
                    <a:pt x="32432" y="140790"/>
                    <a:pt x="32865" y="140794"/>
                    <a:pt x="33303" y="140794"/>
                  </a:cubicBezTo>
                  <a:cubicBezTo>
                    <a:pt x="39120" y="140794"/>
                    <a:pt x="45822" y="140011"/>
                    <a:pt x="51986" y="140011"/>
                  </a:cubicBezTo>
                  <a:cubicBezTo>
                    <a:pt x="54034" y="140011"/>
                    <a:pt x="56023" y="140097"/>
                    <a:pt x="57901" y="140328"/>
                  </a:cubicBezTo>
                  <a:cubicBezTo>
                    <a:pt x="60644" y="140666"/>
                    <a:pt x="63457" y="140791"/>
                    <a:pt x="66310" y="140791"/>
                  </a:cubicBezTo>
                  <a:cubicBezTo>
                    <a:pt x="74253" y="140791"/>
                    <a:pt x="82509" y="139825"/>
                    <a:pt x="90440" y="139825"/>
                  </a:cubicBezTo>
                  <a:cubicBezTo>
                    <a:pt x="92977" y="139825"/>
                    <a:pt x="95480" y="139924"/>
                    <a:pt x="97930" y="140185"/>
                  </a:cubicBezTo>
                  <a:cubicBezTo>
                    <a:pt x="99141" y="140313"/>
                    <a:pt x="100272" y="140365"/>
                    <a:pt x="101352" y="140365"/>
                  </a:cubicBezTo>
                  <a:cubicBezTo>
                    <a:pt x="105972" y="140365"/>
                    <a:pt x="109648" y="139412"/>
                    <a:pt x="114616" y="139412"/>
                  </a:cubicBezTo>
                  <a:cubicBezTo>
                    <a:pt x="115049" y="139412"/>
                    <a:pt x="115490" y="139419"/>
                    <a:pt x="115944" y="139435"/>
                  </a:cubicBezTo>
                  <a:cubicBezTo>
                    <a:pt x="123474" y="139709"/>
                    <a:pt x="129341" y="139734"/>
                    <a:pt x="136298" y="139734"/>
                  </a:cubicBezTo>
                  <a:cubicBezTo>
                    <a:pt x="137788" y="139734"/>
                    <a:pt x="139329" y="139732"/>
                    <a:pt x="140947" y="139732"/>
                  </a:cubicBezTo>
                  <a:cubicBezTo>
                    <a:pt x="151020" y="139732"/>
                    <a:pt x="160771" y="137923"/>
                    <a:pt x="170855" y="137804"/>
                  </a:cubicBezTo>
                  <a:cubicBezTo>
                    <a:pt x="171343" y="137798"/>
                    <a:pt x="171846" y="137796"/>
                    <a:pt x="172360" y="137796"/>
                  </a:cubicBezTo>
                  <a:cubicBezTo>
                    <a:pt x="183143" y="137796"/>
                    <a:pt x="199341" y="138940"/>
                    <a:pt x="204205" y="139304"/>
                  </a:cubicBezTo>
                  <a:cubicBezTo>
                    <a:pt x="205133" y="139375"/>
                    <a:pt x="205633" y="139411"/>
                    <a:pt x="205633" y="139411"/>
                  </a:cubicBezTo>
                  <a:lnTo>
                    <a:pt x="236578" y="141364"/>
                  </a:lnTo>
                  <a:lnTo>
                    <a:pt x="260307" y="142864"/>
                  </a:lnTo>
                  <a:cubicBezTo>
                    <a:pt x="260307" y="142864"/>
                    <a:pt x="268344" y="120992"/>
                    <a:pt x="261200" y="15765"/>
                  </a:cubicBezTo>
                  <a:lnTo>
                    <a:pt x="260259" y="668"/>
                  </a:lnTo>
                  <a:cubicBezTo>
                    <a:pt x="257807" y="453"/>
                    <a:pt x="255342" y="227"/>
                    <a:pt x="252877" y="1"/>
                  </a:cubicBezTo>
                  <a:close/>
                </a:path>
              </a:pathLst>
            </a:custGeom>
            <a:solidFill>
              <a:srgbClr val="F6EF89"/>
            </a:solidFill>
            <a:ln w="381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717" name="Google Shape;717;p18"/>
            <p:cNvSpPr/>
            <p:nvPr/>
          </p:nvSpPr>
          <p:spPr>
            <a:xfrm>
              <a:off x="418241" y="216981"/>
              <a:ext cx="8413926" cy="4516813"/>
            </a:xfrm>
            <a:custGeom>
              <a:avLst/>
              <a:gdLst/>
              <a:ahLst/>
              <a:cxnLst/>
              <a:rect l="l" t="t" r="r" b="b"/>
              <a:pathLst>
                <a:path w="268344" h="144054" fill="none" extrusionOk="0">
                  <a:moveTo>
                    <a:pt x="261200" y="16955"/>
                  </a:moveTo>
                  <a:lnTo>
                    <a:pt x="260259" y="1858"/>
                  </a:lnTo>
                  <a:cubicBezTo>
                    <a:pt x="257807" y="1643"/>
                    <a:pt x="255342" y="1417"/>
                    <a:pt x="252877" y="1191"/>
                  </a:cubicBezTo>
                  <a:cubicBezTo>
                    <a:pt x="253699" y="4858"/>
                    <a:pt x="251532" y="8728"/>
                    <a:pt x="247401" y="9132"/>
                  </a:cubicBezTo>
                  <a:cubicBezTo>
                    <a:pt x="245186" y="9347"/>
                    <a:pt x="243281" y="8442"/>
                    <a:pt x="241733" y="6894"/>
                  </a:cubicBezTo>
                  <a:cubicBezTo>
                    <a:pt x="240043" y="5227"/>
                    <a:pt x="236828" y="0"/>
                    <a:pt x="233970" y="2322"/>
                  </a:cubicBezTo>
                  <a:cubicBezTo>
                    <a:pt x="234173" y="5989"/>
                    <a:pt x="231172" y="9263"/>
                    <a:pt x="227243" y="8251"/>
                  </a:cubicBezTo>
                  <a:cubicBezTo>
                    <a:pt x="224850" y="7644"/>
                    <a:pt x="224124" y="5942"/>
                    <a:pt x="222945" y="3989"/>
                  </a:cubicBezTo>
                  <a:cubicBezTo>
                    <a:pt x="221231" y="1131"/>
                    <a:pt x="217766" y="1250"/>
                    <a:pt x="214825" y="1643"/>
                  </a:cubicBezTo>
                  <a:cubicBezTo>
                    <a:pt x="214361" y="4168"/>
                    <a:pt x="213134" y="6668"/>
                    <a:pt x="210622" y="7692"/>
                  </a:cubicBezTo>
                  <a:cubicBezTo>
                    <a:pt x="208610" y="8513"/>
                    <a:pt x="206134" y="8097"/>
                    <a:pt x="204645" y="6501"/>
                  </a:cubicBezTo>
                  <a:cubicBezTo>
                    <a:pt x="204443" y="5287"/>
                    <a:pt x="204312" y="4060"/>
                    <a:pt x="204312" y="2798"/>
                  </a:cubicBezTo>
                  <a:lnTo>
                    <a:pt x="198775" y="3251"/>
                  </a:lnTo>
                  <a:cubicBezTo>
                    <a:pt x="199264" y="6894"/>
                    <a:pt x="198847" y="11621"/>
                    <a:pt x="194239" y="11847"/>
                  </a:cubicBezTo>
                  <a:cubicBezTo>
                    <a:pt x="189167" y="12085"/>
                    <a:pt x="187345" y="6823"/>
                    <a:pt x="186310" y="2751"/>
                  </a:cubicBezTo>
                  <a:cubicBezTo>
                    <a:pt x="184178" y="2810"/>
                    <a:pt x="182059" y="2691"/>
                    <a:pt x="179940" y="2715"/>
                  </a:cubicBezTo>
                  <a:cubicBezTo>
                    <a:pt x="181130" y="6537"/>
                    <a:pt x="178416" y="11978"/>
                    <a:pt x="174415" y="12549"/>
                  </a:cubicBezTo>
                  <a:cubicBezTo>
                    <a:pt x="169486" y="13228"/>
                    <a:pt x="166331" y="6906"/>
                    <a:pt x="166974" y="2548"/>
                  </a:cubicBezTo>
                  <a:cubicBezTo>
                    <a:pt x="163235" y="2084"/>
                    <a:pt x="159675" y="3977"/>
                    <a:pt x="156818" y="6311"/>
                  </a:cubicBezTo>
                  <a:cubicBezTo>
                    <a:pt x="155080" y="7739"/>
                    <a:pt x="153472" y="9954"/>
                    <a:pt x="151079" y="10228"/>
                  </a:cubicBezTo>
                  <a:cubicBezTo>
                    <a:pt x="147293" y="10644"/>
                    <a:pt x="144245" y="6799"/>
                    <a:pt x="143757" y="3275"/>
                  </a:cubicBezTo>
                  <a:cubicBezTo>
                    <a:pt x="141006" y="3882"/>
                    <a:pt x="138268" y="3929"/>
                    <a:pt x="135482" y="3453"/>
                  </a:cubicBezTo>
                  <a:cubicBezTo>
                    <a:pt x="134553" y="6965"/>
                    <a:pt x="131600" y="10835"/>
                    <a:pt x="127767" y="10716"/>
                  </a:cubicBezTo>
                  <a:cubicBezTo>
                    <a:pt x="123885" y="10597"/>
                    <a:pt x="121552" y="6370"/>
                    <a:pt x="121016" y="2846"/>
                  </a:cubicBezTo>
                  <a:cubicBezTo>
                    <a:pt x="118694" y="2810"/>
                    <a:pt x="116360" y="2786"/>
                    <a:pt x="114039" y="2751"/>
                  </a:cubicBezTo>
                  <a:cubicBezTo>
                    <a:pt x="114955" y="5906"/>
                    <a:pt x="113027" y="10216"/>
                    <a:pt x="109848" y="11109"/>
                  </a:cubicBezTo>
                  <a:cubicBezTo>
                    <a:pt x="105430" y="12371"/>
                    <a:pt x="102633" y="6668"/>
                    <a:pt x="102263" y="2834"/>
                  </a:cubicBezTo>
                  <a:cubicBezTo>
                    <a:pt x="99608" y="2751"/>
                    <a:pt x="96953" y="2691"/>
                    <a:pt x="94298" y="2620"/>
                  </a:cubicBezTo>
                  <a:cubicBezTo>
                    <a:pt x="93917" y="6108"/>
                    <a:pt x="91310" y="10335"/>
                    <a:pt x="87607" y="10430"/>
                  </a:cubicBezTo>
                  <a:cubicBezTo>
                    <a:pt x="83761" y="10537"/>
                    <a:pt x="81261" y="6668"/>
                    <a:pt x="81451" y="3155"/>
                  </a:cubicBezTo>
                  <a:cubicBezTo>
                    <a:pt x="79118" y="3489"/>
                    <a:pt x="76796" y="3584"/>
                    <a:pt x="74450" y="3465"/>
                  </a:cubicBezTo>
                  <a:cubicBezTo>
                    <a:pt x="74593" y="7013"/>
                    <a:pt x="71783" y="10537"/>
                    <a:pt x="67973" y="10228"/>
                  </a:cubicBezTo>
                  <a:cubicBezTo>
                    <a:pt x="64402" y="9942"/>
                    <a:pt x="62032" y="6358"/>
                    <a:pt x="62461" y="3013"/>
                  </a:cubicBezTo>
                  <a:cubicBezTo>
                    <a:pt x="60008" y="2786"/>
                    <a:pt x="57555" y="2560"/>
                    <a:pt x="55079" y="2334"/>
                  </a:cubicBezTo>
                  <a:cubicBezTo>
                    <a:pt x="55900" y="6001"/>
                    <a:pt x="53745" y="9871"/>
                    <a:pt x="49602" y="10275"/>
                  </a:cubicBezTo>
                  <a:cubicBezTo>
                    <a:pt x="47388" y="10490"/>
                    <a:pt x="45483" y="9585"/>
                    <a:pt x="43935" y="8037"/>
                  </a:cubicBezTo>
                  <a:cubicBezTo>
                    <a:pt x="42256" y="6370"/>
                    <a:pt x="39041" y="1143"/>
                    <a:pt x="36184" y="3465"/>
                  </a:cubicBezTo>
                  <a:cubicBezTo>
                    <a:pt x="36374" y="7132"/>
                    <a:pt x="33386" y="10406"/>
                    <a:pt x="29457" y="9394"/>
                  </a:cubicBezTo>
                  <a:cubicBezTo>
                    <a:pt x="27064" y="8787"/>
                    <a:pt x="26325" y="7085"/>
                    <a:pt x="25159" y="5132"/>
                  </a:cubicBezTo>
                  <a:cubicBezTo>
                    <a:pt x="23444" y="2274"/>
                    <a:pt x="19979" y="2393"/>
                    <a:pt x="17027" y="2786"/>
                  </a:cubicBezTo>
                  <a:cubicBezTo>
                    <a:pt x="16562" y="5311"/>
                    <a:pt x="15348" y="7811"/>
                    <a:pt x="12836" y="8847"/>
                  </a:cubicBezTo>
                  <a:cubicBezTo>
                    <a:pt x="10645" y="9740"/>
                    <a:pt x="7871" y="9168"/>
                    <a:pt x="6466" y="7192"/>
                  </a:cubicBezTo>
                  <a:cubicBezTo>
                    <a:pt x="6001" y="6549"/>
                    <a:pt x="5787" y="5763"/>
                    <a:pt x="5430" y="5060"/>
                  </a:cubicBezTo>
                  <a:cubicBezTo>
                    <a:pt x="5311" y="4810"/>
                    <a:pt x="5168" y="4572"/>
                    <a:pt x="5037" y="4322"/>
                  </a:cubicBezTo>
                  <a:cubicBezTo>
                    <a:pt x="4918" y="4989"/>
                    <a:pt x="4739" y="5703"/>
                    <a:pt x="4716" y="6358"/>
                  </a:cubicBezTo>
                  <a:cubicBezTo>
                    <a:pt x="4632" y="9597"/>
                    <a:pt x="5049" y="12847"/>
                    <a:pt x="5275" y="16074"/>
                  </a:cubicBezTo>
                  <a:cubicBezTo>
                    <a:pt x="5966" y="25873"/>
                    <a:pt x="6109" y="35671"/>
                    <a:pt x="5656" y="45482"/>
                  </a:cubicBezTo>
                  <a:cubicBezTo>
                    <a:pt x="5227" y="54936"/>
                    <a:pt x="4465" y="64353"/>
                    <a:pt x="4442" y="73819"/>
                  </a:cubicBezTo>
                  <a:cubicBezTo>
                    <a:pt x="4442" y="92190"/>
                    <a:pt x="1953" y="122992"/>
                    <a:pt x="1" y="141220"/>
                  </a:cubicBezTo>
                  <a:cubicBezTo>
                    <a:pt x="10133" y="141482"/>
                    <a:pt x="21861" y="141732"/>
                    <a:pt x="32005" y="141970"/>
                  </a:cubicBezTo>
                  <a:cubicBezTo>
                    <a:pt x="39994" y="142149"/>
                    <a:pt x="49947" y="140541"/>
                    <a:pt x="57901" y="141518"/>
                  </a:cubicBezTo>
                  <a:cubicBezTo>
                    <a:pt x="70724" y="143101"/>
                    <a:pt x="85071" y="140006"/>
                    <a:pt x="97930" y="141375"/>
                  </a:cubicBezTo>
                  <a:cubicBezTo>
                    <a:pt x="104776" y="142101"/>
                    <a:pt x="109062" y="140387"/>
                    <a:pt x="115944" y="140625"/>
                  </a:cubicBezTo>
                  <a:cubicBezTo>
                    <a:pt x="125088" y="140958"/>
                    <a:pt x="131779" y="140922"/>
                    <a:pt x="140947" y="140922"/>
                  </a:cubicBezTo>
                  <a:cubicBezTo>
                    <a:pt x="151020" y="140922"/>
                    <a:pt x="160771" y="139113"/>
                    <a:pt x="170855" y="138994"/>
                  </a:cubicBezTo>
                  <a:cubicBezTo>
                    <a:pt x="181571" y="138875"/>
                    <a:pt x="199109" y="140113"/>
                    <a:pt x="204205" y="140494"/>
                  </a:cubicBezTo>
                  <a:cubicBezTo>
                    <a:pt x="205133" y="140565"/>
                    <a:pt x="205633" y="140601"/>
                    <a:pt x="205633" y="140601"/>
                  </a:cubicBezTo>
                  <a:lnTo>
                    <a:pt x="236578" y="142554"/>
                  </a:lnTo>
                  <a:lnTo>
                    <a:pt x="260307" y="144054"/>
                  </a:lnTo>
                  <a:cubicBezTo>
                    <a:pt x="260307" y="144054"/>
                    <a:pt x="268344" y="122182"/>
                    <a:pt x="261200" y="1695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718" name="Google Shape;718;p18"/>
          <p:cNvSpPr txBox="1">
            <a:spLocks noGrp="1"/>
          </p:cNvSpPr>
          <p:nvPr>
            <p:ph type="title"/>
          </p:nvPr>
        </p:nvSpPr>
        <p:spPr>
          <a:xfrm>
            <a:off x="950967" y="963168"/>
            <a:ext cx="10290000" cy="763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cknRoll One"/>
              <a:buNone/>
              <a:defRPr sz="5320" b="1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24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19" name="Google Shape;719;p18"/>
          <p:cNvSpPr txBox="1">
            <a:spLocks noGrp="1"/>
          </p:cNvSpPr>
          <p:nvPr>
            <p:ph type="subTitle" idx="1"/>
          </p:nvPr>
        </p:nvSpPr>
        <p:spPr>
          <a:xfrm>
            <a:off x="1249565" y="4259000"/>
            <a:ext cx="2854000" cy="1104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Open Sans"/>
              <a:buNone/>
              <a:defRPr sz="2128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20" name="Google Shape;720;p18"/>
          <p:cNvSpPr txBox="1">
            <a:spLocks noGrp="1"/>
          </p:cNvSpPr>
          <p:nvPr>
            <p:ph type="subTitle" idx="2"/>
          </p:nvPr>
        </p:nvSpPr>
        <p:spPr>
          <a:xfrm>
            <a:off x="1695164" y="3528800"/>
            <a:ext cx="1962800" cy="474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Exo"/>
              <a:buNone/>
              <a:defRPr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9pPr>
          </a:lstStyle>
          <a:p>
            <a:endParaRPr/>
          </a:p>
        </p:txBody>
      </p:sp>
      <p:sp>
        <p:nvSpPr>
          <p:cNvPr id="721" name="Google Shape;721;p18"/>
          <p:cNvSpPr txBox="1">
            <a:spLocks noGrp="1"/>
          </p:cNvSpPr>
          <p:nvPr>
            <p:ph type="subTitle" idx="3"/>
          </p:nvPr>
        </p:nvSpPr>
        <p:spPr>
          <a:xfrm>
            <a:off x="4667766" y="4259000"/>
            <a:ext cx="2854000" cy="110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Open Sans"/>
              <a:buNone/>
              <a:defRPr sz="2128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22" name="Google Shape;722;p18"/>
          <p:cNvSpPr txBox="1">
            <a:spLocks noGrp="1"/>
          </p:cNvSpPr>
          <p:nvPr>
            <p:ph type="subTitle" idx="4"/>
          </p:nvPr>
        </p:nvSpPr>
        <p:spPr>
          <a:xfrm>
            <a:off x="5112965" y="3528800"/>
            <a:ext cx="1963600" cy="474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Exo"/>
              <a:buNone/>
              <a:defRPr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9pPr>
          </a:lstStyle>
          <a:p>
            <a:endParaRPr/>
          </a:p>
        </p:txBody>
      </p:sp>
      <p:sp>
        <p:nvSpPr>
          <p:cNvPr id="723" name="Google Shape;723;p18"/>
          <p:cNvSpPr txBox="1">
            <a:spLocks noGrp="1"/>
          </p:cNvSpPr>
          <p:nvPr>
            <p:ph type="subTitle" idx="5"/>
          </p:nvPr>
        </p:nvSpPr>
        <p:spPr>
          <a:xfrm>
            <a:off x="8085266" y="4259000"/>
            <a:ext cx="2854000" cy="110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Open Sans"/>
              <a:buNone/>
              <a:defRPr sz="2128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"/>
              <a:buNone/>
              <a:defRPr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24" name="Google Shape;724;p18"/>
          <p:cNvSpPr txBox="1">
            <a:spLocks noGrp="1"/>
          </p:cNvSpPr>
          <p:nvPr>
            <p:ph type="subTitle" idx="6"/>
          </p:nvPr>
        </p:nvSpPr>
        <p:spPr>
          <a:xfrm>
            <a:off x="8530866" y="3528800"/>
            <a:ext cx="1962800" cy="474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Exo"/>
              <a:buNone/>
              <a:defRPr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Exo"/>
              <a:buNone/>
              <a:defRPr b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550812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ội dung bài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ếng Việt 2">
            <a:extLst>
              <a:ext uri="{FF2B5EF4-FFF2-40B4-BE49-F238E27FC236}">
                <a16:creationId xmlns:a16="http://schemas.microsoft.com/office/drawing/2014/main" id="{1D975FD2-A7F8-45CA-9E52-4B928F94C528}"/>
              </a:ext>
            </a:extLst>
          </p:cNvPr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7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  <p:extLst>
      <p:ext uri="{BB962C8B-B14F-4D97-AF65-F5344CB8AC3E}">
        <p14:creationId xmlns:p14="http://schemas.microsoft.com/office/powerpoint/2010/main" val="960914145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">
  <p:cSld name="Background "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2" name="Google Shape;1472;p34"/>
          <p:cNvGrpSpPr/>
          <p:nvPr/>
        </p:nvGrpSpPr>
        <p:grpSpPr>
          <a:xfrm>
            <a:off x="-200" y="18400"/>
            <a:ext cx="12192000" cy="6821200"/>
            <a:chOff x="-150" y="13800"/>
            <a:chExt cx="9144000" cy="5115900"/>
          </a:xfrm>
        </p:grpSpPr>
        <p:grpSp>
          <p:nvGrpSpPr>
            <p:cNvPr id="1473" name="Google Shape;1473;p34"/>
            <p:cNvGrpSpPr/>
            <p:nvPr/>
          </p:nvGrpSpPr>
          <p:grpSpPr>
            <a:xfrm>
              <a:off x="318911" y="13800"/>
              <a:ext cx="8506178" cy="5115900"/>
              <a:chOff x="318911" y="-66425"/>
              <a:chExt cx="8506178" cy="5115900"/>
            </a:xfrm>
          </p:grpSpPr>
          <p:cxnSp>
            <p:nvCxnSpPr>
              <p:cNvPr id="1474" name="Google Shape;1474;p34"/>
              <p:cNvCxnSpPr/>
              <p:nvPr/>
            </p:nvCxnSpPr>
            <p:spPr>
              <a:xfrm>
                <a:off x="3189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5" name="Google Shape;1475;p34"/>
              <p:cNvCxnSpPr/>
              <p:nvPr/>
            </p:nvCxnSpPr>
            <p:spPr>
              <a:xfrm>
                <a:off x="7055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6" name="Google Shape;1476;p34"/>
              <p:cNvCxnSpPr/>
              <p:nvPr/>
            </p:nvCxnSpPr>
            <p:spPr>
              <a:xfrm>
                <a:off x="10922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7" name="Google Shape;1477;p34"/>
              <p:cNvCxnSpPr/>
              <p:nvPr/>
            </p:nvCxnSpPr>
            <p:spPr>
              <a:xfrm>
                <a:off x="14788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8" name="Google Shape;1478;p34"/>
              <p:cNvCxnSpPr/>
              <p:nvPr/>
            </p:nvCxnSpPr>
            <p:spPr>
              <a:xfrm>
                <a:off x="18654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9" name="Google Shape;1479;p34"/>
              <p:cNvCxnSpPr/>
              <p:nvPr/>
            </p:nvCxnSpPr>
            <p:spPr>
              <a:xfrm>
                <a:off x="22521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0" name="Google Shape;1480;p34"/>
              <p:cNvCxnSpPr/>
              <p:nvPr/>
            </p:nvCxnSpPr>
            <p:spPr>
              <a:xfrm>
                <a:off x="26387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1" name="Google Shape;1481;p34"/>
              <p:cNvCxnSpPr/>
              <p:nvPr/>
            </p:nvCxnSpPr>
            <p:spPr>
              <a:xfrm>
                <a:off x="30254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2" name="Google Shape;1482;p34"/>
              <p:cNvCxnSpPr/>
              <p:nvPr/>
            </p:nvCxnSpPr>
            <p:spPr>
              <a:xfrm>
                <a:off x="34120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3" name="Google Shape;1483;p34"/>
              <p:cNvCxnSpPr/>
              <p:nvPr/>
            </p:nvCxnSpPr>
            <p:spPr>
              <a:xfrm>
                <a:off x="37987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4" name="Google Shape;1484;p34"/>
              <p:cNvCxnSpPr/>
              <p:nvPr/>
            </p:nvCxnSpPr>
            <p:spPr>
              <a:xfrm>
                <a:off x="41853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5" name="Google Shape;1485;p34"/>
              <p:cNvCxnSpPr/>
              <p:nvPr/>
            </p:nvCxnSpPr>
            <p:spPr>
              <a:xfrm>
                <a:off x="45720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6" name="Google Shape;1486;p34"/>
              <p:cNvCxnSpPr/>
              <p:nvPr/>
            </p:nvCxnSpPr>
            <p:spPr>
              <a:xfrm>
                <a:off x="49586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7" name="Google Shape;1487;p34"/>
              <p:cNvCxnSpPr/>
              <p:nvPr/>
            </p:nvCxnSpPr>
            <p:spPr>
              <a:xfrm>
                <a:off x="53452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8" name="Google Shape;1488;p34"/>
              <p:cNvCxnSpPr/>
              <p:nvPr/>
            </p:nvCxnSpPr>
            <p:spPr>
              <a:xfrm>
                <a:off x="57319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9" name="Google Shape;1489;p34"/>
              <p:cNvCxnSpPr/>
              <p:nvPr/>
            </p:nvCxnSpPr>
            <p:spPr>
              <a:xfrm>
                <a:off x="61185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0" name="Google Shape;1490;p34"/>
              <p:cNvCxnSpPr/>
              <p:nvPr/>
            </p:nvCxnSpPr>
            <p:spPr>
              <a:xfrm>
                <a:off x="65052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1" name="Google Shape;1491;p34"/>
              <p:cNvCxnSpPr/>
              <p:nvPr/>
            </p:nvCxnSpPr>
            <p:spPr>
              <a:xfrm>
                <a:off x="68918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2" name="Google Shape;1492;p34"/>
              <p:cNvCxnSpPr/>
              <p:nvPr/>
            </p:nvCxnSpPr>
            <p:spPr>
              <a:xfrm>
                <a:off x="72785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3" name="Google Shape;1493;p34"/>
              <p:cNvCxnSpPr/>
              <p:nvPr/>
            </p:nvCxnSpPr>
            <p:spPr>
              <a:xfrm>
                <a:off x="76651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4" name="Google Shape;1494;p34"/>
              <p:cNvCxnSpPr/>
              <p:nvPr/>
            </p:nvCxnSpPr>
            <p:spPr>
              <a:xfrm>
                <a:off x="80518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5" name="Google Shape;1495;p34"/>
              <p:cNvCxnSpPr/>
              <p:nvPr/>
            </p:nvCxnSpPr>
            <p:spPr>
              <a:xfrm>
                <a:off x="84384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6" name="Google Shape;1496;p34"/>
              <p:cNvCxnSpPr/>
              <p:nvPr/>
            </p:nvCxnSpPr>
            <p:spPr>
              <a:xfrm>
                <a:off x="88250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497" name="Google Shape;1497;p34"/>
            <p:cNvCxnSpPr/>
            <p:nvPr/>
          </p:nvCxnSpPr>
          <p:spPr>
            <a:xfrm>
              <a:off x="-150" y="31935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8" name="Google Shape;1498;p34"/>
            <p:cNvCxnSpPr/>
            <p:nvPr/>
          </p:nvCxnSpPr>
          <p:spPr>
            <a:xfrm>
              <a:off x="-150" y="6676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9" name="Google Shape;1499;p34"/>
            <p:cNvCxnSpPr/>
            <p:nvPr/>
          </p:nvCxnSpPr>
          <p:spPr>
            <a:xfrm>
              <a:off x="-150" y="101603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0" name="Google Shape;1500;p34"/>
            <p:cNvCxnSpPr/>
            <p:nvPr/>
          </p:nvCxnSpPr>
          <p:spPr>
            <a:xfrm>
              <a:off x="-150" y="1364377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1" name="Google Shape;1501;p34"/>
            <p:cNvCxnSpPr/>
            <p:nvPr/>
          </p:nvCxnSpPr>
          <p:spPr>
            <a:xfrm>
              <a:off x="-150" y="1712719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2" name="Google Shape;1502;p34"/>
            <p:cNvCxnSpPr/>
            <p:nvPr/>
          </p:nvCxnSpPr>
          <p:spPr>
            <a:xfrm>
              <a:off x="-150" y="206106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3" name="Google Shape;1503;p34"/>
            <p:cNvCxnSpPr/>
            <p:nvPr/>
          </p:nvCxnSpPr>
          <p:spPr>
            <a:xfrm>
              <a:off x="-150" y="2409404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4" name="Google Shape;1504;p34"/>
            <p:cNvCxnSpPr/>
            <p:nvPr/>
          </p:nvCxnSpPr>
          <p:spPr>
            <a:xfrm>
              <a:off x="-150" y="2757746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5" name="Google Shape;1505;p34"/>
            <p:cNvCxnSpPr/>
            <p:nvPr/>
          </p:nvCxnSpPr>
          <p:spPr>
            <a:xfrm>
              <a:off x="-150" y="310608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6" name="Google Shape;1506;p34"/>
            <p:cNvCxnSpPr/>
            <p:nvPr/>
          </p:nvCxnSpPr>
          <p:spPr>
            <a:xfrm>
              <a:off x="-150" y="3454431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7" name="Google Shape;1507;p34"/>
            <p:cNvCxnSpPr/>
            <p:nvPr/>
          </p:nvCxnSpPr>
          <p:spPr>
            <a:xfrm>
              <a:off x="-150" y="3802773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8" name="Google Shape;1508;p34"/>
            <p:cNvCxnSpPr/>
            <p:nvPr/>
          </p:nvCxnSpPr>
          <p:spPr>
            <a:xfrm>
              <a:off x="-150" y="415111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9" name="Google Shape;1509;p34"/>
            <p:cNvCxnSpPr/>
            <p:nvPr/>
          </p:nvCxnSpPr>
          <p:spPr>
            <a:xfrm>
              <a:off x="-150" y="449945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10" name="Google Shape;1510;p34"/>
            <p:cNvCxnSpPr/>
            <p:nvPr/>
          </p:nvCxnSpPr>
          <p:spPr>
            <a:xfrm>
              <a:off x="-150" y="48478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511" name="Google Shape;1511;p34"/>
          <p:cNvSpPr/>
          <p:nvPr/>
        </p:nvSpPr>
        <p:spPr>
          <a:xfrm flipH="1">
            <a:off x="766577" y="3182438"/>
            <a:ext cx="6040880" cy="555321"/>
          </a:xfrm>
          <a:custGeom>
            <a:avLst/>
            <a:gdLst/>
            <a:ahLst/>
            <a:cxnLst/>
            <a:rect l="l" t="t" r="r" b="b"/>
            <a:pathLst>
              <a:path w="257497" h="23671" extrusionOk="0">
                <a:moveTo>
                  <a:pt x="27633" y="1"/>
                </a:moveTo>
                <a:cubicBezTo>
                  <a:pt x="25731" y="1"/>
                  <a:pt x="23830" y="40"/>
                  <a:pt x="21931" y="120"/>
                </a:cubicBezTo>
                <a:cubicBezTo>
                  <a:pt x="21624" y="133"/>
                  <a:pt x="21257" y="137"/>
                  <a:pt x="20846" y="137"/>
                </a:cubicBezTo>
                <a:cubicBezTo>
                  <a:pt x="20109" y="137"/>
                  <a:pt x="19228" y="124"/>
                  <a:pt x="18276" y="124"/>
                </a:cubicBezTo>
                <a:cubicBezTo>
                  <a:pt x="14353" y="124"/>
                  <a:pt x="9245" y="349"/>
                  <a:pt x="8251" y="2656"/>
                </a:cubicBezTo>
                <a:cubicBezTo>
                  <a:pt x="7703" y="3954"/>
                  <a:pt x="953" y="22313"/>
                  <a:pt x="0" y="22384"/>
                </a:cubicBezTo>
                <a:cubicBezTo>
                  <a:pt x="4904" y="22064"/>
                  <a:pt x="10033" y="21938"/>
                  <a:pt x="15314" y="21938"/>
                </a:cubicBezTo>
                <a:cubicBezTo>
                  <a:pt x="34886" y="21938"/>
                  <a:pt x="56550" y="23671"/>
                  <a:pt x="76616" y="23671"/>
                </a:cubicBezTo>
                <a:cubicBezTo>
                  <a:pt x="84945" y="23671"/>
                  <a:pt x="92998" y="23372"/>
                  <a:pt x="100513" y="22527"/>
                </a:cubicBezTo>
                <a:cubicBezTo>
                  <a:pt x="105763" y="21932"/>
                  <a:pt x="111002" y="20980"/>
                  <a:pt x="116288" y="20741"/>
                </a:cubicBezTo>
                <a:cubicBezTo>
                  <a:pt x="117304" y="20694"/>
                  <a:pt x="118319" y="20673"/>
                  <a:pt x="119334" y="20673"/>
                </a:cubicBezTo>
                <a:cubicBezTo>
                  <a:pt x="127230" y="20673"/>
                  <a:pt x="135105" y="21956"/>
                  <a:pt x="143018" y="22146"/>
                </a:cubicBezTo>
                <a:cubicBezTo>
                  <a:pt x="143758" y="22163"/>
                  <a:pt x="144498" y="22171"/>
                  <a:pt x="145239" y="22171"/>
                </a:cubicBezTo>
                <a:cubicBezTo>
                  <a:pt x="150270" y="22171"/>
                  <a:pt x="155294" y="21820"/>
                  <a:pt x="160318" y="21622"/>
                </a:cubicBezTo>
                <a:cubicBezTo>
                  <a:pt x="174093" y="21099"/>
                  <a:pt x="252079" y="21515"/>
                  <a:pt x="257318" y="19551"/>
                </a:cubicBezTo>
                <a:cubicBezTo>
                  <a:pt x="257497" y="16324"/>
                  <a:pt x="200978" y="18003"/>
                  <a:pt x="199513" y="15122"/>
                </a:cubicBezTo>
                <a:cubicBezTo>
                  <a:pt x="199204" y="14503"/>
                  <a:pt x="198846" y="13883"/>
                  <a:pt x="198263" y="13491"/>
                </a:cubicBezTo>
                <a:cubicBezTo>
                  <a:pt x="197560" y="13002"/>
                  <a:pt x="196656" y="12943"/>
                  <a:pt x="195810" y="12883"/>
                </a:cubicBezTo>
                <a:cubicBezTo>
                  <a:pt x="177757" y="11825"/>
                  <a:pt x="159684" y="11296"/>
                  <a:pt x="141606" y="11296"/>
                </a:cubicBezTo>
                <a:cubicBezTo>
                  <a:pt x="135278" y="11296"/>
                  <a:pt x="128950" y="11361"/>
                  <a:pt x="122623" y="11490"/>
                </a:cubicBezTo>
                <a:cubicBezTo>
                  <a:pt x="117854" y="11589"/>
                  <a:pt x="113070" y="11723"/>
                  <a:pt x="108293" y="11723"/>
                </a:cubicBezTo>
                <a:cubicBezTo>
                  <a:pt x="101561" y="11723"/>
                  <a:pt x="94841" y="11457"/>
                  <a:pt x="88190" y="10454"/>
                </a:cubicBezTo>
                <a:cubicBezTo>
                  <a:pt x="77248" y="8823"/>
                  <a:pt x="66711" y="5216"/>
                  <a:pt x="55888" y="2942"/>
                </a:cubicBezTo>
                <a:cubicBezTo>
                  <a:pt x="46605" y="988"/>
                  <a:pt x="37115" y="1"/>
                  <a:pt x="27633" y="1"/>
                </a:cubicBezTo>
                <a:close/>
              </a:path>
            </a:pathLst>
          </a:custGeom>
          <a:solidFill>
            <a:srgbClr val="4D3B60">
              <a:alpha val="59550"/>
            </a:srgbClr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1512" name="Google Shape;1512;p34"/>
          <p:cNvGrpSpPr/>
          <p:nvPr/>
        </p:nvGrpSpPr>
        <p:grpSpPr>
          <a:xfrm flipH="1">
            <a:off x="678616" y="289315"/>
            <a:ext cx="6295860" cy="3379781"/>
            <a:chOff x="418241" y="216981"/>
            <a:chExt cx="8413926" cy="4516813"/>
          </a:xfrm>
        </p:grpSpPr>
        <p:sp>
          <p:nvSpPr>
            <p:cNvPr id="1513" name="Google Shape;1513;p34"/>
            <p:cNvSpPr/>
            <p:nvPr/>
          </p:nvSpPr>
          <p:spPr>
            <a:xfrm>
              <a:off x="418241" y="254294"/>
              <a:ext cx="8413926" cy="4479501"/>
            </a:xfrm>
            <a:custGeom>
              <a:avLst/>
              <a:gdLst/>
              <a:ahLst/>
              <a:cxnLst/>
              <a:rect l="l" t="t" r="r" b="b"/>
              <a:pathLst>
                <a:path w="268344" h="142864" extrusionOk="0">
                  <a:moveTo>
                    <a:pt x="252877" y="1"/>
                  </a:moveTo>
                  <a:lnTo>
                    <a:pt x="252877" y="1"/>
                  </a:lnTo>
                  <a:cubicBezTo>
                    <a:pt x="253699" y="3668"/>
                    <a:pt x="251532" y="7538"/>
                    <a:pt x="247401" y="7942"/>
                  </a:cubicBezTo>
                  <a:cubicBezTo>
                    <a:pt x="247184" y="7963"/>
                    <a:pt x="246970" y="7974"/>
                    <a:pt x="246760" y="7974"/>
                  </a:cubicBezTo>
                  <a:cubicBezTo>
                    <a:pt x="244817" y="7974"/>
                    <a:pt x="243130" y="7101"/>
                    <a:pt x="241733" y="5704"/>
                  </a:cubicBezTo>
                  <a:cubicBezTo>
                    <a:pt x="240341" y="4332"/>
                    <a:pt x="237917" y="547"/>
                    <a:pt x="235509" y="547"/>
                  </a:cubicBezTo>
                  <a:cubicBezTo>
                    <a:pt x="234992" y="547"/>
                    <a:pt x="234476" y="722"/>
                    <a:pt x="233970" y="1132"/>
                  </a:cubicBezTo>
                  <a:cubicBezTo>
                    <a:pt x="234147" y="4340"/>
                    <a:pt x="231873" y="7248"/>
                    <a:pt x="228671" y="7248"/>
                  </a:cubicBezTo>
                  <a:cubicBezTo>
                    <a:pt x="228212" y="7248"/>
                    <a:pt x="227735" y="7188"/>
                    <a:pt x="227243" y="7061"/>
                  </a:cubicBezTo>
                  <a:cubicBezTo>
                    <a:pt x="224850" y="6454"/>
                    <a:pt x="224124" y="4752"/>
                    <a:pt x="222945" y="2799"/>
                  </a:cubicBezTo>
                  <a:cubicBezTo>
                    <a:pt x="221733" y="779"/>
                    <a:pt x="219647" y="247"/>
                    <a:pt x="217490" y="247"/>
                  </a:cubicBezTo>
                  <a:cubicBezTo>
                    <a:pt x="216595" y="247"/>
                    <a:pt x="215687" y="338"/>
                    <a:pt x="214825" y="453"/>
                  </a:cubicBezTo>
                  <a:cubicBezTo>
                    <a:pt x="214361" y="2978"/>
                    <a:pt x="213134" y="5478"/>
                    <a:pt x="210622" y="6502"/>
                  </a:cubicBezTo>
                  <a:cubicBezTo>
                    <a:pt x="209949" y="6776"/>
                    <a:pt x="209224" y="6913"/>
                    <a:pt x="208502" y="6913"/>
                  </a:cubicBezTo>
                  <a:cubicBezTo>
                    <a:pt x="207064" y="6913"/>
                    <a:pt x="205636" y="6373"/>
                    <a:pt x="204645" y="5311"/>
                  </a:cubicBezTo>
                  <a:cubicBezTo>
                    <a:pt x="204443" y="4097"/>
                    <a:pt x="204312" y="2870"/>
                    <a:pt x="204312" y="1608"/>
                  </a:cubicBezTo>
                  <a:lnTo>
                    <a:pt x="198775" y="2061"/>
                  </a:lnTo>
                  <a:cubicBezTo>
                    <a:pt x="199264" y="5704"/>
                    <a:pt x="198847" y="10431"/>
                    <a:pt x="194239" y="10657"/>
                  </a:cubicBezTo>
                  <a:cubicBezTo>
                    <a:pt x="194128" y="10662"/>
                    <a:pt x="194018" y="10665"/>
                    <a:pt x="193910" y="10665"/>
                  </a:cubicBezTo>
                  <a:cubicBezTo>
                    <a:pt x="189088" y="10665"/>
                    <a:pt x="187323" y="5543"/>
                    <a:pt x="186310" y="1561"/>
                  </a:cubicBezTo>
                  <a:cubicBezTo>
                    <a:pt x="185874" y="1573"/>
                    <a:pt x="185440" y="1578"/>
                    <a:pt x="185005" y="1578"/>
                  </a:cubicBezTo>
                  <a:cubicBezTo>
                    <a:pt x="183511" y="1578"/>
                    <a:pt x="182021" y="1522"/>
                    <a:pt x="180532" y="1522"/>
                  </a:cubicBezTo>
                  <a:cubicBezTo>
                    <a:pt x="180334" y="1522"/>
                    <a:pt x="180137" y="1523"/>
                    <a:pt x="179940" y="1525"/>
                  </a:cubicBezTo>
                  <a:cubicBezTo>
                    <a:pt x="181130" y="5347"/>
                    <a:pt x="178416" y="10788"/>
                    <a:pt x="174415" y="11359"/>
                  </a:cubicBezTo>
                  <a:cubicBezTo>
                    <a:pt x="174168" y="11393"/>
                    <a:pt x="173926" y="11410"/>
                    <a:pt x="173688" y="11410"/>
                  </a:cubicBezTo>
                  <a:cubicBezTo>
                    <a:pt x="169180" y="11410"/>
                    <a:pt x="166363" y="5498"/>
                    <a:pt x="166974" y="1358"/>
                  </a:cubicBezTo>
                  <a:cubicBezTo>
                    <a:pt x="166590" y="1311"/>
                    <a:pt x="166207" y="1288"/>
                    <a:pt x="165827" y="1288"/>
                  </a:cubicBezTo>
                  <a:cubicBezTo>
                    <a:pt x="162511" y="1288"/>
                    <a:pt x="159382" y="3027"/>
                    <a:pt x="156818" y="5121"/>
                  </a:cubicBezTo>
                  <a:cubicBezTo>
                    <a:pt x="155080" y="6549"/>
                    <a:pt x="153472" y="8764"/>
                    <a:pt x="151079" y="9038"/>
                  </a:cubicBezTo>
                  <a:cubicBezTo>
                    <a:pt x="150889" y="9059"/>
                    <a:pt x="150700" y="9069"/>
                    <a:pt x="150514" y="9069"/>
                  </a:cubicBezTo>
                  <a:cubicBezTo>
                    <a:pt x="146993" y="9069"/>
                    <a:pt x="144220" y="5432"/>
                    <a:pt x="143757" y="2085"/>
                  </a:cubicBezTo>
                  <a:cubicBezTo>
                    <a:pt x="142238" y="2420"/>
                    <a:pt x="140722" y="2585"/>
                    <a:pt x="139201" y="2585"/>
                  </a:cubicBezTo>
                  <a:cubicBezTo>
                    <a:pt x="137967" y="2585"/>
                    <a:pt x="136729" y="2476"/>
                    <a:pt x="135482" y="2263"/>
                  </a:cubicBezTo>
                  <a:cubicBezTo>
                    <a:pt x="134567" y="5723"/>
                    <a:pt x="131689" y="9529"/>
                    <a:pt x="127939" y="9529"/>
                  </a:cubicBezTo>
                  <a:cubicBezTo>
                    <a:pt x="127882" y="9529"/>
                    <a:pt x="127824" y="9528"/>
                    <a:pt x="127767" y="9526"/>
                  </a:cubicBezTo>
                  <a:cubicBezTo>
                    <a:pt x="123885" y="9407"/>
                    <a:pt x="121552" y="5180"/>
                    <a:pt x="121016" y="1656"/>
                  </a:cubicBezTo>
                  <a:cubicBezTo>
                    <a:pt x="118694" y="1620"/>
                    <a:pt x="116360" y="1596"/>
                    <a:pt x="114039" y="1561"/>
                  </a:cubicBezTo>
                  <a:lnTo>
                    <a:pt x="114039" y="1561"/>
                  </a:lnTo>
                  <a:cubicBezTo>
                    <a:pt x="114955" y="4716"/>
                    <a:pt x="113027" y="9026"/>
                    <a:pt x="109848" y="9919"/>
                  </a:cubicBezTo>
                  <a:cubicBezTo>
                    <a:pt x="109421" y="10041"/>
                    <a:pt x="109010" y="10098"/>
                    <a:pt x="108615" y="10098"/>
                  </a:cubicBezTo>
                  <a:cubicBezTo>
                    <a:pt x="104913" y="10098"/>
                    <a:pt x="102597" y="5108"/>
                    <a:pt x="102263" y="1644"/>
                  </a:cubicBezTo>
                  <a:cubicBezTo>
                    <a:pt x="99608" y="1561"/>
                    <a:pt x="96953" y="1501"/>
                    <a:pt x="94298" y="1430"/>
                  </a:cubicBezTo>
                  <a:cubicBezTo>
                    <a:pt x="93917" y="4918"/>
                    <a:pt x="91310" y="9145"/>
                    <a:pt x="87607" y="9240"/>
                  </a:cubicBezTo>
                  <a:cubicBezTo>
                    <a:pt x="87555" y="9242"/>
                    <a:pt x="87503" y="9242"/>
                    <a:pt x="87451" y="9242"/>
                  </a:cubicBezTo>
                  <a:cubicBezTo>
                    <a:pt x="83694" y="9242"/>
                    <a:pt x="81263" y="5430"/>
                    <a:pt x="81451" y="1965"/>
                  </a:cubicBezTo>
                  <a:lnTo>
                    <a:pt x="81451" y="1965"/>
                  </a:lnTo>
                  <a:cubicBezTo>
                    <a:pt x="79756" y="2208"/>
                    <a:pt x="78067" y="2324"/>
                    <a:pt x="76371" y="2324"/>
                  </a:cubicBezTo>
                  <a:cubicBezTo>
                    <a:pt x="75732" y="2324"/>
                    <a:pt x="75092" y="2308"/>
                    <a:pt x="74450" y="2275"/>
                  </a:cubicBezTo>
                  <a:lnTo>
                    <a:pt x="74450" y="2275"/>
                  </a:lnTo>
                  <a:cubicBezTo>
                    <a:pt x="74587" y="5677"/>
                    <a:pt x="72010" y="9057"/>
                    <a:pt x="68439" y="9057"/>
                  </a:cubicBezTo>
                  <a:cubicBezTo>
                    <a:pt x="68286" y="9057"/>
                    <a:pt x="68130" y="9051"/>
                    <a:pt x="67973" y="9038"/>
                  </a:cubicBezTo>
                  <a:cubicBezTo>
                    <a:pt x="64402" y="8752"/>
                    <a:pt x="62032" y="5168"/>
                    <a:pt x="62461" y="1823"/>
                  </a:cubicBezTo>
                  <a:cubicBezTo>
                    <a:pt x="60008" y="1596"/>
                    <a:pt x="57555" y="1370"/>
                    <a:pt x="55079" y="1144"/>
                  </a:cubicBezTo>
                  <a:lnTo>
                    <a:pt x="55079" y="1144"/>
                  </a:lnTo>
                  <a:cubicBezTo>
                    <a:pt x="55900" y="4811"/>
                    <a:pt x="53745" y="8681"/>
                    <a:pt x="49602" y="9085"/>
                  </a:cubicBezTo>
                  <a:cubicBezTo>
                    <a:pt x="49386" y="9106"/>
                    <a:pt x="49172" y="9117"/>
                    <a:pt x="48961" y="9117"/>
                  </a:cubicBezTo>
                  <a:cubicBezTo>
                    <a:pt x="47018" y="9117"/>
                    <a:pt x="45331" y="8243"/>
                    <a:pt x="43935" y="6847"/>
                  </a:cubicBezTo>
                  <a:cubicBezTo>
                    <a:pt x="42553" y="5475"/>
                    <a:pt x="40130" y="1690"/>
                    <a:pt x="37722" y="1690"/>
                  </a:cubicBezTo>
                  <a:cubicBezTo>
                    <a:pt x="37205" y="1690"/>
                    <a:pt x="36689" y="1865"/>
                    <a:pt x="36184" y="2275"/>
                  </a:cubicBezTo>
                  <a:cubicBezTo>
                    <a:pt x="36350" y="5483"/>
                    <a:pt x="34084" y="8391"/>
                    <a:pt x="30884" y="8391"/>
                  </a:cubicBezTo>
                  <a:cubicBezTo>
                    <a:pt x="30426" y="8391"/>
                    <a:pt x="29948" y="8331"/>
                    <a:pt x="29457" y="8204"/>
                  </a:cubicBezTo>
                  <a:cubicBezTo>
                    <a:pt x="27064" y="7597"/>
                    <a:pt x="26325" y="5895"/>
                    <a:pt x="25159" y="3942"/>
                  </a:cubicBezTo>
                  <a:cubicBezTo>
                    <a:pt x="23947" y="1922"/>
                    <a:pt x="21861" y="1390"/>
                    <a:pt x="19699" y="1390"/>
                  </a:cubicBezTo>
                  <a:cubicBezTo>
                    <a:pt x="18802" y="1390"/>
                    <a:pt x="17892" y="1481"/>
                    <a:pt x="17027" y="1596"/>
                  </a:cubicBezTo>
                  <a:cubicBezTo>
                    <a:pt x="16562" y="4121"/>
                    <a:pt x="15348" y="6621"/>
                    <a:pt x="12836" y="7657"/>
                  </a:cubicBezTo>
                  <a:cubicBezTo>
                    <a:pt x="12163" y="7931"/>
                    <a:pt x="11436" y="8067"/>
                    <a:pt x="10711" y="8067"/>
                  </a:cubicBezTo>
                  <a:cubicBezTo>
                    <a:pt x="9072" y="8067"/>
                    <a:pt x="7440" y="7372"/>
                    <a:pt x="6466" y="6002"/>
                  </a:cubicBezTo>
                  <a:cubicBezTo>
                    <a:pt x="6001" y="5359"/>
                    <a:pt x="5787" y="4573"/>
                    <a:pt x="5430" y="3870"/>
                  </a:cubicBezTo>
                  <a:cubicBezTo>
                    <a:pt x="5311" y="3620"/>
                    <a:pt x="5168" y="3382"/>
                    <a:pt x="5037" y="3132"/>
                  </a:cubicBezTo>
                  <a:cubicBezTo>
                    <a:pt x="4918" y="3799"/>
                    <a:pt x="4739" y="4513"/>
                    <a:pt x="4716" y="5168"/>
                  </a:cubicBezTo>
                  <a:cubicBezTo>
                    <a:pt x="4632" y="8407"/>
                    <a:pt x="5049" y="11657"/>
                    <a:pt x="5275" y="14884"/>
                  </a:cubicBezTo>
                  <a:cubicBezTo>
                    <a:pt x="5966" y="24683"/>
                    <a:pt x="6109" y="34481"/>
                    <a:pt x="5656" y="44292"/>
                  </a:cubicBezTo>
                  <a:cubicBezTo>
                    <a:pt x="5227" y="53746"/>
                    <a:pt x="4465" y="63163"/>
                    <a:pt x="4442" y="72629"/>
                  </a:cubicBezTo>
                  <a:cubicBezTo>
                    <a:pt x="4442" y="91000"/>
                    <a:pt x="1953" y="121802"/>
                    <a:pt x="1" y="140030"/>
                  </a:cubicBezTo>
                  <a:cubicBezTo>
                    <a:pt x="10133" y="140292"/>
                    <a:pt x="21861" y="140542"/>
                    <a:pt x="32005" y="140780"/>
                  </a:cubicBezTo>
                  <a:cubicBezTo>
                    <a:pt x="32432" y="140790"/>
                    <a:pt x="32865" y="140794"/>
                    <a:pt x="33303" y="140794"/>
                  </a:cubicBezTo>
                  <a:cubicBezTo>
                    <a:pt x="39120" y="140794"/>
                    <a:pt x="45822" y="140011"/>
                    <a:pt x="51986" y="140011"/>
                  </a:cubicBezTo>
                  <a:cubicBezTo>
                    <a:pt x="54034" y="140011"/>
                    <a:pt x="56023" y="140097"/>
                    <a:pt x="57901" y="140328"/>
                  </a:cubicBezTo>
                  <a:cubicBezTo>
                    <a:pt x="60644" y="140666"/>
                    <a:pt x="63457" y="140791"/>
                    <a:pt x="66310" y="140791"/>
                  </a:cubicBezTo>
                  <a:cubicBezTo>
                    <a:pt x="74253" y="140791"/>
                    <a:pt x="82509" y="139825"/>
                    <a:pt x="90440" y="139825"/>
                  </a:cubicBezTo>
                  <a:cubicBezTo>
                    <a:pt x="92977" y="139825"/>
                    <a:pt x="95480" y="139924"/>
                    <a:pt x="97930" y="140185"/>
                  </a:cubicBezTo>
                  <a:cubicBezTo>
                    <a:pt x="99141" y="140313"/>
                    <a:pt x="100272" y="140365"/>
                    <a:pt x="101352" y="140365"/>
                  </a:cubicBezTo>
                  <a:cubicBezTo>
                    <a:pt x="105972" y="140365"/>
                    <a:pt x="109648" y="139412"/>
                    <a:pt x="114616" y="139412"/>
                  </a:cubicBezTo>
                  <a:cubicBezTo>
                    <a:pt x="115049" y="139412"/>
                    <a:pt x="115490" y="139419"/>
                    <a:pt x="115944" y="139435"/>
                  </a:cubicBezTo>
                  <a:cubicBezTo>
                    <a:pt x="123474" y="139709"/>
                    <a:pt x="129341" y="139734"/>
                    <a:pt x="136298" y="139734"/>
                  </a:cubicBezTo>
                  <a:cubicBezTo>
                    <a:pt x="137788" y="139734"/>
                    <a:pt x="139329" y="139732"/>
                    <a:pt x="140947" y="139732"/>
                  </a:cubicBezTo>
                  <a:cubicBezTo>
                    <a:pt x="151020" y="139732"/>
                    <a:pt x="160771" y="137923"/>
                    <a:pt x="170855" y="137804"/>
                  </a:cubicBezTo>
                  <a:cubicBezTo>
                    <a:pt x="171343" y="137798"/>
                    <a:pt x="171846" y="137796"/>
                    <a:pt x="172360" y="137796"/>
                  </a:cubicBezTo>
                  <a:cubicBezTo>
                    <a:pt x="183143" y="137796"/>
                    <a:pt x="199341" y="138940"/>
                    <a:pt x="204205" y="139304"/>
                  </a:cubicBezTo>
                  <a:cubicBezTo>
                    <a:pt x="205133" y="139375"/>
                    <a:pt x="205633" y="139411"/>
                    <a:pt x="205633" y="139411"/>
                  </a:cubicBezTo>
                  <a:lnTo>
                    <a:pt x="236578" y="141364"/>
                  </a:lnTo>
                  <a:lnTo>
                    <a:pt x="260307" y="142864"/>
                  </a:lnTo>
                  <a:cubicBezTo>
                    <a:pt x="260307" y="142864"/>
                    <a:pt x="268344" y="120992"/>
                    <a:pt x="261200" y="15765"/>
                  </a:cubicBezTo>
                  <a:lnTo>
                    <a:pt x="260259" y="668"/>
                  </a:lnTo>
                  <a:cubicBezTo>
                    <a:pt x="257807" y="453"/>
                    <a:pt x="255342" y="227"/>
                    <a:pt x="252877" y="1"/>
                  </a:cubicBezTo>
                  <a:close/>
                </a:path>
              </a:pathLst>
            </a:custGeom>
            <a:solidFill>
              <a:schemeClr val="accent5"/>
            </a:solidFill>
            <a:ln w="381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514" name="Google Shape;1514;p34"/>
            <p:cNvSpPr/>
            <p:nvPr/>
          </p:nvSpPr>
          <p:spPr>
            <a:xfrm>
              <a:off x="418241" y="216981"/>
              <a:ext cx="8413926" cy="4516813"/>
            </a:xfrm>
            <a:custGeom>
              <a:avLst/>
              <a:gdLst/>
              <a:ahLst/>
              <a:cxnLst/>
              <a:rect l="l" t="t" r="r" b="b"/>
              <a:pathLst>
                <a:path w="268344" h="144054" fill="none" extrusionOk="0">
                  <a:moveTo>
                    <a:pt x="261200" y="16955"/>
                  </a:moveTo>
                  <a:lnTo>
                    <a:pt x="260259" y="1858"/>
                  </a:lnTo>
                  <a:cubicBezTo>
                    <a:pt x="257807" y="1643"/>
                    <a:pt x="255342" y="1417"/>
                    <a:pt x="252877" y="1191"/>
                  </a:cubicBezTo>
                  <a:cubicBezTo>
                    <a:pt x="253699" y="4858"/>
                    <a:pt x="251532" y="8728"/>
                    <a:pt x="247401" y="9132"/>
                  </a:cubicBezTo>
                  <a:cubicBezTo>
                    <a:pt x="245186" y="9347"/>
                    <a:pt x="243281" y="8442"/>
                    <a:pt x="241733" y="6894"/>
                  </a:cubicBezTo>
                  <a:cubicBezTo>
                    <a:pt x="240043" y="5227"/>
                    <a:pt x="236828" y="0"/>
                    <a:pt x="233970" y="2322"/>
                  </a:cubicBezTo>
                  <a:cubicBezTo>
                    <a:pt x="234173" y="5989"/>
                    <a:pt x="231172" y="9263"/>
                    <a:pt x="227243" y="8251"/>
                  </a:cubicBezTo>
                  <a:cubicBezTo>
                    <a:pt x="224850" y="7644"/>
                    <a:pt x="224124" y="5942"/>
                    <a:pt x="222945" y="3989"/>
                  </a:cubicBezTo>
                  <a:cubicBezTo>
                    <a:pt x="221231" y="1131"/>
                    <a:pt x="217766" y="1250"/>
                    <a:pt x="214825" y="1643"/>
                  </a:cubicBezTo>
                  <a:cubicBezTo>
                    <a:pt x="214361" y="4168"/>
                    <a:pt x="213134" y="6668"/>
                    <a:pt x="210622" y="7692"/>
                  </a:cubicBezTo>
                  <a:cubicBezTo>
                    <a:pt x="208610" y="8513"/>
                    <a:pt x="206134" y="8097"/>
                    <a:pt x="204645" y="6501"/>
                  </a:cubicBezTo>
                  <a:cubicBezTo>
                    <a:pt x="204443" y="5287"/>
                    <a:pt x="204312" y="4060"/>
                    <a:pt x="204312" y="2798"/>
                  </a:cubicBezTo>
                  <a:lnTo>
                    <a:pt x="198775" y="3251"/>
                  </a:lnTo>
                  <a:cubicBezTo>
                    <a:pt x="199264" y="6894"/>
                    <a:pt x="198847" y="11621"/>
                    <a:pt x="194239" y="11847"/>
                  </a:cubicBezTo>
                  <a:cubicBezTo>
                    <a:pt x="189167" y="12085"/>
                    <a:pt x="187345" y="6823"/>
                    <a:pt x="186310" y="2751"/>
                  </a:cubicBezTo>
                  <a:cubicBezTo>
                    <a:pt x="184178" y="2810"/>
                    <a:pt x="182059" y="2691"/>
                    <a:pt x="179940" y="2715"/>
                  </a:cubicBezTo>
                  <a:cubicBezTo>
                    <a:pt x="181130" y="6537"/>
                    <a:pt x="178416" y="11978"/>
                    <a:pt x="174415" y="12549"/>
                  </a:cubicBezTo>
                  <a:cubicBezTo>
                    <a:pt x="169486" y="13228"/>
                    <a:pt x="166331" y="6906"/>
                    <a:pt x="166974" y="2548"/>
                  </a:cubicBezTo>
                  <a:cubicBezTo>
                    <a:pt x="163235" y="2084"/>
                    <a:pt x="159675" y="3977"/>
                    <a:pt x="156818" y="6311"/>
                  </a:cubicBezTo>
                  <a:cubicBezTo>
                    <a:pt x="155080" y="7739"/>
                    <a:pt x="153472" y="9954"/>
                    <a:pt x="151079" y="10228"/>
                  </a:cubicBezTo>
                  <a:cubicBezTo>
                    <a:pt x="147293" y="10644"/>
                    <a:pt x="144245" y="6799"/>
                    <a:pt x="143757" y="3275"/>
                  </a:cubicBezTo>
                  <a:cubicBezTo>
                    <a:pt x="141006" y="3882"/>
                    <a:pt x="138268" y="3929"/>
                    <a:pt x="135482" y="3453"/>
                  </a:cubicBezTo>
                  <a:cubicBezTo>
                    <a:pt x="134553" y="6965"/>
                    <a:pt x="131600" y="10835"/>
                    <a:pt x="127767" y="10716"/>
                  </a:cubicBezTo>
                  <a:cubicBezTo>
                    <a:pt x="123885" y="10597"/>
                    <a:pt x="121552" y="6370"/>
                    <a:pt x="121016" y="2846"/>
                  </a:cubicBezTo>
                  <a:cubicBezTo>
                    <a:pt x="118694" y="2810"/>
                    <a:pt x="116360" y="2786"/>
                    <a:pt x="114039" y="2751"/>
                  </a:cubicBezTo>
                  <a:cubicBezTo>
                    <a:pt x="114955" y="5906"/>
                    <a:pt x="113027" y="10216"/>
                    <a:pt x="109848" y="11109"/>
                  </a:cubicBezTo>
                  <a:cubicBezTo>
                    <a:pt x="105430" y="12371"/>
                    <a:pt x="102633" y="6668"/>
                    <a:pt x="102263" y="2834"/>
                  </a:cubicBezTo>
                  <a:cubicBezTo>
                    <a:pt x="99608" y="2751"/>
                    <a:pt x="96953" y="2691"/>
                    <a:pt x="94298" y="2620"/>
                  </a:cubicBezTo>
                  <a:cubicBezTo>
                    <a:pt x="93917" y="6108"/>
                    <a:pt x="91310" y="10335"/>
                    <a:pt x="87607" y="10430"/>
                  </a:cubicBezTo>
                  <a:cubicBezTo>
                    <a:pt x="83761" y="10537"/>
                    <a:pt x="81261" y="6668"/>
                    <a:pt x="81451" y="3155"/>
                  </a:cubicBezTo>
                  <a:cubicBezTo>
                    <a:pt x="79118" y="3489"/>
                    <a:pt x="76796" y="3584"/>
                    <a:pt x="74450" y="3465"/>
                  </a:cubicBezTo>
                  <a:cubicBezTo>
                    <a:pt x="74593" y="7013"/>
                    <a:pt x="71783" y="10537"/>
                    <a:pt x="67973" y="10228"/>
                  </a:cubicBezTo>
                  <a:cubicBezTo>
                    <a:pt x="64402" y="9942"/>
                    <a:pt x="62032" y="6358"/>
                    <a:pt x="62461" y="3013"/>
                  </a:cubicBezTo>
                  <a:cubicBezTo>
                    <a:pt x="60008" y="2786"/>
                    <a:pt x="57555" y="2560"/>
                    <a:pt x="55079" y="2334"/>
                  </a:cubicBezTo>
                  <a:cubicBezTo>
                    <a:pt x="55900" y="6001"/>
                    <a:pt x="53745" y="9871"/>
                    <a:pt x="49602" y="10275"/>
                  </a:cubicBezTo>
                  <a:cubicBezTo>
                    <a:pt x="47388" y="10490"/>
                    <a:pt x="45483" y="9585"/>
                    <a:pt x="43935" y="8037"/>
                  </a:cubicBezTo>
                  <a:cubicBezTo>
                    <a:pt x="42256" y="6370"/>
                    <a:pt x="39041" y="1143"/>
                    <a:pt x="36184" y="3465"/>
                  </a:cubicBezTo>
                  <a:cubicBezTo>
                    <a:pt x="36374" y="7132"/>
                    <a:pt x="33386" y="10406"/>
                    <a:pt x="29457" y="9394"/>
                  </a:cubicBezTo>
                  <a:cubicBezTo>
                    <a:pt x="27064" y="8787"/>
                    <a:pt x="26325" y="7085"/>
                    <a:pt x="25159" y="5132"/>
                  </a:cubicBezTo>
                  <a:cubicBezTo>
                    <a:pt x="23444" y="2274"/>
                    <a:pt x="19979" y="2393"/>
                    <a:pt x="17027" y="2786"/>
                  </a:cubicBezTo>
                  <a:cubicBezTo>
                    <a:pt x="16562" y="5311"/>
                    <a:pt x="15348" y="7811"/>
                    <a:pt x="12836" y="8847"/>
                  </a:cubicBezTo>
                  <a:cubicBezTo>
                    <a:pt x="10645" y="9740"/>
                    <a:pt x="7871" y="9168"/>
                    <a:pt x="6466" y="7192"/>
                  </a:cubicBezTo>
                  <a:cubicBezTo>
                    <a:pt x="6001" y="6549"/>
                    <a:pt x="5787" y="5763"/>
                    <a:pt x="5430" y="5060"/>
                  </a:cubicBezTo>
                  <a:cubicBezTo>
                    <a:pt x="5311" y="4810"/>
                    <a:pt x="5168" y="4572"/>
                    <a:pt x="5037" y="4322"/>
                  </a:cubicBezTo>
                  <a:cubicBezTo>
                    <a:pt x="4918" y="4989"/>
                    <a:pt x="4739" y="5703"/>
                    <a:pt x="4716" y="6358"/>
                  </a:cubicBezTo>
                  <a:cubicBezTo>
                    <a:pt x="4632" y="9597"/>
                    <a:pt x="5049" y="12847"/>
                    <a:pt x="5275" y="16074"/>
                  </a:cubicBezTo>
                  <a:cubicBezTo>
                    <a:pt x="5966" y="25873"/>
                    <a:pt x="6109" y="35671"/>
                    <a:pt x="5656" y="45482"/>
                  </a:cubicBezTo>
                  <a:cubicBezTo>
                    <a:pt x="5227" y="54936"/>
                    <a:pt x="4465" y="64353"/>
                    <a:pt x="4442" y="73819"/>
                  </a:cubicBezTo>
                  <a:cubicBezTo>
                    <a:pt x="4442" y="92190"/>
                    <a:pt x="1953" y="122992"/>
                    <a:pt x="1" y="141220"/>
                  </a:cubicBezTo>
                  <a:cubicBezTo>
                    <a:pt x="10133" y="141482"/>
                    <a:pt x="21861" y="141732"/>
                    <a:pt x="32005" y="141970"/>
                  </a:cubicBezTo>
                  <a:cubicBezTo>
                    <a:pt x="39994" y="142149"/>
                    <a:pt x="49947" y="140541"/>
                    <a:pt x="57901" y="141518"/>
                  </a:cubicBezTo>
                  <a:cubicBezTo>
                    <a:pt x="70724" y="143101"/>
                    <a:pt x="85071" y="140006"/>
                    <a:pt x="97930" y="141375"/>
                  </a:cubicBezTo>
                  <a:cubicBezTo>
                    <a:pt x="104776" y="142101"/>
                    <a:pt x="109062" y="140387"/>
                    <a:pt x="115944" y="140625"/>
                  </a:cubicBezTo>
                  <a:cubicBezTo>
                    <a:pt x="125088" y="140958"/>
                    <a:pt x="131779" y="140922"/>
                    <a:pt x="140947" y="140922"/>
                  </a:cubicBezTo>
                  <a:cubicBezTo>
                    <a:pt x="151020" y="140922"/>
                    <a:pt x="160771" y="139113"/>
                    <a:pt x="170855" y="138994"/>
                  </a:cubicBezTo>
                  <a:cubicBezTo>
                    <a:pt x="181571" y="138875"/>
                    <a:pt x="199109" y="140113"/>
                    <a:pt x="204205" y="140494"/>
                  </a:cubicBezTo>
                  <a:cubicBezTo>
                    <a:pt x="205133" y="140565"/>
                    <a:pt x="205633" y="140601"/>
                    <a:pt x="205633" y="140601"/>
                  </a:cubicBezTo>
                  <a:lnTo>
                    <a:pt x="236578" y="142554"/>
                  </a:lnTo>
                  <a:lnTo>
                    <a:pt x="260307" y="144054"/>
                  </a:lnTo>
                  <a:cubicBezTo>
                    <a:pt x="260307" y="144054"/>
                    <a:pt x="268344" y="122182"/>
                    <a:pt x="261200" y="16955"/>
                  </a:cubicBezTo>
                  <a:close/>
                </a:path>
              </a:pathLst>
            </a:custGeom>
            <a:solidFill>
              <a:schemeClr val="accent5"/>
            </a:solidFill>
            <a:ln w="3810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1515" name="Google Shape;1515;p34"/>
          <p:cNvSpPr/>
          <p:nvPr/>
        </p:nvSpPr>
        <p:spPr>
          <a:xfrm flipH="1">
            <a:off x="5033143" y="5624971"/>
            <a:ext cx="6040880" cy="555321"/>
          </a:xfrm>
          <a:custGeom>
            <a:avLst/>
            <a:gdLst/>
            <a:ahLst/>
            <a:cxnLst/>
            <a:rect l="l" t="t" r="r" b="b"/>
            <a:pathLst>
              <a:path w="257497" h="23671" extrusionOk="0">
                <a:moveTo>
                  <a:pt x="27633" y="1"/>
                </a:moveTo>
                <a:cubicBezTo>
                  <a:pt x="25731" y="1"/>
                  <a:pt x="23830" y="40"/>
                  <a:pt x="21931" y="120"/>
                </a:cubicBezTo>
                <a:cubicBezTo>
                  <a:pt x="21624" y="133"/>
                  <a:pt x="21257" y="137"/>
                  <a:pt x="20846" y="137"/>
                </a:cubicBezTo>
                <a:cubicBezTo>
                  <a:pt x="20109" y="137"/>
                  <a:pt x="19228" y="124"/>
                  <a:pt x="18276" y="124"/>
                </a:cubicBezTo>
                <a:cubicBezTo>
                  <a:pt x="14353" y="124"/>
                  <a:pt x="9245" y="349"/>
                  <a:pt x="8251" y="2656"/>
                </a:cubicBezTo>
                <a:cubicBezTo>
                  <a:pt x="7703" y="3954"/>
                  <a:pt x="953" y="22313"/>
                  <a:pt x="0" y="22384"/>
                </a:cubicBezTo>
                <a:cubicBezTo>
                  <a:pt x="4904" y="22064"/>
                  <a:pt x="10033" y="21938"/>
                  <a:pt x="15314" y="21938"/>
                </a:cubicBezTo>
                <a:cubicBezTo>
                  <a:pt x="34886" y="21938"/>
                  <a:pt x="56550" y="23671"/>
                  <a:pt x="76616" y="23671"/>
                </a:cubicBezTo>
                <a:cubicBezTo>
                  <a:pt x="84945" y="23671"/>
                  <a:pt x="92998" y="23372"/>
                  <a:pt x="100513" y="22527"/>
                </a:cubicBezTo>
                <a:cubicBezTo>
                  <a:pt x="105763" y="21932"/>
                  <a:pt x="111002" y="20980"/>
                  <a:pt x="116288" y="20741"/>
                </a:cubicBezTo>
                <a:cubicBezTo>
                  <a:pt x="117304" y="20694"/>
                  <a:pt x="118319" y="20673"/>
                  <a:pt x="119334" y="20673"/>
                </a:cubicBezTo>
                <a:cubicBezTo>
                  <a:pt x="127230" y="20673"/>
                  <a:pt x="135105" y="21956"/>
                  <a:pt x="143018" y="22146"/>
                </a:cubicBezTo>
                <a:cubicBezTo>
                  <a:pt x="143758" y="22163"/>
                  <a:pt x="144498" y="22171"/>
                  <a:pt x="145239" y="22171"/>
                </a:cubicBezTo>
                <a:cubicBezTo>
                  <a:pt x="150270" y="22171"/>
                  <a:pt x="155294" y="21820"/>
                  <a:pt x="160318" y="21622"/>
                </a:cubicBezTo>
                <a:cubicBezTo>
                  <a:pt x="174093" y="21099"/>
                  <a:pt x="252079" y="21515"/>
                  <a:pt x="257318" y="19551"/>
                </a:cubicBezTo>
                <a:cubicBezTo>
                  <a:pt x="257497" y="16324"/>
                  <a:pt x="200978" y="18003"/>
                  <a:pt x="199513" y="15122"/>
                </a:cubicBezTo>
                <a:cubicBezTo>
                  <a:pt x="199204" y="14503"/>
                  <a:pt x="198846" y="13883"/>
                  <a:pt x="198263" y="13491"/>
                </a:cubicBezTo>
                <a:cubicBezTo>
                  <a:pt x="197560" y="13002"/>
                  <a:pt x="196656" y="12943"/>
                  <a:pt x="195810" y="12883"/>
                </a:cubicBezTo>
                <a:cubicBezTo>
                  <a:pt x="177757" y="11825"/>
                  <a:pt x="159684" y="11296"/>
                  <a:pt x="141606" y="11296"/>
                </a:cubicBezTo>
                <a:cubicBezTo>
                  <a:pt x="135278" y="11296"/>
                  <a:pt x="128950" y="11361"/>
                  <a:pt x="122623" y="11490"/>
                </a:cubicBezTo>
                <a:cubicBezTo>
                  <a:pt x="117854" y="11589"/>
                  <a:pt x="113070" y="11723"/>
                  <a:pt x="108293" y="11723"/>
                </a:cubicBezTo>
                <a:cubicBezTo>
                  <a:pt x="101561" y="11723"/>
                  <a:pt x="94841" y="11457"/>
                  <a:pt x="88190" y="10454"/>
                </a:cubicBezTo>
                <a:cubicBezTo>
                  <a:pt x="77248" y="8823"/>
                  <a:pt x="66711" y="5216"/>
                  <a:pt x="55888" y="2942"/>
                </a:cubicBezTo>
                <a:cubicBezTo>
                  <a:pt x="46605" y="988"/>
                  <a:pt x="37115" y="1"/>
                  <a:pt x="27633" y="1"/>
                </a:cubicBezTo>
                <a:close/>
              </a:path>
            </a:pathLst>
          </a:custGeom>
          <a:solidFill>
            <a:srgbClr val="4D3B60">
              <a:alpha val="59550"/>
            </a:srgbClr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1516" name="Google Shape;1516;p34"/>
          <p:cNvGrpSpPr/>
          <p:nvPr/>
        </p:nvGrpSpPr>
        <p:grpSpPr>
          <a:xfrm flipH="1">
            <a:off x="4945183" y="2731848"/>
            <a:ext cx="6295860" cy="3379781"/>
            <a:chOff x="418241" y="216981"/>
            <a:chExt cx="8413926" cy="4516813"/>
          </a:xfrm>
        </p:grpSpPr>
        <p:sp>
          <p:nvSpPr>
            <p:cNvPr id="1517" name="Google Shape;1517;p34"/>
            <p:cNvSpPr/>
            <p:nvPr/>
          </p:nvSpPr>
          <p:spPr>
            <a:xfrm>
              <a:off x="418241" y="254294"/>
              <a:ext cx="8413926" cy="4479501"/>
            </a:xfrm>
            <a:custGeom>
              <a:avLst/>
              <a:gdLst/>
              <a:ahLst/>
              <a:cxnLst/>
              <a:rect l="l" t="t" r="r" b="b"/>
              <a:pathLst>
                <a:path w="268344" h="142864" extrusionOk="0">
                  <a:moveTo>
                    <a:pt x="252877" y="1"/>
                  </a:moveTo>
                  <a:lnTo>
                    <a:pt x="252877" y="1"/>
                  </a:lnTo>
                  <a:cubicBezTo>
                    <a:pt x="253699" y="3668"/>
                    <a:pt x="251532" y="7538"/>
                    <a:pt x="247401" y="7942"/>
                  </a:cubicBezTo>
                  <a:cubicBezTo>
                    <a:pt x="247184" y="7963"/>
                    <a:pt x="246970" y="7974"/>
                    <a:pt x="246760" y="7974"/>
                  </a:cubicBezTo>
                  <a:cubicBezTo>
                    <a:pt x="244817" y="7974"/>
                    <a:pt x="243130" y="7101"/>
                    <a:pt x="241733" y="5704"/>
                  </a:cubicBezTo>
                  <a:cubicBezTo>
                    <a:pt x="240341" y="4332"/>
                    <a:pt x="237917" y="547"/>
                    <a:pt x="235509" y="547"/>
                  </a:cubicBezTo>
                  <a:cubicBezTo>
                    <a:pt x="234992" y="547"/>
                    <a:pt x="234476" y="722"/>
                    <a:pt x="233970" y="1132"/>
                  </a:cubicBezTo>
                  <a:cubicBezTo>
                    <a:pt x="234147" y="4340"/>
                    <a:pt x="231873" y="7248"/>
                    <a:pt x="228671" y="7248"/>
                  </a:cubicBezTo>
                  <a:cubicBezTo>
                    <a:pt x="228212" y="7248"/>
                    <a:pt x="227735" y="7188"/>
                    <a:pt x="227243" y="7061"/>
                  </a:cubicBezTo>
                  <a:cubicBezTo>
                    <a:pt x="224850" y="6454"/>
                    <a:pt x="224124" y="4752"/>
                    <a:pt x="222945" y="2799"/>
                  </a:cubicBezTo>
                  <a:cubicBezTo>
                    <a:pt x="221733" y="779"/>
                    <a:pt x="219647" y="247"/>
                    <a:pt x="217490" y="247"/>
                  </a:cubicBezTo>
                  <a:cubicBezTo>
                    <a:pt x="216595" y="247"/>
                    <a:pt x="215687" y="338"/>
                    <a:pt x="214825" y="453"/>
                  </a:cubicBezTo>
                  <a:cubicBezTo>
                    <a:pt x="214361" y="2978"/>
                    <a:pt x="213134" y="5478"/>
                    <a:pt x="210622" y="6502"/>
                  </a:cubicBezTo>
                  <a:cubicBezTo>
                    <a:pt x="209949" y="6776"/>
                    <a:pt x="209224" y="6913"/>
                    <a:pt x="208502" y="6913"/>
                  </a:cubicBezTo>
                  <a:cubicBezTo>
                    <a:pt x="207064" y="6913"/>
                    <a:pt x="205636" y="6373"/>
                    <a:pt x="204645" y="5311"/>
                  </a:cubicBezTo>
                  <a:cubicBezTo>
                    <a:pt x="204443" y="4097"/>
                    <a:pt x="204312" y="2870"/>
                    <a:pt x="204312" y="1608"/>
                  </a:cubicBezTo>
                  <a:lnTo>
                    <a:pt x="198775" y="2061"/>
                  </a:lnTo>
                  <a:cubicBezTo>
                    <a:pt x="199264" y="5704"/>
                    <a:pt x="198847" y="10431"/>
                    <a:pt x="194239" y="10657"/>
                  </a:cubicBezTo>
                  <a:cubicBezTo>
                    <a:pt x="194128" y="10662"/>
                    <a:pt x="194018" y="10665"/>
                    <a:pt x="193910" y="10665"/>
                  </a:cubicBezTo>
                  <a:cubicBezTo>
                    <a:pt x="189088" y="10665"/>
                    <a:pt x="187323" y="5543"/>
                    <a:pt x="186310" y="1561"/>
                  </a:cubicBezTo>
                  <a:cubicBezTo>
                    <a:pt x="185874" y="1573"/>
                    <a:pt x="185440" y="1578"/>
                    <a:pt x="185005" y="1578"/>
                  </a:cubicBezTo>
                  <a:cubicBezTo>
                    <a:pt x="183511" y="1578"/>
                    <a:pt x="182021" y="1522"/>
                    <a:pt x="180532" y="1522"/>
                  </a:cubicBezTo>
                  <a:cubicBezTo>
                    <a:pt x="180334" y="1522"/>
                    <a:pt x="180137" y="1523"/>
                    <a:pt x="179940" y="1525"/>
                  </a:cubicBezTo>
                  <a:cubicBezTo>
                    <a:pt x="181130" y="5347"/>
                    <a:pt x="178416" y="10788"/>
                    <a:pt x="174415" y="11359"/>
                  </a:cubicBezTo>
                  <a:cubicBezTo>
                    <a:pt x="174168" y="11393"/>
                    <a:pt x="173926" y="11410"/>
                    <a:pt x="173688" y="11410"/>
                  </a:cubicBezTo>
                  <a:cubicBezTo>
                    <a:pt x="169180" y="11410"/>
                    <a:pt x="166363" y="5498"/>
                    <a:pt x="166974" y="1358"/>
                  </a:cubicBezTo>
                  <a:cubicBezTo>
                    <a:pt x="166590" y="1311"/>
                    <a:pt x="166207" y="1288"/>
                    <a:pt x="165827" y="1288"/>
                  </a:cubicBezTo>
                  <a:cubicBezTo>
                    <a:pt x="162511" y="1288"/>
                    <a:pt x="159382" y="3027"/>
                    <a:pt x="156818" y="5121"/>
                  </a:cubicBezTo>
                  <a:cubicBezTo>
                    <a:pt x="155080" y="6549"/>
                    <a:pt x="153472" y="8764"/>
                    <a:pt x="151079" y="9038"/>
                  </a:cubicBezTo>
                  <a:cubicBezTo>
                    <a:pt x="150889" y="9059"/>
                    <a:pt x="150700" y="9069"/>
                    <a:pt x="150514" y="9069"/>
                  </a:cubicBezTo>
                  <a:cubicBezTo>
                    <a:pt x="146993" y="9069"/>
                    <a:pt x="144220" y="5432"/>
                    <a:pt x="143757" y="2085"/>
                  </a:cubicBezTo>
                  <a:cubicBezTo>
                    <a:pt x="142238" y="2420"/>
                    <a:pt x="140722" y="2585"/>
                    <a:pt x="139201" y="2585"/>
                  </a:cubicBezTo>
                  <a:cubicBezTo>
                    <a:pt x="137967" y="2585"/>
                    <a:pt x="136729" y="2476"/>
                    <a:pt x="135482" y="2263"/>
                  </a:cubicBezTo>
                  <a:cubicBezTo>
                    <a:pt x="134567" y="5723"/>
                    <a:pt x="131689" y="9529"/>
                    <a:pt x="127939" y="9529"/>
                  </a:cubicBezTo>
                  <a:cubicBezTo>
                    <a:pt x="127882" y="9529"/>
                    <a:pt x="127824" y="9528"/>
                    <a:pt x="127767" y="9526"/>
                  </a:cubicBezTo>
                  <a:cubicBezTo>
                    <a:pt x="123885" y="9407"/>
                    <a:pt x="121552" y="5180"/>
                    <a:pt x="121016" y="1656"/>
                  </a:cubicBezTo>
                  <a:cubicBezTo>
                    <a:pt x="118694" y="1620"/>
                    <a:pt x="116360" y="1596"/>
                    <a:pt x="114039" y="1561"/>
                  </a:cubicBezTo>
                  <a:lnTo>
                    <a:pt x="114039" y="1561"/>
                  </a:lnTo>
                  <a:cubicBezTo>
                    <a:pt x="114955" y="4716"/>
                    <a:pt x="113027" y="9026"/>
                    <a:pt x="109848" y="9919"/>
                  </a:cubicBezTo>
                  <a:cubicBezTo>
                    <a:pt x="109421" y="10041"/>
                    <a:pt x="109010" y="10098"/>
                    <a:pt x="108615" y="10098"/>
                  </a:cubicBezTo>
                  <a:cubicBezTo>
                    <a:pt x="104913" y="10098"/>
                    <a:pt x="102597" y="5108"/>
                    <a:pt x="102263" y="1644"/>
                  </a:cubicBezTo>
                  <a:cubicBezTo>
                    <a:pt x="99608" y="1561"/>
                    <a:pt x="96953" y="1501"/>
                    <a:pt x="94298" y="1430"/>
                  </a:cubicBezTo>
                  <a:cubicBezTo>
                    <a:pt x="93917" y="4918"/>
                    <a:pt x="91310" y="9145"/>
                    <a:pt x="87607" y="9240"/>
                  </a:cubicBezTo>
                  <a:cubicBezTo>
                    <a:pt x="87555" y="9242"/>
                    <a:pt x="87503" y="9242"/>
                    <a:pt x="87451" y="9242"/>
                  </a:cubicBezTo>
                  <a:cubicBezTo>
                    <a:pt x="83694" y="9242"/>
                    <a:pt x="81263" y="5430"/>
                    <a:pt x="81451" y="1965"/>
                  </a:cubicBezTo>
                  <a:lnTo>
                    <a:pt x="81451" y="1965"/>
                  </a:lnTo>
                  <a:cubicBezTo>
                    <a:pt x="79756" y="2208"/>
                    <a:pt x="78067" y="2324"/>
                    <a:pt x="76371" y="2324"/>
                  </a:cubicBezTo>
                  <a:cubicBezTo>
                    <a:pt x="75732" y="2324"/>
                    <a:pt x="75092" y="2308"/>
                    <a:pt x="74450" y="2275"/>
                  </a:cubicBezTo>
                  <a:lnTo>
                    <a:pt x="74450" y="2275"/>
                  </a:lnTo>
                  <a:cubicBezTo>
                    <a:pt x="74587" y="5677"/>
                    <a:pt x="72010" y="9057"/>
                    <a:pt x="68439" y="9057"/>
                  </a:cubicBezTo>
                  <a:cubicBezTo>
                    <a:pt x="68286" y="9057"/>
                    <a:pt x="68130" y="9051"/>
                    <a:pt x="67973" y="9038"/>
                  </a:cubicBezTo>
                  <a:cubicBezTo>
                    <a:pt x="64402" y="8752"/>
                    <a:pt x="62032" y="5168"/>
                    <a:pt x="62461" y="1823"/>
                  </a:cubicBezTo>
                  <a:cubicBezTo>
                    <a:pt x="60008" y="1596"/>
                    <a:pt x="57555" y="1370"/>
                    <a:pt x="55079" y="1144"/>
                  </a:cubicBezTo>
                  <a:lnTo>
                    <a:pt x="55079" y="1144"/>
                  </a:lnTo>
                  <a:cubicBezTo>
                    <a:pt x="55900" y="4811"/>
                    <a:pt x="53745" y="8681"/>
                    <a:pt x="49602" y="9085"/>
                  </a:cubicBezTo>
                  <a:cubicBezTo>
                    <a:pt x="49386" y="9106"/>
                    <a:pt x="49172" y="9117"/>
                    <a:pt x="48961" y="9117"/>
                  </a:cubicBezTo>
                  <a:cubicBezTo>
                    <a:pt x="47018" y="9117"/>
                    <a:pt x="45331" y="8243"/>
                    <a:pt x="43935" y="6847"/>
                  </a:cubicBezTo>
                  <a:cubicBezTo>
                    <a:pt x="42553" y="5475"/>
                    <a:pt x="40130" y="1690"/>
                    <a:pt x="37722" y="1690"/>
                  </a:cubicBezTo>
                  <a:cubicBezTo>
                    <a:pt x="37205" y="1690"/>
                    <a:pt x="36689" y="1865"/>
                    <a:pt x="36184" y="2275"/>
                  </a:cubicBezTo>
                  <a:cubicBezTo>
                    <a:pt x="36350" y="5483"/>
                    <a:pt x="34084" y="8391"/>
                    <a:pt x="30884" y="8391"/>
                  </a:cubicBezTo>
                  <a:cubicBezTo>
                    <a:pt x="30426" y="8391"/>
                    <a:pt x="29948" y="8331"/>
                    <a:pt x="29457" y="8204"/>
                  </a:cubicBezTo>
                  <a:cubicBezTo>
                    <a:pt x="27064" y="7597"/>
                    <a:pt x="26325" y="5895"/>
                    <a:pt x="25159" y="3942"/>
                  </a:cubicBezTo>
                  <a:cubicBezTo>
                    <a:pt x="23947" y="1922"/>
                    <a:pt x="21861" y="1390"/>
                    <a:pt x="19699" y="1390"/>
                  </a:cubicBezTo>
                  <a:cubicBezTo>
                    <a:pt x="18802" y="1390"/>
                    <a:pt x="17892" y="1481"/>
                    <a:pt x="17027" y="1596"/>
                  </a:cubicBezTo>
                  <a:cubicBezTo>
                    <a:pt x="16562" y="4121"/>
                    <a:pt x="15348" y="6621"/>
                    <a:pt x="12836" y="7657"/>
                  </a:cubicBezTo>
                  <a:cubicBezTo>
                    <a:pt x="12163" y="7931"/>
                    <a:pt x="11436" y="8067"/>
                    <a:pt x="10711" y="8067"/>
                  </a:cubicBezTo>
                  <a:cubicBezTo>
                    <a:pt x="9072" y="8067"/>
                    <a:pt x="7440" y="7372"/>
                    <a:pt x="6466" y="6002"/>
                  </a:cubicBezTo>
                  <a:cubicBezTo>
                    <a:pt x="6001" y="5359"/>
                    <a:pt x="5787" y="4573"/>
                    <a:pt x="5430" y="3870"/>
                  </a:cubicBezTo>
                  <a:cubicBezTo>
                    <a:pt x="5311" y="3620"/>
                    <a:pt x="5168" y="3382"/>
                    <a:pt x="5037" y="3132"/>
                  </a:cubicBezTo>
                  <a:cubicBezTo>
                    <a:pt x="4918" y="3799"/>
                    <a:pt x="4739" y="4513"/>
                    <a:pt x="4716" y="5168"/>
                  </a:cubicBezTo>
                  <a:cubicBezTo>
                    <a:pt x="4632" y="8407"/>
                    <a:pt x="5049" y="11657"/>
                    <a:pt x="5275" y="14884"/>
                  </a:cubicBezTo>
                  <a:cubicBezTo>
                    <a:pt x="5966" y="24683"/>
                    <a:pt x="6109" y="34481"/>
                    <a:pt x="5656" y="44292"/>
                  </a:cubicBezTo>
                  <a:cubicBezTo>
                    <a:pt x="5227" y="53746"/>
                    <a:pt x="4465" y="63163"/>
                    <a:pt x="4442" y="72629"/>
                  </a:cubicBezTo>
                  <a:cubicBezTo>
                    <a:pt x="4442" y="91000"/>
                    <a:pt x="1953" y="121802"/>
                    <a:pt x="1" y="140030"/>
                  </a:cubicBezTo>
                  <a:cubicBezTo>
                    <a:pt x="10133" y="140292"/>
                    <a:pt x="21861" y="140542"/>
                    <a:pt x="32005" y="140780"/>
                  </a:cubicBezTo>
                  <a:cubicBezTo>
                    <a:pt x="32432" y="140790"/>
                    <a:pt x="32865" y="140794"/>
                    <a:pt x="33303" y="140794"/>
                  </a:cubicBezTo>
                  <a:cubicBezTo>
                    <a:pt x="39120" y="140794"/>
                    <a:pt x="45822" y="140011"/>
                    <a:pt x="51986" y="140011"/>
                  </a:cubicBezTo>
                  <a:cubicBezTo>
                    <a:pt x="54034" y="140011"/>
                    <a:pt x="56023" y="140097"/>
                    <a:pt x="57901" y="140328"/>
                  </a:cubicBezTo>
                  <a:cubicBezTo>
                    <a:pt x="60644" y="140666"/>
                    <a:pt x="63457" y="140791"/>
                    <a:pt x="66310" y="140791"/>
                  </a:cubicBezTo>
                  <a:cubicBezTo>
                    <a:pt x="74253" y="140791"/>
                    <a:pt x="82509" y="139825"/>
                    <a:pt x="90440" y="139825"/>
                  </a:cubicBezTo>
                  <a:cubicBezTo>
                    <a:pt x="92977" y="139825"/>
                    <a:pt x="95480" y="139924"/>
                    <a:pt x="97930" y="140185"/>
                  </a:cubicBezTo>
                  <a:cubicBezTo>
                    <a:pt x="99141" y="140313"/>
                    <a:pt x="100272" y="140365"/>
                    <a:pt x="101352" y="140365"/>
                  </a:cubicBezTo>
                  <a:cubicBezTo>
                    <a:pt x="105972" y="140365"/>
                    <a:pt x="109648" y="139412"/>
                    <a:pt x="114616" y="139412"/>
                  </a:cubicBezTo>
                  <a:cubicBezTo>
                    <a:pt x="115049" y="139412"/>
                    <a:pt x="115490" y="139419"/>
                    <a:pt x="115944" y="139435"/>
                  </a:cubicBezTo>
                  <a:cubicBezTo>
                    <a:pt x="123474" y="139709"/>
                    <a:pt x="129341" y="139734"/>
                    <a:pt x="136298" y="139734"/>
                  </a:cubicBezTo>
                  <a:cubicBezTo>
                    <a:pt x="137788" y="139734"/>
                    <a:pt x="139329" y="139732"/>
                    <a:pt x="140947" y="139732"/>
                  </a:cubicBezTo>
                  <a:cubicBezTo>
                    <a:pt x="151020" y="139732"/>
                    <a:pt x="160771" y="137923"/>
                    <a:pt x="170855" y="137804"/>
                  </a:cubicBezTo>
                  <a:cubicBezTo>
                    <a:pt x="171343" y="137798"/>
                    <a:pt x="171846" y="137796"/>
                    <a:pt x="172360" y="137796"/>
                  </a:cubicBezTo>
                  <a:cubicBezTo>
                    <a:pt x="183143" y="137796"/>
                    <a:pt x="199341" y="138940"/>
                    <a:pt x="204205" y="139304"/>
                  </a:cubicBezTo>
                  <a:cubicBezTo>
                    <a:pt x="205133" y="139375"/>
                    <a:pt x="205633" y="139411"/>
                    <a:pt x="205633" y="139411"/>
                  </a:cubicBezTo>
                  <a:lnTo>
                    <a:pt x="236578" y="141364"/>
                  </a:lnTo>
                  <a:lnTo>
                    <a:pt x="260307" y="142864"/>
                  </a:lnTo>
                  <a:cubicBezTo>
                    <a:pt x="260307" y="142864"/>
                    <a:pt x="268344" y="120992"/>
                    <a:pt x="261200" y="15765"/>
                  </a:cubicBezTo>
                  <a:lnTo>
                    <a:pt x="260259" y="668"/>
                  </a:lnTo>
                  <a:cubicBezTo>
                    <a:pt x="257807" y="453"/>
                    <a:pt x="255342" y="227"/>
                    <a:pt x="252877" y="1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518" name="Google Shape;1518;p34"/>
            <p:cNvSpPr/>
            <p:nvPr/>
          </p:nvSpPr>
          <p:spPr>
            <a:xfrm>
              <a:off x="418241" y="216981"/>
              <a:ext cx="8413926" cy="4516813"/>
            </a:xfrm>
            <a:custGeom>
              <a:avLst/>
              <a:gdLst/>
              <a:ahLst/>
              <a:cxnLst/>
              <a:rect l="l" t="t" r="r" b="b"/>
              <a:pathLst>
                <a:path w="268344" h="144054" fill="none" extrusionOk="0">
                  <a:moveTo>
                    <a:pt x="261200" y="16955"/>
                  </a:moveTo>
                  <a:lnTo>
                    <a:pt x="260259" y="1858"/>
                  </a:lnTo>
                  <a:cubicBezTo>
                    <a:pt x="257807" y="1643"/>
                    <a:pt x="255342" y="1417"/>
                    <a:pt x="252877" y="1191"/>
                  </a:cubicBezTo>
                  <a:cubicBezTo>
                    <a:pt x="253699" y="4858"/>
                    <a:pt x="251532" y="8728"/>
                    <a:pt x="247401" y="9132"/>
                  </a:cubicBezTo>
                  <a:cubicBezTo>
                    <a:pt x="245186" y="9347"/>
                    <a:pt x="243281" y="8442"/>
                    <a:pt x="241733" y="6894"/>
                  </a:cubicBezTo>
                  <a:cubicBezTo>
                    <a:pt x="240043" y="5227"/>
                    <a:pt x="236828" y="0"/>
                    <a:pt x="233970" y="2322"/>
                  </a:cubicBezTo>
                  <a:cubicBezTo>
                    <a:pt x="234173" y="5989"/>
                    <a:pt x="231172" y="9263"/>
                    <a:pt x="227243" y="8251"/>
                  </a:cubicBezTo>
                  <a:cubicBezTo>
                    <a:pt x="224850" y="7644"/>
                    <a:pt x="224124" y="5942"/>
                    <a:pt x="222945" y="3989"/>
                  </a:cubicBezTo>
                  <a:cubicBezTo>
                    <a:pt x="221231" y="1131"/>
                    <a:pt x="217766" y="1250"/>
                    <a:pt x="214825" y="1643"/>
                  </a:cubicBezTo>
                  <a:cubicBezTo>
                    <a:pt x="214361" y="4168"/>
                    <a:pt x="213134" y="6668"/>
                    <a:pt x="210622" y="7692"/>
                  </a:cubicBezTo>
                  <a:cubicBezTo>
                    <a:pt x="208610" y="8513"/>
                    <a:pt x="206134" y="8097"/>
                    <a:pt x="204645" y="6501"/>
                  </a:cubicBezTo>
                  <a:cubicBezTo>
                    <a:pt x="204443" y="5287"/>
                    <a:pt x="204312" y="4060"/>
                    <a:pt x="204312" y="2798"/>
                  </a:cubicBezTo>
                  <a:lnTo>
                    <a:pt x="198775" y="3251"/>
                  </a:lnTo>
                  <a:cubicBezTo>
                    <a:pt x="199264" y="6894"/>
                    <a:pt x="198847" y="11621"/>
                    <a:pt x="194239" y="11847"/>
                  </a:cubicBezTo>
                  <a:cubicBezTo>
                    <a:pt x="189167" y="12085"/>
                    <a:pt x="187345" y="6823"/>
                    <a:pt x="186310" y="2751"/>
                  </a:cubicBezTo>
                  <a:cubicBezTo>
                    <a:pt x="184178" y="2810"/>
                    <a:pt x="182059" y="2691"/>
                    <a:pt x="179940" y="2715"/>
                  </a:cubicBezTo>
                  <a:cubicBezTo>
                    <a:pt x="181130" y="6537"/>
                    <a:pt x="178416" y="11978"/>
                    <a:pt x="174415" y="12549"/>
                  </a:cubicBezTo>
                  <a:cubicBezTo>
                    <a:pt x="169486" y="13228"/>
                    <a:pt x="166331" y="6906"/>
                    <a:pt x="166974" y="2548"/>
                  </a:cubicBezTo>
                  <a:cubicBezTo>
                    <a:pt x="163235" y="2084"/>
                    <a:pt x="159675" y="3977"/>
                    <a:pt x="156818" y="6311"/>
                  </a:cubicBezTo>
                  <a:cubicBezTo>
                    <a:pt x="155080" y="7739"/>
                    <a:pt x="153472" y="9954"/>
                    <a:pt x="151079" y="10228"/>
                  </a:cubicBezTo>
                  <a:cubicBezTo>
                    <a:pt x="147293" y="10644"/>
                    <a:pt x="144245" y="6799"/>
                    <a:pt x="143757" y="3275"/>
                  </a:cubicBezTo>
                  <a:cubicBezTo>
                    <a:pt x="141006" y="3882"/>
                    <a:pt x="138268" y="3929"/>
                    <a:pt x="135482" y="3453"/>
                  </a:cubicBezTo>
                  <a:cubicBezTo>
                    <a:pt x="134553" y="6965"/>
                    <a:pt x="131600" y="10835"/>
                    <a:pt x="127767" y="10716"/>
                  </a:cubicBezTo>
                  <a:cubicBezTo>
                    <a:pt x="123885" y="10597"/>
                    <a:pt x="121552" y="6370"/>
                    <a:pt x="121016" y="2846"/>
                  </a:cubicBezTo>
                  <a:cubicBezTo>
                    <a:pt x="118694" y="2810"/>
                    <a:pt x="116360" y="2786"/>
                    <a:pt x="114039" y="2751"/>
                  </a:cubicBezTo>
                  <a:cubicBezTo>
                    <a:pt x="114955" y="5906"/>
                    <a:pt x="113027" y="10216"/>
                    <a:pt x="109848" y="11109"/>
                  </a:cubicBezTo>
                  <a:cubicBezTo>
                    <a:pt x="105430" y="12371"/>
                    <a:pt x="102633" y="6668"/>
                    <a:pt x="102263" y="2834"/>
                  </a:cubicBezTo>
                  <a:cubicBezTo>
                    <a:pt x="99608" y="2751"/>
                    <a:pt x="96953" y="2691"/>
                    <a:pt x="94298" y="2620"/>
                  </a:cubicBezTo>
                  <a:cubicBezTo>
                    <a:pt x="93917" y="6108"/>
                    <a:pt x="91310" y="10335"/>
                    <a:pt x="87607" y="10430"/>
                  </a:cubicBezTo>
                  <a:cubicBezTo>
                    <a:pt x="83761" y="10537"/>
                    <a:pt x="81261" y="6668"/>
                    <a:pt x="81451" y="3155"/>
                  </a:cubicBezTo>
                  <a:cubicBezTo>
                    <a:pt x="79118" y="3489"/>
                    <a:pt x="76796" y="3584"/>
                    <a:pt x="74450" y="3465"/>
                  </a:cubicBezTo>
                  <a:cubicBezTo>
                    <a:pt x="74593" y="7013"/>
                    <a:pt x="71783" y="10537"/>
                    <a:pt x="67973" y="10228"/>
                  </a:cubicBezTo>
                  <a:cubicBezTo>
                    <a:pt x="64402" y="9942"/>
                    <a:pt x="62032" y="6358"/>
                    <a:pt x="62461" y="3013"/>
                  </a:cubicBezTo>
                  <a:cubicBezTo>
                    <a:pt x="60008" y="2786"/>
                    <a:pt x="57555" y="2560"/>
                    <a:pt x="55079" y="2334"/>
                  </a:cubicBezTo>
                  <a:cubicBezTo>
                    <a:pt x="55900" y="6001"/>
                    <a:pt x="53745" y="9871"/>
                    <a:pt x="49602" y="10275"/>
                  </a:cubicBezTo>
                  <a:cubicBezTo>
                    <a:pt x="47388" y="10490"/>
                    <a:pt x="45483" y="9585"/>
                    <a:pt x="43935" y="8037"/>
                  </a:cubicBezTo>
                  <a:cubicBezTo>
                    <a:pt x="42256" y="6370"/>
                    <a:pt x="39041" y="1143"/>
                    <a:pt x="36184" y="3465"/>
                  </a:cubicBezTo>
                  <a:cubicBezTo>
                    <a:pt x="36374" y="7132"/>
                    <a:pt x="33386" y="10406"/>
                    <a:pt x="29457" y="9394"/>
                  </a:cubicBezTo>
                  <a:cubicBezTo>
                    <a:pt x="27064" y="8787"/>
                    <a:pt x="26325" y="7085"/>
                    <a:pt x="25159" y="5132"/>
                  </a:cubicBezTo>
                  <a:cubicBezTo>
                    <a:pt x="23444" y="2274"/>
                    <a:pt x="19979" y="2393"/>
                    <a:pt x="17027" y="2786"/>
                  </a:cubicBezTo>
                  <a:cubicBezTo>
                    <a:pt x="16562" y="5311"/>
                    <a:pt x="15348" y="7811"/>
                    <a:pt x="12836" y="8847"/>
                  </a:cubicBezTo>
                  <a:cubicBezTo>
                    <a:pt x="10645" y="9740"/>
                    <a:pt x="7871" y="9168"/>
                    <a:pt x="6466" y="7192"/>
                  </a:cubicBezTo>
                  <a:cubicBezTo>
                    <a:pt x="6001" y="6549"/>
                    <a:pt x="5787" y="5763"/>
                    <a:pt x="5430" y="5060"/>
                  </a:cubicBezTo>
                  <a:cubicBezTo>
                    <a:pt x="5311" y="4810"/>
                    <a:pt x="5168" y="4572"/>
                    <a:pt x="5037" y="4322"/>
                  </a:cubicBezTo>
                  <a:cubicBezTo>
                    <a:pt x="4918" y="4989"/>
                    <a:pt x="4739" y="5703"/>
                    <a:pt x="4716" y="6358"/>
                  </a:cubicBezTo>
                  <a:cubicBezTo>
                    <a:pt x="4632" y="9597"/>
                    <a:pt x="5049" y="12847"/>
                    <a:pt x="5275" y="16074"/>
                  </a:cubicBezTo>
                  <a:cubicBezTo>
                    <a:pt x="5966" y="25873"/>
                    <a:pt x="6109" y="35671"/>
                    <a:pt x="5656" y="45482"/>
                  </a:cubicBezTo>
                  <a:cubicBezTo>
                    <a:pt x="5227" y="54936"/>
                    <a:pt x="4465" y="64353"/>
                    <a:pt x="4442" y="73819"/>
                  </a:cubicBezTo>
                  <a:cubicBezTo>
                    <a:pt x="4442" y="92190"/>
                    <a:pt x="1953" y="122992"/>
                    <a:pt x="1" y="141220"/>
                  </a:cubicBezTo>
                  <a:cubicBezTo>
                    <a:pt x="10133" y="141482"/>
                    <a:pt x="21861" y="141732"/>
                    <a:pt x="32005" y="141970"/>
                  </a:cubicBezTo>
                  <a:cubicBezTo>
                    <a:pt x="39994" y="142149"/>
                    <a:pt x="49947" y="140541"/>
                    <a:pt x="57901" y="141518"/>
                  </a:cubicBezTo>
                  <a:cubicBezTo>
                    <a:pt x="70724" y="143101"/>
                    <a:pt x="85071" y="140006"/>
                    <a:pt x="97930" y="141375"/>
                  </a:cubicBezTo>
                  <a:cubicBezTo>
                    <a:pt x="104776" y="142101"/>
                    <a:pt x="109062" y="140387"/>
                    <a:pt x="115944" y="140625"/>
                  </a:cubicBezTo>
                  <a:cubicBezTo>
                    <a:pt x="125088" y="140958"/>
                    <a:pt x="131779" y="140922"/>
                    <a:pt x="140947" y="140922"/>
                  </a:cubicBezTo>
                  <a:cubicBezTo>
                    <a:pt x="151020" y="140922"/>
                    <a:pt x="160771" y="139113"/>
                    <a:pt x="170855" y="138994"/>
                  </a:cubicBezTo>
                  <a:cubicBezTo>
                    <a:pt x="181571" y="138875"/>
                    <a:pt x="199109" y="140113"/>
                    <a:pt x="204205" y="140494"/>
                  </a:cubicBezTo>
                  <a:cubicBezTo>
                    <a:pt x="205133" y="140565"/>
                    <a:pt x="205633" y="140601"/>
                    <a:pt x="205633" y="140601"/>
                  </a:cubicBezTo>
                  <a:lnTo>
                    <a:pt x="236578" y="142554"/>
                  </a:lnTo>
                  <a:lnTo>
                    <a:pt x="260307" y="144054"/>
                  </a:lnTo>
                  <a:cubicBezTo>
                    <a:pt x="260307" y="144054"/>
                    <a:pt x="268344" y="122182"/>
                    <a:pt x="261200" y="16955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</p:spTree>
    <p:extLst>
      <p:ext uri="{BB962C8B-B14F-4D97-AF65-F5344CB8AC3E}">
        <p14:creationId xmlns:p14="http://schemas.microsoft.com/office/powerpoint/2010/main" val="398390157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 1">
  <p:cSld name="Background  1">
    <p:spTree>
      <p:nvGrpSpPr>
        <p:cNvPr id="1" name="Shape 1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0" name="Google Shape;1520;p35"/>
          <p:cNvGrpSpPr/>
          <p:nvPr/>
        </p:nvGrpSpPr>
        <p:grpSpPr>
          <a:xfrm>
            <a:off x="-200" y="18400"/>
            <a:ext cx="12192000" cy="6821200"/>
            <a:chOff x="-150" y="13800"/>
            <a:chExt cx="9144000" cy="5115900"/>
          </a:xfrm>
        </p:grpSpPr>
        <p:grpSp>
          <p:nvGrpSpPr>
            <p:cNvPr id="1521" name="Google Shape;1521;p35"/>
            <p:cNvGrpSpPr/>
            <p:nvPr/>
          </p:nvGrpSpPr>
          <p:grpSpPr>
            <a:xfrm>
              <a:off x="318911" y="13800"/>
              <a:ext cx="8506178" cy="5115900"/>
              <a:chOff x="318911" y="-66425"/>
              <a:chExt cx="8506178" cy="5115900"/>
            </a:xfrm>
          </p:grpSpPr>
          <p:cxnSp>
            <p:nvCxnSpPr>
              <p:cNvPr id="1522" name="Google Shape;1522;p35"/>
              <p:cNvCxnSpPr/>
              <p:nvPr/>
            </p:nvCxnSpPr>
            <p:spPr>
              <a:xfrm>
                <a:off x="3189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3" name="Google Shape;1523;p35"/>
              <p:cNvCxnSpPr/>
              <p:nvPr/>
            </p:nvCxnSpPr>
            <p:spPr>
              <a:xfrm>
                <a:off x="7055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4" name="Google Shape;1524;p35"/>
              <p:cNvCxnSpPr/>
              <p:nvPr/>
            </p:nvCxnSpPr>
            <p:spPr>
              <a:xfrm>
                <a:off x="10922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5" name="Google Shape;1525;p35"/>
              <p:cNvCxnSpPr/>
              <p:nvPr/>
            </p:nvCxnSpPr>
            <p:spPr>
              <a:xfrm>
                <a:off x="14788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6" name="Google Shape;1526;p35"/>
              <p:cNvCxnSpPr/>
              <p:nvPr/>
            </p:nvCxnSpPr>
            <p:spPr>
              <a:xfrm>
                <a:off x="18654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7" name="Google Shape;1527;p35"/>
              <p:cNvCxnSpPr/>
              <p:nvPr/>
            </p:nvCxnSpPr>
            <p:spPr>
              <a:xfrm>
                <a:off x="22521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8" name="Google Shape;1528;p35"/>
              <p:cNvCxnSpPr/>
              <p:nvPr/>
            </p:nvCxnSpPr>
            <p:spPr>
              <a:xfrm>
                <a:off x="26387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9" name="Google Shape;1529;p35"/>
              <p:cNvCxnSpPr/>
              <p:nvPr/>
            </p:nvCxnSpPr>
            <p:spPr>
              <a:xfrm>
                <a:off x="30254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0" name="Google Shape;1530;p35"/>
              <p:cNvCxnSpPr/>
              <p:nvPr/>
            </p:nvCxnSpPr>
            <p:spPr>
              <a:xfrm>
                <a:off x="34120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1" name="Google Shape;1531;p35"/>
              <p:cNvCxnSpPr/>
              <p:nvPr/>
            </p:nvCxnSpPr>
            <p:spPr>
              <a:xfrm>
                <a:off x="37987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2" name="Google Shape;1532;p35"/>
              <p:cNvCxnSpPr/>
              <p:nvPr/>
            </p:nvCxnSpPr>
            <p:spPr>
              <a:xfrm>
                <a:off x="41853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3" name="Google Shape;1533;p35"/>
              <p:cNvCxnSpPr/>
              <p:nvPr/>
            </p:nvCxnSpPr>
            <p:spPr>
              <a:xfrm>
                <a:off x="45720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4" name="Google Shape;1534;p35"/>
              <p:cNvCxnSpPr/>
              <p:nvPr/>
            </p:nvCxnSpPr>
            <p:spPr>
              <a:xfrm>
                <a:off x="49586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5" name="Google Shape;1535;p35"/>
              <p:cNvCxnSpPr/>
              <p:nvPr/>
            </p:nvCxnSpPr>
            <p:spPr>
              <a:xfrm>
                <a:off x="53452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6" name="Google Shape;1536;p35"/>
              <p:cNvCxnSpPr/>
              <p:nvPr/>
            </p:nvCxnSpPr>
            <p:spPr>
              <a:xfrm>
                <a:off x="57319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7" name="Google Shape;1537;p35"/>
              <p:cNvCxnSpPr/>
              <p:nvPr/>
            </p:nvCxnSpPr>
            <p:spPr>
              <a:xfrm>
                <a:off x="61185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8" name="Google Shape;1538;p35"/>
              <p:cNvCxnSpPr/>
              <p:nvPr/>
            </p:nvCxnSpPr>
            <p:spPr>
              <a:xfrm>
                <a:off x="65052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9" name="Google Shape;1539;p35"/>
              <p:cNvCxnSpPr/>
              <p:nvPr/>
            </p:nvCxnSpPr>
            <p:spPr>
              <a:xfrm>
                <a:off x="68918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0" name="Google Shape;1540;p35"/>
              <p:cNvCxnSpPr/>
              <p:nvPr/>
            </p:nvCxnSpPr>
            <p:spPr>
              <a:xfrm>
                <a:off x="72785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1" name="Google Shape;1541;p35"/>
              <p:cNvCxnSpPr/>
              <p:nvPr/>
            </p:nvCxnSpPr>
            <p:spPr>
              <a:xfrm>
                <a:off x="76651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2" name="Google Shape;1542;p35"/>
              <p:cNvCxnSpPr/>
              <p:nvPr/>
            </p:nvCxnSpPr>
            <p:spPr>
              <a:xfrm>
                <a:off x="80518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3" name="Google Shape;1543;p35"/>
              <p:cNvCxnSpPr/>
              <p:nvPr/>
            </p:nvCxnSpPr>
            <p:spPr>
              <a:xfrm>
                <a:off x="84384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4" name="Google Shape;1544;p35"/>
              <p:cNvCxnSpPr/>
              <p:nvPr/>
            </p:nvCxnSpPr>
            <p:spPr>
              <a:xfrm>
                <a:off x="88250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545" name="Google Shape;1545;p35"/>
            <p:cNvCxnSpPr/>
            <p:nvPr/>
          </p:nvCxnSpPr>
          <p:spPr>
            <a:xfrm>
              <a:off x="-150" y="31935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46" name="Google Shape;1546;p35"/>
            <p:cNvCxnSpPr/>
            <p:nvPr/>
          </p:nvCxnSpPr>
          <p:spPr>
            <a:xfrm>
              <a:off x="-150" y="6676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47" name="Google Shape;1547;p35"/>
            <p:cNvCxnSpPr/>
            <p:nvPr/>
          </p:nvCxnSpPr>
          <p:spPr>
            <a:xfrm>
              <a:off x="-150" y="101603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48" name="Google Shape;1548;p35"/>
            <p:cNvCxnSpPr/>
            <p:nvPr/>
          </p:nvCxnSpPr>
          <p:spPr>
            <a:xfrm>
              <a:off x="-150" y="1364377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49" name="Google Shape;1549;p35"/>
            <p:cNvCxnSpPr/>
            <p:nvPr/>
          </p:nvCxnSpPr>
          <p:spPr>
            <a:xfrm>
              <a:off x="-150" y="1712719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0" name="Google Shape;1550;p35"/>
            <p:cNvCxnSpPr/>
            <p:nvPr/>
          </p:nvCxnSpPr>
          <p:spPr>
            <a:xfrm>
              <a:off x="-150" y="206106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1" name="Google Shape;1551;p35"/>
            <p:cNvCxnSpPr/>
            <p:nvPr/>
          </p:nvCxnSpPr>
          <p:spPr>
            <a:xfrm>
              <a:off x="-150" y="2409404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2" name="Google Shape;1552;p35"/>
            <p:cNvCxnSpPr/>
            <p:nvPr/>
          </p:nvCxnSpPr>
          <p:spPr>
            <a:xfrm>
              <a:off x="-150" y="2757746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3" name="Google Shape;1553;p35"/>
            <p:cNvCxnSpPr/>
            <p:nvPr/>
          </p:nvCxnSpPr>
          <p:spPr>
            <a:xfrm>
              <a:off x="-150" y="310608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4" name="Google Shape;1554;p35"/>
            <p:cNvCxnSpPr/>
            <p:nvPr/>
          </p:nvCxnSpPr>
          <p:spPr>
            <a:xfrm>
              <a:off x="-150" y="3454431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5" name="Google Shape;1555;p35"/>
            <p:cNvCxnSpPr/>
            <p:nvPr/>
          </p:nvCxnSpPr>
          <p:spPr>
            <a:xfrm>
              <a:off x="-150" y="3802773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6" name="Google Shape;1556;p35"/>
            <p:cNvCxnSpPr/>
            <p:nvPr/>
          </p:nvCxnSpPr>
          <p:spPr>
            <a:xfrm>
              <a:off x="-150" y="415111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7" name="Google Shape;1557;p35"/>
            <p:cNvCxnSpPr/>
            <p:nvPr/>
          </p:nvCxnSpPr>
          <p:spPr>
            <a:xfrm>
              <a:off x="-150" y="449945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8" name="Google Shape;1558;p35"/>
            <p:cNvCxnSpPr/>
            <p:nvPr/>
          </p:nvCxnSpPr>
          <p:spPr>
            <a:xfrm>
              <a:off x="-150" y="48478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559" name="Google Shape;1559;p35"/>
          <p:cNvSpPr/>
          <p:nvPr/>
        </p:nvSpPr>
        <p:spPr>
          <a:xfrm flipH="1">
            <a:off x="1120459" y="5520399"/>
            <a:ext cx="10765091" cy="989605"/>
          </a:xfrm>
          <a:custGeom>
            <a:avLst/>
            <a:gdLst/>
            <a:ahLst/>
            <a:cxnLst/>
            <a:rect l="l" t="t" r="r" b="b"/>
            <a:pathLst>
              <a:path w="257497" h="23671" extrusionOk="0">
                <a:moveTo>
                  <a:pt x="27633" y="1"/>
                </a:moveTo>
                <a:cubicBezTo>
                  <a:pt x="25731" y="1"/>
                  <a:pt x="23830" y="40"/>
                  <a:pt x="21931" y="120"/>
                </a:cubicBezTo>
                <a:cubicBezTo>
                  <a:pt x="21624" y="133"/>
                  <a:pt x="21257" y="137"/>
                  <a:pt x="20846" y="137"/>
                </a:cubicBezTo>
                <a:cubicBezTo>
                  <a:pt x="20109" y="137"/>
                  <a:pt x="19228" y="124"/>
                  <a:pt x="18276" y="124"/>
                </a:cubicBezTo>
                <a:cubicBezTo>
                  <a:pt x="14353" y="124"/>
                  <a:pt x="9245" y="349"/>
                  <a:pt x="8251" y="2656"/>
                </a:cubicBezTo>
                <a:cubicBezTo>
                  <a:pt x="7703" y="3954"/>
                  <a:pt x="953" y="22313"/>
                  <a:pt x="0" y="22384"/>
                </a:cubicBezTo>
                <a:cubicBezTo>
                  <a:pt x="4904" y="22064"/>
                  <a:pt x="10033" y="21938"/>
                  <a:pt x="15314" y="21938"/>
                </a:cubicBezTo>
                <a:cubicBezTo>
                  <a:pt x="34886" y="21938"/>
                  <a:pt x="56550" y="23671"/>
                  <a:pt x="76616" y="23671"/>
                </a:cubicBezTo>
                <a:cubicBezTo>
                  <a:pt x="84945" y="23671"/>
                  <a:pt x="92998" y="23372"/>
                  <a:pt x="100513" y="22527"/>
                </a:cubicBezTo>
                <a:cubicBezTo>
                  <a:pt x="105763" y="21932"/>
                  <a:pt x="111002" y="20980"/>
                  <a:pt x="116288" y="20741"/>
                </a:cubicBezTo>
                <a:cubicBezTo>
                  <a:pt x="117304" y="20694"/>
                  <a:pt x="118319" y="20673"/>
                  <a:pt x="119334" y="20673"/>
                </a:cubicBezTo>
                <a:cubicBezTo>
                  <a:pt x="127230" y="20673"/>
                  <a:pt x="135105" y="21956"/>
                  <a:pt x="143018" y="22146"/>
                </a:cubicBezTo>
                <a:cubicBezTo>
                  <a:pt x="143758" y="22163"/>
                  <a:pt x="144498" y="22171"/>
                  <a:pt x="145239" y="22171"/>
                </a:cubicBezTo>
                <a:cubicBezTo>
                  <a:pt x="150270" y="22171"/>
                  <a:pt x="155294" y="21820"/>
                  <a:pt x="160318" y="21622"/>
                </a:cubicBezTo>
                <a:cubicBezTo>
                  <a:pt x="174093" y="21099"/>
                  <a:pt x="252079" y="21515"/>
                  <a:pt x="257318" y="19551"/>
                </a:cubicBezTo>
                <a:cubicBezTo>
                  <a:pt x="257497" y="16324"/>
                  <a:pt x="200978" y="18003"/>
                  <a:pt x="199513" y="15122"/>
                </a:cubicBezTo>
                <a:cubicBezTo>
                  <a:pt x="199204" y="14503"/>
                  <a:pt x="198846" y="13883"/>
                  <a:pt x="198263" y="13491"/>
                </a:cubicBezTo>
                <a:cubicBezTo>
                  <a:pt x="197560" y="13002"/>
                  <a:pt x="196656" y="12943"/>
                  <a:pt x="195810" y="12883"/>
                </a:cubicBezTo>
                <a:cubicBezTo>
                  <a:pt x="177757" y="11825"/>
                  <a:pt x="159684" y="11296"/>
                  <a:pt x="141606" y="11296"/>
                </a:cubicBezTo>
                <a:cubicBezTo>
                  <a:pt x="135278" y="11296"/>
                  <a:pt x="128950" y="11361"/>
                  <a:pt x="122623" y="11490"/>
                </a:cubicBezTo>
                <a:cubicBezTo>
                  <a:pt x="117854" y="11589"/>
                  <a:pt x="113070" y="11723"/>
                  <a:pt x="108293" y="11723"/>
                </a:cubicBezTo>
                <a:cubicBezTo>
                  <a:pt x="101561" y="11723"/>
                  <a:pt x="94841" y="11457"/>
                  <a:pt x="88190" y="10454"/>
                </a:cubicBezTo>
                <a:cubicBezTo>
                  <a:pt x="77248" y="8823"/>
                  <a:pt x="66711" y="5216"/>
                  <a:pt x="55888" y="2942"/>
                </a:cubicBezTo>
                <a:cubicBezTo>
                  <a:pt x="46605" y="988"/>
                  <a:pt x="37115" y="1"/>
                  <a:pt x="27633" y="1"/>
                </a:cubicBezTo>
                <a:close/>
              </a:path>
            </a:pathLst>
          </a:custGeom>
          <a:solidFill>
            <a:srgbClr val="4D3B60">
              <a:alpha val="59550"/>
            </a:srgbClr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1560" name="Google Shape;1560;p35"/>
          <p:cNvGrpSpPr/>
          <p:nvPr/>
        </p:nvGrpSpPr>
        <p:grpSpPr>
          <a:xfrm>
            <a:off x="-200" y="18400"/>
            <a:ext cx="12192000" cy="6821200"/>
            <a:chOff x="-150" y="13800"/>
            <a:chExt cx="9144000" cy="5115900"/>
          </a:xfrm>
        </p:grpSpPr>
        <p:grpSp>
          <p:nvGrpSpPr>
            <p:cNvPr id="1561" name="Google Shape;1561;p35"/>
            <p:cNvGrpSpPr/>
            <p:nvPr/>
          </p:nvGrpSpPr>
          <p:grpSpPr>
            <a:xfrm>
              <a:off x="318911" y="13800"/>
              <a:ext cx="8506178" cy="5115900"/>
              <a:chOff x="318911" y="-66425"/>
              <a:chExt cx="8506178" cy="5115900"/>
            </a:xfrm>
          </p:grpSpPr>
          <p:cxnSp>
            <p:nvCxnSpPr>
              <p:cNvPr id="1562" name="Google Shape;1562;p35"/>
              <p:cNvCxnSpPr/>
              <p:nvPr/>
            </p:nvCxnSpPr>
            <p:spPr>
              <a:xfrm>
                <a:off x="3189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3" name="Google Shape;1563;p35"/>
              <p:cNvCxnSpPr/>
              <p:nvPr/>
            </p:nvCxnSpPr>
            <p:spPr>
              <a:xfrm>
                <a:off x="7055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4" name="Google Shape;1564;p35"/>
              <p:cNvCxnSpPr/>
              <p:nvPr/>
            </p:nvCxnSpPr>
            <p:spPr>
              <a:xfrm>
                <a:off x="10922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5" name="Google Shape;1565;p35"/>
              <p:cNvCxnSpPr/>
              <p:nvPr/>
            </p:nvCxnSpPr>
            <p:spPr>
              <a:xfrm>
                <a:off x="14788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6" name="Google Shape;1566;p35"/>
              <p:cNvCxnSpPr/>
              <p:nvPr/>
            </p:nvCxnSpPr>
            <p:spPr>
              <a:xfrm>
                <a:off x="18654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7" name="Google Shape;1567;p35"/>
              <p:cNvCxnSpPr/>
              <p:nvPr/>
            </p:nvCxnSpPr>
            <p:spPr>
              <a:xfrm>
                <a:off x="22521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8" name="Google Shape;1568;p35"/>
              <p:cNvCxnSpPr/>
              <p:nvPr/>
            </p:nvCxnSpPr>
            <p:spPr>
              <a:xfrm>
                <a:off x="26387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9" name="Google Shape;1569;p35"/>
              <p:cNvCxnSpPr/>
              <p:nvPr/>
            </p:nvCxnSpPr>
            <p:spPr>
              <a:xfrm>
                <a:off x="30254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0" name="Google Shape;1570;p35"/>
              <p:cNvCxnSpPr/>
              <p:nvPr/>
            </p:nvCxnSpPr>
            <p:spPr>
              <a:xfrm>
                <a:off x="34120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1" name="Google Shape;1571;p35"/>
              <p:cNvCxnSpPr/>
              <p:nvPr/>
            </p:nvCxnSpPr>
            <p:spPr>
              <a:xfrm>
                <a:off x="37987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2" name="Google Shape;1572;p35"/>
              <p:cNvCxnSpPr/>
              <p:nvPr/>
            </p:nvCxnSpPr>
            <p:spPr>
              <a:xfrm>
                <a:off x="41853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3" name="Google Shape;1573;p35"/>
              <p:cNvCxnSpPr/>
              <p:nvPr/>
            </p:nvCxnSpPr>
            <p:spPr>
              <a:xfrm>
                <a:off x="45720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4" name="Google Shape;1574;p35"/>
              <p:cNvCxnSpPr/>
              <p:nvPr/>
            </p:nvCxnSpPr>
            <p:spPr>
              <a:xfrm>
                <a:off x="49586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5" name="Google Shape;1575;p35"/>
              <p:cNvCxnSpPr/>
              <p:nvPr/>
            </p:nvCxnSpPr>
            <p:spPr>
              <a:xfrm>
                <a:off x="53452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6" name="Google Shape;1576;p35"/>
              <p:cNvCxnSpPr/>
              <p:nvPr/>
            </p:nvCxnSpPr>
            <p:spPr>
              <a:xfrm>
                <a:off x="5731933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7" name="Google Shape;1577;p35"/>
              <p:cNvCxnSpPr/>
              <p:nvPr/>
            </p:nvCxnSpPr>
            <p:spPr>
              <a:xfrm>
                <a:off x="6118578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8" name="Google Shape;1578;p35"/>
              <p:cNvCxnSpPr/>
              <p:nvPr/>
            </p:nvCxnSpPr>
            <p:spPr>
              <a:xfrm>
                <a:off x="6505222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9" name="Google Shape;1579;p35"/>
              <p:cNvCxnSpPr/>
              <p:nvPr/>
            </p:nvCxnSpPr>
            <p:spPr>
              <a:xfrm>
                <a:off x="6891867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0" name="Google Shape;1580;p35"/>
              <p:cNvCxnSpPr/>
              <p:nvPr/>
            </p:nvCxnSpPr>
            <p:spPr>
              <a:xfrm>
                <a:off x="7278511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1" name="Google Shape;1581;p35"/>
              <p:cNvCxnSpPr/>
              <p:nvPr/>
            </p:nvCxnSpPr>
            <p:spPr>
              <a:xfrm>
                <a:off x="7665156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2" name="Google Shape;1582;p35"/>
              <p:cNvCxnSpPr/>
              <p:nvPr/>
            </p:nvCxnSpPr>
            <p:spPr>
              <a:xfrm>
                <a:off x="8051800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3" name="Google Shape;1583;p35"/>
              <p:cNvCxnSpPr/>
              <p:nvPr/>
            </p:nvCxnSpPr>
            <p:spPr>
              <a:xfrm>
                <a:off x="8438444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4" name="Google Shape;1584;p35"/>
              <p:cNvCxnSpPr/>
              <p:nvPr/>
            </p:nvCxnSpPr>
            <p:spPr>
              <a:xfrm>
                <a:off x="8825089" y="-66425"/>
                <a:ext cx="0" cy="5115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D3B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585" name="Google Shape;1585;p35"/>
            <p:cNvCxnSpPr/>
            <p:nvPr/>
          </p:nvCxnSpPr>
          <p:spPr>
            <a:xfrm>
              <a:off x="-150" y="31935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86" name="Google Shape;1586;p35"/>
            <p:cNvCxnSpPr/>
            <p:nvPr/>
          </p:nvCxnSpPr>
          <p:spPr>
            <a:xfrm>
              <a:off x="-150" y="6676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87" name="Google Shape;1587;p35"/>
            <p:cNvCxnSpPr/>
            <p:nvPr/>
          </p:nvCxnSpPr>
          <p:spPr>
            <a:xfrm>
              <a:off x="-150" y="101603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88" name="Google Shape;1588;p35"/>
            <p:cNvCxnSpPr/>
            <p:nvPr/>
          </p:nvCxnSpPr>
          <p:spPr>
            <a:xfrm>
              <a:off x="-150" y="1364377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89" name="Google Shape;1589;p35"/>
            <p:cNvCxnSpPr/>
            <p:nvPr/>
          </p:nvCxnSpPr>
          <p:spPr>
            <a:xfrm>
              <a:off x="-150" y="1712719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90" name="Google Shape;1590;p35"/>
            <p:cNvCxnSpPr/>
            <p:nvPr/>
          </p:nvCxnSpPr>
          <p:spPr>
            <a:xfrm>
              <a:off x="-150" y="206106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91" name="Google Shape;1591;p35"/>
            <p:cNvCxnSpPr/>
            <p:nvPr/>
          </p:nvCxnSpPr>
          <p:spPr>
            <a:xfrm>
              <a:off x="-150" y="2409404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92" name="Google Shape;1592;p35"/>
            <p:cNvCxnSpPr/>
            <p:nvPr/>
          </p:nvCxnSpPr>
          <p:spPr>
            <a:xfrm>
              <a:off x="-150" y="2757746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93" name="Google Shape;1593;p35"/>
            <p:cNvCxnSpPr/>
            <p:nvPr/>
          </p:nvCxnSpPr>
          <p:spPr>
            <a:xfrm>
              <a:off x="-150" y="310608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94" name="Google Shape;1594;p35"/>
            <p:cNvCxnSpPr/>
            <p:nvPr/>
          </p:nvCxnSpPr>
          <p:spPr>
            <a:xfrm>
              <a:off x="-150" y="3454431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95" name="Google Shape;1595;p35"/>
            <p:cNvCxnSpPr/>
            <p:nvPr/>
          </p:nvCxnSpPr>
          <p:spPr>
            <a:xfrm>
              <a:off x="-150" y="3802773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96" name="Google Shape;1596;p35"/>
            <p:cNvCxnSpPr/>
            <p:nvPr/>
          </p:nvCxnSpPr>
          <p:spPr>
            <a:xfrm>
              <a:off x="-150" y="415111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97" name="Google Shape;1597;p35"/>
            <p:cNvCxnSpPr/>
            <p:nvPr/>
          </p:nvCxnSpPr>
          <p:spPr>
            <a:xfrm>
              <a:off x="-150" y="4499458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98" name="Google Shape;1598;p35"/>
            <p:cNvCxnSpPr/>
            <p:nvPr/>
          </p:nvCxnSpPr>
          <p:spPr>
            <a:xfrm>
              <a:off x="-150" y="48478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4D3B6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599" name="Google Shape;1599;p35"/>
          <p:cNvGrpSpPr/>
          <p:nvPr/>
        </p:nvGrpSpPr>
        <p:grpSpPr>
          <a:xfrm flipH="1">
            <a:off x="557654" y="289310"/>
            <a:ext cx="11218568" cy="6022417"/>
            <a:chOff x="418241" y="216981"/>
            <a:chExt cx="8413926" cy="4516813"/>
          </a:xfrm>
        </p:grpSpPr>
        <p:sp>
          <p:nvSpPr>
            <p:cNvPr id="1600" name="Google Shape;1600;p35"/>
            <p:cNvSpPr/>
            <p:nvPr/>
          </p:nvSpPr>
          <p:spPr>
            <a:xfrm>
              <a:off x="418241" y="254294"/>
              <a:ext cx="8413926" cy="4479501"/>
            </a:xfrm>
            <a:custGeom>
              <a:avLst/>
              <a:gdLst/>
              <a:ahLst/>
              <a:cxnLst/>
              <a:rect l="l" t="t" r="r" b="b"/>
              <a:pathLst>
                <a:path w="268344" h="142864" extrusionOk="0">
                  <a:moveTo>
                    <a:pt x="252877" y="1"/>
                  </a:moveTo>
                  <a:lnTo>
                    <a:pt x="252877" y="1"/>
                  </a:lnTo>
                  <a:cubicBezTo>
                    <a:pt x="253699" y="3668"/>
                    <a:pt x="251532" y="7538"/>
                    <a:pt x="247401" y="7942"/>
                  </a:cubicBezTo>
                  <a:cubicBezTo>
                    <a:pt x="247184" y="7963"/>
                    <a:pt x="246970" y="7974"/>
                    <a:pt x="246760" y="7974"/>
                  </a:cubicBezTo>
                  <a:cubicBezTo>
                    <a:pt x="244817" y="7974"/>
                    <a:pt x="243130" y="7101"/>
                    <a:pt x="241733" y="5704"/>
                  </a:cubicBezTo>
                  <a:cubicBezTo>
                    <a:pt x="240341" y="4332"/>
                    <a:pt x="237917" y="547"/>
                    <a:pt x="235509" y="547"/>
                  </a:cubicBezTo>
                  <a:cubicBezTo>
                    <a:pt x="234992" y="547"/>
                    <a:pt x="234476" y="722"/>
                    <a:pt x="233970" y="1132"/>
                  </a:cubicBezTo>
                  <a:cubicBezTo>
                    <a:pt x="234147" y="4340"/>
                    <a:pt x="231873" y="7248"/>
                    <a:pt x="228671" y="7248"/>
                  </a:cubicBezTo>
                  <a:cubicBezTo>
                    <a:pt x="228212" y="7248"/>
                    <a:pt x="227735" y="7188"/>
                    <a:pt x="227243" y="7061"/>
                  </a:cubicBezTo>
                  <a:cubicBezTo>
                    <a:pt x="224850" y="6454"/>
                    <a:pt x="224124" y="4752"/>
                    <a:pt x="222945" y="2799"/>
                  </a:cubicBezTo>
                  <a:cubicBezTo>
                    <a:pt x="221733" y="779"/>
                    <a:pt x="219647" y="247"/>
                    <a:pt x="217490" y="247"/>
                  </a:cubicBezTo>
                  <a:cubicBezTo>
                    <a:pt x="216595" y="247"/>
                    <a:pt x="215687" y="338"/>
                    <a:pt x="214825" y="453"/>
                  </a:cubicBezTo>
                  <a:cubicBezTo>
                    <a:pt x="214361" y="2978"/>
                    <a:pt x="213134" y="5478"/>
                    <a:pt x="210622" y="6502"/>
                  </a:cubicBezTo>
                  <a:cubicBezTo>
                    <a:pt x="209949" y="6776"/>
                    <a:pt x="209224" y="6913"/>
                    <a:pt x="208502" y="6913"/>
                  </a:cubicBezTo>
                  <a:cubicBezTo>
                    <a:pt x="207064" y="6913"/>
                    <a:pt x="205636" y="6373"/>
                    <a:pt x="204645" y="5311"/>
                  </a:cubicBezTo>
                  <a:cubicBezTo>
                    <a:pt x="204443" y="4097"/>
                    <a:pt x="204312" y="2870"/>
                    <a:pt x="204312" y="1608"/>
                  </a:cubicBezTo>
                  <a:lnTo>
                    <a:pt x="198775" y="2061"/>
                  </a:lnTo>
                  <a:cubicBezTo>
                    <a:pt x="199264" y="5704"/>
                    <a:pt x="198847" y="10431"/>
                    <a:pt x="194239" y="10657"/>
                  </a:cubicBezTo>
                  <a:cubicBezTo>
                    <a:pt x="194128" y="10662"/>
                    <a:pt x="194018" y="10665"/>
                    <a:pt x="193910" y="10665"/>
                  </a:cubicBezTo>
                  <a:cubicBezTo>
                    <a:pt x="189088" y="10665"/>
                    <a:pt x="187323" y="5543"/>
                    <a:pt x="186310" y="1561"/>
                  </a:cubicBezTo>
                  <a:cubicBezTo>
                    <a:pt x="185874" y="1573"/>
                    <a:pt x="185440" y="1578"/>
                    <a:pt x="185005" y="1578"/>
                  </a:cubicBezTo>
                  <a:cubicBezTo>
                    <a:pt x="183511" y="1578"/>
                    <a:pt x="182021" y="1522"/>
                    <a:pt x="180532" y="1522"/>
                  </a:cubicBezTo>
                  <a:cubicBezTo>
                    <a:pt x="180334" y="1522"/>
                    <a:pt x="180137" y="1523"/>
                    <a:pt x="179940" y="1525"/>
                  </a:cubicBezTo>
                  <a:cubicBezTo>
                    <a:pt x="181130" y="5347"/>
                    <a:pt x="178416" y="10788"/>
                    <a:pt x="174415" y="11359"/>
                  </a:cubicBezTo>
                  <a:cubicBezTo>
                    <a:pt x="174168" y="11393"/>
                    <a:pt x="173926" y="11410"/>
                    <a:pt x="173688" y="11410"/>
                  </a:cubicBezTo>
                  <a:cubicBezTo>
                    <a:pt x="169180" y="11410"/>
                    <a:pt x="166363" y="5498"/>
                    <a:pt x="166974" y="1358"/>
                  </a:cubicBezTo>
                  <a:cubicBezTo>
                    <a:pt x="166590" y="1311"/>
                    <a:pt x="166207" y="1288"/>
                    <a:pt x="165827" y="1288"/>
                  </a:cubicBezTo>
                  <a:cubicBezTo>
                    <a:pt x="162511" y="1288"/>
                    <a:pt x="159382" y="3027"/>
                    <a:pt x="156818" y="5121"/>
                  </a:cubicBezTo>
                  <a:cubicBezTo>
                    <a:pt x="155080" y="6549"/>
                    <a:pt x="153472" y="8764"/>
                    <a:pt x="151079" y="9038"/>
                  </a:cubicBezTo>
                  <a:cubicBezTo>
                    <a:pt x="150889" y="9059"/>
                    <a:pt x="150700" y="9069"/>
                    <a:pt x="150514" y="9069"/>
                  </a:cubicBezTo>
                  <a:cubicBezTo>
                    <a:pt x="146993" y="9069"/>
                    <a:pt x="144220" y="5432"/>
                    <a:pt x="143757" y="2085"/>
                  </a:cubicBezTo>
                  <a:cubicBezTo>
                    <a:pt x="142238" y="2420"/>
                    <a:pt x="140722" y="2585"/>
                    <a:pt x="139201" y="2585"/>
                  </a:cubicBezTo>
                  <a:cubicBezTo>
                    <a:pt x="137967" y="2585"/>
                    <a:pt x="136729" y="2476"/>
                    <a:pt x="135482" y="2263"/>
                  </a:cubicBezTo>
                  <a:cubicBezTo>
                    <a:pt x="134567" y="5723"/>
                    <a:pt x="131689" y="9529"/>
                    <a:pt x="127939" y="9529"/>
                  </a:cubicBezTo>
                  <a:cubicBezTo>
                    <a:pt x="127882" y="9529"/>
                    <a:pt x="127824" y="9528"/>
                    <a:pt x="127767" y="9526"/>
                  </a:cubicBezTo>
                  <a:cubicBezTo>
                    <a:pt x="123885" y="9407"/>
                    <a:pt x="121552" y="5180"/>
                    <a:pt x="121016" y="1656"/>
                  </a:cubicBezTo>
                  <a:cubicBezTo>
                    <a:pt x="118694" y="1620"/>
                    <a:pt x="116360" y="1596"/>
                    <a:pt x="114039" y="1561"/>
                  </a:cubicBezTo>
                  <a:lnTo>
                    <a:pt x="114039" y="1561"/>
                  </a:lnTo>
                  <a:cubicBezTo>
                    <a:pt x="114955" y="4716"/>
                    <a:pt x="113027" y="9026"/>
                    <a:pt x="109848" y="9919"/>
                  </a:cubicBezTo>
                  <a:cubicBezTo>
                    <a:pt x="109421" y="10041"/>
                    <a:pt x="109010" y="10098"/>
                    <a:pt x="108615" y="10098"/>
                  </a:cubicBezTo>
                  <a:cubicBezTo>
                    <a:pt x="104913" y="10098"/>
                    <a:pt x="102597" y="5108"/>
                    <a:pt x="102263" y="1644"/>
                  </a:cubicBezTo>
                  <a:cubicBezTo>
                    <a:pt x="99608" y="1561"/>
                    <a:pt x="96953" y="1501"/>
                    <a:pt x="94298" y="1430"/>
                  </a:cubicBezTo>
                  <a:cubicBezTo>
                    <a:pt x="93917" y="4918"/>
                    <a:pt x="91310" y="9145"/>
                    <a:pt x="87607" y="9240"/>
                  </a:cubicBezTo>
                  <a:cubicBezTo>
                    <a:pt x="87555" y="9242"/>
                    <a:pt x="87503" y="9242"/>
                    <a:pt x="87451" y="9242"/>
                  </a:cubicBezTo>
                  <a:cubicBezTo>
                    <a:pt x="83694" y="9242"/>
                    <a:pt x="81263" y="5430"/>
                    <a:pt x="81451" y="1965"/>
                  </a:cubicBezTo>
                  <a:lnTo>
                    <a:pt x="81451" y="1965"/>
                  </a:lnTo>
                  <a:cubicBezTo>
                    <a:pt x="79756" y="2208"/>
                    <a:pt x="78067" y="2324"/>
                    <a:pt x="76371" y="2324"/>
                  </a:cubicBezTo>
                  <a:cubicBezTo>
                    <a:pt x="75732" y="2324"/>
                    <a:pt x="75092" y="2308"/>
                    <a:pt x="74450" y="2275"/>
                  </a:cubicBezTo>
                  <a:lnTo>
                    <a:pt x="74450" y="2275"/>
                  </a:lnTo>
                  <a:cubicBezTo>
                    <a:pt x="74587" y="5677"/>
                    <a:pt x="72010" y="9057"/>
                    <a:pt x="68439" y="9057"/>
                  </a:cubicBezTo>
                  <a:cubicBezTo>
                    <a:pt x="68286" y="9057"/>
                    <a:pt x="68130" y="9051"/>
                    <a:pt x="67973" y="9038"/>
                  </a:cubicBezTo>
                  <a:cubicBezTo>
                    <a:pt x="64402" y="8752"/>
                    <a:pt x="62032" y="5168"/>
                    <a:pt x="62461" y="1823"/>
                  </a:cubicBezTo>
                  <a:cubicBezTo>
                    <a:pt x="60008" y="1596"/>
                    <a:pt x="57555" y="1370"/>
                    <a:pt x="55079" y="1144"/>
                  </a:cubicBezTo>
                  <a:lnTo>
                    <a:pt x="55079" y="1144"/>
                  </a:lnTo>
                  <a:cubicBezTo>
                    <a:pt x="55900" y="4811"/>
                    <a:pt x="53745" y="8681"/>
                    <a:pt x="49602" y="9085"/>
                  </a:cubicBezTo>
                  <a:cubicBezTo>
                    <a:pt x="49386" y="9106"/>
                    <a:pt x="49172" y="9117"/>
                    <a:pt x="48961" y="9117"/>
                  </a:cubicBezTo>
                  <a:cubicBezTo>
                    <a:pt x="47018" y="9117"/>
                    <a:pt x="45331" y="8243"/>
                    <a:pt x="43935" y="6847"/>
                  </a:cubicBezTo>
                  <a:cubicBezTo>
                    <a:pt x="42553" y="5475"/>
                    <a:pt x="40130" y="1690"/>
                    <a:pt x="37722" y="1690"/>
                  </a:cubicBezTo>
                  <a:cubicBezTo>
                    <a:pt x="37205" y="1690"/>
                    <a:pt x="36689" y="1865"/>
                    <a:pt x="36184" y="2275"/>
                  </a:cubicBezTo>
                  <a:cubicBezTo>
                    <a:pt x="36350" y="5483"/>
                    <a:pt x="34084" y="8391"/>
                    <a:pt x="30884" y="8391"/>
                  </a:cubicBezTo>
                  <a:cubicBezTo>
                    <a:pt x="30426" y="8391"/>
                    <a:pt x="29948" y="8331"/>
                    <a:pt x="29457" y="8204"/>
                  </a:cubicBezTo>
                  <a:cubicBezTo>
                    <a:pt x="27064" y="7597"/>
                    <a:pt x="26325" y="5895"/>
                    <a:pt x="25159" y="3942"/>
                  </a:cubicBezTo>
                  <a:cubicBezTo>
                    <a:pt x="23947" y="1922"/>
                    <a:pt x="21861" y="1390"/>
                    <a:pt x="19699" y="1390"/>
                  </a:cubicBezTo>
                  <a:cubicBezTo>
                    <a:pt x="18802" y="1390"/>
                    <a:pt x="17892" y="1481"/>
                    <a:pt x="17027" y="1596"/>
                  </a:cubicBezTo>
                  <a:cubicBezTo>
                    <a:pt x="16562" y="4121"/>
                    <a:pt x="15348" y="6621"/>
                    <a:pt x="12836" y="7657"/>
                  </a:cubicBezTo>
                  <a:cubicBezTo>
                    <a:pt x="12163" y="7931"/>
                    <a:pt x="11436" y="8067"/>
                    <a:pt x="10711" y="8067"/>
                  </a:cubicBezTo>
                  <a:cubicBezTo>
                    <a:pt x="9072" y="8067"/>
                    <a:pt x="7440" y="7372"/>
                    <a:pt x="6466" y="6002"/>
                  </a:cubicBezTo>
                  <a:cubicBezTo>
                    <a:pt x="6001" y="5359"/>
                    <a:pt x="5787" y="4573"/>
                    <a:pt x="5430" y="3870"/>
                  </a:cubicBezTo>
                  <a:cubicBezTo>
                    <a:pt x="5311" y="3620"/>
                    <a:pt x="5168" y="3382"/>
                    <a:pt x="5037" y="3132"/>
                  </a:cubicBezTo>
                  <a:cubicBezTo>
                    <a:pt x="4918" y="3799"/>
                    <a:pt x="4739" y="4513"/>
                    <a:pt x="4716" y="5168"/>
                  </a:cubicBezTo>
                  <a:cubicBezTo>
                    <a:pt x="4632" y="8407"/>
                    <a:pt x="5049" y="11657"/>
                    <a:pt x="5275" y="14884"/>
                  </a:cubicBezTo>
                  <a:cubicBezTo>
                    <a:pt x="5966" y="24683"/>
                    <a:pt x="6109" y="34481"/>
                    <a:pt x="5656" y="44292"/>
                  </a:cubicBezTo>
                  <a:cubicBezTo>
                    <a:pt x="5227" y="53746"/>
                    <a:pt x="4465" y="63163"/>
                    <a:pt x="4442" y="72629"/>
                  </a:cubicBezTo>
                  <a:cubicBezTo>
                    <a:pt x="4442" y="91000"/>
                    <a:pt x="1953" y="121802"/>
                    <a:pt x="1" y="140030"/>
                  </a:cubicBezTo>
                  <a:cubicBezTo>
                    <a:pt x="10133" y="140292"/>
                    <a:pt x="21861" y="140542"/>
                    <a:pt x="32005" y="140780"/>
                  </a:cubicBezTo>
                  <a:cubicBezTo>
                    <a:pt x="32432" y="140790"/>
                    <a:pt x="32865" y="140794"/>
                    <a:pt x="33303" y="140794"/>
                  </a:cubicBezTo>
                  <a:cubicBezTo>
                    <a:pt x="39120" y="140794"/>
                    <a:pt x="45822" y="140011"/>
                    <a:pt x="51986" y="140011"/>
                  </a:cubicBezTo>
                  <a:cubicBezTo>
                    <a:pt x="54034" y="140011"/>
                    <a:pt x="56023" y="140097"/>
                    <a:pt x="57901" y="140328"/>
                  </a:cubicBezTo>
                  <a:cubicBezTo>
                    <a:pt x="60644" y="140666"/>
                    <a:pt x="63457" y="140791"/>
                    <a:pt x="66310" y="140791"/>
                  </a:cubicBezTo>
                  <a:cubicBezTo>
                    <a:pt x="74253" y="140791"/>
                    <a:pt x="82509" y="139825"/>
                    <a:pt x="90440" y="139825"/>
                  </a:cubicBezTo>
                  <a:cubicBezTo>
                    <a:pt x="92977" y="139825"/>
                    <a:pt x="95480" y="139924"/>
                    <a:pt x="97930" y="140185"/>
                  </a:cubicBezTo>
                  <a:cubicBezTo>
                    <a:pt x="99141" y="140313"/>
                    <a:pt x="100272" y="140365"/>
                    <a:pt x="101352" y="140365"/>
                  </a:cubicBezTo>
                  <a:cubicBezTo>
                    <a:pt x="105972" y="140365"/>
                    <a:pt x="109648" y="139412"/>
                    <a:pt x="114616" y="139412"/>
                  </a:cubicBezTo>
                  <a:cubicBezTo>
                    <a:pt x="115049" y="139412"/>
                    <a:pt x="115490" y="139419"/>
                    <a:pt x="115944" y="139435"/>
                  </a:cubicBezTo>
                  <a:cubicBezTo>
                    <a:pt x="123474" y="139709"/>
                    <a:pt x="129341" y="139734"/>
                    <a:pt x="136298" y="139734"/>
                  </a:cubicBezTo>
                  <a:cubicBezTo>
                    <a:pt x="137788" y="139734"/>
                    <a:pt x="139329" y="139732"/>
                    <a:pt x="140947" y="139732"/>
                  </a:cubicBezTo>
                  <a:cubicBezTo>
                    <a:pt x="151020" y="139732"/>
                    <a:pt x="160771" y="137923"/>
                    <a:pt x="170855" y="137804"/>
                  </a:cubicBezTo>
                  <a:cubicBezTo>
                    <a:pt x="171343" y="137798"/>
                    <a:pt x="171846" y="137796"/>
                    <a:pt x="172360" y="137796"/>
                  </a:cubicBezTo>
                  <a:cubicBezTo>
                    <a:pt x="183143" y="137796"/>
                    <a:pt x="199341" y="138940"/>
                    <a:pt x="204205" y="139304"/>
                  </a:cubicBezTo>
                  <a:cubicBezTo>
                    <a:pt x="205133" y="139375"/>
                    <a:pt x="205633" y="139411"/>
                    <a:pt x="205633" y="139411"/>
                  </a:cubicBezTo>
                  <a:lnTo>
                    <a:pt x="236578" y="141364"/>
                  </a:lnTo>
                  <a:lnTo>
                    <a:pt x="260307" y="142864"/>
                  </a:lnTo>
                  <a:cubicBezTo>
                    <a:pt x="260307" y="142864"/>
                    <a:pt x="268344" y="120992"/>
                    <a:pt x="261200" y="15765"/>
                  </a:cubicBezTo>
                  <a:lnTo>
                    <a:pt x="260259" y="668"/>
                  </a:lnTo>
                  <a:cubicBezTo>
                    <a:pt x="257807" y="453"/>
                    <a:pt x="255342" y="227"/>
                    <a:pt x="252877" y="1"/>
                  </a:cubicBezTo>
                  <a:close/>
                </a:path>
              </a:pathLst>
            </a:custGeom>
            <a:solidFill>
              <a:schemeClr val="accent5"/>
            </a:solidFill>
            <a:ln w="381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601" name="Google Shape;1601;p35"/>
            <p:cNvSpPr/>
            <p:nvPr/>
          </p:nvSpPr>
          <p:spPr>
            <a:xfrm>
              <a:off x="418241" y="216981"/>
              <a:ext cx="8413926" cy="4516813"/>
            </a:xfrm>
            <a:custGeom>
              <a:avLst/>
              <a:gdLst/>
              <a:ahLst/>
              <a:cxnLst/>
              <a:rect l="l" t="t" r="r" b="b"/>
              <a:pathLst>
                <a:path w="268344" h="144054" fill="none" extrusionOk="0">
                  <a:moveTo>
                    <a:pt x="261200" y="16955"/>
                  </a:moveTo>
                  <a:lnTo>
                    <a:pt x="260259" y="1858"/>
                  </a:lnTo>
                  <a:cubicBezTo>
                    <a:pt x="257807" y="1643"/>
                    <a:pt x="255342" y="1417"/>
                    <a:pt x="252877" y="1191"/>
                  </a:cubicBezTo>
                  <a:cubicBezTo>
                    <a:pt x="253699" y="4858"/>
                    <a:pt x="251532" y="8728"/>
                    <a:pt x="247401" y="9132"/>
                  </a:cubicBezTo>
                  <a:cubicBezTo>
                    <a:pt x="245186" y="9347"/>
                    <a:pt x="243281" y="8442"/>
                    <a:pt x="241733" y="6894"/>
                  </a:cubicBezTo>
                  <a:cubicBezTo>
                    <a:pt x="240043" y="5227"/>
                    <a:pt x="236828" y="0"/>
                    <a:pt x="233970" y="2322"/>
                  </a:cubicBezTo>
                  <a:cubicBezTo>
                    <a:pt x="234173" y="5989"/>
                    <a:pt x="231172" y="9263"/>
                    <a:pt x="227243" y="8251"/>
                  </a:cubicBezTo>
                  <a:cubicBezTo>
                    <a:pt x="224850" y="7644"/>
                    <a:pt x="224124" y="5942"/>
                    <a:pt x="222945" y="3989"/>
                  </a:cubicBezTo>
                  <a:cubicBezTo>
                    <a:pt x="221231" y="1131"/>
                    <a:pt x="217766" y="1250"/>
                    <a:pt x="214825" y="1643"/>
                  </a:cubicBezTo>
                  <a:cubicBezTo>
                    <a:pt x="214361" y="4168"/>
                    <a:pt x="213134" y="6668"/>
                    <a:pt x="210622" y="7692"/>
                  </a:cubicBezTo>
                  <a:cubicBezTo>
                    <a:pt x="208610" y="8513"/>
                    <a:pt x="206134" y="8097"/>
                    <a:pt x="204645" y="6501"/>
                  </a:cubicBezTo>
                  <a:cubicBezTo>
                    <a:pt x="204443" y="5287"/>
                    <a:pt x="204312" y="4060"/>
                    <a:pt x="204312" y="2798"/>
                  </a:cubicBezTo>
                  <a:lnTo>
                    <a:pt x="198775" y="3251"/>
                  </a:lnTo>
                  <a:cubicBezTo>
                    <a:pt x="199264" y="6894"/>
                    <a:pt x="198847" y="11621"/>
                    <a:pt x="194239" y="11847"/>
                  </a:cubicBezTo>
                  <a:cubicBezTo>
                    <a:pt x="189167" y="12085"/>
                    <a:pt x="187345" y="6823"/>
                    <a:pt x="186310" y="2751"/>
                  </a:cubicBezTo>
                  <a:cubicBezTo>
                    <a:pt x="184178" y="2810"/>
                    <a:pt x="182059" y="2691"/>
                    <a:pt x="179940" y="2715"/>
                  </a:cubicBezTo>
                  <a:cubicBezTo>
                    <a:pt x="181130" y="6537"/>
                    <a:pt x="178416" y="11978"/>
                    <a:pt x="174415" y="12549"/>
                  </a:cubicBezTo>
                  <a:cubicBezTo>
                    <a:pt x="169486" y="13228"/>
                    <a:pt x="166331" y="6906"/>
                    <a:pt x="166974" y="2548"/>
                  </a:cubicBezTo>
                  <a:cubicBezTo>
                    <a:pt x="163235" y="2084"/>
                    <a:pt x="159675" y="3977"/>
                    <a:pt x="156818" y="6311"/>
                  </a:cubicBezTo>
                  <a:cubicBezTo>
                    <a:pt x="155080" y="7739"/>
                    <a:pt x="153472" y="9954"/>
                    <a:pt x="151079" y="10228"/>
                  </a:cubicBezTo>
                  <a:cubicBezTo>
                    <a:pt x="147293" y="10644"/>
                    <a:pt x="144245" y="6799"/>
                    <a:pt x="143757" y="3275"/>
                  </a:cubicBezTo>
                  <a:cubicBezTo>
                    <a:pt x="141006" y="3882"/>
                    <a:pt x="138268" y="3929"/>
                    <a:pt x="135482" y="3453"/>
                  </a:cubicBezTo>
                  <a:cubicBezTo>
                    <a:pt x="134553" y="6965"/>
                    <a:pt x="131600" y="10835"/>
                    <a:pt x="127767" y="10716"/>
                  </a:cubicBezTo>
                  <a:cubicBezTo>
                    <a:pt x="123885" y="10597"/>
                    <a:pt x="121552" y="6370"/>
                    <a:pt x="121016" y="2846"/>
                  </a:cubicBezTo>
                  <a:cubicBezTo>
                    <a:pt x="118694" y="2810"/>
                    <a:pt x="116360" y="2786"/>
                    <a:pt x="114039" y="2751"/>
                  </a:cubicBezTo>
                  <a:cubicBezTo>
                    <a:pt x="114955" y="5906"/>
                    <a:pt x="113027" y="10216"/>
                    <a:pt x="109848" y="11109"/>
                  </a:cubicBezTo>
                  <a:cubicBezTo>
                    <a:pt x="105430" y="12371"/>
                    <a:pt x="102633" y="6668"/>
                    <a:pt x="102263" y="2834"/>
                  </a:cubicBezTo>
                  <a:cubicBezTo>
                    <a:pt x="99608" y="2751"/>
                    <a:pt x="96953" y="2691"/>
                    <a:pt x="94298" y="2620"/>
                  </a:cubicBezTo>
                  <a:cubicBezTo>
                    <a:pt x="93917" y="6108"/>
                    <a:pt x="91310" y="10335"/>
                    <a:pt x="87607" y="10430"/>
                  </a:cubicBezTo>
                  <a:cubicBezTo>
                    <a:pt x="83761" y="10537"/>
                    <a:pt x="81261" y="6668"/>
                    <a:pt x="81451" y="3155"/>
                  </a:cubicBezTo>
                  <a:cubicBezTo>
                    <a:pt x="79118" y="3489"/>
                    <a:pt x="76796" y="3584"/>
                    <a:pt x="74450" y="3465"/>
                  </a:cubicBezTo>
                  <a:cubicBezTo>
                    <a:pt x="74593" y="7013"/>
                    <a:pt x="71783" y="10537"/>
                    <a:pt x="67973" y="10228"/>
                  </a:cubicBezTo>
                  <a:cubicBezTo>
                    <a:pt x="64402" y="9942"/>
                    <a:pt x="62032" y="6358"/>
                    <a:pt x="62461" y="3013"/>
                  </a:cubicBezTo>
                  <a:cubicBezTo>
                    <a:pt x="60008" y="2786"/>
                    <a:pt x="57555" y="2560"/>
                    <a:pt x="55079" y="2334"/>
                  </a:cubicBezTo>
                  <a:cubicBezTo>
                    <a:pt x="55900" y="6001"/>
                    <a:pt x="53745" y="9871"/>
                    <a:pt x="49602" y="10275"/>
                  </a:cubicBezTo>
                  <a:cubicBezTo>
                    <a:pt x="47388" y="10490"/>
                    <a:pt x="45483" y="9585"/>
                    <a:pt x="43935" y="8037"/>
                  </a:cubicBezTo>
                  <a:cubicBezTo>
                    <a:pt x="42256" y="6370"/>
                    <a:pt x="39041" y="1143"/>
                    <a:pt x="36184" y="3465"/>
                  </a:cubicBezTo>
                  <a:cubicBezTo>
                    <a:pt x="36374" y="7132"/>
                    <a:pt x="33386" y="10406"/>
                    <a:pt x="29457" y="9394"/>
                  </a:cubicBezTo>
                  <a:cubicBezTo>
                    <a:pt x="27064" y="8787"/>
                    <a:pt x="26325" y="7085"/>
                    <a:pt x="25159" y="5132"/>
                  </a:cubicBezTo>
                  <a:cubicBezTo>
                    <a:pt x="23444" y="2274"/>
                    <a:pt x="19979" y="2393"/>
                    <a:pt x="17027" y="2786"/>
                  </a:cubicBezTo>
                  <a:cubicBezTo>
                    <a:pt x="16562" y="5311"/>
                    <a:pt x="15348" y="7811"/>
                    <a:pt x="12836" y="8847"/>
                  </a:cubicBezTo>
                  <a:cubicBezTo>
                    <a:pt x="10645" y="9740"/>
                    <a:pt x="7871" y="9168"/>
                    <a:pt x="6466" y="7192"/>
                  </a:cubicBezTo>
                  <a:cubicBezTo>
                    <a:pt x="6001" y="6549"/>
                    <a:pt x="5787" y="5763"/>
                    <a:pt x="5430" y="5060"/>
                  </a:cubicBezTo>
                  <a:cubicBezTo>
                    <a:pt x="5311" y="4810"/>
                    <a:pt x="5168" y="4572"/>
                    <a:pt x="5037" y="4322"/>
                  </a:cubicBezTo>
                  <a:cubicBezTo>
                    <a:pt x="4918" y="4989"/>
                    <a:pt x="4739" y="5703"/>
                    <a:pt x="4716" y="6358"/>
                  </a:cubicBezTo>
                  <a:cubicBezTo>
                    <a:pt x="4632" y="9597"/>
                    <a:pt x="5049" y="12847"/>
                    <a:pt x="5275" y="16074"/>
                  </a:cubicBezTo>
                  <a:cubicBezTo>
                    <a:pt x="5966" y="25873"/>
                    <a:pt x="6109" y="35671"/>
                    <a:pt x="5656" y="45482"/>
                  </a:cubicBezTo>
                  <a:cubicBezTo>
                    <a:pt x="5227" y="54936"/>
                    <a:pt x="4465" y="64353"/>
                    <a:pt x="4442" y="73819"/>
                  </a:cubicBezTo>
                  <a:cubicBezTo>
                    <a:pt x="4442" y="92190"/>
                    <a:pt x="1953" y="122992"/>
                    <a:pt x="1" y="141220"/>
                  </a:cubicBezTo>
                  <a:cubicBezTo>
                    <a:pt x="10133" y="141482"/>
                    <a:pt x="21861" y="141732"/>
                    <a:pt x="32005" y="141970"/>
                  </a:cubicBezTo>
                  <a:cubicBezTo>
                    <a:pt x="39994" y="142149"/>
                    <a:pt x="49947" y="140541"/>
                    <a:pt x="57901" y="141518"/>
                  </a:cubicBezTo>
                  <a:cubicBezTo>
                    <a:pt x="70724" y="143101"/>
                    <a:pt x="85071" y="140006"/>
                    <a:pt x="97930" y="141375"/>
                  </a:cubicBezTo>
                  <a:cubicBezTo>
                    <a:pt x="104776" y="142101"/>
                    <a:pt x="109062" y="140387"/>
                    <a:pt x="115944" y="140625"/>
                  </a:cubicBezTo>
                  <a:cubicBezTo>
                    <a:pt x="125088" y="140958"/>
                    <a:pt x="131779" y="140922"/>
                    <a:pt x="140947" y="140922"/>
                  </a:cubicBezTo>
                  <a:cubicBezTo>
                    <a:pt x="151020" y="140922"/>
                    <a:pt x="160771" y="139113"/>
                    <a:pt x="170855" y="138994"/>
                  </a:cubicBezTo>
                  <a:cubicBezTo>
                    <a:pt x="181571" y="138875"/>
                    <a:pt x="199109" y="140113"/>
                    <a:pt x="204205" y="140494"/>
                  </a:cubicBezTo>
                  <a:cubicBezTo>
                    <a:pt x="205133" y="140565"/>
                    <a:pt x="205633" y="140601"/>
                    <a:pt x="205633" y="140601"/>
                  </a:cubicBezTo>
                  <a:lnTo>
                    <a:pt x="236578" y="142554"/>
                  </a:lnTo>
                  <a:lnTo>
                    <a:pt x="260307" y="144054"/>
                  </a:lnTo>
                  <a:cubicBezTo>
                    <a:pt x="260307" y="144054"/>
                    <a:pt x="268344" y="122182"/>
                    <a:pt x="261200" y="16955"/>
                  </a:cubicBezTo>
                  <a:close/>
                </a:path>
              </a:pathLst>
            </a:custGeom>
            <a:solidFill>
              <a:schemeClr val="accent5"/>
            </a:solidFill>
            <a:ln w="3810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</p:spTree>
    <p:extLst>
      <p:ext uri="{BB962C8B-B14F-4D97-AF65-F5344CB8AC3E}">
        <p14:creationId xmlns:p14="http://schemas.microsoft.com/office/powerpoint/2010/main" val="3205908331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Your main point">
  <p:cSld name="Your main point">
    <p:bg>
      <p:bgPr>
        <a:solidFill>
          <a:schemeClr val="accent6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"/>
          <p:cNvSpPr/>
          <p:nvPr/>
        </p:nvSpPr>
        <p:spPr>
          <a:xfrm flipH="1">
            <a:off x="497655" y="179664"/>
            <a:ext cx="1797998" cy="630457"/>
          </a:xfrm>
          <a:custGeom>
            <a:avLst/>
            <a:gdLst/>
            <a:ahLst/>
            <a:cxnLst/>
            <a:rect l="l" t="t" r="r" b="b"/>
            <a:pathLst>
              <a:path w="1872915" h="630457" extrusionOk="0">
                <a:moveTo>
                  <a:pt x="1417244" y="0"/>
                </a:moveTo>
                <a:lnTo>
                  <a:pt x="947286" y="0"/>
                </a:lnTo>
                <a:lnTo>
                  <a:pt x="925629" y="0"/>
                </a:lnTo>
                <a:lnTo>
                  <a:pt x="455671" y="0"/>
                </a:lnTo>
                <a:cubicBezTo>
                  <a:pt x="282905" y="0"/>
                  <a:pt x="142850" y="140055"/>
                  <a:pt x="142850" y="312821"/>
                </a:cubicBezTo>
                <a:lnTo>
                  <a:pt x="151598" y="478859"/>
                </a:lnTo>
                <a:cubicBezTo>
                  <a:pt x="151598" y="562584"/>
                  <a:pt x="83725" y="630457"/>
                  <a:pt x="0" y="630457"/>
                </a:cubicBezTo>
                <a:lnTo>
                  <a:pt x="936458" y="627898"/>
                </a:lnTo>
                <a:lnTo>
                  <a:pt x="1872915" y="630457"/>
                </a:lnTo>
                <a:cubicBezTo>
                  <a:pt x="1789190" y="630457"/>
                  <a:pt x="1721317" y="562584"/>
                  <a:pt x="1721317" y="478859"/>
                </a:cubicBezTo>
                <a:lnTo>
                  <a:pt x="1730065" y="312821"/>
                </a:lnTo>
                <a:cubicBezTo>
                  <a:pt x="1730065" y="140055"/>
                  <a:pt x="1590010" y="0"/>
                  <a:pt x="14172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199" tIns="45587" rIns="91199" bIns="45587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79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7"/>
          <p:cNvSpPr/>
          <p:nvPr/>
        </p:nvSpPr>
        <p:spPr>
          <a:xfrm flipH="1">
            <a:off x="581428" y="232600"/>
            <a:ext cx="1638801" cy="630457"/>
          </a:xfrm>
          <a:custGeom>
            <a:avLst/>
            <a:gdLst/>
            <a:ahLst/>
            <a:cxnLst/>
            <a:rect l="l" t="t" r="r" b="b"/>
            <a:pathLst>
              <a:path w="1872915" h="630457" extrusionOk="0">
                <a:moveTo>
                  <a:pt x="1417244" y="0"/>
                </a:moveTo>
                <a:lnTo>
                  <a:pt x="947286" y="0"/>
                </a:lnTo>
                <a:lnTo>
                  <a:pt x="925629" y="0"/>
                </a:lnTo>
                <a:lnTo>
                  <a:pt x="455671" y="0"/>
                </a:lnTo>
                <a:cubicBezTo>
                  <a:pt x="282905" y="0"/>
                  <a:pt x="142850" y="140055"/>
                  <a:pt x="142850" y="312821"/>
                </a:cubicBezTo>
                <a:lnTo>
                  <a:pt x="151598" y="478859"/>
                </a:lnTo>
                <a:cubicBezTo>
                  <a:pt x="151598" y="562584"/>
                  <a:pt x="83725" y="630457"/>
                  <a:pt x="0" y="630457"/>
                </a:cubicBezTo>
                <a:lnTo>
                  <a:pt x="936458" y="627898"/>
                </a:lnTo>
                <a:lnTo>
                  <a:pt x="1872915" y="630457"/>
                </a:lnTo>
                <a:cubicBezTo>
                  <a:pt x="1789190" y="630457"/>
                  <a:pt x="1721317" y="562584"/>
                  <a:pt x="1721317" y="478859"/>
                </a:cubicBezTo>
                <a:lnTo>
                  <a:pt x="1730065" y="312821"/>
                </a:lnTo>
                <a:cubicBezTo>
                  <a:pt x="1730065" y="140055"/>
                  <a:pt x="1590010" y="0"/>
                  <a:pt x="1417244" y="0"/>
                </a:cubicBezTo>
                <a:close/>
              </a:path>
            </a:pathLst>
          </a:custGeom>
          <a:noFill/>
          <a:ln w="19050" cap="flat" cmpd="sng">
            <a:solidFill>
              <a:srgbClr val="F2F2F2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1905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199" tIns="45587" rIns="91199" bIns="45587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79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7"/>
          <p:cNvSpPr/>
          <p:nvPr/>
        </p:nvSpPr>
        <p:spPr>
          <a:xfrm flipH="1">
            <a:off x="2372650" y="179660"/>
            <a:ext cx="1797998" cy="630457"/>
          </a:xfrm>
          <a:custGeom>
            <a:avLst/>
            <a:gdLst/>
            <a:ahLst/>
            <a:cxnLst/>
            <a:rect l="l" t="t" r="r" b="b"/>
            <a:pathLst>
              <a:path w="1872915" h="630457" extrusionOk="0">
                <a:moveTo>
                  <a:pt x="1417244" y="0"/>
                </a:moveTo>
                <a:lnTo>
                  <a:pt x="947286" y="0"/>
                </a:lnTo>
                <a:lnTo>
                  <a:pt x="925629" y="0"/>
                </a:lnTo>
                <a:lnTo>
                  <a:pt x="455671" y="0"/>
                </a:lnTo>
                <a:cubicBezTo>
                  <a:pt x="282905" y="0"/>
                  <a:pt x="142850" y="140055"/>
                  <a:pt x="142850" y="312821"/>
                </a:cubicBezTo>
                <a:lnTo>
                  <a:pt x="151598" y="478859"/>
                </a:lnTo>
                <a:cubicBezTo>
                  <a:pt x="151598" y="562584"/>
                  <a:pt x="83725" y="630457"/>
                  <a:pt x="0" y="630457"/>
                </a:cubicBezTo>
                <a:lnTo>
                  <a:pt x="936458" y="627898"/>
                </a:lnTo>
                <a:lnTo>
                  <a:pt x="1872915" y="630457"/>
                </a:lnTo>
                <a:cubicBezTo>
                  <a:pt x="1789190" y="630457"/>
                  <a:pt x="1721317" y="562584"/>
                  <a:pt x="1721317" y="478859"/>
                </a:cubicBezTo>
                <a:lnTo>
                  <a:pt x="1730065" y="312821"/>
                </a:lnTo>
                <a:cubicBezTo>
                  <a:pt x="1730065" y="140055"/>
                  <a:pt x="1590010" y="0"/>
                  <a:pt x="14172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199" tIns="45587" rIns="91199" bIns="45587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79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/>
          <p:nvPr/>
        </p:nvSpPr>
        <p:spPr>
          <a:xfrm flipH="1">
            <a:off x="2437498" y="245433"/>
            <a:ext cx="1638801" cy="630457"/>
          </a:xfrm>
          <a:custGeom>
            <a:avLst/>
            <a:gdLst/>
            <a:ahLst/>
            <a:cxnLst/>
            <a:rect l="l" t="t" r="r" b="b"/>
            <a:pathLst>
              <a:path w="1872915" h="630457" extrusionOk="0">
                <a:moveTo>
                  <a:pt x="1417244" y="0"/>
                </a:moveTo>
                <a:lnTo>
                  <a:pt x="947286" y="0"/>
                </a:lnTo>
                <a:lnTo>
                  <a:pt x="925629" y="0"/>
                </a:lnTo>
                <a:lnTo>
                  <a:pt x="455671" y="0"/>
                </a:lnTo>
                <a:cubicBezTo>
                  <a:pt x="282905" y="0"/>
                  <a:pt x="142850" y="140055"/>
                  <a:pt x="142850" y="312821"/>
                </a:cubicBezTo>
                <a:lnTo>
                  <a:pt x="151598" y="478859"/>
                </a:lnTo>
                <a:cubicBezTo>
                  <a:pt x="151598" y="562584"/>
                  <a:pt x="83725" y="630457"/>
                  <a:pt x="0" y="630457"/>
                </a:cubicBezTo>
                <a:lnTo>
                  <a:pt x="936458" y="627898"/>
                </a:lnTo>
                <a:lnTo>
                  <a:pt x="1872915" y="630457"/>
                </a:lnTo>
                <a:cubicBezTo>
                  <a:pt x="1789190" y="630457"/>
                  <a:pt x="1721317" y="562584"/>
                  <a:pt x="1721317" y="478859"/>
                </a:cubicBezTo>
                <a:lnTo>
                  <a:pt x="1730065" y="312821"/>
                </a:lnTo>
                <a:cubicBezTo>
                  <a:pt x="1730065" y="140055"/>
                  <a:pt x="1590010" y="0"/>
                  <a:pt x="1417244" y="0"/>
                </a:cubicBezTo>
                <a:close/>
              </a:path>
            </a:pathLst>
          </a:custGeom>
          <a:noFill/>
          <a:ln w="19050" cap="flat" cmpd="sng">
            <a:solidFill>
              <a:srgbClr val="F2F2F2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1905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199" tIns="45587" rIns="91199" bIns="45587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79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7"/>
          <p:cNvSpPr/>
          <p:nvPr/>
        </p:nvSpPr>
        <p:spPr>
          <a:xfrm flipH="1">
            <a:off x="4257272" y="179660"/>
            <a:ext cx="1797998" cy="630457"/>
          </a:xfrm>
          <a:custGeom>
            <a:avLst/>
            <a:gdLst/>
            <a:ahLst/>
            <a:cxnLst/>
            <a:rect l="l" t="t" r="r" b="b"/>
            <a:pathLst>
              <a:path w="1872915" h="630457" extrusionOk="0">
                <a:moveTo>
                  <a:pt x="1417244" y="0"/>
                </a:moveTo>
                <a:lnTo>
                  <a:pt x="947286" y="0"/>
                </a:lnTo>
                <a:lnTo>
                  <a:pt x="925629" y="0"/>
                </a:lnTo>
                <a:lnTo>
                  <a:pt x="455671" y="0"/>
                </a:lnTo>
                <a:cubicBezTo>
                  <a:pt x="282905" y="0"/>
                  <a:pt x="142850" y="140055"/>
                  <a:pt x="142850" y="312821"/>
                </a:cubicBezTo>
                <a:lnTo>
                  <a:pt x="151598" y="478859"/>
                </a:lnTo>
                <a:cubicBezTo>
                  <a:pt x="151598" y="562584"/>
                  <a:pt x="83725" y="630457"/>
                  <a:pt x="0" y="630457"/>
                </a:cubicBezTo>
                <a:lnTo>
                  <a:pt x="936458" y="627898"/>
                </a:lnTo>
                <a:lnTo>
                  <a:pt x="1872915" y="630457"/>
                </a:lnTo>
                <a:cubicBezTo>
                  <a:pt x="1789190" y="630457"/>
                  <a:pt x="1721317" y="562584"/>
                  <a:pt x="1721317" y="478859"/>
                </a:cubicBezTo>
                <a:lnTo>
                  <a:pt x="1730065" y="312821"/>
                </a:lnTo>
                <a:cubicBezTo>
                  <a:pt x="1730065" y="140055"/>
                  <a:pt x="1590010" y="0"/>
                  <a:pt x="141724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199" tIns="45587" rIns="91199" bIns="45587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79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7"/>
          <p:cNvSpPr/>
          <p:nvPr/>
        </p:nvSpPr>
        <p:spPr>
          <a:xfrm flipH="1">
            <a:off x="4341696" y="243829"/>
            <a:ext cx="1638801" cy="630457"/>
          </a:xfrm>
          <a:custGeom>
            <a:avLst/>
            <a:gdLst/>
            <a:ahLst/>
            <a:cxnLst/>
            <a:rect l="l" t="t" r="r" b="b"/>
            <a:pathLst>
              <a:path w="1872915" h="630457" extrusionOk="0">
                <a:moveTo>
                  <a:pt x="1417244" y="0"/>
                </a:moveTo>
                <a:lnTo>
                  <a:pt x="947286" y="0"/>
                </a:lnTo>
                <a:lnTo>
                  <a:pt x="925629" y="0"/>
                </a:lnTo>
                <a:lnTo>
                  <a:pt x="455671" y="0"/>
                </a:lnTo>
                <a:cubicBezTo>
                  <a:pt x="282905" y="0"/>
                  <a:pt x="142850" y="140055"/>
                  <a:pt x="142850" y="312821"/>
                </a:cubicBezTo>
                <a:lnTo>
                  <a:pt x="151598" y="478859"/>
                </a:lnTo>
                <a:cubicBezTo>
                  <a:pt x="151598" y="562584"/>
                  <a:pt x="83725" y="630457"/>
                  <a:pt x="0" y="630457"/>
                </a:cubicBezTo>
                <a:lnTo>
                  <a:pt x="936458" y="627898"/>
                </a:lnTo>
                <a:lnTo>
                  <a:pt x="1872915" y="630457"/>
                </a:lnTo>
                <a:cubicBezTo>
                  <a:pt x="1789190" y="630457"/>
                  <a:pt x="1721317" y="562584"/>
                  <a:pt x="1721317" y="478859"/>
                </a:cubicBezTo>
                <a:lnTo>
                  <a:pt x="1730065" y="312821"/>
                </a:lnTo>
                <a:cubicBezTo>
                  <a:pt x="1730065" y="140055"/>
                  <a:pt x="1590010" y="0"/>
                  <a:pt x="1417244" y="0"/>
                </a:cubicBezTo>
                <a:close/>
              </a:path>
            </a:pathLst>
          </a:custGeom>
          <a:noFill/>
          <a:ln w="19050" cap="flat" cmpd="sng">
            <a:solidFill>
              <a:srgbClr val="F2F2F2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1905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199" tIns="45587" rIns="91199" bIns="45587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79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7"/>
          <p:cNvSpPr/>
          <p:nvPr/>
        </p:nvSpPr>
        <p:spPr>
          <a:xfrm flipH="1">
            <a:off x="6141892" y="179660"/>
            <a:ext cx="1797998" cy="630457"/>
          </a:xfrm>
          <a:custGeom>
            <a:avLst/>
            <a:gdLst/>
            <a:ahLst/>
            <a:cxnLst/>
            <a:rect l="l" t="t" r="r" b="b"/>
            <a:pathLst>
              <a:path w="1872915" h="630457" extrusionOk="0">
                <a:moveTo>
                  <a:pt x="1417244" y="0"/>
                </a:moveTo>
                <a:lnTo>
                  <a:pt x="947286" y="0"/>
                </a:lnTo>
                <a:lnTo>
                  <a:pt x="925629" y="0"/>
                </a:lnTo>
                <a:lnTo>
                  <a:pt x="455671" y="0"/>
                </a:lnTo>
                <a:cubicBezTo>
                  <a:pt x="282905" y="0"/>
                  <a:pt x="142850" y="140055"/>
                  <a:pt x="142850" y="312821"/>
                </a:cubicBezTo>
                <a:lnTo>
                  <a:pt x="151598" y="478859"/>
                </a:lnTo>
                <a:cubicBezTo>
                  <a:pt x="151598" y="562584"/>
                  <a:pt x="83725" y="630457"/>
                  <a:pt x="0" y="630457"/>
                </a:cubicBezTo>
                <a:lnTo>
                  <a:pt x="936458" y="627898"/>
                </a:lnTo>
                <a:lnTo>
                  <a:pt x="1872915" y="630457"/>
                </a:lnTo>
                <a:cubicBezTo>
                  <a:pt x="1789190" y="630457"/>
                  <a:pt x="1721317" y="562584"/>
                  <a:pt x="1721317" y="478859"/>
                </a:cubicBezTo>
                <a:lnTo>
                  <a:pt x="1730065" y="312821"/>
                </a:lnTo>
                <a:cubicBezTo>
                  <a:pt x="1730065" y="140055"/>
                  <a:pt x="1590010" y="0"/>
                  <a:pt x="141724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199" tIns="45587" rIns="91199" bIns="45587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79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7"/>
          <p:cNvSpPr/>
          <p:nvPr/>
        </p:nvSpPr>
        <p:spPr>
          <a:xfrm flipH="1">
            <a:off x="6228247" y="243829"/>
            <a:ext cx="1638801" cy="630457"/>
          </a:xfrm>
          <a:custGeom>
            <a:avLst/>
            <a:gdLst/>
            <a:ahLst/>
            <a:cxnLst/>
            <a:rect l="l" t="t" r="r" b="b"/>
            <a:pathLst>
              <a:path w="1872915" h="630457" extrusionOk="0">
                <a:moveTo>
                  <a:pt x="1417244" y="0"/>
                </a:moveTo>
                <a:lnTo>
                  <a:pt x="947286" y="0"/>
                </a:lnTo>
                <a:lnTo>
                  <a:pt x="925629" y="0"/>
                </a:lnTo>
                <a:lnTo>
                  <a:pt x="455671" y="0"/>
                </a:lnTo>
                <a:cubicBezTo>
                  <a:pt x="282905" y="0"/>
                  <a:pt x="142850" y="140055"/>
                  <a:pt x="142850" y="312821"/>
                </a:cubicBezTo>
                <a:lnTo>
                  <a:pt x="151598" y="478859"/>
                </a:lnTo>
                <a:cubicBezTo>
                  <a:pt x="151598" y="562584"/>
                  <a:pt x="83725" y="630457"/>
                  <a:pt x="0" y="630457"/>
                </a:cubicBezTo>
                <a:lnTo>
                  <a:pt x="936458" y="627898"/>
                </a:lnTo>
                <a:lnTo>
                  <a:pt x="1872915" y="630457"/>
                </a:lnTo>
                <a:cubicBezTo>
                  <a:pt x="1789190" y="630457"/>
                  <a:pt x="1721317" y="562584"/>
                  <a:pt x="1721317" y="478859"/>
                </a:cubicBezTo>
                <a:lnTo>
                  <a:pt x="1730065" y="312821"/>
                </a:lnTo>
                <a:cubicBezTo>
                  <a:pt x="1730065" y="140055"/>
                  <a:pt x="1590010" y="0"/>
                  <a:pt x="1417244" y="0"/>
                </a:cubicBezTo>
                <a:close/>
              </a:path>
            </a:pathLst>
          </a:custGeom>
          <a:noFill/>
          <a:ln w="19050" cap="flat" cmpd="sng">
            <a:solidFill>
              <a:srgbClr val="F2F2F2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1905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199" tIns="45587" rIns="91199" bIns="45587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79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7"/>
          <p:cNvSpPr/>
          <p:nvPr/>
        </p:nvSpPr>
        <p:spPr>
          <a:xfrm flipH="1">
            <a:off x="8026513" y="179660"/>
            <a:ext cx="1797998" cy="630457"/>
          </a:xfrm>
          <a:custGeom>
            <a:avLst/>
            <a:gdLst/>
            <a:ahLst/>
            <a:cxnLst/>
            <a:rect l="l" t="t" r="r" b="b"/>
            <a:pathLst>
              <a:path w="1872915" h="630457" extrusionOk="0">
                <a:moveTo>
                  <a:pt x="1417244" y="0"/>
                </a:moveTo>
                <a:lnTo>
                  <a:pt x="947286" y="0"/>
                </a:lnTo>
                <a:lnTo>
                  <a:pt x="925629" y="0"/>
                </a:lnTo>
                <a:lnTo>
                  <a:pt x="455671" y="0"/>
                </a:lnTo>
                <a:cubicBezTo>
                  <a:pt x="282905" y="0"/>
                  <a:pt x="142850" y="140055"/>
                  <a:pt x="142850" y="312821"/>
                </a:cubicBezTo>
                <a:lnTo>
                  <a:pt x="151598" y="478859"/>
                </a:lnTo>
                <a:cubicBezTo>
                  <a:pt x="151598" y="562584"/>
                  <a:pt x="83725" y="630457"/>
                  <a:pt x="0" y="630457"/>
                </a:cubicBezTo>
                <a:lnTo>
                  <a:pt x="936458" y="627898"/>
                </a:lnTo>
                <a:lnTo>
                  <a:pt x="1872915" y="630457"/>
                </a:lnTo>
                <a:cubicBezTo>
                  <a:pt x="1789190" y="630457"/>
                  <a:pt x="1721317" y="562584"/>
                  <a:pt x="1721317" y="478859"/>
                </a:cubicBezTo>
                <a:lnTo>
                  <a:pt x="1730065" y="312821"/>
                </a:lnTo>
                <a:cubicBezTo>
                  <a:pt x="1730065" y="140055"/>
                  <a:pt x="1590010" y="0"/>
                  <a:pt x="141724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199" tIns="45587" rIns="91199" bIns="45587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79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7"/>
          <p:cNvSpPr/>
          <p:nvPr/>
        </p:nvSpPr>
        <p:spPr>
          <a:xfrm flipH="1">
            <a:off x="8105175" y="248641"/>
            <a:ext cx="1638801" cy="630457"/>
          </a:xfrm>
          <a:custGeom>
            <a:avLst/>
            <a:gdLst/>
            <a:ahLst/>
            <a:cxnLst/>
            <a:rect l="l" t="t" r="r" b="b"/>
            <a:pathLst>
              <a:path w="1872915" h="630457" extrusionOk="0">
                <a:moveTo>
                  <a:pt x="1417244" y="0"/>
                </a:moveTo>
                <a:lnTo>
                  <a:pt x="947286" y="0"/>
                </a:lnTo>
                <a:lnTo>
                  <a:pt x="925629" y="0"/>
                </a:lnTo>
                <a:lnTo>
                  <a:pt x="455671" y="0"/>
                </a:lnTo>
                <a:cubicBezTo>
                  <a:pt x="282905" y="0"/>
                  <a:pt x="142850" y="140055"/>
                  <a:pt x="142850" y="312821"/>
                </a:cubicBezTo>
                <a:lnTo>
                  <a:pt x="151598" y="478859"/>
                </a:lnTo>
                <a:cubicBezTo>
                  <a:pt x="151598" y="562584"/>
                  <a:pt x="83725" y="630457"/>
                  <a:pt x="0" y="630457"/>
                </a:cubicBezTo>
                <a:lnTo>
                  <a:pt x="936458" y="627898"/>
                </a:lnTo>
                <a:lnTo>
                  <a:pt x="1872915" y="630457"/>
                </a:lnTo>
                <a:cubicBezTo>
                  <a:pt x="1789190" y="630457"/>
                  <a:pt x="1721317" y="562584"/>
                  <a:pt x="1721317" y="478859"/>
                </a:cubicBezTo>
                <a:lnTo>
                  <a:pt x="1730065" y="312821"/>
                </a:lnTo>
                <a:cubicBezTo>
                  <a:pt x="1730065" y="140055"/>
                  <a:pt x="1590010" y="0"/>
                  <a:pt x="1417244" y="0"/>
                </a:cubicBezTo>
                <a:close/>
              </a:path>
            </a:pathLst>
          </a:custGeom>
          <a:noFill/>
          <a:ln w="19050" cap="flat" cmpd="sng">
            <a:solidFill>
              <a:srgbClr val="F2F2F2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1905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199" tIns="45587" rIns="91199" bIns="45587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79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7"/>
          <p:cNvSpPr/>
          <p:nvPr/>
        </p:nvSpPr>
        <p:spPr>
          <a:xfrm flipH="1">
            <a:off x="168442" y="171638"/>
            <a:ext cx="11819824" cy="6481022"/>
          </a:xfrm>
          <a:custGeom>
            <a:avLst/>
            <a:gdLst/>
            <a:ahLst/>
            <a:cxnLst/>
            <a:rect l="l" t="t" r="r" b="b"/>
            <a:pathLst>
              <a:path w="11819824" h="6481022" extrusionOk="0">
                <a:moveTo>
                  <a:pt x="1633926" y="0"/>
                </a:moveTo>
                <a:lnTo>
                  <a:pt x="1183081" y="0"/>
                </a:lnTo>
                <a:lnTo>
                  <a:pt x="1162304" y="0"/>
                </a:lnTo>
                <a:lnTo>
                  <a:pt x="711459" y="0"/>
                </a:lnTo>
                <a:cubicBezTo>
                  <a:pt x="545719" y="0"/>
                  <a:pt x="411360" y="140055"/>
                  <a:pt x="411360" y="312821"/>
                </a:cubicBezTo>
                <a:lnTo>
                  <a:pt x="419753" y="478859"/>
                </a:lnTo>
                <a:cubicBezTo>
                  <a:pt x="419753" y="541653"/>
                  <a:pt x="383127" y="595530"/>
                  <a:pt x="330929" y="618544"/>
                </a:cubicBezTo>
                <a:lnTo>
                  <a:pt x="281899" y="628862"/>
                </a:lnTo>
                <a:lnTo>
                  <a:pt x="227591" y="628862"/>
                </a:lnTo>
                <a:cubicBezTo>
                  <a:pt x="101896" y="628862"/>
                  <a:pt x="0" y="730758"/>
                  <a:pt x="0" y="856453"/>
                </a:cubicBezTo>
                <a:lnTo>
                  <a:pt x="0" y="6253431"/>
                </a:lnTo>
                <a:cubicBezTo>
                  <a:pt x="0" y="6379126"/>
                  <a:pt x="101896" y="6481022"/>
                  <a:pt x="227591" y="6481022"/>
                </a:cubicBezTo>
                <a:lnTo>
                  <a:pt x="11592233" y="6481022"/>
                </a:lnTo>
                <a:cubicBezTo>
                  <a:pt x="11717928" y="6481022"/>
                  <a:pt x="11819824" y="6379126"/>
                  <a:pt x="11819824" y="6253431"/>
                </a:cubicBezTo>
                <a:lnTo>
                  <a:pt x="11819824" y="856453"/>
                </a:lnTo>
                <a:cubicBezTo>
                  <a:pt x="11819824" y="730758"/>
                  <a:pt x="11717928" y="628862"/>
                  <a:pt x="11592233" y="628862"/>
                </a:cubicBezTo>
                <a:lnTo>
                  <a:pt x="2063486" y="628862"/>
                </a:lnTo>
                <a:lnTo>
                  <a:pt x="2014456" y="618544"/>
                </a:lnTo>
                <a:cubicBezTo>
                  <a:pt x="1962258" y="595530"/>
                  <a:pt x="1925632" y="541653"/>
                  <a:pt x="1925632" y="478859"/>
                </a:cubicBezTo>
                <a:lnTo>
                  <a:pt x="1934025" y="312821"/>
                </a:lnTo>
                <a:cubicBezTo>
                  <a:pt x="1934025" y="140055"/>
                  <a:pt x="1799666" y="0"/>
                  <a:pt x="163392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199" tIns="45587" rIns="91199" bIns="45587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79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7"/>
          <p:cNvSpPr/>
          <p:nvPr/>
        </p:nvSpPr>
        <p:spPr>
          <a:xfrm>
            <a:off x="295177" y="250245"/>
            <a:ext cx="11585816" cy="6302794"/>
          </a:xfrm>
          <a:custGeom>
            <a:avLst/>
            <a:gdLst/>
            <a:ahLst/>
            <a:cxnLst/>
            <a:rect l="l" t="t" r="r" b="b"/>
            <a:pathLst>
              <a:path w="12873129" h="6481022" extrusionOk="0">
                <a:moveTo>
                  <a:pt x="12110335" y="0"/>
                </a:moveTo>
                <a:lnTo>
                  <a:pt x="11659489" y="0"/>
                </a:lnTo>
                <a:lnTo>
                  <a:pt x="11638713" y="0"/>
                </a:lnTo>
                <a:lnTo>
                  <a:pt x="11187868" y="0"/>
                </a:lnTo>
                <a:cubicBezTo>
                  <a:pt x="11022128" y="0"/>
                  <a:pt x="10887769" y="140055"/>
                  <a:pt x="10887769" y="312821"/>
                </a:cubicBezTo>
                <a:lnTo>
                  <a:pt x="10896162" y="478859"/>
                </a:lnTo>
                <a:cubicBezTo>
                  <a:pt x="10896162" y="541653"/>
                  <a:pt x="10859536" y="595530"/>
                  <a:pt x="10807338" y="618544"/>
                </a:cubicBezTo>
                <a:lnTo>
                  <a:pt x="10758308" y="628862"/>
                </a:lnTo>
                <a:lnTo>
                  <a:pt x="227592" y="628862"/>
                </a:lnTo>
                <a:cubicBezTo>
                  <a:pt x="101897" y="628862"/>
                  <a:pt x="0" y="701097"/>
                  <a:pt x="0" y="826792"/>
                </a:cubicBezTo>
                <a:cubicBezTo>
                  <a:pt x="5347" y="2610954"/>
                  <a:pt x="10693" y="4395115"/>
                  <a:pt x="16040" y="6179277"/>
                </a:cubicBezTo>
                <a:cubicBezTo>
                  <a:pt x="16040" y="6304972"/>
                  <a:pt x="80509" y="6476078"/>
                  <a:pt x="206204" y="6476078"/>
                </a:cubicBezTo>
                <a:lnTo>
                  <a:pt x="12645538" y="6481022"/>
                </a:lnTo>
                <a:cubicBezTo>
                  <a:pt x="12771233" y="6481022"/>
                  <a:pt x="12873129" y="6379126"/>
                  <a:pt x="12873129" y="6253431"/>
                </a:cubicBezTo>
                <a:lnTo>
                  <a:pt x="12873129" y="856453"/>
                </a:lnTo>
                <a:cubicBezTo>
                  <a:pt x="12873129" y="730758"/>
                  <a:pt x="12771233" y="628862"/>
                  <a:pt x="12645538" y="628862"/>
                </a:cubicBezTo>
                <a:lnTo>
                  <a:pt x="12539895" y="628862"/>
                </a:lnTo>
                <a:lnTo>
                  <a:pt x="12490865" y="618544"/>
                </a:lnTo>
                <a:cubicBezTo>
                  <a:pt x="12438667" y="595530"/>
                  <a:pt x="12402041" y="541653"/>
                  <a:pt x="12402041" y="478859"/>
                </a:cubicBezTo>
                <a:lnTo>
                  <a:pt x="12410433" y="312821"/>
                </a:lnTo>
                <a:cubicBezTo>
                  <a:pt x="12410433" y="140055"/>
                  <a:pt x="12276074" y="0"/>
                  <a:pt x="12110335" y="0"/>
                </a:cubicBezTo>
                <a:close/>
              </a:path>
            </a:pathLst>
          </a:custGeom>
          <a:noFill/>
          <a:ln w="19050" cap="flat" cmpd="sng">
            <a:solidFill>
              <a:srgbClr val="F2F2F2"/>
            </a:solidFill>
            <a:prstDash val="dash"/>
            <a:miter lim="800000"/>
            <a:headEnd type="none" w="sm" len="sm"/>
            <a:tailEnd type="none" w="sm" len="sm"/>
          </a:ln>
          <a:effectLst>
            <a:outerShdw blurRad="50800" dist="1905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199" tIns="45587" rIns="91199" bIns="45587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79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297">
                <a:solidFill>
                  <a:schemeClr val="dk2"/>
                </a:solidFill>
              </a:defRPr>
            </a:lvl1pPr>
            <a:lvl2pPr lvl="1" algn="r" rtl="0">
              <a:buNone/>
              <a:defRPr sz="1297">
                <a:solidFill>
                  <a:schemeClr val="dk2"/>
                </a:solidFill>
              </a:defRPr>
            </a:lvl2pPr>
            <a:lvl3pPr lvl="2" algn="r" rtl="0">
              <a:buNone/>
              <a:defRPr sz="1297">
                <a:solidFill>
                  <a:schemeClr val="dk2"/>
                </a:solidFill>
              </a:defRPr>
            </a:lvl3pPr>
            <a:lvl4pPr lvl="3" algn="r" rtl="0">
              <a:buNone/>
              <a:defRPr sz="1297">
                <a:solidFill>
                  <a:schemeClr val="dk2"/>
                </a:solidFill>
              </a:defRPr>
            </a:lvl4pPr>
            <a:lvl5pPr lvl="4" algn="r" rtl="0">
              <a:buNone/>
              <a:defRPr sz="1297">
                <a:solidFill>
                  <a:schemeClr val="dk2"/>
                </a:solidFill>
              </a:defRPr>
            </a:lvl5pPr>
            <a:lvl6pPr lvl="5" algn="r" rtl="0">
              <a:buNone/>
              <a:defRPr sz="1297">
                <a:solidFill>
                  <a:schemeClr val="dk2"/>
                </a:solidFill>
              </a:defRPr>
            </a:lvl6pPr>
            <a:lvl7pPr lvl="6" algn="r" rtl="0">
              <a:buNone/>
              <a:defRPr sz="1297">
                <a:solidFill>
                  <a:schemeClr val="dk2"/>
                </a:solidFill>
              </a:defRPr>
            </a:lvl7pPr>
            <a:lvl8pPr lvl="7" algn="r" rtl="0">
              <a:buNone/>
              <a:defRPr sz="1297">
                <a:solidFill>
                  <a:schemeClr val="dk2"/>
                </a:solidFill>
              </a:defRPr>
            </a:lvl8pPr>
            <a:lvl9pPr lvl="8" algn="r" rtl="0">
              <a:buNone/>
              <a:defRPr sz="1297">
                <a:solidFill>
                  <a:schemeClr val="dk2"/>
                </a:solidFill>
              </a:defRPr>
            </a:lvl9pPr>
          </a:lstStyle>
          <a:p>
            <a:pPr defTabSz="912114">
              <a:defRPr/>
            </a:pPr>
            <a:fld id="{00000000-1234-1234-1234-123412341234}" type="slidenum">
              <a:rPr lang="en" smtClean="0">
                <a:solidFill>
                  <a:srgbClr val="1E4E79"/>
                </a:solidFill>
              </a:rPr>
              <a:pPr defTabSz="912114">
                <a:defRPr/>
              </a:pPr>
              <a:t>‹#›</a:t>
            </a:fld>
            <a:endParaRPr lang="en">
              <a:solidFill>
                <a:srgbClr val="1E4E79"/>
              </a:solidFill>
            </a:endParaRPr>
          </a:p>
        </p:txBody>
      </p:sp>
      <p:sp>
        <p:nvSpPr>
          <p:cNvPr id="142" name="Google Shape;142;p7"/>
          <p:cNvSpPr txBox="1">
            <a:spLocks noGrp="1"/>
          </p:cNvSpPr>
          <p:nvPr>
            <p:ph type="title"/>
          </p:nvPr>
        </p:nvSpPr>
        <p:spPr>
          <a:xfrm>
            <a:off x="6108700" y="1198525"/>
            <a:ext cx="5519700" cy="665100"/>
          </a:xfrm>
          <a:prstGeom prst="rect">
            <a:avLst/>
          </a:prstGeom>
          <a:effectLst>
            <a:outerShdw blurRad="57150" dist="19050" dir="30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Boogaloo"/>
              <a:buNone/>
              <a:defRPr sz="3691">
                <a:solidFill>
                  <a:schemeClr val="lt1"/>
                </a:solidFill>
                <a:latin typeface="Boogaloo"/>
                <a:ea typeface="Boogaloo"/>
                <a:cs typeface="Boogaloo"/>
                <a:sym typeface="Boogalo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Boogaloo"/>
              <a:buNone/>
              <a:defRPr sz="3691">
                <a:solidFill>
                  <a:schemeClr val="lt1"/>
                </a:solidFill>
                <a:latin typeface="Boogaloo"/>
                <a:ea typeface="Boogaloo"/>
                <a:cs typeface="Boogaloo"/>
                <a:sym typeface="Boogalo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Boogaloo"/>
              <a:buNone/>
              <a:defRPr sz="3691">
                <a:solidFill>
                  <a:schemeClr val="lt1"/>
                </a:solidFill>
                <a:latin typeface="Boogaloo"/>
                <a:ea typeface="Boogaloo"/>
                <a:cs typeface="Boogaloo"/>
                <a:sym typeface="Boogalo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Boogaloo"/>
              <a:buNone/>
              <a:defRPr sz="3691">
                <a:solidFill>
                  <a:schemeClr val="lt1"/>
                </a:solidFill>
                <a:latin typeface="Boogaloo"/>
                <a:ea typeface="Boogaloo"/>
                <a:cs typeface="Boogaloo"/>
                <a:sym typeface="Boogalo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Boogaloo"/>
              <a:buNone/>
              <a:defRPr sz="3691">
                <a:solidFill>
                  <a:schemeClr val="lt1"/>
                </a:solidFill>
                <a:latin typeface="Boogaloo"/>
                <a:ea typeface="Boogaloo"/>
                <a:cs typeface="Boogaloo"/>
                <a:sym typeface="Boogalo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Boogaloo"/>
              <a:buNone/>
              <a:defRPr sz="3691">
                <a:solidFill>
                  <a:schemeClr val="lt1"/>
                </a:solidFill>
                <a:latin typeface="Boogaloo"/>
                <a:ea typeface="Boogaloo"/>
                <a:cs typeface="Boogaloo"/>
                <a:sym typeface="Boogalo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Boogaloo"/>
              <a:buNone/>
              <a:defRPr sz="3691">
                <a:solidFill>
                  <a:schemeClr val="lt1"/>
                </a:solidFill>
                <a:latin typeface="Boogaloo"/>
                <a:ea typeface="Boogaloo"/>
                <a:cs typeface="Boogaloo"/>
                <a:sym typeface="Boogalo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Boogaloo"/>
              <a:buNone/>
              <a:defRPr sz="3691">
                <a:solidFill>
                  <a:schemeClr val="lt1"/>
                </a:solidFill>
                <a:latin typeface="Boogaloo"/>
                <a:ea typeface="Boogaloo"/>
                <a:cs typeface="Boogaloo"/>
                <a:sym typeface="Boogalo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Boogaloo"/>
              <a:buNone/>
              <a:defRPr sz="3691">
                <a:solidFill>
                  <a:schemeClr val="lt1"/>
                </a:solidFill>
                <a:latin typeface="Boogaloo"/>
                <a:ea typeface="Boogaloo"/>
                <a:cs typeface="Boogaloo"/>
                <a:sym typeface="Boogaloo"/>
              </a:defRPr>
            </a:lvl9pPr>
          </a:lstStyle>
          <a:p>
            <a:endParaRPr/>
          </a:p>
        </p:txBody>
      </p:sp>
      <p:sp>
        <p:nvSpPr>
          <p:cNvPr id="143" name="Google Shape;143;p7"/>
          <p:cNvSpPr txBox="1">
            <a:spLocks noGrp="1"/>
          </p:cNvSpPr>
          <p:nvPr>
            <p:ph type="body" idx="1"/>
          </p:nvPr>
        </p:nvSpPr>
        <p:spPr>
          <a:xfrm>
            <a:off x="6108700" y="2063905"/>
            <a:ext cx="5519700" cy="42615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8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marL="456057" lvl="0" indent="-38004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ekko"/>
              <a:buChar char="●"/>
              <a:defRPr>
                <a:solidFill>
                  <a:schemeClr val="lt1"/>
                </a:solidFill>
                <a:latin typeface="Dekko"/>
                <a:ea typeface="Dekko"/>
                <a:cs typeface="Dekko"/>
                <a:sym typeface="Dekko"/>
              </a:defRPr>
            </a:lvl1pPr>
            <a:lvl2pPr marL="912114" lvl="1" indent="-38004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ekko"/>
              <a:buChar char="○"/>
              <a:defRPr>
                <a:solidFill>
                  <a:schemeClr val="lt1"/>
                </a:solidFill>
                <a:latin typeface="Dekko"/>
                <a:ea typeface="Dekko"/>
                <a:cs typeface="Dekko"/>
                <a:sym typeface="Dekko"/>
              </a:defRPr>
            </a:lvl2pPr>
            <a:lvl3pPr marL="1368171" lvl="2" indent="-38004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ekko"/>
              <a:buChar char="■"/>
              <a:defRPr>
                <a:solidFill>
                  <a:schemeClr val="lt1"/>
                </a:solidFill>
                <a:latin typeface="Dekko"/>
                <a:ea typeface="Dekko"/>
                <a:cs typeface="Dekko"/>
                <a:sym typeface="Dekko"/>
              </a:defRPr>
            </a:lvl3pPr>
            <a:lvl4pPr marL="1824228" lvl="3" indent="-38004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ekko"/>
              <a:buChar char="●"/>
              <a:defRPr>
                <a:solidFill>
                  <a:schemeClr val="lt1"/>
                </a:solidFill>
                <a:latin typeface="Dekko"/>
                <a:ea typeface="Dekko"/>
                <a:cs typeface="Dekko"/>
                <a:sym typeface="Dekko"/>
              </a:defRPr>
            </a:lvl4pPr>
            <a:lvl5pPr marL="2280285" lvl="4" indent="-38004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ekko"/>
              <a:buChar char="○"/>
              <a:defRPr>
                <a:solidFill>
                  <a:schemeClr val="lt1"/>
                </a:solidFill>
                <a:latin typeface="Dekko"/>
                <a:ea typeface="Dekko"/>
                <a:cs typeface="Dekko"/>
                <a:sym typeface="Dekko"/>
              </a:defRPr>
            </a:lvl5pPr>
            <a:lvl6pPr marL="2736342" lvl="5" indent="-38004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ekko"/>
              <a:buChar char="■"/>
              <a:defRPr>
                <a:solidFill>
                  <a:schemeClr val="lt1"/>
                </a:solidFill>
                <a:latin typeface="Dekko"/>
                <a:ea typeface="Dekko"/>
                <a:cs typeface="Dekko"/>
                <a:sym typeface="Dekko"/>
              </a:defRPr>
            </a:lvl6pPr>
            <a:lvl7pPr marL="3192399" lvl="6" indent="-38004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ekko"/>
              <a:buChar char="●"/>
              <a:defRPr>
                <a:solidFill>
                  <a:schemeClr val="lt1"/>
                </a:solidFill>
                <a:latin typeface="Dekko"/>
                <a:ea typeface="Dekko"/>
                <a:cs typeface="Dekko"/>
                <a:sym typeface="Dekko"/>
              </a:defRPr>
            </a:lvl7pPr>
            <a:lvl8pPr marL="3648456" lvl="7" indent="-38004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ekko"/>
              <a:buChar char="○"/>
              <a:defRPr>
                <a:solidFill>
                  <a:schemeClr val="lt1"/>
                </a:solidFill>
                <a:latin typeface="Dekko"/>
                <a:ea typeface="Dekko"/>
                <a:cs typeface="Dekko"/>
                <a:sym typeface="Dekko"/>
              </a:defRPr>
            </a:lvl8pPr>
            <a:lvl9pPr marL="4104513" lvl="8" indent="-38004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ekko"/>
              <a:buChar char="■"/>
              <a:defRPr>
                <a:solidFill>
                  <a:schemeClr val="lt1"/>
                </a:solidFill>
                <a:latin typeface="Dekko"/>
                <a:ea typeface="Dekko"/>
                <a:cs typeface="Dekko"/>
                <a:sym typeface="Dekko"/>
              </a:defRPr>
            </a:lvl9pPr>
          </a:lstStyle>
          <a:p>
            <a:endParaRPr/>
          </a:p>
        </p:txBody>
      </p:sp>
      <p:sp>
        <p:nvSpPr>
          <p:cNvPr id="144" name="Google Shape;144;p7">
            <a:hlinkClick r:id="rId2" action="ppaction://hlinksldjump"/>
          </p:cNvPr>
          <p:cNvSpPr txBox="1"/>
          <p:nvPr/>
        </p:nvSpPr>
        <p:spPr>
          <a:xfrm>
            <a:off x="725100" y="211875"/>
            <a:ext cx="1272000" cy="524700"/>
          </a:xfrm>
          <a:prstGeom prst="rect">
            <a:avLst/>
          </a:prstGeom>
          <a:noFill/>
          <a:ln>
            <a:noFill/>
          </a:ln>
          <a:effectLst>
            <a:outerShdw blurRad="57150" dist="19050" dir="30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249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galoo"/>
                <a:ea typeface="Boogaloo"/>
                <a:cs typeface="Boogaloo"/>
                <a:sym typeface="Boogaloo"/>
              </a:rPr>
              <a:t>Welcome</a:t>
            </a:r>
            <a:endParaRPr kumimoji="0" sz="249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ogaloo"/>
              <a:ea typeface="Boogaloo"/>
              <a:cs typeface="Boogaloo"/>
              <a:sym typeface="Boogaloo"/>
            </a:endParaRPr>
          </a:p>
        </p:txBody>
      </p:sp>
      <p:sp>
        <p:nvSpPr>
          <p:cNvPr id="145" name="Google Shape;145;p7">
            <a:hlinkClick r:id="rId3" action="ppaction://hlinksldjump"/>
          </p:cNvPr>
          <p:cNvSpPr txBox="1"/>
          <p:nvPr/>
        </p:nvSpPr>
        <p:spPr>
          <a:xfrm>
            <a:off x="2621320" y="211875"/>
            <a:ext cx="1272000" cy="524700"/>
          </a:xfrm>
          <a:prstGeom prst="rect">
            <a:avLst/>
          </a:prstGeom>
          <a:noFill/>
          <a:ln>
            <a:noFill/>
          </a:ln>
          <a:effectLst>
            <a:outerShdw blurRad="57150" dist="19050" dir="30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249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galoo"/>
                <a:ea typeface="Boogaloo"/>
                <a:cs typeface="Boogaloo"/>
                <a:sym typeface="Boogaloo"/>
              </a:rPr>
              <a:t>Monday</a:t>
            </a:r>
            <a:endParaRPr kumimoji="0" sz="249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ogaloo"/>
              <a:ea typeface="Boogaloo"/>
              <a:cs typeface="Boogaloo"/>
              <a:sym typeface="Boogaloo"/>
            </a:endParaRPr>
          </a:p>
        </p:txBody>
      </p:sp>
      <p:sp>
        <p:nvSpPr>
          <p:cNvPr id="146" name="Google Shape;146;p7">
            <a:hlinkClick r:id="rId4" action="ppaction://hlinksldjump"/>
          </p:cNvPr>
          <p:cNvSpPr txBox="1"/>
          <p:nvPr/>
        </p:nvSpPr>
        <p:spPr>
          <a:xfrm>
            <a:off x="4517540" y="211875"/>
            <a:ext cx="1272000" cy="524700"/>
          </a:xfrm>
          <a:prstGeom prst="rect">
            <a:avLst/>
          </a:prstGeom>
          <a:noFill/>
          <a:ln>
            <a:noFill/>
          </a:ln>
          <a:effectLst>
            <a:outerShdw blurRad="57150" dist="19050" dir="30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249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galoo"/>
                <a:ea typeface="Boogaloo"/>
                <a:cs typeface="Boogaloo"/>
                <a:sym typeface="Boogaloo"/>
              </a:rPr>
              <a:t>Tuesday</a:t>
            </a:r>
            <a:endParaRPr kumimoji="0" sz="249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arriecito"/>
              <a:ea typeface="Barriecito"/>
              <a:cs typeface="Barriecito"/>
              <a:sym typeface="Barriecito"/>
            </a:endParaRPr>
          </a:p>
        </p:txBody>
      </p:sp>
      <p:sp>
        <p:nvSpPr>
          <p:cNvPr id="147" name="Google Shape;147;p7">
            <a:hlinkClick r:id="rId2" action="ppaction://hlinksldjump"/>
          </p:cNvPr>
          <p:cNvSpPr txBox="1"/>
          <p:nvPr/>
        </p:nvSpPr>
        <p:spPr>
          <a:xfrm>
            <a:off x="6228149" y="211888"/>
            <a:ext cx="1638900" cy="524700"/>
          </a:xfrm>
          <a:prstGeom prst="rect">
            <a:avLst/>
          </a:prstGeom>
          <a:noFill/>
          <a:ln>
            <a:noFill/>
          </a:ln>
          <a:effectLst>
            <a:outerShdw blurRad="57150" dist="19050" dir="30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249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galoo"/>
                <a:ea typeface="Boogaloo"/>
                <a:cs typeface="Boogaloo"/>
                <a:sym typeface="Boogaloo"/>
              </a:rPr>
              <a:t>Wednesday</a:t>
            </a:r>
            <a:endParaRPr kumimoji="0" sz="249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arriecito"/>
              <a:ea typeface="Barriecito"/>
              <a:cs typeface="Barriecito"/>
              <a:sym typeface="Barriecito"/>
            </a:endParaRPr>
          </a:p>
        </p:txBody>
      </p:sp>
      <p:sp>
        <p:nvSpPr>
          <p:cNvPr id="148" name="Google Shape;148;p7">
            <a:hlinkClick r:id="rId5" action="ppaction://hlinksldjump"/>
          </p:cNvPr>
          <p:cNvSpPr txBox="1"/>
          <p:nvPr/>
        </p:nvSpPr>
        <p:spPr>
          <a:xfrm>
            <a:off x="8309981" y="211875"/>
            <a:ext cx="1272000" cy="524700"/>
          </a:xfrm>
          <a:prstGeom prst="rect">
            <a:avLst/>
          </a:prstGeom>
          <a:noFill/>
          <a:ln>
            <a:noFill/>
          </a:ln>
          <a:effectLst>
            <a:outerShdw blurRad="57150" dist="19050" dir="30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249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galoo"/>
                <a:ea typeface="Boogaloo"/>
                <a:cs typeface="Boogaloo"/>
                <a:sym typeface="Boogaloo"/>
              </a:rPr>
              <a:t>Thursday</a:t>
            </a:r>
            <a:endParaRPr kumimoji="0" sz="249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arriecito"/>
              <a:ea typeface="Barriecito"/>
              <a:cs typeface="Barriecito"/>
              <a:sym typeface="Barriecito"/>
            </a:endParaRPr>
          </a:p>
        </p:txBody>
      </p:sp>
      <p:sp>
        <p:nvSpPr>
          <p:cNvPr id="149" name="Google Shape;149;p7">
            <a:hlinkClick r:id="" action="ppaction://noaction"/>
          </p:cNvPr>
          <p:cNvSpPr txBox="1"/>
          <p:nvPr/>
        </p:nvSpPr>
        <p:spPr>
          <a:xfrm>
            <a:off x="10206201" y="211875"/>
            <a:ext cx="1272000" cy="524700"/>
          </a:xfrm>
          <a:prstGeom prst="rect">
            <a:avLst/>
          </a:prstGeom>
          <a:noFill/>
          <a:ln>
            <a:noFill/>
          </a:ln>
          <a:effectLst>
            <a:outerShdw blurRad="57150" dist="19050" dir="30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249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galoo"/>
                <a:ea typeface="Boogaloo"/>
                <a:cs typeface="Boogaloo"/>
                <a:sym typeface="Boogaloo"/>
              </a:rPr>
              <a:t>Friday</a:t>
            </a:r>
            <a:endParaRPr kumimoji="0" sz="249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ogaloo"/>
              <a:ea typeface="Boogaloo"/>
              <a:cs typeface="Boogaloo"/>
              <a:sym typeface="Boogaloo"/>
            </a:endParaRPr>
          </a:p>
        </p:txBody>
      </p:sp>
      <p:sp>
        <p:nvSpPr>
          <p:cNvPr id="150" name="Google Shape;150;p7"/>
          <p:cNvSpPr txBox="1"/>
          <p:nvPr/>
        </p:nvSpPr>
        <p:spPr>
          <a:xfrm rot="5400000" flipH="1">
            <a:off x="-753850" y="557126"/>
            <a:ext cx="15798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199" tIns="91199" rIns="91199" bIns="91199" anchor="b" anchorCtr="0">
            <a:noAutofit/>
          </a:bodyPr>
          <a:lstStyle/>
          <a:p>
            <a:pPr marL="0" marR="0" lvl="0" indent="0" algn="l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297" b="0" i="0" u="none" strike="noStrike" kern="0" cap="none" spc="0" normalizeH="0" baseline="0" noProof="0">
                <a:ln>
                  <a:noFill/>
                </a:ln>
                <a:solidFill>
                  <a:srgbClr val="96A5E0"/>
                </a:solidFill>
                <a:effectLst/>
                <a:uLnTx/>
                <a:uFillTx/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kumimoji="0" sz="1297" b="0" i="0" u="none" strike="noStrike" kern="0" cap="none" spc="0" normalizeH="0" baseline="0" noProof="0">
              <a:ln>
                <a:noFill/>
              </a:ln>
              <a:solidFill>
                <a:srgbClr val="96A5E0"/>
              </a:solidFill>
              <a:effectLst/>
              <a:uLnTx/>
              <a:uFillTx/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0317719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ết thú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666663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1871181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584605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311729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38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400" y="365793"/>
            <a:ext cx="10515225" cy="1324638"/>
          </a:xfrm>
          <a:prstGeom prst="rect">
            <a:avLst/>
          </a:prstGeom>
        </p:spPr>
        <p:txBody>
          <a:bodyPr vert="horz" lIns="86277" tIns="43142" rIns="86277" bIns="43142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400" y="1825901"/>
            <a:ext cx="10515225" cy="4351729"/>
          </a:xfrm>
          <a:prstGeom prst="rect">
            <a:avLst/>
          </a:prstGeom>
        </p:spPr>
        <p:txBody>
          <a:bodyPr vert="horz" lIns="86277" tIns="43142" rIns="86277" bIns="43142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432" y="6356775"/>
            <a:ext cx="2742448" cy="364276"/>
          </a:xfrm>
          <a:prstGeom prst="rect">
            <a:avLst/>
          </a:prstGeom>
        </p:spPr>
        <p:txBody>
          <a:bodyPr vert="horz" lIns="86277" tIns="43142" rIns="86277" bIns="43142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2758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2758" fontAlgn="base">
                <a:spcBef>
                  <a:spcPct val="0"/>
                </a:spcBef>
                <a:spcAft>
                  <a:spcPct val="0"/>
                </a:spcAft>
              </a:pPr>
              <a:t>2025/8/16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23" y="6356775"/>
            <a:ext cx="4115176" cy="364276"/>
          </a:xfrm>
          <a:prstGeom prst="rect">
            <a:avLst/>
          </a:prstGeom>
        </p:spPr>
        <p:txBody>
          <a:bodyPr vert="horz" lIns="86277" tIns="43142" rIns="86277" bIns="43142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2758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209" y="6356775"/>
            <a:ext cx="2742448" cy="364276"/>
          </a:xfrm>
          <a:prstGeom prst="rect">
            <a:avLst/>
          </a:prstGeom>
        </p:spPr>
        <p:txBody>
          <a:bodyPr vert="horz" lIns="86277" tIns="43142" rIns="86277" bIns="43142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2758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2758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E729F22D-DA32-44E6-9B8E-EF7F7173FB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0261" y="284922"/>
            <a:ext cx="1191569" cy="119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097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xStyles>
    <p:titleStyle>
      <a:lvl1pPr algn="l" defTabSz="862758" rtl="0" eaLnBrk="1" latinLnBrk="0" hangingPunct="1">
        <a:lnSpc>
          <a:spcPct val="90000"/>
        </a:lnSpc>
        <a:spcBef>
          <a:spcPct val="0"/>
        </a:spcBef>
        <a:buNone/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5686" indent="-215686" algn="l" defTabSz="862758" rtl="0" eaLnBrk="1" latinLnBrk="0" hangingPunct="1">
        <a:lnSpc>
          <a:spcPct val="90000"/>
        </a:lnSpc>
        <a:spcBef>
          <a:spcPts val="94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47072" indent="-215686" algn="l" defTabSz="862758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8444" indent="-215686" algn="l" defTabSz="862758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09830" indent="-215686" algn="l" defTabSz="862758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213" indent="-215686" algn="l" defTabSz="862758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72587" indent="-215686" algn="l" defTabSz="862758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03966" indent="-215686" algn="l" defTabSz="862758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35346" indent="-215686" algn="l" defTabSz="862758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66726" indent="-215686" algn="l" defTabSz="862758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31380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62758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94141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25521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156896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588275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19657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51035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CC88D899-EC9D-416D-8F43-22484C9A33E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0261" y="284922"/>
            <a:ext cx="1191569" cy="119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91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transition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100+ Hình nền Slide đẹp 2020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29437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800" y="593367"/>
            <a:ext cx="102904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800" y="1536633"/>
            <a:ext cx="102904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8769872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  <p:sldLayoutId id="2147483736" r:id="rId19"/>
    <p:sldLayoutId id="2147483737" r:id="rId20"/>
    <p:sldLayoutId id="2147483738" r:id="rId21"/>
  </p:sldLayoutIdLst>
  <p:transition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nie Use Your Telescope"/>
              <a:buNone/>
              <a:defRPr sz="2800" b="1">
                <a:solidFill>
                  <a:schemeClr val="dk2"/>
                </a:solidFill>
                <a:latin typeface="Annie Use Your Telescope"/>
                <a:ea typeface="Annie Use Your Telescope"/>
                <a:cs typeface="Annie Use Your Telescope"/>
                <a:sym typeface="Annie Use Your Telesc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  <a:def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9253456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</p:sldLayoutIdLst>
  <p:transition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5.xml"/><Relationship Id="rId6" Type="http://schemas.openxmlformats.org/officeDocument/2006/relationships/image" Target="../media/image3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36.png"/><Relationship Id="rId3" Type="http://schemas.openxmlformats.org/officeDocument/2006/relationships/tags" Target="../tags/tag6.xml"/><Relationship Id="rId7" Type="http://schemas.openxmlformats.org/officeDocument/2006/relationships/image" Target="../media/image9.png"/><Relationship Id="rId12" Type="http://schemas.openxmlformats.org/officeDocument/2006/relationships/image" Target="../media/image3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12.xml"/><Relationship Id="rId11" Type="http://schemas.openxmlformats.org/officeDocument/2006/relationships/image" Target="../media/image25.png"/><Relationship Id="rId5" Type="http://schemas.openxmlformats.org/officeDocument/2006/relationships/slideLayout" Target="../slideLayouts/slideLayout28.xml"/><Relationship Id="rId10" Type="http://schemas.openxmlformats.org/officeDocument/2006/relationships/image" Target="../media/image12.png"/><Relationship Id="rId4" Type="http://schemas.openxmlformats.org/officeDocument/2006/relationships/tags" Target="../tags/tag7.xml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9.xml"/><Relationship Id="rId6" Type="http://schemas.openxmlformats.org/officeDocument/2006/relationships/image" Target="../media/image38.png"/><Relationship Id="rId5" Type="http://schemas.openxmlformats.org/officeDocument/2006/relationships/image" Target="../media/image32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0.xml"/><Relationship Id="rId6" Type="http://schemas.openxmlformats.org/officeDocument/2006/relationships/image" Target="../media/image40.png"/><Relationship Id="rId5" Type="http://schemas.openxmlformats.org/officeDocument/2006/relationships/image" Target="../media/image32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42.gif"/><Relationship Id="rId3" Type="http://schemas.openxmlformats.org/officeDocument/2006/relationships/tags" Target="../tags/tag12.xml"/><Relationship Id="rId7" Type="http://schemas.openxmlformats.org/officeDocument/2006/relationships/notesSlide" Target="../notesSlides/notesSlide18.xml"/><Relationship Id="rId12" Type="http://schemas.openxmlformats.org/officeDocument/2006/relationships/image" Target="../media/image41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32.png"/><Relationship Id="rId5" Type="http://schemas.openxmlformats.org/officeDocument/2006/relationships/tags" Target="../tags/tag14.xml"/><Relationship Id="rId10" Type="http://schemas.openxmlformats.org/officeDocument/2006/relationships/image" Target="../media/image11.png"/><Relationship Id="rId4" Type="http://schemas.openxmlformats.org/officeDocument/2006/relationships/tags" Target="../tags/tag13.xml"/><Relationship Id="rId9" Type="http://schemas.openxmlformats.org/officeDocument/2006/relationships/image" Target="../media/image10.png"/><Relationship Id="rId1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5.xml"/><Relationship Id="rId6" Type="http://schemas.openxmlformats.org/officeDocument/2006/relationships/image" Target="../media/image3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9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4.png"/><Relationship Id="rId5" Type="http://schemas.openxmlformats.org/officeDocument/2006/relationships/image" Target="../media/image12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6.png"/><Relationship Id="rId5" Type="http://schemas.microsoft.com/office/2007/relationships/hdphoto" Target="../media/hdphoto1.wdp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1.wav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4" Type="http://schemas.openxmlformats.org/officeDocument/2006/relationships/image" Target="../media/image20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9.png"/><Relationship Id="rId5" Type="http://schemas.microsoft.com/office/2007/relationships/hdphoto" Target="../media/hdphoto3.wdp"/><Relationship Id="rId4" Type="http://schemas.openxmlformats.org/officeDocument/2006/relationships/image" Target="../media/image21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9.png"/><Relationship Id="rId5" Type="http://schemas.microsoft.com/office/2007/relationships/hdphoto" Target="../media/hdphoto4.wdp"/><Relationship Id="rId4" Type="http://schemas.openxmlformats.org/officeDocument/2006/relationships/image" Target="../media/image22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9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4.png"/><Relationship Id="rId5" Type="http://schemas.openxmlformats.org/officeDocument/2006/relationships/image" Target="../media/image12.png"/><Relationship Id="rId4" Type="http://schemas.openxmlformats.org/officeDocument/2006/relationships/image" Target="../media/image23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11" Type="http://schemas.openxmlformats.org/officeDocument/2006/relationships/image" Target="../media/image31.png"/><Relationship Id="rId5" Type="http://schemas.openxmlformats.org/officeDocument/2006/relationships/image" Target="../media/image9.png"/><Relationship Id="rId10" Type="http://schemas.openxmlformats.org/officeDocument/2006/relationships/image" Target="../media/image30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20140" y="0"/>
            <a:ext cx="9951720" cy="6858000"/>
            <a:chOff x="1323" y="0"/>
            <a:chExt cx="11754" cy="8100"/>
          </a:xfrm>
        </p:grpSpPr>
        <p:pic>
          <p:nvPicPr>
            <p:cNvPr id="85" name="图片 84" descr="组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/>
            <a:srcRect b="59052"/>
            <a:stretch>
              <a:fillRect/>
            </a:stretch>
          </p:blipFill>
          <p:spPr>
            <a:xfrm flipV="1">
              <a:off x="1323" y="0"/>
              <a:ext cx="11755" cy="1868"/>
            </a:xfrm>
            <a:prstGeom prst="rect">
              <a:avLst/>
            </a:prstGeom>
          </p:spPr>
        </p:pic>
        <p:pic>
          <p:nvPicPr>
            <p:cNvPr id="14" name="图片 13" descr="组 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/>
            <a:srcRect b="59052"/>
            <a:stretch>
              <a:fillRect/>
            </a:stretch>
          </p:blipFill>
          <p:spPr>
            <a:xfrm>
              <a:off x="1323" y="6232"/>
              <a:ext cx="11755" cy="1868"/>
            </a:xfrm>
            <a:prstGeom prst="rect">
              <a:avLst/>
            </a:prstGeom>
          </p:spPr>
        </p:pic>
      </p:grpSp>
      <p:pic>
        <p:nvPicPr>
          <p:cNvPr id="12" name="图片 11" descr="10+2021.10.22+PS+4000x4000px+原创折扇和桃花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7474" y="549487"/>
            <a:ext cx="1942253" cy="194225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-10160" y="-38100"/>
            <a:ext cx="12225020" cy="2761827"/>
            <a:chOff x="-7637" y="-28575"/>
            <a:chExt cx="9168595" cy="2071507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37" y="-28575"/>
              <a:ext cx="2060898" cy="2042932"/>
            </a:xfrm>
            <a:prstGeom prst="rect">
              <a:avLst/>
            </a:prstGeom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0060" y="0"/>
              <a:ext cx="2060898" cy="2042932"/>
            </a:xfrm>
            <a:prstGeom prst="rect">
              <a:avLst/>
            </a:prstGeom>
          </p:spPr>
        </p:pic>
      </p:grpSp>
      <p:pic>
        <p:nvPicPr>
          <p:cNvPr id="98" name="图片 97" descr="新年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0427" y="933027"/>
            <a:ext cx="4069927" cy="56083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BCD79AD-BAC0-4299-83EE-BF7F497B77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97401" y="1908209"/>
            <a:ext cx="5468586" cy="20728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层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931160"/>
            <a:ext cx="12185227" cy="4130040"/>
          </a:xfrm>
          <a:prstGeom prst="rect">
            <a:avLst/>
          </a:prstGeom>
        </p:spPr>
      </p:pic>
      <p:pic>
        <p:nvPicPr>
          <p:cNvPr id="93" name="图片 92" descr="D:\资料\组 4.png组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 rot="5400000">
            <a:off x="3625321" y="-1463039"/>
            <a:ext cx="5135033" cy="1050798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10C848E-7B30-4549-8CDC-9A388C362366}"/>
              </a:ext>
            </a:extLst>
          </p:cNvPr>
          <p:cNvGrpSpPr/>
          <p:nvPr/>
        </p:nvGrpSpPr>
        <p:grpSpPr>
          <a:xfrm>
            <a:off x="4386050" y="177800"/>
            <a:ext cx="3413125" cy="1796256"/>
            <a:chOff x="4386050" y="177800"/>
            <a:chExt cx="3413125" cy="1796256"/>
          </a:xfrm>
        </p:grpSpPr>
        <p:pic>
          <p:nvPicPr>
            <p:cNvPr id="29" name="Picture 9">
              <a:extLst>
                <a:ext uri="{FF2B5EF4-FFF2-40B4-BE49-F238E27FC236}">
                  <a16:creationId xmlns:a16="http://schemas.microsoft.com/office/drawing/2014/main" id="{DA11D579-2C10-416F-979C-A89AF4AEB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6050" y="177800"/>
              <a:ext cx="3413125" cy="173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CC1C0957-DE2D-4A13-89B1-D8F32F874DCF}"/>
                </a:ext>
              </a:extLst>
            </p:cNvPr>
            <p:cNvSpPr/>
            <p:nvPr/>
          </p:nvSpPr>
          <p:spPr>
            <a:xfrm>
              <a:off x="4800600" y="1488281"/>
              <a:ext cx="2647950" cy="485775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384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Thảo</a:t>
              </a:r>
              <a:r>
                <a:rPr kumimoji="0" 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84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</a:t>
              </a:r>
              <a:r>
                <a:rPr kumimoji="0" lang="en-US" sz="2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384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luận</a:t>
              </a:r>
              <a:r>
                <a:rPr kumimoji="0" 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84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</a:t>
              </a:r>
              <a:r>
                <a:rPr kumimoji="0" lang="en-US" sz="2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384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nhóm</a:t>
              </a:r>
              <a:r>
                <a:rPr kumimoji="0" 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84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4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9AB45E20-F312-41F2-991E-CBA89DC7EEA9}"/>
              </a:ext>
            </a:extLst>
          </p:cNvPr>
          <p:cNvSpPr txBox="1"/>
          <p:nvPr/>
        </p:nvSpPr>
        <p:spPr>
          <a:xfrm>
            <a:off x="1771650" y="2495550"/>
            <a:ext cx="91630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cs typeface="Pattaya" panose="00000500000000000000" pitchFamily="2" charset="-34"/>
              </a:rPr>
              <a:t>Q</a:t>
            </a:r>
            <a:r>
              <a:rPr lang="vi-VN" sz="4000" dirty="0">
                <a:solidFill>
                  <a:srgbClr val="FFFF00"/>
                </a:solidFill>
                <a:cs typeface="Pattaya" panose="00000500000000000000" pitchFamily="2" charset="-34"/>
              </a:rPr>
              <a:t>uan sát đồng tiền và mô tả các hình ảnh trên mặt trước và mặt sau tờ tiền đó (hình ảnh Bác Hồ, danh lam thắng cảnh,...).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cs typeface="Pattaya" panose="00000500000000000000" pitchFamily="2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00;p25"/>
          <p:cNvSpPr/>
          <p:nvPr/>
        </p:nvSpPr>
        <p:spPr>
          <a:xfrm>
            <a:off x="623047" y="5733814"/>
            <a:ext cx="2069140" cy="156897"/>
          </a:xfrm>
          <a:custGeom>
            <a:avLst/>
            <a:gdLst/>
            <a:ahLst/>
            <a:cxnLst/>
            <a:rect l="l" t="t" r="r" b="b"/>
            <a:pathLst>
              <a:path w="17860" h="1727" fill="none" extrusionOk="0">
                <a:moveTo>
                  <a:pt x="17860" y="1465"/>
                </a:moveTo>
                <a:cubicBezTo>
                  <a:pt x="17550" y="989"/>
                  <a:pt x="16717" y="453"/>
                  <a:pt x="16110" y="429"/>
                </a:cubicBezTo>
                <a:cubicBezTo>
                  <a:pt x="15193" y="417"/>
                  <a:pt x="14871" y="1727"/>
                  <a:pt x="13979" y="1715"/>
                </a:cubicBezTo>
                <a:cubicBezTo>
                  <a:pt x="13133" y="1703"/>
                  <a:pt x="13074" y="512"/>
                  <a:pt x="12121" y="274"/>
                </a:cubicBezTo>
                <a:cubicBezTo>
                  <a:pt x="11002" y="1"/>
                  <a:pt x="10645" y="1536"/>
                  <a:pt x="9347" y="1417"/>
                </a:cubicBezTo>
                <a:cubicBezTo>
                  <a:pt x="8335" y="1322"/>
                  <a:pt x="8228" y="346"/>
                  <a:pt x="7263" y="405"/>
                </a:cubicBezTo>
                <a:cubicBezTo>
                  <a:pt x="6299" y="465"/>
                  <a:pt x="6192" y="1441"/>
                  <a:pt x="5251" y="1489"/>
                </a:cubicBezTo>
                <a:cubicBezTo>
                  <a:pt x="4203" y="1536"/>
                  <a:pt x="4120" y="310"/>
                  <a:pt x="3037" y="346"/>
                </a:cubicBezTo>
                <a:cubicBezTo>
                  <a:pt x="2215" y="370"/>
                  <a:pt x="1858" y="1084"/>
                  <a:pt x="691" y="1060"/>
                </a:cubicBezTo>
                <a:cubicBezTo>
                  <a:pt x="393" y="1060"/>
                  <a:pt x="155" y="1001"/>
                  <a:pt x="1" y="953"/>
                </a:cubicBezTo>
              </a:path>
            </a:pathLst>
          </a:custGeom>
          <a:noFill/>
          <a:ln w="28575" cap="flat" cmpd="sng">
            <a:solidFill>
              <a:schemeClr val="accent2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10182" y="-38099"/>
            <a:ext cx="12224793" cy="2762009"/>
            <a:chOff x="-7637" y="-28575"/>
            <a:chExt cx="9168595" cy="2071507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37" y="-28575"/>
              <a:ext cx="2060898" cy="2042932"/>
            </a:xfrm>
            <a:prstGeom prst="rect">
              <a:avLst/>
            </a:prstGeom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0060" y="0"/>
              <a:ext cx="2060898" cy="2042932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6709483" y="1361955"/>
            <a:ext cx="5560060" cy="5535507"/>
            <a:chOff x="6179" y="658"/>
            <a:chExt cx="6567" cy="6538"/>
          </a:xfrm>
        </p:grpSpPr>
        <p:sp>
          <p:nvSpPr>
            <p:cNvPr id="5" name="Google Shape;196;p25"/>
            <p:cNvSpPr/>
            <p:nvPr/>
          </p:nvSpPr>
          <p:spPr>
            <a:xfrm>
              <a:off x="6179" y="658"/>
              <a:ext cx="6567" cy="6538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pic>
          <p:nvPicPr>
            <p:cNvPr id="35" name="图片 34" descr="D:\资料\图片3.png图片3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6780" y="1339"/>
              <a:ext cx="5366" cy="5360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1006757" y="357580"/>
            <a:ext cx="10772488" cy="5926742"/>
            <a:chOff x="882" y="-58"/>
            <a:chExt cx="17393" cy="9569"/>
          </a:xfrm>
        </p:grpSpPr>
        <p:grpSp>
          <p:nvGrpSpPr>
            <p:cNvPr id="38" name="组合 37"/>
            <p:cNvGrpSpPr/>
            <p:nvPr/>
          </p:nvGrpSpPr>
          <p:grpSpPr>
            <a:xfrm>
              <a:off x="882" y="-58"/>
              <a:ext cx="7741" cy="4204"/>
              <a:chOff x="882" y="-58"/>
              <a:chExt cx="7741" cy="4204"/>
            </a:xfrm>
          </p:grpSpPr>
          <p:pic>
            <p:nvPicPr>
              <p:cNvPr id="39" name="image 104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4002" y="-58"/>
                <a:ext cx="1415" cy="1415"/>
              </a:xfrm>
              <a:prstGeom prst="rect">
                <a:avLst/>
              </a:prstGeom>
            </p:spPr>
          </p:pic>
          <p:pic>
            <p:nvPicPr>
              <p:cNvPr id="40" name="image 104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7703" y="-58"/>
                <a:ext cx="920" cy="920"/>
              </a:xfrm>
              <a:prstGeom prst="rect">
                <a:avLst/>
              </a:prstGeom>
            </p:spPr>
          </p:pic>
          <p:pic>
            <p:nvPicPr>
              <p:cNvPr id="41" name="image 104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882" y="3226"/>
                <a:ext cx="920" cy="920"/>
              </a:xfrm>
              <a:prstGeom prst="rect">
                <a:avLst/>
              </a:prstGeom>
            </p:spPr>
          </p:pic>
        </p:grpSp>
        <p:pic>
          <p:nvPicPr>
            <p:cNvPr id="42" name="image 10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2951" y="8207"/>
              <a:ext cx="1304" cy="1304"/>
            </a:xfrm>
            <a:prstGeom prst="rect">
              <a:avLst/>
            </a:prstGeom>
          </p:spPr>
        </p:pic>
        <p:pic>
          <p:nvPicPr>
            <p:cNvPr id="43" name="image 10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6971" y="3226"/>
              <a:ext cx="1304" cy="1304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1AAC9F66-D1FA-401E-9709-26A73FAD59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6757" y="2073337"/>
            <a:ext cx="5791702" cy="293852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20140" y="0"/>
            <a:ext cx="9951720" cy="6858000"/>
            <a:chOff x="1323" y="0"/>
            <a:chExt cx="11754" cy="8100"/>
          </a:xfrm>
        </p:grpSpPr>
        <p:pic>
          <p:nvPicPr>
            <p:cNvPr id="85" name="图片 84" descr="组 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8"/>
            <a:srcRect b="59052"/>
            <a:stretch>
              <a:fillRect/>
            </a:stretch>
          </p:blipFill>
          <p:spPr>
            <a:xfrm flipV="1">
              <a:off x="1323" y="0"/>
              <a:ext cx="11755" cy="1868"/>
            </a:xfrm>
            <a:prstGeom prst="rect">
              <a:avLst/>
            </a:prstGeom>
          </p:spPr>
        </p:pic>
        <p:pic>
          <p:nvPicPr>
            <p:cNvPr id="14" name="图片 13" descr="组 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8"/>
            <a:srcRect b="59052"/>
            <a:stretch>
              <a:fillRect/>
            </a:stretch>
          </p:blipFill>
          <p:spPr>
            <a:xfrm>
              <a:off x="1323" y="6232"/>
              <a:ext cx="11755" cy="1868"/>
            </a:xfrm>
            <a:prstGeom prst="rect">
              <a:avLst/>
            </a:prstGeom>
          </p:spPr>
        </p:pic>
      </p:grpSp>
      <p:pic>
        <p:nvPicPr>
          <p:cNvPr id="12" name="图片 11" descr="10+2021.10.22+PS+4000x4000px+原创折扇和桃花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7474" y="549487"/>
            <a:ext cx="1942253" cy="194225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-10160" y="-38100"/>
            <a:ext cx="12225020" cy="2761827"/>
            <a:chOff x="-7637" y="-28575"/>
            <a:chExt cx="9168595" cy="2071507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37" y="-28575"/>
              <a:ext cx="2060898" cy="2042932"/>
            </a:xfrm>
            <a:prstGeom prst="rect">
              <a:avLst/>
            </a:prstGeom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0060" y="0"/>
              <a:ext cx="2060898" cy="2042932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 rot="162403">
            <a:off x="2135292" y="333375"/>
            <a:ext cx="9648613" cy="5571279"/>
            <a:chOff x="2509" y="1475"/>
            <a:chExt cx="9690" cy="4972"/>
          </a:xfrm>
        </p:grpSpPr>
        <p:sp>
          <p:nvSpPr>
            <p:cNvPr id="7" name="Google Shape;355;p29"/>
            <p:cNvSpPr/>
            <p:nvPr/>
          </p:nvSpPr>
          <p:spPr>
            <a:xfrm rot="-129175">
              <a:off x="2817" y="1839"/>
              <a:ext cx="9382" cy="4609"/>
            </a:xfrm>
            <a:prstGeom prst="roundRect">
              <a:avLst>
                <a:gd name="adj" fmla="val 24491"/>
              </a:avLst>
            </a:prstGeom>
            <a:noFill/>
            <a:ln w="28575" cap="flat" cmpd="sng">
              <a:solidFill>
                <a:schemeClr val="accent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" name="Google Shape;356;p29"/>
            <p:cNvSpPr/>
            <p:nvPr/>
          </p:nvSpPr>
          <p:spPr>
            <a:xfrm rot="-129175">
              <a:off x="2509" y="1475"/>
              <a:ext cx="9382" cy="4609"/>
            </a:xfrm>
            <a:prstGeom prst="roundRect">
              <a:avLst>
                <a:gd name="adj" fmla="val 24491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08094" y="4964853"/>
            <a:ext cx="11205633" cy="1791547"/>
            <a:chOff x="476" y="5864"/>
            <a:chExt cx="13235" cy="2116"/>
          </a:xfrm>
        </p:grpSpPr>
        <p:pic>
          <p:nvPicPr>
            <p:cNvPr id="29" name="image 104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>
              <a:off x="476" y="6772"/>
              <a:ext cx="954" cy="954"/>
            </a:xfrm>
            <a:prstGeom prst="rect">
              <a:avLst/>
            </a:prstGeom>
          </p:spPr>
        </p:pic>
        <p:pic>
          <p:nvPicPr>
            <p:cNvPr id="30" name="image 104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>
              <a:off x="1565" y="5864"/>
              <a:ext cx="954" cy="954"/>
            </a:xfrm>
            <a:prstGeom prst="rect">
              <a:avLst/>
            </a:prstGeom>
          </p:spPr>
        </p:pic>
        <p:pic>
          <p:nvPicPr>
            <p:cNvPr id="31" name="image 104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>
              <a:off x="12757" y="6091"/>
              <a:ext cx="954" cy="954"/>
            </a:xfrm>
            <a:prstGeom prst="rect">
              <a:avLst/>
            </a:prstGeom>
          </p:spPr>
        </p:pic>
        <p:pic>
          <p:nvPicPr>
            <p:cNvPr id="32" name="image 104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>
              <a:off x="11730" y="7026"/>
              <a:ext cx="954" cy="954"/>
            </a:xfrm>
            <a:prstGeom prst="rect">
              <a:avLst/>
            </a:prstGeom>
          </p:spPr>
        </p:pic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0994" y="2181014"/>
            <a:ext cx="3740573" cy="3740573"/>
          </a:xfrm>
          <a:prstGeom prst="rect">
            <a:avLst/>
          </a:prstGeom>
        </p:spPr>
      </p:pic>
      <p:pic>
        <p:nvPicPr>
          <p:cNvPr id="2" name="Giới thiệu một số tờ tiền Việt Nam_1080p">
            <a:hlinkClick r:id="" action="ppaction://media"/>
            <a:extLst>
              <a:ext uri="{FF2B5EF4-FFF2-40B4-BE49-F238E27FC236}">
                <a16:creationId xmlns:a16="http://schemas.microsoft.com/office/drawing/2014/main" id="{8DB5B268-15B1-4D6B-9FBE-F69D20E282B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112173" y="294839"/>
            <a:ext cx="9501554" cy="5241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170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 descr="组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rcRect b="59052"/>
          <a:stretch>
            <a:fillRect/>
          </a:stretch>
        </p:blipFill>
        <p:spPr>
          <a:xfrm flipV="1">
            <a:off x="1120140" y="0"/>
            <a:ext cx="9952567" cy="1581573"/>
          </a:xfrm>
          <a:prstGeom prst="rect">
            <a:avLst/>
          </a:prstGeom>
        </p:spPr>
      </p:pic>
      <p:pic>
        <p:nvPicPr>
          <p:cNvPr id="12" name="图片 11" descr="10+2021.10.22+PS+4000x4000px+原创折扇和桃花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474" y="549487"/>
            <a:ext cx="1942253" cy="194225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-10160" y="-38100"/>
            <a:ext cx="12225020" cy="2761827"/>
            <a:chOff x="-7637" y="-28575"/>
            <a:chExt cx="9168595" cy="2071507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37" y="-28575"/>
              <a:ext cx="2060898" cy="2042932"/>
            </a:xfrm>
            <a:prstGeom prst="rect">
              <a:avLst/>
            </a:prstGeom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0060" y="0"/>
              <a:ext cx="2060898" cy="2042932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D66856E-BEC0-4D72-A6C1-993956064D7B}"/>
              </a:ext>
            </a:extLst>
          </p:cNvPr>
          <p:cNvGrpSpPr/>
          <p:nvPr/>
        </p:nvGrpSpPr>
        <p:grpSpPr>
          <a:xfrm>
            <a:off x="1612744" y="1328057"/>
            <a:ext cx="9121931" cy="2374323"/>
            <a:chOff x="1612744" y="1604813"/>
            <a:chExt cx="9121931" cy="2097567"/>
          </a:xfrm>
        </p:grpSpPr>
        <p:sp>
          <p:nvSpPr>
            <p:cNvPr id="617" name="Google Shape;617;p36"/>
            <p:cNvSpPr/>
            <p:nvPr/>
          </p:nvSpPr>
          <p:spPr>
            <a:xfrm>
              <a:off x="1619250" y="1821180"/>
              <a:ext cx="9115425" cy="1881200"/>
            </a:xfrm>
            <a:prstGeom prst="roundRect">
              <a:avLst>
                <a:gd name="adj" fmla="val 28003"/>
              </a:avLst>
            </a:prstGeom>
            <a:noFill/>
            <a:ln w="28575" cap="flat" cmpd="sng">
              <a:solidFill>
                <a:srgbClr val="FEB444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i="0" u="none" strike="noStrike" kern="0" normalizeH="0" baseline="0" noProof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/>
                <a:sym typeface="Arial" panose="020B0604020202020204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46F4079-5C75-42D5-AC45-E2FCFCA9A52D}"/>
                </a:ext>
              </a:extLst>
            </p:cNvPr>
            <p:cNvGrpSpPr/>
            <p:nvPr/>
          </p:nvGrpSpPr>
          <p:grpSpPr>
            <a:xfrm>
              <a:off x="1612744" y="1604813"/>
              <a:ext cx="8579006" cy="1881200"/>
              <a:chOff x="1612744" y="1604813"/>
              <a:chExt cx="8579006" cy="1881200"/>
            </a:xfrm>
          </p:grpSpPr>
          <p:sp>
            <p:nvSpPr>
              <p:cNvPr id="618" name="Google Shape;618;p36"/>
              <p:cNvSpPr/>
              <p:nvPr/>
            </p:nvSpPr>
            <p:spPr>
              <a:xfrm>
                <a:off x="1612744" y="1604813"/>
                <a:ext cx="8579006" cy="1881200"/>
              </a:xfrm>
              <a:prstGeom prst="roundRect">
                <a:avLst>
                  <a:gd name="adj" fmla="val 28003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2800" i="0" u="none" strike="noStrike" kern="0" normalizeH="0" baseline="0" noProof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80" name="Google Shape;480;p33"/>
              <p:cNvSpPr txBox="1"/>
              <p:nvPr/>
            </p:nvSpPr>
            <p:spPr>
              <a:xfrm>
                <a:off x="1924050" y="1776940"/>
                <a:ext cx="7908845" cy="12818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 lvl="0" algn="just" defTabSz="914377">
                  <a:defRPr/>
                </a:pPr>
                <a:r>
                  <a:rPr lang="vi-VN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Trên các đồng tiền Việt Nam, có một</a:t>
                </a:r>
                <a:r>
                  <a:rPr lang="en-US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 </a:t>
                </a:r>
                <a:r>
                  <a:rPr lang="vi-VN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mặt giống nhau: hình</a:t>
                </a:r>
                <a:r>
                  <a:rPr lang="en-US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 </a:t>
                </a:r>
                <a:r>
                  <a:rPr lang="vi-VN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Bác Hồ, dòng chữ “Cộng hoà xã hội chủ nghĩa Việt</a:t>
                </a:r>
                <a:r>
                  <a:rPr lang="en-US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 </a:t>
                </a:r>
                <a:r>
                  <a:rPr lang="vi-VN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Nam” và mệnh giá tiền (chữ và số).</a:t>
                </a:r>
                <a:r>
                  <a:rPr lang="en-US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 </a:t>
                </a:r>
                <a:endParaRPr kumimoji="0" lang="en-US" sz="2800" i="0" u="none" strike="noStrike" kern="1200" normalizeH="0" baseline="0" noProof="0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iCiel Cucho" pitchFamily="50" charset="0"/>
                </a:endParaRPr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736DCA4-A501-4760-8FA2-38E5899E1939}"/>
              </a:ext>
            </a:extLst>
          </p:cNvPr>
          <p:cNvGrpSpPr/>
          <p:nvPr/>
        </p:nvGrpSpPr>
        <p:grpSpPr>
          <a:xfrm>
            <a:off x="1612744" y="4103213"/>
            <a:ext cx="8960006" cy="2105934"/>
            <a:chOff x="1612744" y="4103213"/>
            <a:chExt cx="8960006" cy="2105934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00B9578B-2441-47A3-A479-3302E1D0974F}"/>
                </a:ext>
              </a:extLst>
            </p:cNvPr>
            <p:cNvGrpSpPr/>
            <p:nvPr/>
          </p:nvGrpSpPr>
          <p:grpSpPr>
            <a:xfrm>
              <a:off x="1612744" y="4103213"/>
              <a:ext cx="8960006" cy="2105934"/>
              <a:chOff x="1612744" y="4103213"/>
              <a:chExt cx="8960006" cy="2105934"/>
            </a:xfrm>
          </p:grpSpPr>
          <p:sp>
            <p:nvSpPr>
              <p:cNvPr id="614" name="Google Shape;614;p36"/>
              <p:cNvSpPr/>
              <p:nvPr/>
            </p:nvSpPr>
            <p:spPr>
              <a:xfrm>
                <a:off x="1612744" y="4327947"/>
                <a:ext cx="8960006" cy="1881200"/>
              </a:xfrm>
              <a:prstGeom prst="roundRect">
                <a:avLst>
                  <a:gd name="adj" fmla="val 28003"/>
                </a:avLst>
              </a:prstGeom>
              <a:noFill/>
              <a:ln w="28575" cap="flat" cmpd="sng">
                <a:solidFill>
                  <a:srgbClr val="FEB444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2800" i="0" u="none" strike="noStrike" kern="0" normalizeH="0" baseline="0" noProof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21" name="Google Shape;621;p36"/>
              <p:cNvSpPr/>
              <p:nvPr/>
            </p:nvSpPr>
            <p:spPr>
              <a:xfrm>
                <a:off x="1619250" y="4103213"/>
                <a:ext cx="8572500" cy="1881200"/>
              </a:xfrm>
              <a:prstGeom prst="roundRect">
                <a:avLst>
                  <a:gd name="adj" fmla="val 28003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2800" i="0" u="none" strike="noStrike" kern="0" normalizeH="0" baseline="0" noProof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1781387" y="4132580"/>
              <a:ext cx="8057728" cy="1307253"/>
              <a:chOff x="1026" y="2117"/>
              <a:chExt cx="9517" cy="1544"/>
            </a:xfrm>
          </p:grpSpPr>
          <p:sp>
            <p:nvSpPr>
              <p:cNvPr id="16" name="Google Shape;479;p33"/>
              <p:cNvSpPr txBox="1"/>
              <p:nvPr/>
            </p:nvSpPr>
            <p:spPr>
              <a:xfrm>
                <a:off x="1716" y="2117"/>
                <a:ext cx="2464" cy="5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US" altLang="en-GB" sz="2800" i="0" u="none" strike="noStrike" kern="0" normalizeH="0" baseline="0" noProof="0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lgerian" panose="04020705040A02060702" charset="0"/>
                  <a:sym typeface="+mn-ea"/>
                </a:endParaRPr>
              </a:p>
            </p:txBody>
          </p:sp>
          <p:sp>
            <p:nvSpPr>
              <p:cNvPr id="4" name="Google Shape;480;p33"/>
              <p:cNvSpPr txBox="1"/>
              <p:nvPr/>
            </p:nvSpPr>
            <p:spPr>
              <a:xfrm>
                <a:off x="1026" y="2147"/>
                <a:ext cx="9517" cy="1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 marL="0" marR="0" lvl="0" indent="0" algn="just" defTabSz="121917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lang="vi-VN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Trên mặt khác, ngoài dòng chữ “Ngân hàng Nhà nước Việt Nam”, mệnh giá tiền</a:t>
                </a:r>
                <a:r>
                  <a:rPr lang="en-US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 </a:t>
                </a:r>
                <a:r>
                  <a:rPr lang="en-US" sz="2800" dirty="0" err="1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còn</a:t>
                </a:r>
                <a:r>
                  <a:rPr lang="en-US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 </a:t>
                </a:r>
                <a:r>
                  <a:rPr lang="en-US" sz="2800" dirty="0" err="1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có</a:t>
                </a:r>
                <a:r>
                  <a:rPr lang="en-US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 </a:t>
                </a:r>
                <a:r>
                  <a:rPr lang="en-US" sz="2800" dirty="0" err="1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các</a:t>
                </a:r>
                <a:r>
                  <a:rPr lang="en-US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 </a:t>
                </a:r>
                <a:r>
                  <a:rPr lang="en-US" sz="2800" dirty="0" err="1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hình</a:t>
                </a:r>
                <a:r>
                  <a:rPr lang="en-US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 </a:t>
                </a:r>
                <a:r>
                  <a:rPr lang="en-US" sz="2800" dirty="0" err="1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ảnh</a:t>
                </a:r>
                <a:r>
                  <a:rPr lang="en-US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 ở </a:t>
                </a:r>
                <a:r>
                  <a:rPr lang="en-US" sz="2800" dirty="0" err="1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các</a:t>
                </a:r>
                <a:r>
                  <a:rPr lang="en-US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 </a:t>
                </a:r>
                <a:r>
                  <a:rPr lang="en-US" sz="2800" dirty="0" err="1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tờ</a:t>
                </a:r>
                <a:r>
                  <a:rPr lang="en-US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 </a:t>
                </a:r>
                <a:r>
                  <a:rPr lang="en-US" sz="2800" dirty="0" err="1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tiền</a:t>
                </a:r>
                <a:r>
                  <a:rPr lang="en-US" sz="280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" panose="02040503050406030204" pitchFamily="18" charset="0"/>
                    <a:ea typeface="Cambria" panose="02040503050406030204" pitchFamily="18" charset="0"/>
                    <a:cs typeface="iCiel Cucho" pitchFamily="50" charset="0"/>
                  </a:rPr>
                  <a:t>.</a:t>
                </a:r>
                <a:endParaRPr kumimoji="0" lang="en-GB" sz="2800" i="0" u="none" strike="noStrike" kern="0" normalizeH="0" baseline="0" noProof="0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Baloo 2"/>
                  <a:sym typeface="Baloo 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" grpId="0" animBg="1"/>
      <p:bldP spid="618" grpId="0" animBg="1"/>
      <p:bldP spid="614" grpId="0" animBg="1"/>
      <p:bldP spid="6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00;p25"/>
          <p:cNvSpPr/>
          <p:nvPr/>
        </p:nvSpPr>
        <p:spPr>
          <a:xfrm>
            <a:off x="623047" y="5733814"/>
            <a:ext cx="2069140" cy="156897"/>
          </a:xfrm>
          <a:custGeom>
            <a:avLst/>
            <a:gdLst/>
            <a:ahLst/>
            <a:cxnLst/>
            <a:rect l="l" t="t" r="r" b="b"/>
            <a:pathLst>
              <a:path w="17860" h="1727" fill="none" extrusionOk="0">
                <a:moveTo>
                  <a:pt x="17860" y="1465"/>
                </a:moveTo>
                <a:cubicBezTo>
                  <a:pt x="17550" y="989"/>
                  <a:pt x="16717" y="453"/>
                  <a:pt x="16110" y="429"/>
                </a:cubicBezTo>
                <a:cubicBezTo>
                  <a:pt x="15193" y="417"/>
                  <a:pt x="14871" y="1727"/>
                  <a:pt x="13979" y="1715"/>
                </a:cubicBezTo>
                <a:cubicBezTo>
                  <a:pt x="13133" y="1703"/>
                  <a:pt x="13074" y="512"/>
                  <a:pt x="12121" y="274"/>
                </a:cubicBezTo>
                <a:cubicBezTo>
                  <a:pt x="11002" y="1"/>
                  <a:pt x="10645" y="1536"/>
                  <a:pt x="9347" y="1417"/>
                </a:cubicBezTo>
                <a:cubicBezTo>
                  <a:pt x="8335" y="1322"/>
                  <a:pt x="8228" y="346"/>
                  <a:pt x="7263" y="405"/>
                </a:cubicBezTo>
                <a:cubicBezTo>
                  <a:pt x="6299" y="465"/>
                  <a:pt x="6192" y="1441"/>
                  <a:pt x="5251" y="1489"/>
                </a:cubicBezTo>
                <a:cubicBezTo>
                  <a:pt x="4203" y="1536"/>
                  <a:pt x="4120" y="310"/>
                  <a:pt x="3037" y="346"/>
                </a:cubicBezTo>
                <a:cubicBezTo>
                  <a:pt x="2215" y="370"/>
                  <a:pt x="1858" y="1084"/>
                  <a:pt x="691" y="1060"/>
                </a:cubicBezTo>
                <a:cubicBezTo>
                  <a:pt x="393" y="1060"/>
                  <a:pt x="155" y="1001"/>
                  <a:pt x="1" y="953"/>
                </a:cubicBezTo>
              </a:path>
            </a:pathLst>
          </a:custGeom>
          <a:noFill/>
          <a:ln w="28575" cap="flat" cmpd="sng">
            <a:solidFill>
              <a:schemeClr val="accent2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10182" y="-38099"/>
            <a:ext cx="12224793" cy="2762009"/>
            <a:chOff x="-7637" y="-28575"/>
            <a:chExt cx="9168595" cy="2071507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37" y="-28575"/>
              <a:ext cx="2060898" cy="2042932"/>
            </a:xfrm>
            <a:prstGeom prst="rect">
              <a:avLst/>
            </a:prstGeom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0060" y="0"/>
              <a:ext cx="2060898" cy="2042932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-160155" y="2319867"/>
            <a:ext cx="4174913" cy="4538133"/>
            <a:chOff x="7193" y="1247"/>
            <a:chExt cx="4931" cy="5360"/>
          </a:xfrm>
        </p:grpSpPr>
        <p:sp>
          <p:nvSpPr>
            <p:cNvPr id="5" name="Google Shape;196;p25"/>
            <p:cNvSpPr/>
            <p:nvPr/>
          </p:nvSpPr>
          <p:spPr>
            <a:xfrm>
              <a:off x="7193" y="1370"/>
              <a:ext cx="4931" cy="490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pic>
          <p:nvPicPr>
            <p:cNvPr id="35" name="图片 34" descr="D:\资料\图片5.png图片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7541" y="1247"/>
              <a:ext cx="4129" cy="5360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006758" y="452963"/>
            <a:ext cx="10504925" cy="5032373"/>
            <a:chOff x="882" y="96"/>
            <a:chExt cx="16961" cy="8125"/>
          </a:xfrm>
        </p:grpSpPr>
        <p:grpSp>
          <p:nvGrpSpPr>
            <p:cNvPr id="19" name="组合 18"/>
            <p:cNvGrpSpPr/>
            <p:nvPr/>
          </p:nvGrpSpPr>
          <p:grpSpPr>
            <a:xfrm>
              <a:off x="882" y="96"/>
              <a:ext cx="11027" cy="4050"/>
              <a:chOff x="882" y="96"/>
              <a:chExt cx="11027" cy="4050"/>
            </a:xfrm>
          </p:grpSpPr>
          <p:pic>
            <p:nvPicPr>
              <p:cNvPr id="23" name="image 104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10494" y="96"/>
                <a:ext cx="1415" cy="1415"/>
              </a:xfrm>
              <a:prstGeom prst="rect">
                <a:avLst/>
              </a:prstGeom>
            </p:spPr>
          </p:pic>
          <p:pic>
            <p:nvPicPr>
              <p:cNvPr id="24" name="image 104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7703" y="407"/>
                <a:ext cx="920" cy="920"/>
              </a:xfrm>
              <a:prstGeom prst="rect">
                <a:avLst/>
              </a:prstGeom>
            </p:spPr>
          </p:pic>
          <p:pic>
            <p:nvPicPr>
              <p:cNvPr id="25" name="image 104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882" y="3226"/>
                <a:ext cx="920" cy="920"/>
              </a:xfrm>
              <a:prstGeom prst="rect">
                <a:avLst/>
              </a:prstGeom>
            </p:spPr>
          </p:pic>
        </p:grpSp>
        <p:pic>
          <p:nvPicPr>
            <p:cNvPr id="26" name="image 10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7704" y="6917"/>
              <a:ext cx="1304" cy="1304"/>
            </a:xfrm>
            <a:prstGeom prst="rect">
              <a:avLst/>
            </a:prstGeom>
          </p:spPr>
        </p:pic>
        <p:pic>
          <p:nvPicPr>
            <p:cNvPr id="27" name="image 10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6539" y="3762"/>
              <a:ext cx="1304" cy="1304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2CDF2D48-105B-4E08-AE1B-1AC51E7EAC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24152" y="2270445"/>
            <a:ext cx="6486706" cy="302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7777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图片 92" descr="D:\资料\组 4.png组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 rot="5400000">
            <a:off x="2838726" y="-2108875"/>
            <a:ext cx="6675165" cy="1166499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04C833E2-3585-45E6-9677-15E76073D487}"/>
              </a:ext>
            </a:extLst>
          </p:cNvPr>
          <p:cNvSpPr txBox="1"/>
          <p:nvPr/>
        </p:nvSpPr>
        <p:spPr>
          <a:xfrm>
            <a:off x="1828800" y="1570994"/>
            <a:ext cx="91630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2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Sắm vai người mua hàng, người bán hàng</a:t>
            </a:r>
            <a:endParaRPr lang="en-US" sz="2800" b="1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Pattaya" panose="00000500000000000000" pitchFamily="2" charset="-34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D</a:t>
            </a:r>
            <a:r>
              <a:rPr lang="vi-VN" sz="2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ùng thẻ ghi tiền để mua hàng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CAC1B2B-C6C9-48C0-B45F-ACA5EF6FA1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7630" y="-59554"/>
            <a:ext cx="9163082" cy="16094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241FEB-1C66-4F07-A167-C6852F36F9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23433" y="2734885"/>
            <a:ext cx="79057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092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图片 92" descr="D:\资料\组 4.png组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 rot="5400000">
            <a:off x="2838726" y="-2108875"/>
            <a:ext cx="6675165" cy="1166499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9AB45E20-F312-41F2-991E-CBA89DC7EEA9}"/>
              </a:ext>
            </a:extLst>
          </p:cNvPr>
          <p:cNvSpPr txBox="1"/>
          <p:nvPr/>
        </p:nvSpPr>
        <p:spPr>
          <a:xfrm>
            <a:off x="1594783" y="219416"/>
            <a:ext cx="9163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Dùng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phiếu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để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đi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mua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hàng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Pattaya" panose="00000500000000000000" pitchFamily="2" charset="-34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4C833E2-3585-45E6-9677-15E76073D487}"/>
              </a:ext>
            </a:extLst>
          </p:cNvPr>
          <p:cNvSpPr txBox="1"/>
          <p:nvPr/>
        </p:nvSpPr>
        <p:spPr>
          <a:xfrm>
            <a:off x="1209675" y="1751969"/>
            <a:ext cx="9867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Dùng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phiếu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đã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làm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để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đi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mua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hàng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của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các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nhóm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khác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9A2FCC-6248-4122-AE5A-9A4F59C9DB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6212" y="2336744"/>
            <a:ext cx="4519613" cy="3199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504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 descr="组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rcRect b="59052"/>
          <a:stretch>
            <a:fillRect/>
          </a:stretch>
        </p:blipFill>
        <p:spPr>
          <a:xfrm flipV="1">
            <a:off x="1120140" y="0"/>
            <a:ext cx="9952567" cy="1581573"/>
          </a:xfrm>
          <a:prstGeom prst="rect">
            <a:avLst/>
          </a:prstGeom>
        </p:spPr>
      </p:pic>
      <p:pic>
        <p:nvPicPr>
          <p:cNvPr id="12" name="图片 11" descr="10+2021.10.22+PS+4000x4000px+原创折扇和桃花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474" y="549487"/>
            <a:ext cx="1942253" cy="194225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-10160" y="-38100"/>
            <a:ext cx="12225020" cy="2761827"/>
            <a:chOff x="-7637" y="-28575"/>
            <a:chExt cx="9168595" cy="2071507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37" y="-28575"/>
              <a:ext cx="2060898" cy="2042932"/>
            </a:xfrm>
            <a:prstGeom prst="rect">
              <a:avLst/>
            </a:prstGeom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0060" y="0"/>
              <a:ext cx="2060898" cy="2042932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D66856E-BEC0-4D72-A6C1-993956064D7B}"/>
              </a:ext>
            </a:extLst>
          </p:cNvPr>
          <p:cNvGrpSpPr/>
          <p:nvPr/>
        </p:nvGrpSpPr>
        <p:grpSpPr>
          <a:xfrm>
            <a:off x="1363797" y="587586"/>
            <a:ext cx="9121931" cy="1581574"/>
            <a:chOff x="1612744" y="1604813"/>
            <a:chExt cx="9121931" cy="2097567"/>
          </a:xfrm>
        </p:grpSpPr>
        <p:sp>
          <p:nvSpPr>
            <p:cNvPr id="617" name="Google Shape;617;p36"/>
            <p:cNvSpPr/>
            <p:nvPr/>
          </p:nvSpPr>
          <p:spPr>
            <a:xfrm>
              <a:off x="1619250" y="1821180"/>
              <a:ext cx="9115425" cy="1881200"/>
            </a:xfrm>
            <a:prstGeom prst="roundRect">
              <a:avLst>
                <a:gd name="adj" fmla="val 28003"/>
              </a:avLst>
            </a:prstGeom>
            <a:noFill/>
            <a:ln w="28575" cap="flat" cmpd="sng">
              <a:solidFill>
                <a:srgbClr val="FEB444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BC0001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46F4079-5C75-42D5-AC45-E2FCFCA9A52D}"/>
                </a:ext>
              </a:extLst>
            </p:cNvPr>
            <p:cNvGrpSpPr/>
            <p:nvPr/>
          </p:nvGrpSpPr>
          <p:grpSpPr>
            <a:xfrm>
              <a:off x="1612744" y="1604813"/>
              <a:ext cx="8579006" cy="1881200"/>
              <a:chOff x="1612744" y="1604813"/>
              <a:chExt cx="8579006" cy="1881200"/>
            </a:xfrm>
          </p:grpSpPr>
          <p:sp>
            <p:nvSpPr>
              <p:cNvPr id="618" name="Google Shape;618;p36"/>
              <p:cNvSpPr/>
              <p:nvPr/>
            </p:nvSpPr>
            <p:spPr>
              <a:xfrm>
                <a:off x="1612744" y="1604813"/>
                <a:ext cx="8579006" cy="1881200"/>
              </a:xfrm>
              <a:prstGeom prst="roundRect">
                <a:avLst>
                  <a:gd name="adj" fmla="val 28003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BC0001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80" name="Google Shape;480;p33"/>
              <p:cNvSpPr txBox="1"/>
              <p:nvPr/>
            </p:nvSpPr>
            <p:spPr>
              <a:xfrm>
                <a:off x="1947824" y="1663194"/>
                <a:ext cx="7908845" cy="12818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 marL="0" marR="324485">
                  <a:lnSpc>
                    <a:spcPct val="108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360045" algn="l"/>
                  </a:tabLst>
                </a:pP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Em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đã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mua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món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nào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?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Vì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sao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em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chọn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mua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món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?</a:t>
                </a:r>
              </a:p>
            </p:txBody>
          </p:sp>
        </p:grpSp>
      </p:grpSp>
      <p:grpSp>
        <p:nvGrpSpPr>
          <p:cNvPr id="13" name="组合 35">
            <a:extLst>
              <a:ext uri="{FF2B5EF4-FFF2-40B4-BE49-F238E27FC236}">
                <a16:creationId xmlns:a16="http://schemas.microsoft.com/office/drawing/2014/main" id="{896C23FB-F568-48D3-8D1B-83A7385170C5}"/>
              </a:ext>
            </a:extLst>
          </p:cNvPr>
          <p:cNvGrpSpPr/>
          <p:nvPr/>
        </p:nvGrpSpPr>
        <p:grpSpPr>
          <a:xfrm>
            <a:off x="10080171" y="4537134"/>
            <a:ext cx="2134689" cy="2304014"/>
            <a:chOff x="6179" y="658"/>
            <a:chExt cx="6567" cy="6538"/>
          </a:xfrm>
        </p:grpSpPr>
        <p:sp>
          <p:nvSpPr>
            <p:cNvPr id="14" name="Google Shape;196;p25">
              <a:extLst>
                <a:ext uri="{FF2B5EF4-FFF2-40B4-BE49-F238E27FC236}">
                  <a16:creationId xmlns:a16="http://schemas.microsoft.com/office/drawing/2014/main" id="{8525B812-68E2-4697-A7A9-A125BED680CD}"/>
                </a:ext>
              </a:extLst>
            </p:cNvPr>
            <p:cNvSpPr/>
            <p:nvPr/>
          </p:nvSpPr>
          <p:spPr>
            <a:xfrm>
              <a:off x="6179" y="658"/>
              <a:ext cx="6567" cy="6538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pic>
          <p:nvPicPr>
            <p:cNvPr id="15" name="图片 34" descr="D:\资料\图片3.png图片3">
              <a:extLst>
                <a:ext uri="{FF2B5EF4-FFF2-40B4-BE49-F238E27FC236}">
                  <a16:creationId xmlns:a16="http://schemas.microsoft.com/office/drawing/2014/main" id="{7D7D3F03-8396-4004-92B2-0868C3948E6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6780" y="1339"/>
              <a:ext cx="5366" cy="5360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948C049-C5DA-4B7B-B47F-97FBFF898116}"/>
              </a:ext>
            </a:extLst>
          </p:cNvPr>
          <p:cNvGrpSpPr/>
          <p:nvPr/>
        </p:nvGrpSpPr>
        <p:grpSpPr>
          <a:xfrm>
            <a:off x="1370303" y="2480789"/>
            <a:ext cx="9121931" cy="1581574"/>
            <a:chOff x="1612744" y="1604813"/>
            <a:chExt cx="9121931" cy="2097567"/>
          </a:xfrm>
        </p:grpSpPr>
        <p:sp>
          <p:nvSpPr>
            <p:cNvPr id="19" name="Google Shape;617;p36">
              <a:extLst>
                <a:ext uri="{FF2B5EF4-FFF2-40B4-BE49-F238E27FC236}">
                  <a16:creationId xmlns:a16="http://schemas.microsoft.com/office/drawing/2014/main" id="{25DA55BA-3345-48A9-AFF6-D5C6D7F25834}"/>
                </a:ext>
              </a:extLst>
            </p:cNvPr>
            <p:cNvSpPr/>
            <p:nvPr/>
          </p:nvSpPr>
          <p:spPr>
            <a:xfrm>
              <a:off x="1619250" y="1821180"/>
              <a:ext cx="9115425" cy="1881200"/>
            </a:xfrm>
            <a:prstGeom prst="roundRect">
              <a:avLst>
                <a:gd name="adj" fmla="val 28003"/>
              </a:avLst>
            </a:prstGeom>
            <a:noFill/>
            <a:ln w="28575" cap="flat" cmpd="sng">
              <a:solidFill>
                <a:srgbClr val="FEB444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BC0001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9C519CD-1085-4BE0-8295-ED46E2D91B7D}"/>
                </a:ext>
              </a:extLst>
            </p:cNvPr>
            <p:cNvGrpSpPr/>
            <p:nvPr/>
          </p:nvGrpSpPr>
          <p:grpSpPr>
            <a:xfrm>
              <a:off x="1612744" y="1604813"/>
              <a:ext cx="8579006" cy="1881200"/>
              <a:chOff x="1612744" y="1604813"/>
              <a:chExt cx="8579006" cy="1881200"/>
            </a:xfrm>
          </p:grpSpPr>
          <p:sp>
            <p:nvSpPr>
              <p:cNvPr id="21" name="Google Shape;618;p36">
                <a:extLst>
                  <a:ext uri="{FF2B5EF4-FFF2-40B4-BE49-F238E27FC236}">
                    <a16:creationId xmlns:a16="http://schemas.microsoft.com/office/drawing/2014/main" id="{979F4287-CD3F-4819-AE3E-1F5BC2EBEFFA}"/>
                  </a:ext>
                </a:extLst>
              </p:cNvPr>
              <p:cNvSpPr/>
              <p:nvPr/>
            </p:nvSpPr>
            <p:spPr>
              <a:xfrm>
                <a:off x="1612744" y="1604813"/>
                <a:ext cx="8579006" cy="1881200"/>
              </a:xfrm>
              <a:prstGeom prst="roundRect">
                <a:avLst>
                  <a:gd name="adj" fmla="val 28003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BC0001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3" name="Google Shape;480;p33">
                <a:extLst>
                  <a:ext uri="{FF2B5EF4-FFF2-40B4-BE49-F238E27FC236}">
                    <a16:creationId xmlns:a16="http://schemas.microsoft.com/office/drawing/2014/main" id="{609532FF-605D-4246-BE6E-0D976CF26EC5}"/>
                  </a:ext>
                </a:extLst>
              </p:cNvPr>
              <p:cNvSpPr txBox="1"/>
              <p:nvPr/>
            </p:nvSpPr>
            <p:spPr>
              <a:xfrm>
                <a:off x="1947824" y="1663193"/>
                <a:ext cx="8243926" cy="12818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 marL="0" marR="324485" algn="just">
                  <a:lnSpc>
                    <a:spcPct val="108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360045" algn="l"/>
                  </a:tabLst>
                </a:pP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Em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đã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chi bao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nhiêu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tiền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?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Em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tính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tiền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có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nhầm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lẫn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gì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không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?</a:t>
                </a:r>
                <a:endParaRPr lang="en-US" sz="3200" b="1" dirty="0">
                  <a:solidFill>
                    <a:srgbClr val="FF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290477-10AB-4977-9A53-6C14678E43B0}"/>
              </a:ext>
            </a:extLst>
          </p:cNvPr>
          <p:cNvGrpSpPr/>
          <p:nvPr/>
        </p:nvGrpSpPr>
        <p:grpSpPr>
          <a:xfrm>
            <a:off x="1376809" y="4230032"/>
            <a:ext cx="9121931" cy="2040382"/>
            <a:chOff x="1612744" y="1604813"/>
            <a:chExt cx="9121931" cy="2097567"/>
          </a:xfrm>
        </p:grpSpPr>
        <p:sp>
          <p:nvSpPr>
            <p:cNvPr id="25" name="Google Shape;617;p36">
              <a:extLst>
                <a:ext uri="{FF2B5EF4-FFF2-40B4-BE49-F238E27FC236}">
                  <a16:creationId xmlns:a16="http://schemas.microsoft.com/office/drawing/2014/main" id="{95F940BD-CE0C-4D1F-A5A7-85580008BFE1}"/>
                </a:ext>
              </a:extLst>
            </p:cNvPr>
            <p:cNvSpPr/>
            <p:nvPr/>
          </p:nvSpPr>
          <p:spPr>
            <a:xfrm>
              <a:off x="1619250" y="1821180"/>
              <a:ext cx="9115425" cy="1881200"/>
            </a:xfrm>
            <a:prstGeom prst="roundRect">
              <a:avLst>
                <a:gd name="adj" fmla="val 28003"/>
              </a:avLst>
            </a:prstGeom>
            <a:noFill/>
            <a:ln w="28575" cap="flat" cmpd="sng">
              <a:solidFill>
                <a:srgbClr val="FEB444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BC0001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2D05F4D-0434-42D8-AA19-47DB856881A1}"/>
                </a:ext>
              </a:extLst>
            </p:cNvPr>
            <p:cNvGrpSpPr/>
            <p:nvPr/>
          </p:nvGrpSpPr>
          <p:grpSpPr>
            <a:xfrm>
              <a:off x="1612744" y="1604813"/>
              <a:ext cx="8579006" cy="1881200"/>
              <a:chOff x="1612744" y="1604813"/>
              <a:chExt cx="8579006" cy="1881200"/>
            </a:xfrm>
          </p:grpSpPr>
          <p:sp>
            <p:nvSpPr>
              <p:cNvPr id="27" name="Google Shape;618;p36">
                <a:extLst>
                  <a:ext uri="{FF2B5EF4-FFF2-40B4-BE49-F238E27FC236}">
                    <a16:creationId xmlns:a16="http://schemas.microsoft.com/office/drawing/2014/main" id="{FE0EDC52-3C2F-4D9D-B365-7ABE495D0C90}"/>
                  </a:ext>
                </a:extLst>
              </p:cNvPr>
              <p:cNvSpPr/>
              <p:nvPr/>
            </p:nvSpPr>
            <p:spPr>
              <a:xfrm>
                <a:off x="1612744" y="1604813"/>
                <a:ext cx="8579006" cy="1881200"/>
              </a:xfrm>
              <a:prstGeom prst="roundRect">
                <a:avLst>
                  <a:gd name="adj" fmla="val 28003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BC0001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8" name="Google Shape;480;p33">
                <a:extLst>
                  <a:ext uri="{FF2B5EF4-FFF2-40B4-BE49-F238E27FC236}">
                    <a16:creationId xmlns:a16="http://schemas.microsoft.com/office/drawing/2014/main" id="{DB35510E-F78F-4E1A-815F-D6D43942D176}"/>
                  </a:ext>
                </a:extLst>
              </p:cNvPr>
              <p:cNvSpPr txBox="1"/>
              <p:nvPr/>
            </p:nvSpPr>
            <p:spPr>
              <a:xfrm>
                <a:off x="1947824" y="1663193"/>
                <a:ext cx="8243926" cy="12818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 marL="0" marR="321945" algn="just">
                  <a:lnSpc>
                    <a:spcPct val="108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Em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có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kiểm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tra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lại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hàng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khi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mua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không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?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Em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để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tiền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ở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đâu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?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Em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có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mang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túi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đi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mua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hàng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không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55047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" grpId="0" animBg="1"/>
      <p:bldP spid="618" grpId="0" animBg="1"/>
      <p:bldP spid="19" grpId="0" animBg="1"/>
      <p:bldP spid="21" grpId="0" animBg="1"/>
      <p:bldP spid="25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20140" y="0"/>
            <a:ext cx="9951720" cy="6858000"/>
            <a:chOff x="1323" y="0"/>
            <a:chExt cx="11754" cy="8100"/>
          </a:xfrm>
        </p:grpSpPr>
        <p:pic>
          <p:nvPicPr>
            <p:cNvPr id="85" name="图片 84" descr="组 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9"/>
            <a:srcRect b="59052"/>
            <a:stretch>
              <a:fillRect/>
            </a:stretch>
          </p:blipFill>
          <p:spPr>
            <a:xfrm flipV="1">
              <a:off x="1323" y="0"/>
              <a:ext cx="11755" cy="1868"/>
            </a:xfrm>
            <a:prstGeom prst="rect">
              <a:avLst/>
            </a:prstGeom>
          </p:spPr>
        </p:pic>
        <p:pic>
          <p:nvPicPr>
            <p:cNvPr id="14" name="图片 13" descr="组 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/>
            <a:srcRect b="59052"/>
            <a:stretch>
              <a:fillRect/>
            </a:stretch>
          </p:blipFill>
          <p:spPr>
            <a:xfrm>
              <a:off x="1323" y="6232"/>
              <a:ext cx="11755" cy="1868"/>
            </a:xfrm>
            <a:prstGeom prst="rect">
              <a:avLst/>
            </a:prstGeom>
          </p:spPr>
        </p:pic>
      </p:grpSp>
      <p:pic>
        <p:nvPicPr>
          <p:cNvPr id="12" name="图片 11" descr="10+2021.10.22+PS+4000x4000px+原创折扇和桃花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7474" y="549487"/>
            <a:ext cx="1942253" cy="194225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928793" y="328507"/>
            <a:ext cx="7729431" cy="6859915"/>
            <a:chOff x="1324" y="1081"/>
            <a:chExt cx="7662" cy="6902"/>
          </a:xfrm>
        </p:grpSpPr>
        <p:pic>
          <p:nvPicPr>
            <p:cNvPr id="3" name="图片 2" descr="D:\资料\组 4.png组 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1"/>
            <a:srcRect/>
            <a:stretch>
              <a:fillRect/>
            </a:stretch>
          </p:blipFill>
          <p:spPr>
            <a:xfrm rot="5400000">
              <a:off x="1713" y="692"/>
              <a:ext cx="6883" cy="7662"/>
            </a:xfrm>
            <a:prstGeom prst="rect">
              <a:avLst/>
            </a:prstGeom>
          </p:spPr>
        </p:pic>
        <p:sp>
          <p:nvSpPr>
            <p:cNvPr id="602" name="Google Shape;602;p35"/>
            <p:cNvSpPr txBox="1"/>
            <p:nvPr/>
          </p:nvSpPr>
          <p:spPr>
            <a:xfrm>
              <a:off x="2113" y="3270"/>
              <a:ext cx="6083" cy="47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Baloo 2"/>
                <a:buNone/>
                <a:defRPr sz="1600" b="0" i="0" u="none" strike="noStrike" cap="none">
                  <a:solidFill>
                    <a:schemeClr val="dk1"/>
                  </a:solidFill>
                  <a:latin typeface="Baloo 2"/>
                  <a:ea typeface="Baloo 2"/>
                  <a:cs typeface="Baloo 2"/>
                  <a:sym typeface="Baloo 2"/>
                </a:defRPr>
              </a:lvl1pPr>
              <a:lvl2pPr marL="914400" marR="0" lvl="1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Baloo 2"/>
                <a:buNone/>
                <a:defRPr sz="1600" b="0" i="0" u="none" strike="noStrike" cap="none">
                  <a:solidFill>
                    <a:schemeClr val="dk1"/>
                  </a:solidFill>
                  <a:latin typeface="Baloo 2"/>
                  <a:ea typeface="Baloo 2"/>
                  <a:cs typeface="Baloo 2"/>
                  <a:sym typeface="Baloo 2"/>
                </a:defRPr>
              </a:lvl2pPr>
              <a:lvl3pPr marL="1371600" marR="0" lvl="2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Baloo 2"/>
                <a:buNone/>
                <a:defRPr sz="1600" b="0" i="0" u="none" strike="noStrike" cap="none">
                  <a:solidFill>
                    <a:schemeClr val="dk1"/>
                  </a:solidFill>
                  <a:latin typeface="Baloo 2"/>
                  <a:ea typeface="Baloo 2"/>
                  <a:cs typeface="Baloo 2"/>
                  <a:sym typeface="Baloo 2"/>
                </a:defRPr>
              </a:lvl3pPr>
              <a:lvl4pPr marL="1828800" marR="0" lvl="3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Baloo 2"/>
                <a:buNone/>
                <a:defRPr sz="1600" b="0" i="0" u="none" strike="noStrike" cap="none">
                  <a:solidFill>
                    <a:schemeClr val="dk1"/>
                  </a:solidFill>
                  <a:latin typeface="Baloo 2"/>
                  <a:ea typeface="Baloo 2"/>
                  <a:cs typeface="Baloo 2"/>
                  <a:sym typeface="Baloo 2"/>
                </a:defRPr>
              </a:lvl4pPr>
              <a:lvl5pPr marL="2286000" marR="0" lvl="4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Baloo 2"/>
                <a:buNone/>
                <a:defRPr sz="1600" b="0" i="0" u="none" strike="noStrike" cap="none">
                  <a:solidFill>
                    <a:schemeClr val="dk1"/>
                  </a:solidFill>
                  <a:latin typeface="Baloo 2"/>
                  <a:ea typeface="Baloo 2"/>
                  <a:cs typeface="Baloo 2"/>
                  <a:sym typeface="Baloo 2"/>
                </a:defRPr>
              </a:lvl5pPr>
              <a:lvl6pPr marL="2743200" marR="0" lvl="5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Baloo 2"/>
                <a:buNone/>
                <a:defRPr sz="1600" b="0" i="0" u="none" strike="noStrike" cap="none">
                  <a:solidFill>
                    <a:schemeClr val="dk1"/>
                  </a:solidFill>
                  <a:latin typeface="Baloo 2"/>
                  <a:ea typeface="Baloo 2"/>
                  <a:cs typeface="Baloo 2"/>
                  <a:sym typeface="Baloo 2"/>
                </a:defRPr>
              </a:lvl6pPr>
              <a:lvl7pPr marL="3200400" marR="0" lvl="6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Baloo 2"/>
                <a:buNone/>
                <a:defRPr sz="1600" b="0" i="0" u="none" strike="noStrike" cap="none">
                  <a:solidFill>
                    <a:schemeClr val="dk1"/>
                  </a:solidFill>
                  <a:latin typeface="Baloo 2"/>
                  <a:ea typeface="Baloo 2"/>
                  <a:cs typeface="Baloo 2"/>
                  <a:sym typeface="Baloo 2"/>
                </a:defRPr>
              </a:lvl7pPr>
              <a:lvl8pPr marL="3657600" marR="0" lvl="7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Baloo 2"/>
                <a:buNone/>
                <a:defRPr sz="1600" b="0" i="0" u="none" strike="noStrike" cap="none">
                  <a:solidFill>
                    <a:schemeClr val="dk1"/>
                  </a:solidFill>
                  <a:latin typeface="Baloo 2"/>
                  <a:ea typeface="Baloo 2"/>
                  <a:cs typeface="Baloo 2"/>
                  <a:sym typeface="Baloo 2"/>
                </a:defRPr>
              </a:lvl8pPr>
              <a:lvl9pPr marL="4114800" marR="0" lvl="8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Baloo 2"/>
                <a:buNone/>
                <a:defRPr sz="1600" b="0" i="0" u="none" strike="noStrike" cap="none">
                  <a:solidFill>
                    <a:schemeClr val="dk1"/>
                  </a:solidFill>
                  <a:latin typeface="Baloo 2"/>
                  <a:ea typeface="Baloo 2"/>
                  <a:cs typeface="Baloo 2"/>
                  <a:sym typeface="Baloo 2"/>
                </a:defRPr>
              </a:lvl9pPr>
            </a:lstStyle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tabLst>
                  <a:tab pos="984250" algn="l"/>
                </a:tabLst>
              </a:pP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Nhờ</a:t>
              </a:r>
              <a:r>
                <a:rPr lang="en-US" sz="3600" b="1" dirty="0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công</a:t>
              </a:r>
              <a:r>
                <a:rPr lang="en-US" sz="3600" b="1" dirty="0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sức</a:t>
              </a:r>
              <a:r>
                <a:rPr lang="en-US" sz="3600" b="1" dirty="0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lao</a:t>
              </a:r>
              <a:r>
                <a:rPr lang="en-US" sz="3600" b="1" dirty="0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động</a:t>
              </a:r>
              <a:endParaRPr lang="en-US" sz="36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tabLst>
                  <a:tab pos="984250" algn="l"/>
                </a:tabLst>
              </a:pP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Mới</a:t>
              </a:r>
              <a:r>
                <a:rPr lang="en-US" sz="3600" b="1" dirty="0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làm</a:t>
              </a:r>
              <a:r>
                <a:rPr lang="en-US" sz="3600" b="1" dirty="0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ra</a:t>
              </a:r>
              <a:r>
                <a:rPr lang="en-US" sz="3600" b="1" dirty="0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đồng</a:t>
              </a:r>
              <a:r>
                <a:rPr lang="en-US" sz="3600" b="1" dirty="0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tiền</a:t>
              </a:r>
              <a:endParaRPr lang="en-US" sz="36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tabLst>
                  <a:tab pos="984250" algn="l"/>
                </a:tabLst>
              </a:pP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Em</a:t>
              </a:r>
              <a:r>
                <a:rPr lang="en-US" sz="3600" b="1" dirty="0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giữ</a:t>
              </a:r>
              <a:r>
                <a:rPr lang="en-US" sz="3600" b="1" dirty="0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gìn</a:t>
              </a:r>
              <a:r>
                <a:rPr lang="en-US" sz="3600" b="1" dirty="0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quý</a:t>
              </a:r>
              <a:r>
                <a:rPr lang="en-US" sz="3600" b="1" dirty="0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trọng</a:t>
              </a:r>
              <a:endParaRPr lang="en-US" sz="36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tabLst>
                  <a:tab pos="984250" algn="l"/>
                </a:tabLst>
              </a:pP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Học</a:t>
              </a:r>
              <a:r>
                <a:rPr lang="en-US" sz="3600" b="1" dirty="0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tiêu</a:t>
              </a:r>
              <a:r>
                <a:rPr lang="en-US" sz="3600" b="1" dirty="0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tiền</a:t>
              </a:r>
              <a:r>
                <a:rPr lang="en-US" sz="3600" b="1" dirty="0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thông</a:t>
              </a:r>
              <a:r>
                <a:rPr lang="en-US" sz="3600" b="1" dirty="0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 </a:t>
              </a:r>
              <a:r>
                <a:rPr lang="en-US" sz="3600" b="1" dirty="0" err="1">
                  <a:solidFill>
                    <a:srgbClr val="FFFF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minh</a:t>
              </a:r>
              <a:endParaRPr lang="en-US" sz="36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7949891D-6810-4D08-9C80-A9F63384298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55306" y="705574"/>
            <a:ext cx="5883150" cy="1249788"/>
          </a:xfrm>
          <a:prstGeom prst="rect">
            <a:avLst/>
          </a:prstGeom>
        </p:spPr>
      </p:pic>
      <p:pic>
        <p:nvPicPr>
          <p:cNvPr id="7" name="Picture 6" descr="A cartoon of a child waving&#10;&#10;AI-generated content may be incorrect.">
            <a:extLst>
              <a:ext uri="{FF2B5EF4-FFF2-40B4-BE49-F238E27FC236}">
                <a16:creationId xmlns:a16="http://schemas.microsoft.com/office/drawing/2014/main" id="{7E345D6B-DF54-2088-A886-9F8266ABDD3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064" y="1223010"/>
            <a:ext cx="3725344" cy="5520690"/>
          </a:xfrm>
          <a:prstGeom prst="rect">
            <a:avLst/>
          </a:prstGeom>
        </p:spPr>
      </p:pic>
      <p:pic>
        <p:nvPicPr>
          <p:cNvPr id="8" name="tải xuống">
            <a:hlinkClick r:id="" action="ppaction://media"/>
            <a:extLst>
              <a:ext uri="{FF2B5EF4-FFF2-40B4-BE49-F238E27FC236}">
                <a16:creationId xmlns:a16="http://schemas.microsoft.com/office/drawing/2014/main" id="{BB2DE820-616A-09B6-E2DD-4737ADD45A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656590" y="368300"/>
            <a:ext cx="406400" cy="406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3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层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931160"/>
            <a:ext cx="12185227" cy="4130040"/>
          </a:xfrm>
          <a:prstGeom prst="rect">
            <a:avLst/>
          </a:prstGeom>
        </p:spPr>
      </p:pic>
      <p:pic>
        <p:nvPicPr>
          <p:cNvPr id="93" name="图片 92" descr="D:\资料\组 4.png组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 rot="5400000">
            <a:off x="3625321" y="-1463039"/>
            <a:ext cx="5135033" cy="1050798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9AB45E20-F312-41F2-991E-CBA89DC7EEA9}"/>
              </a:ext>
            </a:extLst>
          </p:cNvPr>
          <p:cNvSpPr txBox="1"/>
          <p:nvPr/>
        </p:nvSpPr>
        <p:spPr>
          <a:xfrm>
            <a:off x="1771650" y="2495550"/>
            <a:ext cx="91630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000" b="1" u="sng" dirty="0">
                <a:solidFill>
                  <a:srgbClr val="FFFF00"/>
                </a:solidFill>
                <a:latin typeface="Arial"/>
                <a:cs typeface="Pattaya" panose="00000500000000000000" pitchFamily="2" charset="-34"/>
              </a:rPr>
              <a:t>V</a:t>
            </a:r>
            <a:r>
              <a:rPr lang="vi-VN" sz="4000" b="1" u="sng" dirty="0">
                <a:solidFill>
                  <a:srgbClr val="FFFF00"/>
                </a:solidFill>
                <a:latin typeface="Arial"/>
                <a:cs typeface="Pattaya" panose="00000500000000000000" pitchFamily="2" charset="-34"/>
              </a:rPr>
              <a:t>ề nhà</a:t>
            </a:r>
            <a:r>
              <a:rPr lang="en-US" sz="4000" b="1" u="sng" dirty="0">
                <a:solidFill>
                  <a:srgbClr val="FFFF00"/>
                </a:solidFill>
                <a:latin typeface="Arial"/>
                <a:cs typeface="Pattaya" panose="00000500000000000000" pitchFamily="2" charset="-34"/>
              </a:rPr>
              <a:t>:</a:t>
            </a:r>
          </a:p>
          <a:p>
            <a:pPr lvl="0" algn="just"/>
            <a:r>
              <a:rPr lang="en-US" sz="4000" dirty="0">
                <a:solidFill>
                  <a:srgbClr val="FFFF00"/>
                </a:solidFill>
                <a:latin typeface="Arial"/>
                <a:cs typeface="Pattaya" panose="00000500000000000000" pitchFamily="2" charset="-34"/>
              </a:rPr>
              <a:t>C</a:t>
            </a:r>
            <a:r>
              <a:rPr lang="vi-VN" sz="4000" dirty="0">
                <a:solidFill>
                  <a:srgbClr val="FFFF00"/>
                </a:solidFill>
                <a:latin typeface="Arial"/>
                <a:cs typeface="Pattaya" panose="00000500000000000000" pitchFamily="2" charset="-34"/>
              </a:rPr>
              <a:t>ùng bố mẹ, người than quan sát, nhận xét, tìm hiểu th</a:t>
            </a:r>
            <a:r>
              <a:rPr lang="en-US" sz="4000" dirty="0">
                <a:solidFill>
                  <a:srgbClr val="FFFF00"/>
                </a:solidFill>
                <a:latin typeface="Arial"/>
                <a:cs typeface="Pattaya" panose="00000500000000000000" pitchFamily="2" charset="-34"/>
              </a:rPr>
              <a:t>ê</a:t>
            </a:r>
            <a:r>
              <a:rPr lang="vi-VN" sz="4000" dirty="0">
                <a:solidFill>
                  <a:srgbClr val="FFFF00"/>
                </a:solidFill>
                <a:latin typeface="Arial"/>
                <a:cs typeface="Pattaya" panose="00000500000000000000" pitchFamily="2" charset="-34"/>
              </a:rPr>
              <a:t>m các tờ tiền Việt Nam khác.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+mn-ea"/>
              <a:cs typeface="Pattaya" panose="000005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897023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07EFC0E-897A-4966-B9D8-B3CA242F84CE}"/>
              </a:ext>
            </a:extLst>
          </p:cNvPr>
          <p:cNvSpPr txBox="1"/>
          <p:nvPr/>
        </p:nvSpPr>
        <p:spPr>
          <a:xfrm>
            <a:off x="1344169" y="1479061"/>
            <a:ext cx="10096982" cy="2506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000000"/>
              </a:buClr>
            </a:pPr>
            <a:r>
              <a:rPr lang="en-US" sz="6600" b="1" kern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GAME LẬT MẢNH GHÉP</a:t>
            </a:r>
          </a:p>
          <a:p>
            <a:pPr algn="ctr">
              <a:lnSpc>
                <a:spcPct val="150000"/>
              </a:lnSpc>
              <a:buClr>
                <a:srgbClr val="000000"/>
              </a:buClr>
            </a:pPr>
            <a:r>
              <a:rPr lang="en-US" sz="4400" b="1" kern="0" dirty="0" err="1">
                <a:solidFill>
                  <a:srgbClr val="002060"/>
                </a:solidFill>
                <a:latin typeface="Arial"/>
                <a:cs typeface="Arial"/>
                <a:sym typeface="Arial"/>
              </a:rPr>
              <a:t>Cùng</a:t>
            </a:r>
            <a:r>
              <a:rPr lang="en-US" sz="4400" b="1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4400" b="1" kern="0" dirty="0" err="1">
                <a:solidFill>
                  <a:srgbClr val="002060"/>
                </a:solidFill>
                <a:latin typeface="Arial"/>
                <a:cs typeface="Arial"/>
                <a:sym typeface="Arial"/>
              </a:rPr>
              <a:t>đoán</a:t>
            </a:r>
            <a:r>
              <a:rPr lang="en-US" sz="4400" b="1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4400" b="1" kern="0" dirty="0" err="1">
                <a:solidFill>
                  <a:srgbClr val="002060"/>
                </a:solidFill>
                <a:latin typeface="Arial"/>
                <a:cs typeface="Arial"/>
                <a:sym typeface="Arial"/>
              </a:rPr>
              <a:t>mệnh</a:t>
            </a:r>
            <a:r>
              <a:rPr lang="en-US" sz="4400" b="1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4400" b="1" kern="0" dirty="0" err="1">
                <a:solidFill>
                  <a:srgbClr val="002060"/>
                </a:solidFill>
                <a:latin typeface="Arial"/>
                <a:cs typeface="Arial"/>
                <a:sym typeface="Arial"/>
              </a:rPr>
              <a:t>giá</a:t>
            </a:r>
            <a:r>
              <a:rPr lang="en-US" sz="4400" b="1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4400" b="1" kern="0" dirty="0" err="1">
                <a:solidFill>
                  <a:srgbClr val="002060"/>
                </a:solidFill>
                <a:latin typeface="Arial"/>
                <a:cs typeface="Arial"/>
                <a:sym typeface="Arial"/>
              </a:rPr>
              <a:t>tiền</a:t>
            </a:r>
            <a:r>
              <a:rPr lang="en-US" sz="4400" b="1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.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层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31160"/>
            <a:ext cx="12185227" cy="4130040"/>
          </a:xfrm>
          <a:prstGeom prst="rect">
            <a:avLst/>
          </a:prstGeom>
        </p:spPr>
      </p:pic>
      <p:sp>
        <p:nvSpPr>
          <p:cNvPr id="22" name="Google Shape;200;p25"/>
          <p:cNvSpPr/>
          <p:nvPr/>
        </p:nvSpPr>
        <p:spPr>
          <a:xfrm>
            <a:off x="623047" y="5733814"/>
            <a:ext cx="2069140" cy="156897"/>
          </a:xfrm>
          <a:custGeom>
            <a:avLst/>
            <a:gdLst/>
            <a:ahLst/>
            <a:cxnLst/>
            <a:rect l="l" t="t" r="r" b="b"/>
            <a:pathLst>
              <a:path w="17860" h="1727" fill="none" extrusionOk="0">
                <a:moveTo>
                  <a:pt x="17860" y="1465"/>
                </a:moveTo>
                <a:cubicBezTo>
                  <a:pt x="17550" y="989"/>
                  <a:pt x="16717" y="453"/>
                  <a:pt x="16110" y="429"/>
                </a:cubicBezTo>
                <a:cubicBezTo>
                  <a:pt x="15193" y="417"/>
                  <a:pt x="14871" y="1727"/>
                  <a:pt x="13979" y="1715"/>
                </a:cubicBezTo>
                <a:cubicBezTo>
                  <a:pt x="13133" y="1703"/>
                  <a:pt x="13074" y="512"/>
                  <a:pt x="12121" y="274"/>
                </a:cubicBezTo>
                <a:cubicBezTo>
                  <a:pt x="11002" y="1"/>
                  <a:pt x="10645" y="1536"/>
                  <a:pt x="9347" y="1417"/>
                </a:cubicBezTo>
                <a:cubicBezTo>
                  <a:pt x="8335" y="1322"/>
                  <a:pt x="8228" y="346"/>
                  <a:pt x="7263" y="405"/>
                </a:cubicBezTo>
                <a:cubicBezTo>
                  <a:pt x="6299" y="465"/>
                  <a:pt x="6192" y="1441"/>
                  <a:pt x="5251" y="1489"/>
                </a:cubicBezTo>
                <a:cubicBezTo>
                  <a:pt x="4203" y="1536"/>
                  <a:pt x="4120" y="310"/>
                  <a:pt x="3037" y="346"/>
                </a:cubicBezTo>
                <a:cubicBezTo>
                  <a:pt x="2215" y="370"/>
                  <a:pt x="1858" y="1084"/>
                  <a:pt x="691" y="1060"/>
                </a:cubicBezTo>
                <a:cubicBezTo>
                  <a:pt x="393" y="1060"/>
                  <a:pt x="155" y="1001"/>
                  <a:pt x="1" y="953"/>
                </a:cubicBezTo>
              </a:path>
            </a:pathLst>
          </a:custGeom>
          <a:noFill/>
          <a:ln w="28575" cap="flat" cmpd="sng">
            <a:solidFill>
              <a:schemeClr val="accent2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10182" y="-38099"/>
            <a:ext cx="12224793" cy="2762009"/>
            <a:chOff x="-7637" y="-28575"/>
            <a:chExt cx="9168595" cy="2071507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37" y="-28575"/>
              <a:ext cx="2060898" cy="2042932"/>
            </a:xfrm>
            <a:prstGeom prst="rect">
              <a:avLst/>
            </a:prstGeom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0060" y="0"/>
              <a:ext cx="2060898" cy="2042932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8527618" y="2391588"/>
            <a:ext cx="3952175" cy="4277606"/>
            <a:chOff x="6179" y="658"/>
            <a:chExt cx="6567" cy="6538"/>
          </a:xfrm>
        </p:grpSpPr>
        <p:sp>
          <p:nvSpPr>
            <p:cNvPr id="5" name="Google Shape;196;p25"/>
            <p:cNvSpPr/>
            <p:nvPr/>
          </p:nvSpPr>
          <p:spPr>
            <a:xfrm>
              <a:off x="6179" y="658"/>
              <a:ext cx="6567" cy="6538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pic>
          <p:nvPicPr>
            <p:cNvPr id="35" name="图片 34" descr="D:\资料\图片3.png图片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6780" y="1339"/>
              <a:ext cx="5366" cy="5360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1006757" y="203976"/>
            <a:ext cx="10772488" cy="5195887"/>
            <a:chOff x="882" y="-306"/>
            <a:chExt cx="17393" cy="8389"/>
          </a:xfrm>
        </p:grpSpPr>
        <p:grpSp>
          <p:nvGrpSpPr>
            <p:cNvPr id="38" name="组合 37"/>
            <p:cNvGrpSpPr/>
            <p:nvPr/>
          </p:nvGrpSpPr>
          <p:grpSpPr>
            <a:xfrm>
              <a:off x="882" y="-306"/>
              <a:ext cx="13434" cy="4452"/>
              <a:chOff x="882" y="-306"/>
              <a:chExt cx="13434" cy="4452"/>
            </a:xfrm>
          </p:grpSpPr>
          <p:pic>
            <p:nvPicPr>
              <p:cNvPr id="39" name="image 104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12901" y="-306"/>
                <a:ext cx="1415" cy="1415"/>
              </a:xfrm>
              <a:prstGeom prst="rect">
                <a:avLst/>
              </a:prstGeom>
            </p:spPr>
          </p:pic>
          <p:pic>
            <p:nvPicPr>
              <p:cNvPr id="40" name="image 104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7703" y="-58"/>
                <a:ext cx="920" cy="920"/>
              </a:xfrm>
              <a:prstGeom prst="rect">
                <a:avLst/>
              </a:prstGeom>
            </p:spPr>
          </p:pic>
          <p:pic>
            <p:nvPicPr>
              <p:cNvPr id="41" name="image 104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882" y="3226"/>
                <a:ext cx="920" cy="920"/>
              </a:xfrm>
              <a:prstGeom prst="rect">
                <a:avLst/>
              </a:prstGeom>
            </p:spPr>
          </p:pic>
        </p:grpSp>
        <p:pic>
          <p:nvPicPr>
            <p:cNvPr id="42" name="image 104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6774" y="6779"/>
              <a:ext cx="1304" cy="1304"/>
            </a:xfrm>
            <a:prstGeom prst="rect">
              <a:avLst/>
            </a:prstGeom>
          </p:spPr>
        </p:pic>
        <p:pic>
          <p:nvPicPr>
            <p:cNvPr id="43" name="image 104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6971" y="3226"/>
              <a:ext cx="1304" cy="1304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5DDF38F3-39D9-416D-98C5-1A7467DDB4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07060" y="1517480"/>
            <a:ext cx="6730567" cy="302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8224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 descr="100 đồng (tiền Việt) – Wikipedia tiếng Việt">
            <a:extLst>
              <a:ext uri="{FF2B5EF4-FFF2-40B4-BE49-F238E27FC236}">
                <a16:creationId xmlns:a16="http://schemas.microsoft.com/office/drawing/2014/main" id="{2C4A166A-09E4-47FD-9889-D7E3E1F93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32593">
            <a:off x="3097616" y="1925753"/>
            <a:ext cx="5996767" cy="295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46BAB5-1A79-471B-9F09-D8DE121E84E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55"/>
          <a:stretch/>
        </p:blipFill>
        <p:spPr>
          <a:xfrm>
            <a:off x="3916429" y="1890392"/>
            <a:ext cx="2133424" cy="153860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0CF5803-A2A5-4EDA-B210-FEE223A60EB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90"/>
          <a:stretch/>
        </p:blipFill>
        <p:spPr>
          <a:xfrm>
            <a:off x="2577825" y="1517240"/>
            <a:ext cx="1755503" cy="19117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DFA42C-AFA4-4C0F-9D5F-6A0B7F67DE0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5"/>
          <a:stretch/>
        </p:blipFill>
        <p:spPr>
          <a:xfrm>
            <a:off x="4300447" y="371476"/>
            <a:ext cx="1749407" cy="19299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C0A678-8053-41D4-8569-8DA5E181629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6"/>
          <a:stretch/>
        </p:blipFill>
        <p:spPr>
          <a:xfrm>
            <a:off x="2575350" y="371476"/>
            <a:ext cx="2133424" cy="15459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FF0D45-7BD0-4903-8F17-C1764ED8024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55"/>
          <a:stretch/>
        </p:blipFill>
        <p:spPr>
          <a:xfrm>
            <a:off x="7391575" y="1890392"/>
            <a:ext cx="2133424" cy="15386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DE54CB-344A-4799-9AEB-CA807CC4F60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90"/>
          <a:stretch/>
        </p:blipFill>
        <p:spPr>
          <a:xfrm>
            <a:off x="6033921" y="1517240"/>
            <a:ext cx="1755503" cy="19117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091246-86AF-4859-AD3A-6CE151A2869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5"/>
          <a:stretch/>
        </p:blipFill>
        <p:spPr>
          <a:xfrm>
            <a:off x="7775593" y="371476"/>
            <a:ext cx="1749407" cy="19299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559E540-916B-4213-A01E-B73CE06EB5A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6"/>
          <a:stretch/>
        </p:blipFill>
        <p:spPr>
          <a:xfrm>
            <a:off x="6033920" y="371476"/>
            <a:ext cx="2133424" cy="154595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2BF75B3-D329-4C8D-A388-441EB28E419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58"/>
          <a:stretch/>
        </p:blipFill>
        <p:spPr>
          <a:xfrm>
            <a:off x="3916429" y="4941200"/>
            <a:ext cx="2133424" cy="15122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BC9C65-5F9C-4F70-B9CC-27A9ADE2F35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28"/>
          <a:stretch/>
        </p:blipFill>
        <p:spPr>
          <a:xfrm>
            <a:off x="2577825" y="4568048"/>
            <a:ext cx="1755503" cy="188536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25A836F-AA64-4154-B05A-63C492CA9CB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1"/>
          <a:stretch/>
        </p:blipFill>
        <p:spPr>
          <a:xfrm>
            <a:off x="4300447" y="3429001"/>
            <a:ext cx="1749407" cy="191826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0BB9706-4D3A-4161-9515-BF422D652E0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4"/>
          <a:stretch/>
        </p:blipFill>
        <p:spPr>
          <a:xfrm>
            <a:off x="2577824" y="3429001"/>
            <a:ext cx="2133424" cy="15342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B9576F-3A77-4D77-96C4-E871571ACFE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58"/>
          <a:stretch/>
        </p:blipFill>
        <p:spPr>
          <a:xfrm>
            <a:off x="7391575" y="4941200"/>
            <a:ext cx="2133424" cy="15122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5C4E77D-FEE1-4263-9C49-D09D29AEE91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28"/>
          <a:stretch/>
        </p:blipFill>
        <p:spPr>
          <a:xfrm>
            <a:off x="6033921" y="4568048"/>
            <a:ext cx="1755503" cy="18853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AAFCDE0-1131-4AF7-BA51-72E72A1DA03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1"/>
          <a:stretch/>
        </p:blipFill>
        <p:spPr>
          <a:xfrm>
            <a:off x="7775593" y="3429001"/>
            <a:ext cx="1749407" cy="19182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A9D25BF-69CC-4314-972E-05B17C2413A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4"/>
          <a:stretch/>
        </p:blipFill>
        <p:spPr>
          <a:xfrm>
            <a:off x="6033920" y="3429001"/>
            <a:ext cx="2133424" cy="153424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3C47EC7-D71F-C74F-B6CC-59BA3267EB03}"/>
              </a:ext>
            </a:extLst>
          </p:cNvPr>
          <p:cNvSpPr/>
          <p:nvPr/>
        </p:nvSpPr>
        <p:spPr>
          <a:xfrm>
            <a:off x="15081" y="8615"/>
            <a:ext cx="12161838" cy="6840770"/>
          </a:xfrm>
          <a:prstGeom prst="rect">
            <a:avLst/>
          </a:prstGeom>
          <a:noFill/>
          <a:ln w="3810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000000"/>
              </a:buClr>
            </a:pPr>
            <a:endParaRPr lang="en-VN" sz="2526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00000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 descr="Khám phá Việt Nam qua các địa danh trên đồng tiền Việt Nam">
            <a:extLst>
              <a:ext uri="{FF2B5EF4-FFF2-40B4-BE49-F238E27FC236}">
                <a16:creationId xmlns:a16="http://schemas.microsoft.com/office/drawing/2014/main" id="{07CD9C1F-6178-4FDA-A195-76EF142523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9000"/>
                    </a14:imgEffect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06243">
            <a:off x="3224241" y="2012349"/>
            <a:ext cx="5669649" cy="2801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25A836F-AA64-4154-B05A-63C492CA9CB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1"/>
          <a:stretch/>
        </p:blipFill>
        <p:spPr>
          <a:xfrm>
            <a:off x="4300447" y="3429001"/>
            <a:ext cx="1749407" cy="19182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46BAB5-1A79-471B-9F09-D8DE121E84E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55"/>
          <a:stretch/>
        </p:blipFill>
        <p:spPr>
          <a:xfrm>
            <a:off x="3916429" y="1890392"/>
            <a:ext cx="2133424" cy="153860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0CF5803-A2A5-4EDA-B210-FEE223A60EB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90"/>
          <a:stretch/>
        </p:blipFill>
        <p:spPr>
          <a:xfrm>
            <a:off x="2577825" y="1517240"/>
            <a:ext cx="1755503" cy="19117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DFA42C-AFA4-4C0F-9D5F-6A0B7F67DE0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5"/>
          <a:stretch/>
        </p:blipFill>
        <p:spPr>
          <a:xfrm>
            <a:off x="4300447" y="371476"/>
            <a:ext cx="1749407" cy="19299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C0A678-8053-41D4-8569-8DA5E181629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6"/>
          <a:stretch/>
        </p:blipFill>
        <p:spPr>
          <a:xfrm>
            <a:off x="2575350" y="371476"/>
            <a:ext cx="2133424" cy="15459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FF0D45-7BD0-4903-8F17-C1764ED8024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55"/>
          <a:stretch/>
        </p:blipFill>
        <p:spPr>
          <a:xfrm>
            <a:off x="7391575" y="1890392"/>
            <a:ext cx="2133424" cy="15386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DE54CB-344A-4799-9AEB-CA807CC4F60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90"/>
          <a:stretch/>
        </p:blipFill>
        <p:spPr>
          <a:xfrm>
            <a:off x="6033921" y="1517240"/>
            <a:ext cx="1755503" cy="19117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091246-86AF-4859-AD3A-6CE151A2869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5"/>
          <a:stretch/>
        </p:blipFill>
        <p:spPr>
          <a:xfrm>
            <a:off x="7775593" y="371476"/>
            <a:ext cx="1749407" cy="19299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559E540-916B-4213-A01E-B73CE06EB5A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6"/>
          <a:stretch/>
        </p:blipFill>
        <p:spPr>
          <a:xfrm>
            <a:off x="6033920" y="371476"/>
            <a:ext cx="2133424" cy="154595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2BF75B3-D329-4C8D-A388-441EB28E419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58"/>
          <a:stretch/>
        </p:blipFill>
        <p:spPr>
          <a:xfrm>
            <a:off x="3916429" y="4941200"/>
            <a:ext cx="2133424" cy="15122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BC9C65-5F9C-4F70-B9CC-27A9ADE2F35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28"/>
          <a:stretch/>
        </p:blipFill>
        <p:spPr>
          <a:xfrm>
            <a:off x="2577825" y="4568048"/>
            <a:ext cx="1755503" cy="18853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0BB9706-4D3A-4161-9515-BF422D652E0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4"/>
          <a:stretch/>
        </p:blipFill>
        <p:spPr>
          <a:xfrm>
            <a:off x="2577824" y="3429001"/>
            <a:ext cx="2133424" cy="15342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B9576F-3A77-4D77-96C4-E871571ACFE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58"/>
          <a:stretch/>
        </p:blipFill>
        <p:spPr>
          <a:xfrm>
            <a:off x="7391575" y="4941200"/>
            <a:ext cx="2133424" cy="15122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5C4E77D-FEE1-4263-9C49-D09D29AEE91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28"/>
          <a:stretch/>
        </p:blipFill>
        <p:spPr>
          <a:xfrm>
            <a:off x="6033921" y="4568048"/>
            <a:ext cx="1755503" cy="18853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AAFCDE0-1131-4AF7-BA51-72E72A1DA03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1"/>
          <a:stretch/>
        </p:blipFill>
        <p:spPr>
          <a:xfrm>
            <a:off x="7775593" y="3429001"/>
            <a:ext cx="1749407" cy="19182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A9D25BF-69CC-4314-972E-05B17C2413A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4"/>
          <a:stretch/>
        </p:blipFill>
        <p:spPr>
          <a:xfrm>
            <a:off x="6033920" y="3429001"/>
            <a:ext cx="2133424" cy="153424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3C47EC7-D71F-C74F-B6CC-59BA3267EB03}"/>
              </a:ext>
            </a:extLst>
          </p:cNvPr>
          <p:cNvSpPr/>
          <p:nvPr/>
        </p:nvSpPr>
        <p:spPr>
          <a:xfrm>
            <a:off x="15081" y="8615"/>
            <a:ext cx="12161838" cy="6840770"/>
          </a:xfrm>
          <a:prstGeom prst="rect">
            <a:avLst/>
          </a:prstGeom>
          <a:noFill/>
          <a:ln w="3810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000000"/>
              </a:buClr>
            </a:pPr>
            <a:endParaRPr lang="en-VN" sz="2526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4181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Một Nghìn Đồng - Home | Facebook">
            <a:extLst>
              <a:ext uri="{FF2B5EF4-FFF2-40B4-BE49-F238E27FC236}">
                <a16:creationId xmlns:a16="http://schemas.microsoft.com/office/drawing/2014/main" id="{24044FC7-B076-43F8-870D-3ADDAB062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3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63763">
            <a:off x="3273643" y="1981134"/>
            <a:ext cx="5658362" cy="279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A9D25BF-69CC-4314-972E-05B17C2413A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4"/>
          <a:stretch/>
        </p:blipFill>
        <p:spPr>
          <a:xfrm>
            <a:off x="6033920" y="3429001"/>
            <a:ext cx="2133424" cy="15342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25A836F-AA64-4154-B05A-63C492CA9CB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1"/>
          <a:stretch/>
        </p:blipFill>
        <p:spPr>
          <a:xfrm>
            <a:off x="4300447" y="3429001"/>
            <a:ext cx="1749407" cy="19182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46BAB5-1A79-471B-9F09-D8DE121E84E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55"/>
          <a:stretch/>
        </p:blipFill>
        <p:spPr>
          <a:xfrm>
            <a:off x="3916429" y="1890392"/>
            <a:ext cx="2133424" cy="153860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0CF5803-A2A5-4EDA-B210-FEE223A60EB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90"/>
          <a:stretch/>
        </p:blipFill>
        <p:spPr>
          <a:xfrm>
            <a:off x="2577825" y="1517240"/>
            <a:ext cx="1755503" cy="19117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DFA42C-AFA4-4C0F-9D5F-6A0B7F67DE0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5"/>
          <a:stretch/>
        </p:blipFill>
        <p:spPr>
          <a:xfrm>
            <a:off x="4300447" y="371476"/>
            <a:ext cx="1749407" cy="19299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C0A678-8053-41D4-8569-8DA5E181629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6"/>
          <a:stretch/>
        </p:blipFill>
        <p:spPr>
          <a:xfrm>
            <a:off x="2575350" y="371476"/>
            <a:ext cx="2133424" cy="15459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FF0D45-7BD0-4903-8F17-C1764ED8024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55"/>
          <a:stretch/>
        </p:blipFill>
        <p:spPr>
          <a:xfrm>
            <a:off x="7391575" y="1890392"/>
            <a:ext cx="2133424" cy="15386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DE54CB-344A-4799-9AEB-CA807CC4F60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90"/>
          <a:stretch/>
        </p:blipFill>
        <p:spPr>
          <a:xfrm>
            <a:off x="6033921" y="1517240"/>
            <a:ext cx="1755503" cy="19117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091246-86AF-4859-AD3A-6CE151A2869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5"/>
          <a:stretch/>
        </p:blipFill>
        <p:spPr>
          <a:xfrm>
            <a:off x="7775593" y="371476"/>
            <a:ext cx="1749407" cy="19299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559E540-916B-4213-A01E-B73CE06EB5A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6"/>
          <a:stretch/>
        </p:blipFill>
        <p:spPr>
          <a:xfrm>
            <a:off x="6033920" y="371476"/>
            <a:ext cx="2133424" cy="154595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2BF75B3-D329-4C8D-A388-441EB28E419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58"/>
          <a:stretch/>
        </p:blipFill>
        <p:spPr>
          <a:xfrm>
            <a:off x="3916429" y="4941200"/>
            <a:ext cx="2133424" cy="15122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BC9C65-5F9C-4F70-B9CC-27A9ADE2F35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28"/>
          <a:stretch/>
        </p:blipFill>
        <p:spPr>
          <a:xfrm>
            <a:off x="2577825" y="4568048"/>
            <a:ext cx="1755503" cy="18853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0BB9706-4D3A-4161-9515-BF422D652E0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4"/>
          <a:stretch/>
        </p:blipFill>
        <p:spPr>
          <a:xfrm>
            <a:off x="2577824" y="3429001"/>
            <a:ext cx="2133424" cy="15342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B9576F-3A77-4D77-96C4-E871571ACFE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58"/>
          <a:stretch/>
        </p:blipFill>
        <p:spPr>
          <a:xfrm>
            <a:off x="7391575" y="4941200"/>
            <a:ext cx="2133424" cy="15122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5C4E77D-FEE1-4263-9C49-D09D29AEE9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28"/>
          <a:stretch/>
        </p:blipFill>
        <p:spPr>
          <a:xfrm>
            <a:off x="6033921" y="4568048"/>
            <a:ext cx="1755503" cy="18853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AAFCDE0-1131-4AF7-BA51-72E72A1DA03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1"/>
          <a:stretch/>
        </p:blipFill>
        <p:spPr>
          <a:xfrm>
            <a:off x="7775593" y="3429001"/>
            <a:ext cx="1749407" cy="1918263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3C47EC7-D71F-C74F-B6CC-59BA3267EB03}"/>
              </a:ext>
            </a:extLst>
          </p:cNvPr>
          <p:cNvSpPr/>
          <p:nvPr/>
        </p:nvSpPr>
        <p:spPr>
          <a:xfrm>
            <a:off x="15081" y="8615"/>
            <a:ext cx="12161838" cy="6840770"/>
          </a:xfrm>
          <a:prstGeom prst="rect">
            <a:avLst/>
          </a:prstGeom>
          <a:noFill/>
          <a:ln w="3810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000000"/>
              </a:buClr>
            </a:pPr>
            <a:endParaRPr lang="en-VN" sz="2526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14649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2" descr="Vietnam polymer 20,000 Dong banknotes">
            <a:extLst>
              <a:ext uri="{FF2B5EF4-FFF2-40B4-BE49-F238E27FC236}">
                <a16:creationId xmlns:a16="http://schemas.microsoft.com/office/drawing/2014/main" id="{C08A362D-CF87-470A-BFDB-B24DE93EF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45703">
            <a:off x="3124998" y="2003911"/>
            <a:ext cx="5758581" cy="281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A9D25BF-69CC-4314-972E-05B17C2413A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4"/>
          <a:stretch/>
        </p:blipFill>
        <p:spPr>
          <a:xfrm>
            <a:off x="6033920" y="3429001"/>
            <a:ext cx="2133424" cy="15342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25A836F-AA64-4154-B05A-63C492CA9CB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1"/>
          <a:stretch/>
        </p:blipFill>
        <p:spPr>
          <a:xfrm>
            <a:off x="4300447" y="3429001"/>
            <a:ext cx="1749407" cy="19182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46BAB5-1A79-471B-9F09-D8DE121E84E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55"/>
          <a:stretch/>
        </p:blipFill>
        <p:spPr>
          <a:xfrm>
            <a:off x="3916429" y="1890392"/>
            <a:ext cx="2133424" cy="153860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0CF5803-A2A5-4EDA-B210-FEE223A60EB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90"/>
          <a:stretch/>
        </p:blipFill>
        <p:spPr>
          <a:xfrm>
            <a:off x="2577825" y="1517240"/>
            <a:ext cx="1755503" cy="19117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DFA42C-AFA4-4C0F-9D5F-6A0B7F67DE0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5"/>
          <a:stretch/>
        </p:blipFill>
        <p:spPr>
          <a:xfrm>
            <a:off x="4300447" y="371476"/>
            <a:ext cx="1749407" cy="19299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C0A678-8053-41D4-8569-8DA5E181629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6"/>
          <a:stretch/>
        </p:blipFill>
        <p:spPr>
          <a:xfrm>
            <a:off x="2575350" y="371476"/>
            <a:ext cx="2133424" cy="15459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FF0D45-7BD0-4903-8F17-C1764ED8024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55"/>
          <a:stretch/>
        </p:blipFill>
        <p:spPr>
          <a:xfrm>
            <a:off x="7391575" y="1890392"/>
            <a:ext cx="2133424" cy="15386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DE54CB-344A-4799-9AEB-CA807CC4F60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90"/>
          <a:stretch/>
        </p:blipFill>
        <p:spPr>
          <a:xfrm>
            <a:off x="6033921" y="1517240"/>
            <a:ext cx="1755503" cy="19117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091246-86AF-4859-AD3A-6CE151A2869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5"/>
          <a:stretch/>
        </p:blipFill>
        <p:spPr>
          <a:xfrm>
            <a:off x="7775593" y="371476"/>
            <a:ext cx="1749407" cy="19299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559E540-916B-4213-A01E-B73CE06EB5A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6"/>
          <a:stretch/>
        </p:blipFill>
        <p:spPr>
          <a:xfrm>
            <a:off x="6033920" y="371476"/>
            <a:ext cx="2133424" cy="154595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2BF75B3-D329-4C8D-A388-441EB28E419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58"/>
          <a:stretch/>
        </p:blipFill>
        <p:spPr>
          <a:xfrm>
            <a:off x="3916429" y="4941200"/>
            <a:ext cx="2133424" cy="15122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BC9C65-5F9C-4F70-B9CC-27A9ADE2F35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28"/>
          <a:stretch/>
        </p:blipFill>
        <p:spPr>
          <a:xfrm>
            <a:off x="2577825" y="4568048"/>
            <a:ext cx="1755503" cy="18853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0BB9706-4D3A-4161-9515-BF422D652E0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4"/>
          <a:stretch/>
        </p:blipFill>
        <p:spPr>
          <a:xfrm>
            <a:off x="2577824" y="3429001"/>
            <a:ext cx="2133424" cy="15342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B9576F-3A77-4D77-96C4-E871571ACFE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58"/>
          <a:stretch/>
        </p:blipFill>
        <p:spPr>
          <a:xfrm>
            <a:off x="7391575" y="4941200"/>
            <a:ext cx="2133424" cy="15122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5C4E77D-FEE1-4263-9C49-D09D29AEE9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28"/>
          <a:stretch/>
        </p:blipFill>
        <p:spPr>
          <a:xfrm>
            <a:off x="6033921" y="4568048"/>
            <a:ext cx="1755503" cy="18853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AAFCDE0-1131-4AF7-BA51-72E72A1DA03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1"/>
          <a:stretch/>
        </p:blipFill>
        <p:spPr>
          <a:xfrm>
            <a:off x="7775593" y="3429001"/>
            <a:ext cx="1749407" cy="1918263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3C47EC7-D71F-C74F-B6CC-59BA3267EB03}"/>
              </a:ext>
            </a:extLst>
          </p:cNvPr>
          <p:cNvSpPr/>
          <p:nvPr/>
        </p:nvSpPr>
        <p:spPr>
          <a:xfrm>
            <a:off x="15081" y="8615"/>
            <a:ext cx="12161838" cy="6840770"/>
          </a:xfrm>
          <a:prstGeom prst="rect">
            <a:avLst/>
          </a:prstGeom>
          <a:noFill/>
          <a:ln w="3810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000000"/>
              </a:buClr>
            </a:pPr>
            <a:endParaRPr lang="en-VN" sz="2526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74872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层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31160"/>
            <a:ext cx="12185227" cy="4130040"/>
          </a:xfrm>
          <a:prstGeom prst="rect">
            <a:avLst/>
          </a:prstGeom>
        </p:spPr>
      </p:pic>
      <p:sp>
        <p:nvSpPr>
          <p:cNvPr id="22" name="Google Shape;200;p25"/>
          <p:cNvSpPr/>
          <p:nvPr/>
        </p:nvSpPr>
        <p:spPr>
          <a:xfrm>
            <a:off x="623047" y="5733814"/>
            <a:ext cx="2069140" cy="156897"/>
          </a:xfrm>
          <a:custGeom>
            <a:avLst/>
            <a:gdLst/>
            <a:ahLst/>
            <a:cxnLst/>
            <a:rect l="l" t="t" r="r" b="b"/>
            <a:pathLst>
              <a:path w="17860" h="1727" fill="none" extrusionOk="0">
                <a:moveTo>
                  <a:pt x="17860" y="1465"/>
                </a:moveTo>
                <a:cubicBezTo>
                  <a:pt x="17550" y="989"/>
                  <a:pt x="16717" y="453"/>
                  <a:pt x="16110" y="429"/>
                </a:cubicBezTo>
                <a:cubicBezTo>
                  <a:pt x="15193" y="417"/>
                  <a:pt x="14871" y="1727"/>
                  <a:pt x="13979" y="1715"/>
                </a:cubicBezTo>
                <a:cubicBezTo>
                  <a:pt x="13133" y="1703"/>
                  <a:pt x="13074" y="512"/>
                  <a:pt x="12121" y="274"/>
                </a:cubicBezTo>
                <a:cubicBezTo>
                  <a:pt x="11002" y="1"/>
                  <a:pt x="10645" y="1536"/>
                  <a:pt x="9347" y="1417"/>
                </a:cubicBezTo>
                <a:cubicBezTo>
                  <a:pt x="8335" y="1322"/>
                  <a:pt x="8228" y="346"/>
                  <a:pt x="7263" y="405"/>
                </a:cubicBezTo>
                <a:cubicBezTo>
                  <a:pt x="6299" y="465"/>
                  <a:pt x="6192" y="1441"/>
                  <a:pt x="5251" y="1489"/>
                </a:cubicBezTo>
                <a:cubicBezTo>
                  <a:pt x="4203" y="1536"/>
                  <a:pt x="4120" y="310"/>
                  <a:pt x="3037" y="346"/>
                </a:cubicBezTo>
                <a:cubicBezTo>
                  <a:pt x="2215" y="370"/>
                  <a:pt x="1858" y="1084"/>
                  <a:pt x="691" y="1060"/>
                </a:cubicBezTo>
                <a:cubicBezTo>
                  <a:pt x="393" y="1060"/>
                  <a:pt x="155" y="1001"/>
                  <a:pt x="1" y="953"/>
                </a:cubicBezTo>
              </a:path>
            </a:pathLst>
          </a:custGeom>
          <a:noFill/>
          <a:ln w="28575" cap="flat" cmpd="sng">
            <a:solidFill>
              <a:schemeClr val="accent2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10182" y="-38099"/>
            <a:ext cx="12224793" cy="2762009"/>
            <a:chOff x="-7637" y="-28575"/>
            <a:chExt cx="9168595" cy="2071507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37" y="-28575"/>
              <a:ext cx="2060898" cy="2042932"/>
            </a:xfrm>
            <a:prstGeom prst="rect">
              <a:avLst/>
            </a:prstGeom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0060" y="0"/>
              <a:ext cx="2060898" cy="2042932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8527618" y="2391588"/>
            <a:ext cx="3952175" cy="4277606"/>
            <a:chOff x="6179" y="658"/>
            <a:chExt cx="6567" cy="6538"/>
          </a:xfrm>
        </p:grpSpPr>
        <p:sp>
          <p:nvSpPr>
            <p:cNvPr id="5" name="Google Shape;196;p25"/>
            <p:cNvSpPr/>
            <p:nvPr/>
          </p:nvSpPr>
          <p:spPr>
            <a:xfrm>
              <a:off x="6179" y="658"/>
              <a:ext cx="6567" cy="6538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pic>
          <p:nvPicPr>
            <p:cNvPr id="35" name="图片 34" descr="D:\资料\图片3.png图片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6780" y="1339"/>
              <a:ext cx="5366" cy="5360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1006757" y="203976"/>
            <a:ext cx="10772488" cy="5195887"/>
            <a:chOff x="882" y="-306"/>
            <a:chExt cx="17393" cy="8389"/>
          </a:xfrm>
        </p:grpSpPr>
        <p:grpSp>
          <p:nvGrpSpPr>
            <p:cNvPr id="38" name="组合 37"/>
            <p:cNvGrpSpPr/>
            <p:nvPr/>
          </p:nvGrpSpPr>
          <p:grpSpPr>
            <a:xfrm>
              <a:off x="882" y="-306"/>
              <a:ext cx="13434" cy="4452"/>
              <a:chOff x="882" y="-306"/>
              <a:chExt cx="13434" cy="4452"/>
            </a:xfrm>
          </p:grpSpPr>
          <p:pic>
            <p:nvPicPr>
              <p:cNvPr id="39" name="image 104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12901" y="-306"/>
                <a:ext cx="1415" cy="1415"/>
              </a:xfrm>
              <a:prstGeom prst="rect">
                <a:avLst/>
              </a:prstGeom>
            </p:spPr>
          </p:pic>
          <p:pic>
            <p:nvPicPr>
              <p:cNvPr id="40" name="image 104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7703" y="-58"/>
                <a:ext cx="920" cy="920"/>
              </a:xfrm>
              <a:prstGeom prst="rect">
                <a:avLst/>
              </a:prstGeom>
            </p:spPr>
          </p:pic>
          <p:pic>
            <p:nvPicPr>
              <p:cNvPr id="41" name="image 104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882" y="3226"/>
                <a:ext cx="920" cy="920"/>
              </a:xfrm>
              <a:prstGeom prst="rect">
                <a:avLst/>
              </a:prstGeom>
            </p:spPr>
          </p:pic>
        </p:grpSp>
        <p:pic>
          <p:nvPicPr>
            <p:cNvPr id="42" name="image 104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6774" y="6779"/>
              <a:ext cx="1304" cy="1304"/>
            </a:xfrm>
            <a:prstGeom prst="rect">
              <a:avLst/>
            </a:prstGeom>
          </p:spPr>
        </p:pic>
        <p:pic>
          <p:nvPicPr>
            <p:cNvPr id="43" name="image 104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6971" y="3226"/>
              <a:ext cx="1304" cy="1304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3E967B69-405B-4434-9CD3-166867D41A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92187" y="165486"/>
            <a:ext cx="7047587" cy="11827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5F570D-3E0B-4BA1-889E-A4D907BAB27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23665" y="1522274"/>
            <a:ext cx="7882811" cy="421270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00;p25"/>
          <p:cNvSpPr/>
          <p:nvPr/>
        </p:nvSpPr>
        <p:spPr>
          <a:xfrm>
            <a:off x="623047" y="5733814"/>
            <a:ext cx="2069140" cy="156897"/>
          </a:xfrm>
          <a:custGeom>
            <a:avLst/>
            <a:gdLst/>
            <a:ahLst/>
            <a:cxnLst/>
            <a:rect l="l" t="t" r="r" b="b"/>
            <a:pathLst>
              <a:path w="17860" h="1727" fill="none" extrusionOk="0">
                <a:moveTo>
                  <a:pt x="17860" y="1465"/>
                </a:moveTo>
                <a:cubicBezTo>
                  <a:pt x="17550" y="989"/>
                  <a:pt x="16717" y="453"/>
                  <a:pt x="16110" y="429"/>
                </a:cubicBezTo>
                <a:cubicBezTo>
                  <a:pt x="15193" y="417"/>
                  <a:pt x="14871" y="1727"/>
                  <a:pt x="13979" y="1715"/>
                </a:cubicBezTo>
                <a:cubicBezTo>
                  <a:pt x="13133" y="1703"/>
                  <a:pt x="13074" y="512"/>
                  <a:pt x="12121" y="274"/>
                </a:cubicBezTo>
                <a:cubicBezTo>
                  <a:pt x="11002" y="1"/>
                  <a:pt x="10645" y="1536"/>
                  <a:pt x="9347" y="1417"/>
                </a:cubicBezTo>
                <a:cubicBezTo>
                  <a:pt x="8335" y="1322"/>
                  <a:pt x="8228" y="346"/>
                  <a:pt x="7263" y="405"/>
                </a:cubicBezTo>
                <a:cubicBezTo>
                  <a:pt x="6299" y="465"/>
                  <a:pt x="6192" y="1441"/>
                  <a:pt x="5251" y="1489"/>
                </a:cubicBezTo>
                <a:cubicBezTo>
                  <a:pt x="4203" y="1536"/>
                  <a:pt x="4120" y="310"/>
                  <a:pt x="3037" y="346"/>
                </a:cubicBezTo>
                <a:cubicBezTo>
                  <a:pt x="2215" y="370"/>
                  <a:pt x="1858" y="1084"/>
                  <a:pt x="691" y="1060"/>
                </a:cubicBezTo>
                <a:cubicBezTo>
                  <a:pt x="393" y="1060"/>
                  <a:pt x="155" y="1001"/>
                  <a:pt x="1" y="953"/>
                </a:cubicBezTo>
              </a:path>
            </a:pathLst>
          </a:custGeom>
          <a:noFill/>
          <a:ln w="28575" cap="flat" cmpd="sng">
            <a:solidFill>
              <a:schemeClr val="accent2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10182" y="-38099"/>
            <a:ext cx="12224793" cy="2762009"/>
            <a:chOff x="-7637" y="-28575"/>
            <a:chExt cx="9168595" cy="2071507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37" y="-28575"/>
              <a:ext cx="2060898" cy="2042932"/>
            </a:xfrm>
            <a:prstGeom prst="rect">
              <a:avLst/>
            </a:prstGeom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0060" y="0"/>
              <a:ext cx="2060898" cy="2042932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-160155" y="2319867"/>
            <a:ext cx="4174913" cy="4538133"/>
            <a:chOff x="7193" y="1247"/>
            <a:chExt cx="4931" cy="5360"/>
          </a:xfrm>
        </p:grpSpPr>
        <p:sp>
          <p:nvSpPr>
            <p:cNvPr id="5" name="Google Shape;196;p25"/>
            <p:cNvSpPr/>
            <p:nvPr/>
          </p:nvSpPr>
          <p:spPr>
            <a:xfrm>
              <a:off x="7193" y="1370"/>
              <a:ext cx="4931" cy="490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pic>
          <p:nvPicPr>
            <p:cNvPr id="35" name="图片 34" descr="D:\资料\图片5.png图片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7541" y="1247"/>
              <a:ext cx="4129" cy="5360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006758" y="452963"/>
            <a:ext cx="10504925" cy="5032373"/>
            <a:chOff x="882" y="96"/>
            <a:chExt cx="16961" cy="8125"/>
          </a:xfrm>
        </p:grpSpPr>
        <p:grpSp>
          <p:nvGrpSpPr>
            <p:cNvPr id="19" name="组合 18"/>
            <p:cNvGrpSpPr/>
            <p:nvPr/>
          </p:nvGrpSpPr>
          <p:grpSpPr>
            <a:xfrm>
              <a:off x="882" y="96"/>
              <a:ext cx="11027" cy="4050"/>
              <a:chOff x="882" y="96"/>
              <a:chExt cx="11027" cy="4050"/>
            </a:xfrm>
          </p:grpSpPr>
          <p:pic>
            <p:nvPicPr>
              <p:cNvPr id="23" name="image 104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10494" y="96"/>
                <a:ext cx="1415" cy="1415"/>
              </a:xfrm>
              <a:prstGeom prst="rect">
                <a:avLst/>
              </a:prstGeom>
            </p:spPr>
          </p:pic>
          <p:pic>
            <p:nvPicPr>
              <p:cNvPr id="24" name="image 104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7703" y="407"/>
                <a:ext cx="920" cy="920"/>
              </a:xfrm>
              <a:prstGeom prst="rect">
                <a:avLst/>
              </a:prstGeom>
            </p:spPr>
          </p:pic>
          <p:pic>
            <p:nvPicPr>
              <p:cNvPr id="25" name="image 104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882" y="3226"/>
                <a:ext cx="920" cy="920"/>
              </a:xfrm>
              <a:prstGeom prst="rect">
                <a:avLst/>
              </a:prstGeom>
            </p:spPr>
          </p:pic>
        </p:grpSp>
        <p:pic>
          <p:nvPicPr>
            <p:cNvPr id="26" name="image 10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7704" y="6917"/>
              <a:ext cx="1304" cy="1304"/>
            </a:xfrm>
            <a:prstGeom prst="rect">
              <a:avLst/>
            </a:prstGeom>
          </p:spPr>
        </p:pic>
        <p:pic>
          <p:nvPicPr>
            <p:cNvPr id="27" name="image 10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6539" y="3762"/>
              <a:ext cx="1304" cy="1304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9B4AFCC3-55B6-4A9D-94D3-614AFBFCD1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09955" y="2284535"/>
            <a:ext cx="7584081" cy="25666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20140" y="0"/>
            <a:ext cx="9951720" cy="6858000"/>
            <a:chOff x="1323" y="0"/>
            <a:chExt cx="11754" cy="8100"/>
          </a:xfrm>
        </p:grpSpPr>
        <p:pic>
          <p:nvPicPr>
            <p:cNvPr id="85" name="图片 84" descr="组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/>
            <a:srcRect b="59052"/>
            <a:stretch>
              <a:fillRect/>
            </a:stretch>
          </p:blipFill>
          <p:spPr>
            <a:xfrm flipV="1">
              <a:off x="1323" y="0"/>
              <a:ext cx="11755" cy="1868"/>
            </a:xfrm>
            <a:prstGeom prst="rect">
              <a:avLst/>
            </a:prstGeom>
          </p:spPr>
        </p:pic>
        <p:pic>
          <p:nvPicPr>
            <p:cNvPr id="14" name="图片 13" descr="组 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/>
            <a:srcRect b="59052"/>
            <a:stretch>
              <a:fillRect/>
            </a:stretch>
          </p:blipFill>
          <p:spPr>
            <a:xfrm>
              <a:off x="1323" y="6232"/>
              <a:ext cx="11755" cy="1868"/>
            </a:xfrm>
            <a:prstGeom prst="rect">
              <a:avLst/>
            </a:prstGeom>
          </p:spPr>
        </p:pic>
      </p:grpSp>
      <p:pic>
        <p:nvPicPr>
          <p:cNvPr id="12" name="图片 11" descr="10+2021.10.22+PS+4000x4000px+原创折扇和桃花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7474" y="549487"/>
            <a:ext cx="1942253" cy="194225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-10160" y="-38100"/>
            <a:ext cx="12225020" cy="2761827"/>
            <a:chOff x="-7637" y="-28575"/>
            <a:chExt cx="9168595" cy="2071507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37" y="-28575"/>
              <a:ext cx="2060898" cy="2042932"/>
            </a:xfrm>
            <a:prstGeom prst="rect">
              <a:avLst/>
            </a:prstGeom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0060" y="0"/>
              <a:ext cx="2060898" cy="2042932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 rot="152314">
            <a:off x="447457" y="317890"/>
            <a:ext cx="11604414" cy="6698788"/>
            <a:chOff x="2509" y="1475"/>
            <a:chExt cx="9690" cy="4972"/>
          </a:xfrm>
        </p:grpSpPr>
        <p:sp>
          <p:nvSpPr>
            <p:cNvPr id="7" name="Google Shape;355;p29"/>
            <p:cNvSpPr/>
            <p:nvPr/>
          </p:nvSpPr>
          <p:spPr>
            <a:xfrm rot="-129175">
              <a:off x="2817" y="1839"/>
              <a:ext cx="9382" cy="4609"/>
            </a:xfrm>
            <a:prstGeom prst="roundRect">
              <a:avLst>
                <a:gd name="adj" fmla="val 24491"/>
              </a:avLst>
            </a:prstGeom>
            <a:noFill/>
            <a:ln w="28575" cap="flat" cmpd="sng">
              <a:solidFill>
                <a:schemeClr val="accent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" name="Google Shape;356;p29"/>
            <p:cNvSpPr/>
            <p:nvPr/>
          </p:nvSpPr>
          <p:spPr>
            <a:xfrm rot="-129175">
              <a:off x="2509" y="1475"/>
              <a:ext cx="9382" cy="4609"/>
            </a:xfrm>
            <a:prstGeom prst="roundRect">
              <a:avLst>
                <a:gd name="adj" fmla="val 24491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08094" y="4964853"/>
            <a:ext cx="11205633" cy="1791547"/>
            <a:chOff x="476" y="5864"/>
            <a:chExt cx="13235" cy="2116"/>
          </a:xfrm>
        </p:grpSpPr>
        <p:pic>
          <p:nvPicPr>
            <p:cNvPr id="29" name="image 104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476" y="6772"/>
              <a:ext cx="954" cy="954"/>
            </a:xfrm>
            <a:prstGeom prst="rect">
              <a:avLst/>
            </a:prstGeom>
          </p:spPr>
        </p:pic>
        <p:pic>
          <p:nvPicPr>
            <p:cNvPr id="30" name="image 104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565" y="5864"/>
              <a:ext cx="954" cy="954"/>
            </a:xfrm>
            <a:prstGeom prst="rect">
              <a:avLst/>
            </a:prstGeom>
          </p:spPr>
        </p:pic>
        <p:pic>
          <p:nvPicPr>
            <p:cNvPr id="31" name="image 104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2757" y="6091"/>
              <a:ext cx="954" cy="954"/>
            </a:xfrm>
            <a:prstGeom prst="rect">
              <a:avLst/>
            </a:prstGeom>
          </p:spPr>
        </p:pic>
        <p:pic>
          <p:nvPicPr>
            <p:cNvPr id="32" name="image 104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1730" y="7026"/>
              <a:ext cx="954" cy="954"/>
            </a:xfrm>
            <a:prstGeom prst="rect">
              <a:avLst/>
            </a:prstGeom>
          </p:spPr>
        </p:pic>
      </p:grpSp>
      <p:sp>
        <p:nvSpPr>
          <p:cNvPr id="19" name="Rectangle 8">
            <a:extLst>
              <a:ext uri="{FF2B5EF4-FFF2-40B4-BE49-F238E27FC236}">
                <a16:creationId xmlns:a16="http://schemas.microsoft.com/office/drawing/2014/main" id="{F1071858-2417-438E-A3E1-88DED206E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9469" y="549487"/>
            <a:ext cx="8833061" cy="781752"/>
          </a:xfrm>
          <a:prstGeom prst="rect">
            <a:avLst/>
          </a:prstGeom>
          <a:solidFill>
            <a:srgbClr val="FFF5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lvl="0" algn="ctr">
              <a:lnSpc>
                <a:spcPct val="120000"/>
              </a:lnSpc>
              <a:defRPr/>
            </a:pPr>
            <a:r>
              <a:rPr lang="en-US" altLang="en-US" sz="4000" b="1" dirty="0">
                <a:solidFill>
                  <a:srgbClr val="00384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1. </a:t>
            </a:r>
            <a:r>
              <a:rPr lang="en-US" altLang="en-US" sz="4000" b="1" dirty="0" err="1">
                <a:solidFill>
                  <a:srgbClr val="00384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Tìm</a:t>
            </a:r>
            <a:r>
              <a:rPr lang="en-US" altLang="en-US" sz="4000" b="1" dirty="0">
                <a:solidFill>
                  <a:srgbClr val="00384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 </a:t>
            </a:r>
            <a:r>
              <a:rPr lang="en-US" altLang="en-US" sz="4000" b="1" dirty="0" err="1">
                <a:solidFill>
                  <a:srgbClr val="00384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hiểu</a:t>
            </a:r>
            <a:r>
              <a:rPr lang="en-US" altLang="en-US" sz="4000" b="1" dirty="0">
                <a:solidFill>
                  <a:srgbClr val="00384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 </a:t>
            </a:r>
            <a:r>
              <a:rPr lang="en-US" altLang="en-US" sz="4000" b="1" dirty="0" err="1">
                <a:solidFill>
                  <a:srgbClr val="00384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về</a:t>
            </a:r>
            <a:r>
              <a:rPr lang="en-US" altLang="en-US" sz="4000" b="1" dirty="0">
                <a:solidFill>
                  <a:srgbClr val="00384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 </a:t>
            </a:r>
            <a:r>
              <a:rPr lang="en-US" altLang="en-US" sz="4000" b="1" dirty="0" err="1">
                <a:solidFill>
                  <a:srgbClr val="00384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đồng</a:t>
            </a:r>
            <a:r>
              <a:rPr lang="en-US" altLang="en-US" sz="4000" b="1" dirty="0">
                <a:solidFill>
                  <a:srgbClr val="00384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 </a:t>
            </a:r>
            <a:r>
              <a:rPr lang="en-US" altLang="en-US" sz="4000" b="1" dirty="0" err="1">
                <a:solidFill>
                  <a:srgbClr val="00384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tiền</a:t>
            </a:r>
            <a:r>
              <a:rPr lang="en-US" altLang="en-US" sz="4000" b="1" dirty="0">
                <a:solidFill>
                  <a:srgbClr val="00384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 </a:t>
            </a:r>
            <a:r>
              <a:rPr lang="en-US" altLang="en-US" sz="4000" b="1" dirty="0" err="1">
                <a:solidFill>
                  <a:srgbClr val="00384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việt</a:t>
            </a:r>
            <a:r>
              <a:rPr lang="en-US" altLang="en-US" sz="4000" b="1" dirty="0">
                <a:solidFill>
                  <a:srgbClr val="00384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 Nam.</a:t>
            </a:r>
            <a:endParaRPr kumimoji="0" lang="en-US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3849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1676008-B217-403C-B6A6-56DDAA5DBA9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60406" y="1278589"/>
            <a:ext cx="7919336" cy="21784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BAC275-F1B7-4B55-AF18-6F3009BB289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20643" y="3885818"/>
            <a:ext cx="4189340" cy="217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3642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051,&quot;width&quot;:19200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5485,&quot;width&quot;:786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051,&quot;width&quot;:19200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5485,&quot;width&quot;:786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051,&quot;width&quot;:1920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051,&quot;width&quot;:1920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5485,&quot;width&quot;:7866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051,&quot;width&quot;:1920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051,&quot;width&quot;:19200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051,&quot;width&quot;:19200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5485,&quot;width&quot;:786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051,&quot;width&quot;:19200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051,&quot;width&quot;:19200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051,&quot;width&quot;:19200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5485,&quot;width&quot;:7866}"/>
</p:tagLst>
</file>

<file path=ppt/theme/theme1.xml><?xml version="1.0" encoding="utf-8"?>
<a:theme xmlns:a="http://schemas.openxmlformats.org/drawingml/2006/main" name="9_www.33ppt.com">
  <a:themeElements>
    <a:clrScheme name="自定义 18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B34C"/>
      </a:accent1>
      <a:accent2>
        <a:srgbClr val="FACE53"/>
      </a:accent2>
      <a:accent3>
        <a:srgbClr val="50B34C"/>
      </a:accent3>
      <a:accent4>
        <a:srgbClr val="FACE53"/>
      </a:accent4>
      <a:accent5>
        <a:srgbClr val="50B34C"/>
      </a:accent5>
      <a:accent6>
        <a:srgbClr val="FACE53"/>
      </a:accent6>
      <a:hlink>
        <a:srgbClr val="50B34C"/>
      </a:hlink>
      <a:folHlink>
        <a:srgbClr val="FACE5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oạt độ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Simple Light">
      <a:dk1>
        <a:srgbClr val="003849"/>
      </a:dk1>
      <a:lt1>
        <a:srgbClr val="FFFFFF"/>
      </a:lt1>
      <a:dk2>
        <a:srgbClr val="A775FE"/>
      </a:dk2>
      <a:lt2>
        <a:srgbClr val="E3E7EA"/>
      </a:lt2>
      <a:accent1>
        <a:srgbClr val="FFC86D"/>
      </a:accent1>
      <a:accent2>
        <a:srgbClr val="FEB444"/>
      </a:accent2>
      <a:accent3>
        <a:srgbClr val="FE8966"/>
      </a:accent3>
      <a:accent4>
        <a:srgbClr val="FD6A5E"/>
      </a:accent4>
      <a:accent5>
        <a:srgbClr val="9FE4F5"/>
      </a:accent5>
      <a:accent6>
        <a:srgbClr val="6ED0E7"/>
      </a:accent6>
      <a:hlink>
        <a:srgbClr val="003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ath Subject for Middle School - 7th Grade: Ratio, Proportion and Percent by Slidesgo">
  <a:themeElements>
    <a:clrScheme name="Simple Light">
      <a:dk1>
        <a:srgbClr val="000000"/>
      </a:dk1>
      <a:lt1>
        <a:srgbClr val="FFFFFF"/>
      </a:lt1>
      <a:dk2>
        <a:srgbClr val="46246A"/>
      </a:dk2>
      <a:lt2>
        <a:srgbClr val="EEEEEE"/>
      </a:lt2>
      <a:accent1>
        <a:srgbClr val="F5EF97"/>
      </a:accent1>
      <a:accent2>
        <a:srgbClr val="6E5D7F"/>
      </a:accent2>
      <a:accent3>
        <a:srgbClr val="FF7D7D"/>
      </a:accent3>
      <a:accent4>
        <a:srgbClr val="90EBC0"/>
      </a:accent4>
      <a:accent5>
        <a:srgbClr val="B2DCF3"/>
      </a:accent5>
      <a:accent6>
        <a:srgbClr val="FFCF4D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441</Words>
  <Application>Microsoft Office PowerPoint</Application>
  <PresentationFormat>Widescreen</PresentationFormat>
  <Paragraphs>34</Paragraphs>
  <Slides>20</Slides>
  <Notes>20</Notes>
  <HiddenSlides>0</HiddenSlides>
  <MMClips>2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20</vt:i4>
      </vt:variant>
    </vt:vector>
  </HeadingPairs>
  <TitlesOfParts>
    <vt:vector size="44" baseType="lpstr">
      <vt:lpstr>Anaheim</vt:lpstr>
      <vt:lpstr>Annie Use Your Telescope</vt:lpstr>
      <vt:lpstr>Averta Std CY Bold</vt:lpstr>
      <vt:lpstr>Barriecito</vt:lpstr>
      <vt:lpstr>Boogaloo</vt:lpstr>
      <vt:lpstr>Dekko</vt:lpstr>
      <vt:lpstr>Exo</vt:lpstr>
      <vt:lpstr>Pangolin</vt:lpstr>
      <vt:lpstr>Quicksand Medium</vt:lpstr>
      <vt:lpstr>RocknRoll One</vt:lpstr>
      <vt:lpstr>Arial</vt:lpstr>
      <vt:lpstr>Baloo 2</vt:lpstr>
      <vt:lpstr>Barlow Condensed</vt:lpstr>
      <vt:lpstr>Calibri</vt:lpstr>
      <vt:lpstr>Calibri Light</vt:lpstr>
      <vt:lpstr>Cambria</vt:lpstr>
      <vt:lpstr>Lato</vt:lpstr>
      <vt:lpstr>Open Sans</vt:lpstr>
      <vt:lpstr>Pattaya</vt:lpstr>
      <vt:lpstr>9_www.33ppt.com</vt:lpstr>
      <vt:lpstr>Hoạt động</vt:lpstr>
      <vt:lpstr>4_Office Theme</vt:lpstr>
      <vt:lpstr>Office</vt:lpstr>
      <vt:lpstr>Math Subject for Middle School - 7th Grade: Ratio, Proportion and Percent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Thao Tran</cp:lastModifiedBy>
  <cp:revision>24</cp:revision>
  <dcterms:created xsi:type="dcterms:W3CDTF">2021-06-11T04:16:36Z</dcterms:created>
  <dcterms:modified xsi:type="dcterms:W3CDTF">2025-08-16T08:15:28Z</dcterms:modified>
</cp:coreProperties>
</file>