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1.svg" ContentType="image/svg+xml"/>
  <Override PartName="/ppt/media/image3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8" r:id="rId3"/>
  </p:sldMasterIdLst>
  <p:notesMasterIdLst>
    <p:notesMasterId r:id="rId5"/>
  </p:notesMasterIdLst>
  <p:sldIdLst>
    <p:sldId id="315" r:id="rId4"/>
    <p:sldId id="316" r:id="rId6"/>
    <p:sldId id="317" r:id="rId7"/>
    <p:sldId id="311" r:id="rId8"/>
    <p:sldId id="2640" r:id="rId9"/>
    <p:sldId id="2641" r:id="rId10"/>
    <p:sldId id="2642" r:id="rId11"/>
    <p:sldId id="2643" r:id="rId12"/>
    <p:sldId id="324" r:id="rId13"/>
    <p:sldId id="2644" r:id="rId14"/>
    <p:sldId id="352" r:id="rId15"/>
    <p:sldId id="359" r:id="rId16"/>
    <p:sldId id="360" r:id="rId17"/>
    <p:sldId id="353" r:id="rId18"/>
    <p:sldId id="361" r:id="rId19"/>
    <p:sldId id="354" r:id="rId20"/>
    <p:sldId id="355" r:id="rId21"/>
    <p:sldId id="356" r:id="rId22"/>
    <p:sldId id="362" r:id="rId23"/>
    <p:sldId id="363" r:id="rId24"/>
    <p:sldId id="364" r:id="rId25"/>
    <p:sldId id="340" r:id="rId26"/>
    <p:sldId id="307" r:id="rId27"/>
    <p:sldId id="308" r:id="rId28"/>
    <p:sldId id="341" r:id="rId29"/>
    <p:sldId id="310" r:id="rId30"/>
    <p:sldId id="342" r:id="rId31"/>
    <p:sldId id="343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5C0830-2F7A-482E-841D-1B72A30304FA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243AA6-AF28-4465-8CE3-F4B3663D644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E690C1-67A5-4303-AAF3-885F1516D90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68AEFE-261E-434F-98D5-C732CAF2A42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E690C1-67A5-4303-AAF3-885F1516D90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68AEFE-261E-434F-98D5-C732CAF2A42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E690C1-67A5-4303-AAF3-885F1516D90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68AEFE-261E-434F-98D5-C732CAF2A42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>
          <a:xfrm>
            <a:off x="4972943" y="1914401"/>
            <a:ext cx="6868521" cy="3802956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>
            <a:fillRect/>
          </a:stretch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>
            <a:fillRect/>
          </a:stretch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grpSp>
        <p:nvGrpSpPr>
          <p:cNvPr id="18" name="组合 17"/>
          <p:cNvGrpSpPr/>
          <p:nvPr userDrawn="1"/>
        </p:nvGrpSpPr>
        <p:grpSpPr>
          <a:xfrm>
            <a:off x="5594832" y="1645879"/>
            <a:ext cx="3937628" cy="4096878"/>
            <a:chOff x="5594832" y="1645879"/>
            <a:chExt cx="3937628" cy="4096878"/>
          </a:xfrm>
          <a:solidFill>
            <a:schemeClr val="bg1">
              <a:alpha val="50000"/>
            </a:schemeClr>
          </a:solidFill>
        </p:grpSpPr>
        <p:sp>
          <p:nvSpPr>
            <p:cNvPr id="14" name="平行四边形 13"/>
            <p:cNvSpPr/>
            <p:nvPr userDrawn="1"/>
          </p:nvSpPr>
          <p:spPr>
            <a:xfrm>
              <a:off x="5594832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平行四边形 14"/>
            <p:cNvSpPr/>
            <p:nvPr userDrawn="1"/>
          </p:nvSpPr>
          <p:spPr>
            <a:xfrm>
              <a:off x="5953785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平行四边形 15"/>
            <p:cNvSpPr/>
            <p:nvPr userDrawn="1"/>
          </p:nvSpPr>
          <p:spPr>
            <a:xfrm>
              <a:off x="6312738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平行四边形 16"/>
            <p:cNvSpPr/>
            <p:nvPr userDrawn="1"/>
          </p:nvSpPr>
          <p:spPr>
            <a:xfrm>
              <a:off x="6671690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/>
          <p:cNvSpPr/>
          <p:nvPr userDrawn="1"/>
        </p:nvSpPr>
        <p:spPr>
          <a:xfrm>
            <a:off x="4676504" y="1620479"/>
            <a:ext cx="6736457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图片包含 定居者&#10;&#10;描述已自动生成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91497" y="4112654"/>
            <a:ext cx="2409754" cy="1290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 userDrawn="1"/>
        </p:nvSpPr>
        <p:spPr>
          <a:xfrm>
            <a:off x="2859717" y="2157826"/>
            <a:ext cx="7333163" cy="2580143"/>
          </a:xfrm>
          <a:prstGeom prst="rect">
            <a:avLst/>
          </a:prstGeom>
          <a:solidFill>
            <a:srgbClr val="85D8DE"/>
          </a:solidFill>
          <a:ln w="127000">
            <a:solidFill>
              <a:srgbClr val="85D8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>
            <a:fillRect/>
          </a:stretch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>
            <a:fillRect/>
          </a:stretch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2429417" y="1733396"/>
            <a:ext cx="7333163" cy="2580143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图片包含 定居者&#10;&#10;描述已自动生成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83126" y="3447899"/>
            <a:ext cx="2409754" cy="1290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9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>
            <a:fillRect/>
          </a:stretch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>
            <a:fillRect/>
          </a:stretch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22" name="组合 21"/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1" name="矩形: 圆角 10"/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21" name="组合 20"/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7" name="组合 16"/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3" name="直接连接符 12"/>
                <p:cNvCxnSpPr/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椭圆 14"/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8" name="组合 17"/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9" name="直接连接符 18"/>
                <p:cNvCxnSpPr/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椭圆 19"/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>
            <a:fillRect/>
          </a:stretch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>
            <a:fillRect/>
          </a:stretch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13" name="组合 12"/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4" name="矩形: 圆角 13"/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15" name="组合 14"/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6" name="组合 15"/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20" name="直接连接符 19"/>
                <p:cNvCxnSpPr/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椭圆 20"/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7" name="组合 16"/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8" name="直接连接符 17"/>
                <p:cNvCxnSpPr/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椭圆 18"/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>
            <a:fillRect/>
          </a:stretch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>
            <a:fillRect/>
          </a:stretch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9" name="组合 8"/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0" name="矩形: 圆角 9"/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11" name="组合 10"/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2" name="组合 11"/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6" name="直接连接符 15"/>
                <p:cNvCxnSpPr/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椭圆 16"/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3" name="组合 12"/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4" name="直接连接符 13"/>
                <p:cNvCxnSpPr/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椭圆 14"/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 userDrawn="1"/>
        </p:nvSpPr>
        <p:spPr>
          <a:xfrm>
            <a:off x="1583871" y="935916"/>
            <a:ext cx="9024257" cy="4996542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>
            <a:fillRect/>
          </a:stretch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>
            <a:fillRect/>
          </a:stretch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2" b="4653"/>
          <a:stretch>
            <a:fillRect/>
          </a:stretch>
        </p:blipFill>
        <p:spPr>
          <a:xfrm>
            <a:off x="9806360" y="4313539"/>
            <a:ext cx="2320653" cy="24552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2" name="组合 21"/>
          <p:cNvGrpSpPr/>
          <p:nvPr userDrawn="1"/>
        </p:nvGrpSpPr>
        <p:grpSpPr>
          <a:xfrm>
            <a:off x="5522050" y="925542"/>
            <a:ext cx="3942764" cy="5059622"/>
            <a:chOff x="5522050" y="925542"/>
            <a:chExt cx="3942764" cy="5059622"/>
          </a:xfrm>
          <a:solidFill>
            <a:schemeClr val="bg1">
              <a:alpha val="50000"/>
            </a:schemeClr>
          </a:solidFill>
        </p:grpSpPr>
        <p:sp>
          <p:nvSpPr>
            <p:cNvPr id="23" name="平行四边形 22"/>
            <p:cNvSpPr/>
            <p:nvPr userDrawn="1"/>
          </p:nvSpPr>
          <p:spPr>
            <a:xfrm>
              <a:off x="5882715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平行四边形 23"/>
            <p:cNvSpPr/>
            <p:nvPr userDrawn="1"/>
          </p:nvSpPr>
          <p:spPr>
            <a:xfrm>
              <a:off x="6243380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平行四边形 24"/>
            <p:cNvSpPr/>
            <p:nvPr userDrawn="1"/>
          </p:nvSpPr>
          <p:spPr>
            <a:xfrm>
              <a:off x="6604044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平行四边形 25"/>
            <p:cNvSpPr/>
            <p:nvPr userDrawn="1"/>
          </p:nvSpPr>
          <p:spPr>
            <a:xfrm>
              <a:off x="5522050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矩形 26"/>
          <p:cNvSpPr/>
          <p:nvPr userDrawn="1"/>
        </p:nvSpPr>
        <p:spPr>
          <a:xfrm>
            <a:off x="2429417" y="1620479"/>
            <a:ext cx="7333163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图片 27" descr="图片包含 定居者&#10;&#10;描述已自动生成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024" y="4150526"/>
            <a:ext cx="3309134" cy="17715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7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>
            <a:fillRect/>
          </a:stretch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>
            <a:fillRect/>
          </a:stretch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E690C1-67A5-4303-AAF3-885F1516D90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68AEFE-261E-434F-98D5-C732CAF2A42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4" name="Google Shape;24;p2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8" name="Google Shape;48;p2"/>
          <p:cNvGrpSpPr/>
          <p:nvPr/>
        </p:nvGrpSpPr>
        <p:grpSpPr>
          <a:xfrm>
            <a:off x="1706600" y="1519013"/>
            <a:ext cx="8778800" cy="4651339"/>
            <a:chOff x="1279950" y="824632"/>
            <a:chExt cx="6584100" cy="3648300"/>
          </a:xfrm>
        </p:grpSpPr>
        <p:sp>
          <p:nvSpPr>
            <p:cNvPr id="49" name="Google Shape;49;p2"/>
            <p:cNvSpPr/>
            <p:nvPr/>
          </p:nvSpPr>
          <p:spPr>
            <a:xfrm>
              <a:off x="1279950" y="824632"/>
              <a:ext cx="6584100" cy="3648300"/>
            </a:xfrm>
            <a:prstGeom prst="rect">
              <a:avLst/>
            </a:prstGeom>
            <a:solidFill>
              <a:srgbClr val="19F5C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23825" dir="324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552200" y="1157094"/>
              <a:ext cx="6039600" cy="2497500"/>
            </a:xfrm>
            <a:prstGeom prst="rect">
              <a:avLst/>
            </a:prstGeom>
            <a:solidFill>
              <a:schemeClr val="accent4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1" name="Google Shape;51;p2"/>
          <p:cNvSpPr txBox="1">
            <a:spLocks noGrp="1"/>
          </p:cNvSpPr>
          <p:nvPr>
            <p:ph type="ctrTitle"/>
          </p:nvPr>
        </p:nvSpPr>
        <p:spPr>
          <a:xfrm>
            <a:off x="2237000" y="2371980"/>
            <a:ext cx="7718000" cy="24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 i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52" name="Google Shape;52;p2"/>
          <p:cNvSpPr txBox="1">
            <a:spLocks noGrp="1"/>
          </p:cNvSpPr>
          <p:nvPr>
            <p:ph type="subTitle" idx="1"/>
          </p:nvPr>
        </p:nvSpPr>
        <p:spPr>
          <a:xfrm>
            <a:off x="2237000" y="5343480"/>
            <a:ext cx="7718000" cy="52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/>
        </p:txBody>
      </p:sp>
      <p:sp>
        <p:nvSpPr>
          <p:cNvPr id="53" name="Google Shape;53;p2"/>
          <p:cNvSpPr txBox="1">
            <a:spLocks noGrp="1"/>
          </p:cNvSpPr>
          <p:nvPr>
            <p:ph type="subTitle" idx="2"/>
          </p:nvPr>
        </p:nvSpPr>
        <p:spPr>
          <a:xfrm>
            <a:off x="7995000" y="554749"/>
            <a:ext cx="2490400" cy="679200"/>
          </a:xfrm>
          <a:prstGeom prst="rect">
            <a:avLst/>
          </a:prstGeom>
          <a:solidFill>
            <a:srgbClr val="19F5C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240000" algn="bl" rotWithShape="0">
              <a:srgbClr val="000000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935" i="1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/>
        </p:txBody>
      </p:sp>
      <p:sp>
        <p:nvSpPr>
          <p:cNvPr id="54" name="Google Shape;54;p2"/>
          <p:cNvSpPr/>
          <p:nvPr/>
        </p:nvSpPr>
        <p:spPr>
          <a:xfrm>
            <a:off x="1995633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10029517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6019800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6019800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0029517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2000275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 head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61;p3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62" name="Google Shape;62;p3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63" name="Google Shape;63;p3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6" name="Google Shape;76;p3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0" name="Google Shape;100;p3"/>
          <p:cNvGrpSpPr/>
          <p:nvPr/>
        </p:nvGrpSpPr>
        <p:grpSpPr>
          <a:xfrm>
            <a:off x="1706600" y="1405667"/>
            <a:ext cx="8778800" cy="4336176"/>
            <a:chOff x="1279950" y="1071860"/>
            <a:chExt cx="6584100" cy="3401100"/>
          </a:xfrm>
        </p:grpSpPr>
        <p:sp>
          <p:nvSpPr>
            <p:cNvPr id="101" name="Google Shape;101;p3"/>
            <p:cNvSpPr/>
            <p:nvPr/>
          </p:nvSpPr>
          <p:spPr>
            <a:xfrm>
              <a:off x="1279950" y="1071860"/>
              <a:ext cx="6584100" cy="3401100"/>
            </a:xfrm>
            <a:prstGeom prst="rect">
              <a:avLst/>
            </a:prstGeom>
            <a:solidFill>
              <a:schemeClr val="dk2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23825" dir="3240000" algn="bl" rotWithShape="0">
                <a:schemeClr val="accen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1552200" y="1310539"/>
              <a:ext cx="6039600" cy="2343900"/>
            </a:xfrm>
            <a:prstGeom prst="rect">
              <a:avLst/>
            </a:prstGeom>
            <a:solidFill>
              <a:schemeClr val="accent4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3"/>
          <p:cNvGrpSpPr/>
          <p:nvPr/>
        </p:nvGrpSpPr>
        <p:grpSpPr>
          <a:xfrm>
            <a:off x="2415306" y="2410335"/>
            <a:ext cx="1570059" cy="1570059"/>
            <a:chOff x="1915400" y="1893675"/>
            <a:chExt cx="1288200" cy="1288200"/>
          </a:xfrm>
        </p:grpSpPr>
        <p:sp>
          <p:nvSpPr>
            <p:cNvPr id="104" name="Google Shape;104;p3"/>
            <p:cNvSpPr/>
            <p:nvPr/>
          </p:nvSpPr>
          <p:spPr>
            <a:xfrm>
              <a:off x="1915400" y="1893675"/>
              <a:ext cx="1288200" cy="1288200"/>
            </a:xfrm>
            <a:prstGeom prst="snip1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76200" dir="3240000" algn="bl" rotWithShape="0">
                <a:schemeClr val="accen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2976921" y="1894487"/>
              <a:ext cx="222300" cy="222300"/>
            </a:xfrm>
            <a:prstGeom prst="rtTriangle">
              <a:avLst/>
            </a:prstGeom>
            <a:solidFill>
              <a:schemeClr val="l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4209600" y="2352851"/>
            <a:ext cx="6021200" cy="112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335" i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107" name="Google Shape;107;p3"/>
          <p:cNvSpPr txBox="1">
            <a:spLocks noGrp="1"/>
          </p:cNvSpPr>
          <p:nvPr>
            <p:ph type="title" idx="2" hasCustomPrompt="1"/>
          </p:nvPr>
        </p:nvSpPr>
        <p:spPr>
          <a:xfrm>
            <a:off x="2316167" y="2473183"/>
            <a:ext cx="1717600" cy="12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135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8" name="Google Shape;108;p3"/>
          <p:cNvSpPr txBox="1">
            <a:spLocks noGrp="1"/>
          </p:cNvSpPr>
          <p:nvPr>
            <p:ph type="subTitle" idx="1"/>
          </p:nvPr>
        </p:nvSpPr>
        <p:spPr>
          <a:xfrm>
            <a:off x="4318300" y="3296467"/>
            <a:ext cx="5340000" cy="72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One column text">
  <p:cSld name="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One column text">
  <p:cSld name="1_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One column text">
  <p:cSld name="1_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E690C1-67A5-4303-AAF3-885F1516D90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68AEFE-261E-434F-98D5-C732CAF2A42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E690C1-67A5-4303-AAF3-885F1516D90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68AEFE-261E-434F-98D5-C732CAF2A42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noFill/>
        <a:effectLst/>
      </p:bgPr>
    </p:bg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Table of contents">
  <p:cSld name="Table of contents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8" name="Google Shape;438;p13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439" name="Google Shape;439;p13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440" name="Google Shape;440;p13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3" name="Google Shape;453;p13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4" name="Google Shape;454;p13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8" name="Google Shape;468;p13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9" name="Google Shape;469;p13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0" name="Google Shape;470;p13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1" name="Google Shape;471;p13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2" name="Google Shape;472;p13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3" name="Google Shape;473;p13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4" name="Google Shape;474;p13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5" name="Google Shape;475;p13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6" name="Google Shape;476;p13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0" name="Google Shape;480;p13"/>
          <p:cNvSpPr/>
          <p:nvPr/>
        </p:nvSpPr>
        <p:spPr>
          <a:xfrm>
            <a:off x="967933" y="486027"/>
            <a:ext cx="10232000" cy="7784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600000" algn="bl" rotWithShape="0">
              <a:schemeClr val="accent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3"/>
          </p:nvPr>
        </p:nvSpPr>
        <p:spPr>
          <a:xfrm>
            <a:off x="1705233" y="491767"/>
            <a:ext cx="87816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3" name="Google Shape;1263;p29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264" name="Google Shape;1264;p29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265" name="Google Shape;1265;p29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6" name="Google Shape;1266;p29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7" name="Google Shape;1267;p29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8" name="Google Shape;1268;p29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9" name="Google Shape;1269;p29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0" name="Google Shape;1270;p29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1" name="Google Shape;1271;p29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2" name="Google Shape;1272;p29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3" name="Google Shape;1273;p29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4" name="Google Shape;1274;p29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5" name="Google Shape;1275;p29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6" name="Google Shape;1276;p29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7" name="Google Shape;1277;p29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78" name="Google Shape;1278;p29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9" name="Google Shape;1279;p29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0" name="Google Shape;1280;p29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1" name="Google Shape;1281;p29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2" name="Google Shape;1282;p29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3" name="Google Shape;1283;p29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4" name="Google Shape;1284;p29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9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9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9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9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9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9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9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9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9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9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9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9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9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9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9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9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9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3" name="Google Shape;1303;p30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304" name="Google Shape;1304;p30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305" name="Google Shape;1305;p30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6" name="Google Shape;1306;p30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7" name="Google Shape;1307;p30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8" name="Google Shape;1308;p30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9" name="Google Shape;1309;p30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0" name="Google Shape;1310;p30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1" name="Google Shape;1311;p30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2" name="Google Shape;1312;p30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3" name="Google Shape;1313;p30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4" name="Google Shape;1314;p30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5" name="Google Shape;1315;p30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6" name="Google Shape;1316;p30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7" name="Google Shape;1317;p30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318" name="Google Shape;1318;p30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30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30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30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30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30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30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30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30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30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8" name="Google Shape;1328;p30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9" name="Google Shape;1329;p30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0" name="Google Shape;1330;p30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1" name="Google Shape;1331;p30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2" name="Google Shape;1332;p30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3" name="Google Shape;1333;p30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4" name="Google Shape;1334;p30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5" name="Google Shape;1335;p30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6" name="Google Shape;1336;p30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7" name="Google Shape;1337;p30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8" name="Google Shape;1338;p30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9" name="Google Shape;1339;p30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0" name="Google Shape;1340;p30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30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42" name="Google Shape;1342;p30"/>
          <p:cNvSpPr/>
          <p:nvPr/>
        </p:nvSpPr>
        <p:spPr>
          <a:xfrm>
            <a:off x="960000" y="908000"/>
            <a:ext cx="10272000" cy="50420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660000" algn="bl" rotWithShape="0">
              <a:schemeClr val="accent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Title and three columns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Title and three columns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E690C1-67A5-4303-AAF3-885F1516D90F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68AEFE-261E-434F-98D5-C732CAF2A42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E690C1-67A5-4303-AAF3-885F1516D90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68AEFE-261E-434F-98D5-C732CAF2A42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E690C1-67A5-4303-AAF3-885F1516D90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68AEFE-261E-434F-98D5-C732CAF2A42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E690C1-67A5-4303-AAF3-885F1516D90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68AEFE-261E-434F-98D5-C732CAF2A42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E690C1-67A5-4303-AAF3-885F1516D90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68AEFE-261E-434F-98D5-C732CAF2A42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32" Type="http://schemas.openxmlformats.org/officeDocument/2006/relationships/theme" Target="../theme/theme2.xml"/><Relationship Id="rId31" Type="http://schemas.openxmlformats.org/officeDocument/2006/relationships/image" Target="../media/image5.png"/><Relationship Id="rId30" Type="http://schemas.openxmlformats.org/officeDocument/2006/relationships/slideLayout" Target="../slideLayouts/slideLayout49.xml"/><Relationship Id="rId3" Type="http://schemas.openxmlformats.org/officeDocument/2006/relationships/slideLayout" Target="../slideLayouts/slideLayout22.xml"/><Relationship Id="rId29" Type="http://schemas.openxmlformats.org/officeDocument/2006/relationships/slideLayout" Target="../slideLayouts/slideLayout48.xml"/><Relationship Id="rId28" Type="http://schemas.openxmlformats.org/officeDocument/2006/relationships/slideLayout" Target="../slideLayouts/slideLayout47.xml"/><Relationship Id="rId27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/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3067" y="0"/>
            <a:ext cx="1727360" cy="1727360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  <p:sldLayoutId id="2147483689" r:id="rId21"/>
    <p:sldLayoutId id="2147483690" r:id="rId22"/>
    <p:sldLayoutId id="2147483691" r:id="rId23"/>
    <p:sldLayoutId id="2147483692" r:id="rId24"/>
    <p:sldLayoutId id="2147483693" r:id="rId25"/>
    <p:sldLayoutId id="2147483694" r:id="rId26"/>
    <p:sldLayoutId id="2147483695" r:id="rId27"/>
    <p:sldLayoutId id="2147483696" r:id="rId28"/>
    <p:sldLayoutId id="2147483697" r:id="rId29"/>
    <p:sldLayoutId id="2147483698" r:id="rId3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microsoft.com/office/2007/relationships/hdphoto" Target="../media/image7.wdp"/><Relationship Id="rId1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7.xml"/><Relationship Id="rId6" Type="http://schemas.microsoft.com/office/2007/relationships/hdphoto" Target="../media/image27.wdp"/><Relationship Id="rId5" Type="http://schemas.openxmlformats.org/officeDocument/2006/relationships/image" Target="../media/image26.png"/><Relationship Id="rId4" Type="http://schemas.microsoft.com/office/2007/relationships/hdphoto" Target="../media/image25.wdp"/><Relationship Id="rId3" Type="http://schemas.openxmlformats.org/officeDocument/2006/relationships/image" Target="../media/image24.png"/><Relationship Id="rId2" Type="http://schemas.microsoft.com/office/2007/relationships/hdphoto" Target="../media/image7.wdp"/><Relationship Id="rId1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7.xml"/><Relationship Id="rId5" Type="http://schemas.microsoft.com/office/2007/relationships/hdphoto" Target="../media/image30.wdp"/><Relationship Id="rId4" Type="http://schemas.openxmlformats.org/officeDocument/2006/relationships/image" Target="../media/image29.png"/><Relationship Id="rId3" Type="http://schemas.openxmlformats.org/officeDocument/2006/relationships/image" Target="../media/image28.jpeg"/><Relationship Id="rId2" Type="http://schemas.microsoft.com/office/2007/relationships/hdphoto" Target="../media/image7.wdp"/><Relationship Id="rId1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7.xml"/><Relationship Id="rId5" Type="http://schemas.microsoft.com/office/2007/relationships/hdphoto" Target="../media/image32.wdp"/><Relationship Id="rId4" Type="http://schemas.openxmlformats.org/officeDocument/2006/relationships/image" Target="../media/image31.png"/><Relationship Id="rId3" Type="http://schemas.openxmlformats.org/officeDocument/2006/relationships/image" Target="../media/image28.jpeg"/><Relationship Id="rId2" Type="http://schemas.microsoft.com/office/2007/relationships/hdphoto" Target="../media/image7.wdp"/><Relationship Id="rId1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microsoft.com/office/2007/relationships/hdphoto" Target="../media/image7.wdp"/><Relationship Id="rId1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36.png"/><Relationship Id="rId4" Type="http://schemas.openxmlformats.org/officeDocument/2006/relationships/image" Target="../media/image21.svg"/><Relationship Id="rId3" Type="http://schemas.openxmlformats.org/officeDocument/2006/relationships/image" Target="../media/image35.png"/><Relationship Id="rId2" Type="http://schemas.microsoft.com/office/2007/relationships/hdphoto" Target="../media/image15.wdp"/><Relationship Id="rId1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microsoft.com/office/2007/relationships/hdphoto" Target="../media/image42.wdp"/><Relationship Id="rId7" Type="http://schemas.openxmlformats.org/officeDocument/2006/relationships/image" Target="../media/image41.png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microsoft.com/office/2007/relationships/hdphoto" Target="../media/image7.wdp"/><Relationship Id="rId11" Type="http://schemas.openxmlformats.org/officeDocument/2006/relationships/notesSlide" Target="../notesSlides/notesSlide11.x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audio" Target="../media/audio2.wav"/><Relationship Id="rId7" Type="http://schemas.microsoft.com/office/2007/relationships/hdphoto" Target="../media/image44.wdp"/><Relationship Id="rId6" Type="http://schemas.openxmlformats.org/officeDocument/2006/relationships/image" Target="../media/image43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microsoft.com/office/2007/relationships/hdphoto" Target="../media/image7.wdp"/><Relationship Id="rId10" Type="http://schemas.openxmlformats.org/officeDocument/2006/relationships/notesSlide" Target="../notesSlides/notesSlide12.xml"/><Relationship Id="rId1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7.xml"/><Relationship Id="rId2" Type="http://schemas.microsoft.com/office/2007/relationships/hdphoto" Target="../media/image12.wdp"/><Relationship Id="rId1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7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" Type="http://schemas.microsoft.com/office/2007/relationships/hdphoto" Target="../media/image12.wdp"/><Relationship Id="rId1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3.png"/><Relationship Id="rId2" Type="http://schemas.microsoft.com/office/2007/relationships/hdphoto" Target="../media/image12.wdp"/><Relationship Id="rId1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7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" Type="http://schemas.microsoft.com/office/2007/relationships/hdphoto" Target="../media/image12.wdp"/><Relationship Id="rId1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7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" Type="http://schemas.microsoft.com/office/2007/relationships/hdphoto" Target="../media/image12.wdp"/><Relationship Id="rId1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48.png"/><Relationship Id="rId2" Type="http://schemas.microsoft.com/office/2007/relationships/hdphoto" Target="../media/image15.wdp"/><Relationship Id="rId1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57.GIF"/><Relationship Id="rId8" Type="http://schemas.openxmlformats.org/officeDocument/2006/relationships/image" Target="../media/image56.png"/><Relationship Id="rId7" Type="http://schemas.openxmlformats.org/officeDocument/2006/relationships/image" Target="../media/image55.png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6" Type="http://schemas.openxmlformats.org/officeDocument/2006/relationships/notesSlide" Target="../notesSlides/notesSlide18.xml"/><Relationship Id="rId15" Type="http://schemas.openxmlformats.org/officeDocument/2006/relationships/slideLayout" Target="../slideLayouts/slideLayout12.xml"/><Relationship Id="rId14" Type="http://schemas.microsoft.com/office/2007/relationships/media" Target="../media/media3.mp3"/><Relationship Id="rId13" Type="http://schemas.openxmlformats.org/officeDocument/2006/relationships/audio" Target="../media/media3.mp3"/><Relationship Id="rId12" Type="http://schemas.openxmlformats.org/officeDocument/2006/relationships/image" Target="../media/image58.png"/><Relationship Id="rId11" Type="http://schemas.microsoft.com/office/2007/relationships/media" Target="../media/media2.mp3"/><Relationship Id="rId10" Type="http://schemas.openxmlformats.org/officeDocument/2006/relationships/audio" Target="../media/media2.mp3"/><Relationship Id="rId1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9.xml"/><Relationship Id="rId6" Type="http://schemas.openxmlformats.org/officeDocument/2006/relationships/slideLayout" Target="../slideLayouts/slideLayout12.xml"/><Relationship Id="rId5" Type="http://schemas.openxmlformats.org/officeDocument/2006/relationships/audio" Target="../media/audio2.wav"/><Relationship Id="rId4" Type="http://schemas.openxmlformats.org/officeDocument/2006/relationships/image" Target="../media/image50.png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0.xml"/><Relationship Id="rId6" Type="http://schemas.openxmlformats.org/officeDocument/2006/relationships/slideLayout" Target="../slideLayouts/slideLayout12.xml"/><Relationship Id="rId5" Type="http://schemas.openxmlformats.org/officeDocument/2006/relationships/audio" Target="../media/audio2.wav"/><Relationship Id="rId4" Type="http://schemas.openxmlformats.org/officeDocument/2006/relationships/image" Target="../media/image59.png"/><Relationship Id="rId3" Type="http://schemas.openxmlformats.org/officeDocument/2006/relationships/image" Target="../media/image50.png"/><Relationship Id="rId2" Type="http://schemas.openxmlformats.org/officeDocument/2006/relationships/image" Target="../media/image51.png"/><Relationship Id="rId1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9" Type="http://schemas.microsoft.com/office/2007/relationships/media" Target="../media/media4.mp3"/><Relationship Id="rId8" Type="http://schemas.openxmlformats.org/officeDocument/2006/relationships/audio" Target="../media/media4.mp3"/><Relationship Id="rId7" Type="http://schemas.openxmlformats.org/officeDocument/2006/relationships/image" Target="../media/image57.GIF"/><Relationship Id="rId6" Type="http://schemas.openxmlformats.org/officeDocument/2006/relationships/image" Target="../media/image62.png"/><Relationship Id="rId5" Type="http://schemas.microsoft.com/office/2007/relationships/hdphoto" Target="../media/image61.wdp"/><Relationship Id="rId4" Type="http://schemas.openxmlformats.org/officeDocument/2006/relationships/image" Target="../media/image60.png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2" Type="http://schemas.openxmlformats.org/officeDocument/2006/relationships/notesSlide" Target="../notesSlides/notesSlide21.xml"/><Relationship Id="rId11" Type="http://schemas.openxmlformats.org/officeDocument/2006/relationships/slideLayout" Target="../slideLayouts/slideLayout12.xml"/><Relationship Id="rId10" Type="http://schemas.openxmlformats.org/officeDocument/2006/relationships/image" Target="../media/image58.png"/><Relationship Id="rId1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63.png"/><Relationship Id="rId2" Type="http://schemas.microsoft.com/office/2007/relationships/hdphoto" Target="../media/image7.wdp"/><Relationship Id="rId1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64.png"/><Relationship Id="rId2" Type="http://schemas.microsoft.com/office/2007/relationships/hdphoto" Target="../media/image7.wdp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6.png"/><Relationship Id="rId2" Type="http://schemas.microsoft.com/office/2007/relationships/hdphoto" Target="../media/image15.wdp"/><Relationship Id="rId1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7.png"/><Relationship Id="rId2" Type="http://schemas.microsoft.com/office/2007/relationships/hdphoto" Target="../media/image12.wdp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audio1.wav"/><Relationship Id="rId1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audio1.wav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audio1.wav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audio1.wav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microsoft.com/office/2007/relationships/hdphoto" Target="../media/image15.wdp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5000"/>
                    </a14:imgEffect>
                    <a14:imgEffect>
                      <a14:sharpenSoften amount="1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1469" y="350091"/>
            <a:ext cx="2261812" cy="1109568"/>
          </a:xfrm>
          <a:prstGeom prst="rect">
            <a:avLst/>
          </a:prstGeom>
        </p:spPr>
      </p:pic>
      <p:sp>
        <p:nvSpPr>
          <p:cNvPr id="4" name="Freeform 2"/>
          <p:cNvSpPr/>
          <p:nvPr/>
        </p:nvSpPr>
        <p:spPr>
          <a:xfrm>
            <a:off x="297752" y="1647825"/>
            <a:ext cx="3255073" cy="5143500"/>
          </a:xfrm>
          <a:custGeom>
            <a:avLst/>
            <a:gdLst/>
            <a:ahLst/>
            <a:cxnLst/>
            <a:rect l="l" t="t" r="r" b="b"/>
            <a:pathLst>
              <a:path w="5462397" h="8229600">
                <a:moveTo>
                  <a:pt x="0" y="0"/>
                </a:moveTo>
                <a:lnTo>
                  <a:pt x="5462396" y="0"/>
                </a:lnTo>
                <a:lnTo>
                  <a:pt x="54623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Rectangle: Rounded Corners 4"/>
          <p:cNvSpPr/>
          <p:nvPr/>
        </p:nvSpPr>
        <p:spPr>
          <a:xfrm>
            <a:off x="3371851" y="1657350"/>
            <a:ext cx="8362950" cy="3076575"/>
          </a:xfrm>
          <a:prstGeom prst="roundRect">
            <a:avLst/>
          </a:prstGeom>
          <a:solidFill>
            <a:schemeClr val="lt1">
              <a:alpha val="7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2941" y="2466135"/>
            <a:ext cx="8047417" cy="17923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333798465491500829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rcRect/>
          <a:stretch>
            <a:fillRect/>
          </a:stretch>
        </p:blipFill>
        <p:spPr>
          <a:xfrm>
            <a:off x="20" y="0"/>
            <a:ext cx="12191980" cy="6857990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3252" y="81789"/>
            <a:ext cx="705680" cy="5244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5000"/>
                    </a14:imgEffect>
                    <a14:imgEffect>
                      <a14:sharpenSoften amount="1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/>
          <p:cNvSpPr/>
          <p:nvPr/>
        </p:nvSpPr>
        <p:spPr>
          <a:xfrm>
            <a:off x="278296" y="265043"/>
            <a:ext cx="11677730" cy="6334540"/>
          </a:xfrm>
          <a:prstGeom prst="roundRect">
            <a:avLst>
              <a:gd name="adj" fmla="val 9972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737791" y="886339"/>
            <a:ext cx="9503229" cy="4379162"/>
            <a:chOff x="538843" y="989833"/>
            <a:chExt cx="11088007" cy="479501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4000"/>
                      </a14:imgEffect>
                      <a14:imgEffect>
                        <a14:sharpenSoften amount="3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150" y="1073150"/>
              <a:ext cx="11061700" cy="47117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538843" y="989833"/>
              <a:ext cx="1959428" cy="11492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  <p:pic>
        <p:nvPicPr>
          <p:cNvPr id="19" name="Picture 18" descr="Không có mô tả.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>
            <a:fillRect/>
          </a:stretch>
        </p:blipFill>
        <p:spPr bwMode="auto">
          <a:xfrm>
            <a:off x="561285" y="656653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24"/>
          <p:cNvSpPr/>
          <p:nvPr/>
        </p:nvSpPr>
        <p:spPr>
          <a:xfrm>
            <a:off x="4242245" y="5265501"/>
            <a:ext cx="3707509" cy="9235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9  +  5  =  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710126" y="959172"/>
            <a:ext cx="3267722" cy="1789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23" name="Thought Bubble: Cloud 22"/>
          <p:cNvSpPr/>
          <p:nvPr/>
        </p:nvSpPr>
        <p:spPr>
          <a:xfrm>
            <a:off x="3741851" y="594249"/>
            <a:ext cx="3401465" cy="1852052"/>
          </a:xfrm>
          <a:prstGeom prst="cloudCallout">
            <a:avLst>
              <a:gd name="adj1" fmla="val -55591"/>
              <a:gd name="adj2" fmla="val 55029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tất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bông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175594" y="594249"/>
            <a:ext cx="3267722" cy="1789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26" name="Thought Bubble: Cloud 25"/>
          <p:cNvSpPr/>
          <p:nvPr/>
        </p:nvSpPr>
        <p:spPr>
          <a:xfrm>
            <a:off x="8429147" y="959171"/>
            <a:ext cx="3401465" cy="1424725"/>
          </a:xfrm>
          <a:prstGeom prst="cloudCallout">
            <a:avLst>
              <a:gd name="adj1" fmla="val -55591"/>
              <a:gd name="adj2" fmla="val 55029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tính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5000"/>
                    </a14:imgEffect>
                    <a14:imgEffect>
                      <a14:sharpenSoften amount="1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/>
          <p:cNvSpPr/>
          <p:nvPr/>
        </p:nvSpPr>
        <p:spPr>
          <a:xfrm>
            <a:off x="278296" y="265043"/>
            <a:ext cx="11677730" cy="6334540"/>
          </a:xfrm>
          <a:prstGeom prst="roundRect">
            <a:avLst>
              <a:gd name="adj" fmla="val 9972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 flipH="1">
            <a:off x="727771" y="2361454"/>
            <a:ext cx="633767" cy="614624"/>
            <a:chOff x="1180524" y="481715"/>
            <a:chExt cx="2317638" cy="2247631"/>
          </a:xfrm>
        </p:grpSpPr>
        <p:sp>
          <p:nvSpPr>
            <p:cNvPr id="6" name="Freeform 1"/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-1" fmla="*/ 129700 w 2262025"/>
                <a:gd name="connsiteY0-2" fmla="*/ 786368 h 2242639"/>
                <a:gd name="connsiteX1-3" fmla="*/ 86568 w 2262025"/>
                <a:gd name="connsiteY1-4" fmla="*/ 562082 h 2242639"/>
                <a:gd name="connsiteX2-5" fmla="*/ 276349 w 2262025"/>
                <a:gd name="connsiteY2-6" fmla="*/ 424059 h 2242639"/>
                <a:gd name="connsiteX3-7" fmla="*/ 690417 w 2262025"/>
                <a:gd name="connsiteY3-8" fmla="*/ 424059 h 2242639"/>
                <a:gd name="connsiteX4-9" fmla="*/ 724923 w 2262025"/>
                <a:gd name="connsiteY4-10" fmla="*/ 320542 h 2242639"/>
                <a:gd name="connsiteX5-11" fmla="*/ 768055 w 2262025"/>
                <a:gd name="connsiteY5-12" fmla="*/ 165267 h 2242639"/>
                <a:gd name="connsiteX6-13" fmla="*/ 1026848 w 2262025"/>
                <a:gd name="connsiteY6-14" fmla="*/ 35870 h 2242639"/>
                <a:gd name="connsiteX7-15" fmla="*/ 1199376 w 2262025"/>
                <a:gd name="connsiteY7-16" fmla="*/ 35870 h 2242639"/>
                <a:gd name="connsiteX8-17" fmla="*/ 1406410 w 2262025"/>
                <a:gd name="connsiteY8-18" fmla="*/ 9991 h 2242639"/>
                <a:gd name="connsiteX9-19" fmla="*/ 1673829 w 2262025"/>
                <a:gd name="connsiteY9-20" fmla="*/ 225651 h 2242639"/>
                <a:gd name="connsiteX10-21" fmla="*/ 1699708 w 2262025"/>
                <a:gd name="connsiteY10-22" fmla="*/ 458565 h 2242639"/>
                <a:gd name="connsiteX11-23" fmla="*/ 1880863 w 2262025"/>
                <a:gd name="connsiteY11-24" fmla="*/ 424059 h 2242639"/>
                <a:gd name="connsiteX12-25" fmla="*/ 2156908 w 2262025"/>
                <a:gd name="connsiteY12-26" fmla="*/ 639719 h 2242639"/>
                <a:gd name="connsiteX13-27" fmla="*/ 2113776 w 2262025"/>
                <a:gd name="connsiteY13-28" fmla="*/ 786368 h 2242639"/>
                <a:gd name="connsiteX14-29" fmla="*/ 2225919 w 2262025"/>
                <a:gd name="connsiteY14-30" fmla="*/ 846753 h 2242639"/>
                <a:gd name="connsiteX15-31" fmla="*/ 2243172 w 2262025"/>
                <a:gd name="connsiteY15-32" fmla="*/ 1200436 h 2242639"/>
                <a:gd name="connsiteX16-33" fmla="*/ 1975753 w 2262025"/>
                <a:gd name="connsiteY16-34" fmla="*/ 1390217 h 2242639"/>
                <a:gd name="connsiteX17-35" fmla="*/ 2087897 w 2262025"/>
                <a:gd name="connsiteY17-36" fmla="*/ 1536867 h 2242639"/>
                <a:gd name="connsiteX18-37" fmla="*/ 2096523 w 2262025"/>
                <a:gd name="connsiteY18-38" fmla="*/ 1812912 h 2242639"/>
                <a:gd name="connsiteX19-39" fmla="*/ 1906742 w 2262025"/>
                <a:gd name="connsiteY19-40" fmla="*/ 1942308 h 2242639"/>
                <a:gd name="connsiteX20-41" fmla="*/ 1785972 w 2262025"/>
                <a:gd name="connsiteY20-42" fmla="*/ 2192474 h 2242639"/>
                <a:gd name="connsiteX21-43" fmla="*/ 1501300 w 2262025"/>
                <a:gd name="connsiteY21-44" fmla="*/ 2226980 h 2242639"/>
                <a:gd name="connsiteX22-45" fmla="*/ 1208002 w 2262025"/>
                <a:gd name="connsiteY22-46" fmla="*/ 2002693 h 2242639"/>
                <a:gd name="connsiteX23-47" fmla="*/ 1113112 w 2262025"/>
                <a:gd name="connsiteY23-48" fmla="*/ 1709395 h 2242639"/>
                <a:gd name="connsiteX24-49" fmla="*/ 1000968 w 2262025"/>
                <a:gd name="connsiteY24-50" fmla="*/ 2140716 h 2242639"/>
                <a:gd name="connsiteX25-51" fmla="*/ 526515 w 2262025"/>
                <a:gd name="connsiteY25-52" fmla="*/ 2132089 h 2242639"/>
                <a:gd name="connsiteX26-53" fmla="*/ 466131 w 2262025"/>
                <a:gd name="connsiteY26-54" fmla="*/ 1959561 h 2242639"/>
                <a:gd name="connsiteX27-55" fmla="*/ 138327 w 2262025"/>
                <a:gd name="connsiteY27-56" fmla="*/ 1812912 h 2242639"/>
                <a:gd name="connsiteX28-57" fmla="*/ 302229 w 2262025"/>
                <a:gd name="connsiteY28-58" fmla="*/ 1355712 h 2242639"/>
                <a:gd name="connsiteX29-59" fmla="*/ 155580 w 2262025"/>
                <a:gd name="connsiteY29-60" fmla="*/ 1321206 h 2242639"/>
                <a:gd name="connsiteX30-61" fmla="*/ 304 w 2262025"/>
                <a:gd name="connsiteY30-62" fmla="*/ 1019282 h 2242639"/>
                <a:gd name="connsiteX31-63" fmla="*/ 129700 w 2262025"/>
                <a:gd name="connsiteY31-64" fmla="*/ 786368 h 2242639"/>
                <a:gd name="connsiteX0-65" fmla="*/ 129700 w 2262025"/>
                <a:gd name="connsiteY0-66" fmla="*/ 786368 h 2236200"/>
                <a:gd name="connsiteX1-67" fmla="*/ 86568 w 2262025"/>
                <a:gd name="connsiteY1-68" fmla="*/ 562082 h 2236200"/>
                <a:gd name="connsiteX2-69" fmla="*/ 276349 w 2262025"/>
                <a:gd name="connsiteY2-70" fmla="*/ 424059 h 2236200"/>
                <a:gd name="connsiteX3-71" fmla="*/ 690417 w 2262025"/>
                <a:gd name="connsiteY3-72" fmla="*/ 424059 h 2236200"/>
                <a:gd name="connsiteX4-73" fmla="*/ 724923 w 2262025"/>
                <a:gd name="connsiteY4-74" fmla="*/ 320542 h 2236200"/>
                <a:gd name="connsiteX5-75" fmla="*/ 768055 w 2262025"/>
                <a:gd name="connsiteY5-76" fmla="*/ 165267 h 2236200"/>
                <a:gd name="connsiteX6-77" fmla="*/ 1026848 w 2262025"/>
                <a:gd name="connsiteY6-78" fmla="*/ 35870 h 2236200"/>
                <a:gd name="connsiteX7-79" fmla="*/ 1199376 w 2262025"/>
                <a:gd name="connsiteY7-80" fmla="*/ 35870 h 2236200"/>
                <a:gd name="connsiteX8-81" fmla="*/ 1406410 w 2262025"/>
                <a:gd name="connsiteY8-82" fmla="*/ 9991 h 2236200"/>
                <a:gd name="connsiteX9-83" fmla="*/ 1673829 w 2262025"/>
                <a:gd name="connsiteY9-84" fmla="*/ 225651 h 2236200"/>
                <a:gd name="connsiteX10-85" fmla="*/ 1699708 w 2262025"/>
                <a:gd name="connsiteY10-86" fmla="*/ 458565 h 2236200"/>
                <a:gd name="connsiteX11-87" fmla="*/ 1880863 w 2262025"/>
                <a:gd name="connsiteY11-88" fmla="*/ 424059 h 2236200"/>
                <a:gd name="connsiteX12-89" fmla="*/ 2156908 w 2262025"/>
                <a:gd name="connsiteY12-90" fmla="*/ 639719 h 2236200"/>
                <a:gd name="connsiteX13-91" fmla="*/ 2113776 w 2262025"/>
                <a:gd name="connsiteY13-92" fmla="*/ 786368 h 2236200"/>
                <a:gd name="connsiteX14-93" fmla="*/ 2225919 w 2262025"/>
                <a:gd name="connsiteY14-94" fmla="*/ 846753 h 2236200"/>
                <a:gd name="connsiteX15-95" fmla="*/ 2243172 w 2262025"/>
                <a:gd name="connsiteY15-96" fmla="*/ 1200436 h 2236200"/>
                <a:gd name="connsiteX16-97" fmla="*/ 1975753 w 2262025"/>
                <a:gd name="connsiteY16-98" fmla="*/ 1390217 h 2236200"/>
                <a:gd name="connsiteX17-99" fmla="*/ 2087897 w 2262025"/>
                <a:gd name="connsiteY17-100" fmla="*/ 1536867 h 2236200"/>
                <a:gd name="connsiteX18-101" fmla="*/ 2096523 w 2262025"/>
                <a:gd name="connsiteY18-102" fmla="*/ 1812912 h 2236200"/>
                <a:gd name="connsiteX19-103" fmla="*/ 1906742 w 2262025"/>
                <a:gd name="connsiteY19-104" fmla="*/ 1942308 h 2236200"/>
                <a:gd name="connsiteX20-105" fmla="*/ 1785972 w 2262025"/>
                <a:gd name="connsiteY20-106" fmla="*/ 2192474 h 2236200"/>
                <a:gd name="connsiteX21-107" fmla="*/ 1458168 w 2262025"/>
                <a:gd name="connsiteY21-108" fmla="*/ 2218354 h 2236200"/>
                <a:gd name="connsiteX22-109" fmla="*/ 1208002 w 2262025"/>
                <a:gd name="connsiteY22-110" fmla="*/ 2002693 h 2236200"/>
                <a:gd name="connsiteX23-111" fmla="*/ 1113112 w 2262025"/>
                <a:gd name="connsiteY23-112" fmla="*/ 1709395 h 2236200"/>
                <a:gd name="connsiteX24-113" fmla="*/ 1000968 w 2262025"/>
                <a:gd name="connsiteY24-114" fmla="*/ 2140716 h 2236200"/>
                <a:gd name="connsiteX25-115" fmla="*/ 526515 w 2262025"/>
                <a:gd name="connsiteY25-116" fmla="*/ 2132089 h 2236200"/>
                <a:gd name="connsiteX26-117" fmla="*/ 466131 w 2262025"/>
                <a:gd name="connsiteY26-118" fmla="*/ 1959561 h 2236200"/>
                <a:gd name="connsiteX27-119" fmla="*/ 138327 w 2262025"/>
                <a:gd name="connsiteY27-120" fmla="*/ 1812912 h 2236200"/>
                <a:gd name="connsiteX28-121" fmla="*/ 302229 w 2262025"/>
                <a:gd name="connsiteY28-122" fmla="*/ 1355712 h 2236200"/>
                <a:gd name="connsiteX29-123" fmla="*/ 155580 w 2262025"/>
                <a:gd name="connsiteY29-124" fmla="*/ 1321206 h 2236200"/>
                <a:gd name="connsiteX30-125" fmla="*/ 304 w 2262025"/>
                <a:gd name="connsiteY30-126" fmla="*/ 1019282 h 2236200"/>
                <a:gd name="connsiteX31-127" fmla="*/ 129700 w 2262025"/>
                <a:gd name="connsiteY31-128" fmla="*/ 786368 h 2236200"/>
                <a:gd name="connsiteX0-129" fmla="*/ 129700 w 2262025"/>
                <a:gd name="connsiteY0-130" fmla="*/ 786368 h 2233050"/>
                <a:gd name="connsiteX1-131" fmla="*/ 86568 w 2262025"/>
                <a:gd name="connsiteY1-132" fmla="*/ 562082 h 2233050"/>
                <a:gd name="connsiteX2-133" fmla="*/ 276349 w 2262025"/>
                <a:gd name="connsiteY2-134" fmla="*/ 424059 h 2233050"/>
                <a:gd name="connsiteX3-135" fmla="*/ 690417 w 2262025"/>
                <a:gd name="connsiteY3-136" fmla="*/ 424059 h 2233050"/>
                <a:gd name="connsiteX4-137" fmla="*/ 724923 w 2262025"/>
                <a:gd name="connsiteY4-138" fmla="*/ 320542 h 2233050"/>
                <a:gd name="connsiteX5-139" fmla="*/ 768055 w 2262025"/>
                <a:gd name="connsiteY5-140" fmla="*/ 165267 h 2233050"/>
                <a:gd name="connsiteX6-141" fmla="*/ 1026848 w 2262025"/>
                <a:gd name="connsiteY6-142" fmla="*/ 35870 h 2233050"/>
                <a:gd name="connsiteX7-143" fmla="*/ 1199376 w 2262025"/>
                <a:gd name="connsiteY7-144" fmla="*/ 35870 h 2233050"/>
                <a:gd name="connsiteX8-145" fmla="*/ 1406410 w 2262025"/>
                <a:gd name="connsiteY8-146" fmla="*/ 9991 h 2233050"/>
                <a:gd name="connsiteX9-147" fmla="*/ 1673829 w 2262025"/>
                <a:gd name="connsiteY9-148" fmla="*/ 225651 h 2233050"/>
                <a:gd name="connsiteX10-149" fmla="*/ 1699708 w 2262025"/>
                <a:gd name="connsiteY10-150" fmla="*/ 458565 h 2233050"/>
                <a:gd name="connsiteX11-151" fmla="*/ 1880863 w 2262025"/>
                <a:gd name="connsiteY11-152" fmla="*/ 424059 h 2233050"/>
                <a:gd name="connsiteX12-153" fmla="*/ 2156908 w 2262025"/>
                <a:gd name="connsiteY12-154" fmla="*/ 639719 h 2233050"/>
                <a:gd name="connsiteX13-155" fmla="*/ 2113776 w 2262025"/>
                <a:gd name="connsiteY13-156" fmla="*/ 786368 h 2233050"/>
                <a:gd name="connsiteX14-157" fmla="*/ 2225919 w 2262025"/>
                <a:gd name="connsiteY14-158" fmla="*/ 846753 h 2233050"/>
                <a:gd name="connsiteX15-159" fmla="*/ 2243172 w 2262025"/>
                <a:gd name="connsiteY15-160" fmla="*/ 1200436 h 2233050"/>
                <a:gd name="connsiteX16-161" fmla="*/ 1975753 w 2262025"/>
                <a:gd name="connsiteY16-162" fmla="*/ 1390217 h 2233050"/>
                <a:gd name="connsiteX17-163" fmla="*/ 2087897 w 2262025"/>
                <a:gd name="connsiteY17-164" fmla="*/ 1536867 h 2233050"/>
                <a:gd name="connsiteX18-165" fmla="*/ 2096523 w 2262025"/>
                <a:gd name="connsiteY18-166" fmla="*/ 1812912 h 2233050"/>
                <a:gd name="connsiteX19-167" fmla="*/ 1906742 w 2262025"/>
                <a:gd name="connsiteY19-168" fmla="*/ 1942308 h 2233050"/>
                <a:gd name="connsiteX20-169" fmla="*/ 1760092 w 2262025"/>
                <a:gd name="connsiteY20-170" fmla="*/ 2183847 h 2233050"/>
                <a:gd name="connsiteX21-171" fmla="*/ 1458168 w 2262025"/>
                <a:gd name="connsiteY21-172" fmla="*/ 2218354 h 2233050"/>
                <a:gd name="connsiteX22-173" fmla="*/ 1208002 w 2262025"/>
                <a:gd name="connsiteY22-174" fmla="*/ 2002693 h 2233050"/>
                <a:gd name="connsiteX23-175" fmla="*/ 1113112 w 2262025"/>
                <a:gd name="connsiteY23-176" fmla="*/ 1709395 h 2233050"/>
                <a:gd name="connsiteX24-177" fmla="*/ 1000968 w 2262025"/>
                <a:gd name="connsiteY24-178" fmla="*/ 2140716 h 2233050"/>
                <a:gd name="connsiteX25-179" fmla="*/ 526515 w 2262025"/>
                <a:gd name="connsiteY25-180" fmla="*/ 2132089 h 2233050"/>
                <a:gd name="connsiteX26-181" fmla="*/ 466131 w 2262025"/>
                <a:gd name="connsiteY26-182" fmla="*/ 1959561 h 2233050"/>
                <a:gd name="connsiteX27-183" fmla="*/ 138327 w 2262025"/>
                <a:gd name="connsiteY27-184" fmla="*/ 1812912 h 2233050"/>
                <a:gd name="connsiteX28-185" fmla="*/ 302229 w 2262025"/>
                <a:gd name="connsiteY28-186" fmla="*/ 1355712 h 2233050"/>
                <a:gd name="connsiteX29-187" fmla="*/ 155580 w 2262025"/>
                <a:gd name="connsiteY29-188" fmla="*/ 1321206 h 2233050"/>
                <a:gd name="connsiteX30-189" fmla="*/ 304 w 2262025"/>
                <a:gd name="connsiteY30-190" fmla="*/ 1019282 h 2233050"/>
                <a:gd name="connsiteX31-191" fmla="*/ 129700 w 2262025"/>
                <a:gd name="connsiteY31-192" fmla="*/ 786368 h 2233050"/>
                <a:gd name="connsiteX0-193" fmla="*/ 129700 w 2262025"/>
                <a:gd name="connsiteY0-194" fmla="*/ 786368 h 2238369"/>
                <a:gd name="connsiteX1-195" fmla="*/ 86568 w 2262025"/>
                <a:gd name="connsiteY1-196" fmla="*/ 562082 h 2238369"/>
                <a:gd name="connsiteX2-197" fmla="*/ 276349 w 2262025"/>
                <a:gd name="connsiteY2-198" fmla="*/ 424059 h 2238369"/>
                <a:gd name="connsiteX3-199" fmla="*/ 690417 w 2262025"/>
                <a:gd name="connsiteY3-200" fmla="*/ 424059 h 2238369"/>
                <a:gd name="connsiteX4-201" fmla="*/ 724923 w 2262025"/>
                <a:gd name="connsiteY4-202" fmla="*/ 320542 h 2238369"/>
                <a:gd name="connsiteX5-203" fmla="*/ 768055 w 2262025"/>
                <a:gd name="connsiteY5-204" fmla="*/ 165267 h 2238369"/>
                <a:gd name="connsiteX6-205" fmla="*/ 1026848 w 2262025"/>
                <a:gd name="connsiteY6-206" fmla="*/ 35870 h 2238369"/>
                <a:gd name="connsiteX7-207" fmla="*/ 1199376 w 2262025"/>
                <a:gd name="connsiteY7-208" fmla="*/ 35870 h 2238369"/>
                <a:gd name="connsiteX8-209" fmla="*/ 1406410 w 2262025"/>
                <a:gd name="connsiteY8-210" fmla="*/ 9991 h 2238369"/>
                <a:gd name="connsiteX9-211" fmla="*/ 1673829 w 2262025"/>
                <a:gd name="connsiteY9-212" fmla="*/ 225651 h 2238369"/>
                <a:gd name="connsiteX10-213" fmla="*/ 1699708 w 2262025"/>
                <a:gd name="connsiteY10-214" fmla="*/ 458565 h 2238369"/>
                <a:gd name="connsiteX11-215" fmla="*/ 1880863 w 2262025"/>
                <a:gd name="connsiteY11-216" fmla="*/ 424059 h 2238369"/>
                <a:gd name="connsiteX12-217" fmla="*/ 2156908 w 2262025"/>
                <a:gd name="connsiteY12-218" fmla="*/ 639719 h 2238369"/>
                <a:gd name="connsiteX13-219" fmla="*/ 2113776 w 2262025"/>
                <a:gd name="connsiteY13-220" fmla="*/ 786368 h 2238369"/>
                <a:gd name="connsiteX14-221" fmla="*/ 2225919 w 2262025"/>
                <a:gd name="connsiteY14-222" fmla="*/ 846753 h 2238369"/>
                <a:gd name="connsiteX15-223" fmla="*/ 2243172 w 2262025"/>
                <a:gd name="connsiteY15-224" fmla="*/ 1200436 h 2238369"/>
                <a:gd name="connsiteX16-225" fmla="*/ 1975753 w 2262025"/>
                <a:gd name="connsiteY16-226" fmla="*/ 1390217 h 2238369"/>
                <a:gd name="connsiteX17-227" fmla="*/ 2087897 w 2262025"/>
                <a:gd name="connsiteY17-228" fmla="*/ 1536867 h 2238369"/>
                <a:gd name="connsiteX18-229" fmla="*/ 2096523 w 2262025"/>
                <a:gd name="connsiteY18-230" fmla="*/ 1812912 h 2238369"/>
                <a:gd name="connsiteX19-231" fmla="*/ 1906742 w 2262025"/>
                <a:gd name="connsiteY19-232" fmla="*/ 1942308 h 2238369"/>
                <a:gd name="connsiteX20-233" fmla="*/ 1760092 w 2262025"/>
                <a:gd name="connsiteY20-234" fmla="*/ 2183847 h 2238369"/>
                <a:gd name="connsiteX21-235" fmla="*/ 1458168 w 2262025"/>
                <a:gd name="connsiteY21-236" fmla="*/ 2218354 h 2238369"/>
                <a:gd name="connsiteX22-237" fmla="*/ 1208002 w 2262025"/>
                <a:gd name="connsiteY22-238" fmla="*/ 2002693 h 2238369"/>
                <a:gd name="connsiteX23-239" fmla="*/ 1113112 w 2262025"/>
                <a:gd name="connsiteY23-240" fmla="*/ 1709395 h 2238369"/>
                <a:gd name="connsiteX24-241" fmla="*/ 1000968 w 2262025"/>
                <a:gd name="connsiteY24-242" fmla="*/ 2140716 h 2238369"/>
                <a:gd name="connsiteX25-243" fmla="*/ 586900 w 2262025"/>
                <a:gd name="connsiteY25-244" fmla="*/ 2226979 h 2238369"/>
                <a:gd name="connsiteX26-245" fmla="*/ 466131 w 2262025"/>
                <a:gd name="connsiteY26-246" fmla="*/ 1959561 h 2238369"/>
                <a:gd name="connsiteX27-247" fmla="*/ 138327 w 2262025"/>
                <a:gd name="connsiteY27-248" fmla="*/ 1812912 h 2238369"/>
                <a:gd name="connsiteX28-249" fmla="*/ 302229 w 2262025"/>
                <a:gd name="connsiteY28-250" fmla="*/ 1355712 h 2238369"/>
                <a:gd name="connsiteX29-251" fmla="*/ 155580 w 2262025"/>
                <a:gd name="connsiteY29-252" fmla="*/ 1321206 h 2238369"/>
                <a:gd name="connsiteX30-253" fmla="*/ 304 w 2262025"/>
                <a:gd name="connsiteY30-254" fmla="*/ 1019282 h 2238369"/>
                <a:gd name="connsiteX31-255" fmla="*/ 129700 w 2262025"/>
                <a:gd name="connsiteY31-256" fmla="*/ 786368 h 2238369"/>
                <a:gd name="connsiteX0-257" fmla="*/ 129700 w 2262025"/>
                <a:gd name="connsiteY0-258" fmla="*/ 786368 h 2234757"/>
                <a:gd name="connsiteX1-259" fmla="*/ 86568 w 2262025"/>
                <a:gd name="connsiteY1-260" fmla="*/ 562082 h 2234757"/>
                <a:gd name="connsiteX2-261" fmla="*/ 276349 w 2262025"/>
                <a:gd name="connsiteY2-262" fmla="*/ 424059 h 2234757"/>
                <a:gd name="connsiteX3-263" fmla="*/ 690417 w 2262025"/>
                <a:gd name="connsiteY3-264" fmla="*/ 424059 h 2234757"/>
                <a:gd name="connsiteX4-265" fmla="*/ 724923 w 2262025"/>
                <a:gd name="connsiteY4-266" fmla="*/ 320542 h 2234757"/>
                <a:gd name="connsiteX5-267" fmla="*/ 768055 w 2262025"/>
                <a:gd name="connsiteY5-268" fmla="*/ 165267 h 2234757"/>
                <a:gd name="connsiteX6-269" fmla="*/ 1026848 w 2262025"/>
                <a:gd name="connsiteY6-270" fmla="*/ 35870 h 2234757"/>
                <a:gd name="connsiteX7-271" fmla="*/ 1199376 w 2262025"/>
                <a:gd name="connsiteY7-272" fmla="*/ 35870 h 2234757"/>
                <a:gd name="connsiteX8-273" fmla="*/ 1406410 w 2262025"/>
                <a:gd name="connsiteY8-274" fmla="*/ 9991 h 2234757"/>
                <a:gd name="connsiteX9-275" fmla="*/ 1673829 w 2262025"/>
                <a:gd name="connsiteY9-276" fmla="*/ 225651 h 2234757"/>
                <a:gd name="connsiteX10-277" fmla="*/ 1699708 w 2262025"/>
                <a:gd name="connsiteY10-278" fmla="*/ 458565 h 2234757"/>
                <a:gd name="connsiteX11-279" fmla="*/ 1880863 w 2262025"/>
                <a:gd name="connsiteY11-280" fmla="*/ 424059 h 2234757"/>
                <a:gd name="connsiteX12-281" fmla="*/ 2156908 w 2262025"/>
                <a:gd name="connsiteY12-282" fmla="*/ 639719 h 2234757"/>
                <a:gd name="connsiteX13-283" fmla="*/ 2113776 w 2262025"/>
                <a:gd name="connsiteY13-284" fmla="*/ 786368 h 2234757"/>
                <a:gd name="connsiteX14-285" fmla="*/ 2225919 w 2262025"/>
                <a:gd name="connsiteY14-286" fmla="*/ 846753 h 2234757"/>
                <a:gd name="connsiteX15-287" fmla="*/ 2243172 w 2262025"/>
                <a:gd name="connsiteY15-288" fmla="*/ 1200436 h 2234757"/>
                <a:gd name="connsiteX16-289" fmla="*/ 1975753 w 2262025"/>
                <a:gd name="connsiteY16-290" fmla="*/ 1390217 h 2234757"/>
                <a:gd name="connsiteX17-291" fmla="*/ 2087897 w 2262025"/>
                <a:gd name="connsiteY17-292" fmla="*/ 1536867 h 2234757"/>
                <a:gd name="connsiteX18-293" fmla="*/ 2096523 w 2262025"/>
                <a:gd name="connsiteY18-294" fmla="*/ 1812912 h 2234757"/>
                <a:gd name="connsiteX19-295" fmla="*/ 1906742 w 2262025"/>
                <a:gd name="connsiteY19-296" fmla="*/ 1942308 h 2234757"/>
                <a:gd name="connsiteX20-297" fmla="*/ 1760092 w 2262025"/>
                <a:gd name="connsiteY20-298" fmla="*/ 2183847 h 2234757"/>
                <a:gd name="connsiteX21-299" fmla="*/ 1458168 w 2262025"/>
                <a:gd name="connsiteY21-300" fmla="*/ 2218354 h 2234757"/>
                <a:gd name="connsiteX22-301" fmla="*/ 1208002 w 2262025"/>
                <a:gd name="connsiteY22-302" fmla="*/ 2002693 h 2234757"/>
                <a:gd name="connsiteX23-303" fmla="*/ 1113112 w 2262025"/>
                <a:gd name="connsiteY23-304" fmla="*/ 1709395 h 2234757"/>
                <a:gd name="connsiteX24-305" fmla="*/ 1000968 w 2262025"/>
                <a:gd name="connsiteY24-306" fmla="*/ 2140716 h 2234757"/>
                <a:gd name="connsiteX25-307" fmla="*/ 586900 w 2262025"/>
                <a:gd name="connsiteY25-308" fmla="*/ 2226979 h 2234757"/>
                <a:gd name="connsiteX26-309" fmla="*/ 466131 w 2262025"/>
                <a:gd name="connsiteY26-310" fmla="*/ 1959561 h 2234757"/>
                <a:gd name="connsiteX27-311" fmla="*/ 138327 w 2262025"/>
                <a:gd name="connsiteY27-312" fmla="*/ 1812912 h 2234757"/>
                <a:gd name="connsiteX28-313" fmla="*/ 302229 w 2262025"/>
                <a:gd name="connsiteY28-314" fmla="*/ 1355712 h 2234757"/>
                <a:gd name="connsiteX29-315" fmla="*/ 155580 w 2262025"/>
                <a:gd name="connsiteY29-316" fmla="*/ 1321206 h 2234757"/>
                <a:gd name="connsiteX30-317" fmla="*/ 304 w 2262025"/>
                <a:gd name="connsiteY30-318" fmla="*/ 1019282 h 2234757"/>
                <a:gd name="connsiteX31-319" fmla="*/ 129700 w 2262025"/>
                <a:gd name="connsiteY31-320" fmla="*/ 786368 h 2234757"/>
                <a:gd name="connsiteX0-321" fmla="*/ 129700 w 2262025"/>
                <a:gd name="connsiteY0-322" fmla="*/ 786368 h 2237156"/>
                <a:gd name="connsiteX1-323" fmla="*/ 86568 w 2262025"/>
                <a:gd name="connsiteY1-324" fmla="*/ 562082 h 2237156"/>
                <a:gd name="connsiteX2-325" fmla="*/ 276349 w 2262025"/>
                <a:gd name="connsiteY2-326" fmla="*/ 424059 h 2237156"/>
                <a:gd name="connsiteX3-327" fmla="*/ 690417 w 2262025"/>
                <a:gd name="connsiteY3-328" fmla="*/ 424059 h 2237156"/>
                <a:gd name="connsiteX4-329" fmla="*/ 724923 w 2262025"/>
                <a:gd name="connsiteY4-330" fmla="*/ 320542 h 2237156"/>
                <a:gd name="connsiteX5-331" fmla="*/ 768055 w 2262025"/>
                <a:gd name="connsiteY5-332" fmla="*/ 165267 h 2237156"/>
                <a:gd name="connsiteX6-333" fmla="*/ 1026848 w 2262025"/>
                <a:gd name="connsiteY6-334" fmla="*/ 35870 h 2237156"/>
                <a:gd name="connsiteX7-335" fmla="*/ 1199376 w 2262025"/>
                <a:gd name="connsiteY7-336" fmla="*/ 35870 h 2237156"/>
                <a:gd name="connsiteX8-337" fmla="*/ 1406410 w 2262025"/>
                <a:gd name="connsiteY8-338" fmla="*/ 9991 h 2237156"/>
                <a:gd name="connsiteX9-339" fmla="*/ 1673829 w 2262025"/>
                <a:gd name="connsiteY9-340" fmla="*/ 225651 h 2237156"/>
                <a:gd name="connsiteX10-341" fmla="*/ 1699708 w 2262025"/>
                <a:gd name="connsiteY10-342" fmla="*/ 458565 h 2237156"/>
                <a:gd name="connsiteX11-343" fmla="*/ 1880863 w 2262025"/>
                <a:gd name="connsiteY11-344" fmla="*/ 424059 h 2237156"/>
                <a:gd name="connsiteX12-345" fmla="*/ 2156908 w 2262025"/>
                <a:gd name="connsiteY12-346" fmla="*/ 639719 h 2237156"/>
                <a:gd name="connsiteX13-347" fmla="*/ 2113776 w 2262025"/>
                <a:gd name="connsiteY13-348" fmla="*/ 786368 h 2237156"/>
                <a:gd name="connsiteX14-349" fmla="*/ 2225919 w 2262025"/>
                <a:gd name="connsiteY14-350" fmla="*/ 846753 h 2237156"/>
                <a:gd name="connsiteX15-351" fmla="*/ 2243172 w 2262025"/>
                <a:gd name="connsiteY15-352" fmla="*/ 1200436 h 2237156"/>
                <a:gd name="connsiteX16-353" fmla="*/ 1975753 w 2262025"/>
                <a:gd name="connsiteY16-354" fmla="*/ 1390217 h 2237156"/>
                <a:gd name="connsiteX17-355" fmla="*/ 2087897 w 2262025"/>
                <a:gd name="connsiteY17-356" fmla="*/ 1536867 h 2237156"/>
                <a:gd name="connsiteX18-357" fmla="*/ 2096523 w 2262025"/>
                <a:gd name="connsiteY18-358" fmla="*/ 1812912 h 2237156"/>
                <a:gd name="connsiteX19-359" fmla="*/ 1906742 w 2262025"/>
                <a:gd name="connsiteY19-360" fmla="*/ 1942308 h 2237156"/>
                <a:gd name="connsiteX20-361" fmla="*/ 1760092 w 2262025"/>
                <a:gd name="connsiteY20-362" fmla="*/ 2183847 h 2237156"/>
                <a:gd name="connsiteX21-363" fmla="*/ 1458168 w 2262025"/>
                <a:gd name="connsiteY21-364" fmla="*/ 2218354 h 2237156"/>
                <a:gd name="connsiteX22-365" fmla="*/ 1208002 w 2262025"/>
                <a:gd name="connsiteY22-366" fmla="*/ 2002693 h 2237156"/>
                <a:gd name="connsiteX23-367" fmla="*/ 1113112 w 2262025"/>
                <a:gd name="connsiteY23-368" fmla="*/ 1709395 h 2237156"/>
                <a:gd name="connsiteX24-369" fmla="*/ 1000968 w 2262025"/>
                <a:gd name="connsiteY24-370" fmla="*/ 2140716 h 2237156"/>
                <a:gd name="connsiteX25-371" fmla="*/ 586900 w 2262025"/>
                <a:gd name="connsiteY25-372" fmla="*/ 2226979 h 2237156"/>
                <a:gd name="connsiteX26-373" fmla="*/ 431625 w 2262025"/>
                <a:gd name="connsiteY26-374" fmla="*/ 1976814 h 2237156"/>
                <a:gd name="connsiteX27-375" fmla="*/ 138327 w 2262025"/>
                <a:gd name="connsiteY27-376" fmla="*/ 1812912 h 2237156"/>
                <a:gd name="connsiteX28-377" fmla="*/ 302229 w 2262025"/>
                <a:gd name="connsiteY28-378" fmla="*/ 1355712 h 2237156"/>
                <a:gd name="connsiteX29-379" fmla="*/ 155580 w 2262025"/>
                <a:gd name="connsiteY29-380" fmla="*/ 1321206 h 2237156"/>
                <a:gd name="connsiteX30-381" fmla="*/ 304 w 2262025"/>
                <a:gd name="connsiteY30-382" fmla="*/ 1019282 h 2237156"/>
                <a:gd name="connsiteX31-383" fmla="*/ 129700 w 2262025"/>
                <a:gd name="connsiteY31-384" fmla="*/ 786368 h 2237156"/>
                <a:gd name="connsiteX0-385" fmla="*/ 129700 w 2262025"/>
                <a:gd name="connsiteY0-386" fmla="*/ 786368 h 2237156"/>
                <a:gd name="connsiteX1-387" fmla="*/ 86568 w 2262025"/>
                <a:gd name="connsiteY1-388" fmla="*/ 562082 h 2237156"/>
                <a:gd name="connsiteX2-389" fmla="*/ 276349 w 2262025"/>
                <a:gd name="connsiteY2-390" fmla="*/ 424059 h 2237156"/>
                <a:gd name="connsiteX3-391" fmla="*/ 690417 w 2262025"/>
                <a:gd name="connsiteY3-392" fmla="*/ 424059 h 2237156"/>
                <a:gd name="connsiteX4-393" fmla="*/ 724923 w 2262025"/>
                <a:gd name="connsiteY4-394" fmla="*/ 320542 h 2237156"/>
                <a:gd name="connsiteX5-395" fmla="*/ 768055 w 2262025"/>
                <a:gd name="connsiteY5-396" fmla="*/ 165267 h 2237156"/>
                <a:gd name="connsiteX6-397" fmla="*/ 1026848 w 2262025"/>
                <a:gd name="connsiteY6-398" fmla="*/ 35870 h 2237156"/>
                <a:gd name="connsiteX7-399" fmla="*/ 1199376 w 2262025"/>
                <a:gd name="connsiteY7-400" fmla="*/ 35870 h 2237156"/>
                <a:gd name="connsiteX8-401" fmla="*/ 1406410 w 2262025"/>
                <a:gd name="connsiteY8-402" fmla="*/ 9991 h 2237156"/>
                <a:gd name="connsiteX9-403" fmla="*/ 1673829 w 2262025"/>
                <a:gd name="connsiteY9-404" fmla="*/ 225651 h 2237156"/>
                <a:gd name="connsiteX10-405" fmla="*/ 1699708 w 2262025"/>
                <a:gd name="connsiteY10-406" fmla="*/ 458565 h 2237156"/>
                <a:gd name="connsiteX11-407" fmla="*/ 1880863 w 2262025"/>
                <a:gd name="connsiteY11-408" fmla="*/ 424059 h 2237156"/>
                <a:gd name="connsiteX12-409" fmla="*/ 2156908 w 2262025"/>
                <a:gd name="connsiteY12-410" fmla="*/ 639719 h 2237156"/>
                <a:gd name="connsiteX13-411" fmla="*/ 2113776 w 2262025"/>
                <a:gd name="connsiteY13-412" fmla="*/ 786368 h 2237156"/>
                <a:gd name="connsiteX14-413" fmla="*/ 2225919 w 2262025"/>
                <a:gd name="connsiteY14-414" fmla="*/ 846753 h 2237156"/>
                <a:gd name="connsiteX15-415" fmla="*/ 2243172 w 2262025"/>
                <a:gd name="connsiteY15-416" fmla="*/ 1200436 h 2237156"/>
                <a:gd name="connsiteX16-417" fmla="*/ 1975753 w 2262025"/>
                <a:gd name="connsiteY16-418" fmla="*/ 1390217 h 2237156"/>
                <a:gd name="connsiteX17-419" fmla="*/ 2087897 w 2262025"/>
                <a:gd name="connsiteY17-420" fmla="*/ 1536867 h 2237156"/>
                <a:gd name="connsiteX18-421" fmla="*/ 2096523 w 2262025"/>
                <a:gd name="connsiteY18-422" fmla="*/ 1812912 h 2237156"/>
                <a:gd name="connsiteX19-423" fmla="*/ 1906742 w 2262025"/>
                <a:gd name="connsiteY19-424" fmla="*/ 1942308 h 2237156"/>
                <a:gd name="connsiteX20-425" fmla="*/ 1760092 w 2262025"/>
                <a:gd name="connsiteY20-426" fmla="*/ 2183847 h 2237156"/>
                <a:gd name="connsiteX21-427" fmla="*/ 1458168 w 2262025"/>
                <a:gd name="connsiteY21-428" fmla="*/ 2218354 h 2237156"/>
                <a:gd name="connsiteX22-429" fmla="*/ 1208002 w 2262025"/>
                <a:gd name="connsiteY22-430" fmla="*/ 2002693 h 2237156"/>
                <a:gd name="connsiteX23-431" fmla="*/ 1113112 w 2262025"/>
                <a:gd name="connsiteY23-432" fmla="*/ 1709395 h 2237156"/>
                <a:gd name="connsiteX24-433" fmla="*/ 1000968 w 2262025"/>
                <a:gd name="connsiteY24-434" fmla="*/ 2140716 h 2237156"/>
                <a:gd name="connsiteX25-435" fmla="*/ 586900 w 2262025"/>
                <a:gd name="connsiteY25-436" fmla="*/ 2226979 h 2237156"/>
                <a:gd name="connsiteX26-437" fmla="*/ 431625 w 2262025"/>
                <a:gd name="connsiteY26-438" fmla="*/ 1976814 h 2237156"/>
                <a:gd name="connsiteX27-439" fmla="*/ 138327 w 2262025"/>
                <a:gd name="connsiteY27-440" fmla="*/ 1812912 h 2237156"/>
                <a:gd name="connsiteX28-441" fmla="*/ 302229 w 2262025"/>
                <a:gd name="connsiteY28-442" fmla="*/ 1355712 h 2237156"/>
                <a:gd name="connsiteX29-443" fmla="*/ 155580 w 2262025"/>
                <a:gd name="connsiteY29-444" fmla="*/ 1321206 h 2237156"/>
                <a:gd name="connsiteX30-445" fmla="*/ 304 w 2262025"/>
                <a:gd name="connsiteY30-446" fmla="*/ 1019282 h 2237156"/>
                <a:gd name="connsiteX31-447" fmla="*/ 129700 w 2262025"/>
                <a:gd name="connsiteY31-448" fmla="*/ 786368 h 2237156"/>
                <a:gd name="connsiteX0-449" fmla="*/ 129700 w 2262025"/>
                <a:gd name="connsiteY0-450" fmla="*/ 786368 h 2237156"/>
                <a:gd name="connsiteX1-451" fmla="*/ 86568 w 2262025"/>
                <a:gd name="connsiteY1-452" fmla="*/ 562082 h 2237156"/>
                <a:gd name="connsiteX2-453" fmla="*/ 276349 w 2262025"/>
                <a:gd name="connsiteY2-454" fmla="*/ 424059 h 2237156"/>
                <a:gd name="connsiteX3-455" fmla="*/ 690417 w 2262025"/>
                <a:gd name="connsiteY3-456" fmla="*/ 424059 h 2237156"/>
                <a:gd name="connsiteX4-457" fmla="*/ 724923 w 2262025"/>
                <a:gd name="connsiteY4-458" fmla="*/ 320542 h 2237156"/>
                <a:gd name="connsiteX5-459" fmla="*/ 768055 w 2262025"/>
                <a:gd name="connsiteY5-460" fmla="*/ 165267 h 2237156"/>
                <a:gd name="connsiteX6-461" fmla="*/ 1026848 w 2262025"/>
                <a:gd name="connsiteY6-462" fmla="*/ 35870 h 2237156"/>
                <a:gd name="connsiteX7-463" fmla="*/ 1199376 w 2262025"/>
                <a:gd name="connsiteY7-464" fmla="*/ 35870 h 2237156"/>
                <a:gd name="connsiteX8-465" fmla="*/ 1406410 w 2262025"/>
                <a:gd name="connsiteY8-466" fmla="*/ 9991 h 2237156"/>
                <a:gd name="connsiteX9-467" fmla="*/ 1673829 w 2262025"/>
                <a:gd name="connsiteY9-468" fmla="*/ 225651 h 2237156"/>
                <a:gd name="connsiteX10-469" fmla="*/ 1699708 w 2262025"/>
                <a:gd name="connsiteY10-470" fmla="*/ 458565 h 2237156"/>
                <a:gd name="connsiteX11-471" fmla="*/ 1880863 w 2262025"/>
                <a:gd name="connsiteY11-472" fmla="*/ 424059 h 2237156"/>
                <a:gd name="connsiteX12-473" fmla="*/ 2156908 w 2262025"/>
                <a:gd name="connsiteY12-474" fmla="*/ 639719 h 2237156"/>
                <a:gd name="connsiteX13-475" fmla="*/ 2113776 w 2262025"/>
                <a:gd name="connsiteY13-476" fmla="*/ 786368 h 2237156"/>
                <a:gd name="connsiteX14-477" fmla="*/ 2225919 w 2262025"/>
                <a:gd name="connsiteY14-478" fmla="*/ 846753 h 2237156"/>
                <a:gd name="connsiteX15-479" fmla="*/ 2243172 w 2262025"/>
                <a:gd name="connsiteY15-480" fmla="*/ 1200436 h 2237156"/>
                <a:gd name="connsiteX16-481" fmla="*/ 1975753 w 2262025"/>
                <a:gd name="connsiteY16-482" fmla="*/ 1390217 h 2237156"/>
                <a:gd name="connsiteX17-483" fmla="*/ 2087897 w 2262025"/>
                <a:gd name="connsiteY17-484" fmla="*/ 1536867 h 2237156"/>
                <a:gd name="connsiteX18-485" fmla="*/ 2096523 w 2262025"/>
                <a:gd name="connsiteY18-486" fmla="*/ 1812912 h 2237156"/>
                <a:gd name="connsiteX19-487" fmla="*/ 1906742 w 2262025"/>
                <a:gd name="connsiteY19-488" fmla="*/ 1942308 h 2237156"/>
                <a:gd name="connsiteX20-489" fmla="*/ 1760092 w 2262025"/>
                <a:gd name="connsiteY20-490" fmla="*/ 2183847 h 2237156"/>
                <a:gd name="connsiteX21-491" fmla="*/ 1458168 w 2262025"/>
                <a:gd name="connsiteY21-492" fmla="*/ 2218354 h 2237156"/>
                <a:gd name="connsiteX22-493" fmla="*/ 1208002 w 2262025"/>
                <a:gd name="connsiteY22-494" fmla="*/ 2002693 h 2237156"/>
                <a:gd name="connsiteX23-495" fmla="*/ 1113112 w 2262025"/>
                <a:gd name="connsiteY23-496" fmla="*/ 1709395 h 2237156"/>
                <a:gd name="connsiteX24-497" fmla="*/ 1000968 w 2262025"/>
                <a:gd name="connsiteY24-498" fmla="*/ 2140716 h 2237156"/>
                <a:gd name="connsiteX25-499" fmla="*/ 586900 w 2262025"/>
                <a:gd name="connsiteY25-500" fmla="*/ 2226979 h 2237156"/>
                <a:gd name="connsiteX26-501" fmla="*/ 431625 w 2262025"/>
                <a:gd name="connsiteY26-502" fmla="*/ 1976814 h 2237156"/>
                <a:gd name="connsiteX27-503" fmla="*/ 138327 w 2262025"/>
                <a:gd name="connsiteY27-504" fmla="*/ 1812912 h 2237156"/>
                <a:gd name="connsiteX28-505" fmla="*/ 302229 w 2262025"/>
                <a:gd name="connsiteY28-506" fmla="*/ 1355712 h 2237156"/>
                <a:gd name="connsiteX29-507" fmla="*/ 155580 w 2262025"/>
                <a:gd name="connsiteY29-508" fmla="*/ 1321206 h 2237156"/>
                <a:gd name="connsiteX30-509" fmla="*/ 304 w 2262025"/>
                <a:gd name="connsiteY30-510" fmla="*/ 1019282 h 2237156"/>
                <a:gd name="connsiteX31-511" fmla="*/ 129700 w 2262025"/>
                <a:gd name="connsiteY31-512" fmla="*/ 786368 h 2237156"/>
                <a:gd name="connsiteX0-513" fmla="*/ 129700 w 2262025"/>
                <a:gd name="connsiteY0-514" fmla="*/ 786368 h 2237156"/>
                <a:gd name="connsiteX1-515" fmla="*/ 86568 w 2262025"/>
                <a:gd name="connsiteY1-516" fmla="*/ 562082 h 2237156"/>
                <a:gd name="connsiteX2-517" fmla="*/ 276349 w 2262025"/>
                <a:gd name="connsiteY2-518" fmla="*/ 424059 h 2237156"/>
                <a:gd name="connsiteX3-519" fmla="*/ 690417 w 2262025"/>
                <a:gd name="connsiteY3-520" fmla="*/ 424059 h 2237156"/>
                <a:gd name="connsiteX4-521" fmla="*/ 724923 w 2262025"/>
                <a:gd name="connsiteY4-522" fmla="*/ 320542 h 2237156"/>
                <a:gd name="connsiteX5-523" fmla="*/ 768055 w 2262025"/>
                <a:gd name="connsiteY5-524" fmla="*/ 165267 h 2237156"/>
                <a:gd name="connsiteX6-525" fmla="*/ 1026848 w 2262025"/>
                <a:gd name="connsiteY6-526" fmla="*/ 35870 h 2237156"/>
                <a:gd name="connsiteX7-527" fmla="*/ 1199376 w 2262025"/>
                <a:gd name="connsiteY7-528" fmla="*/ 35870 h 2237156"/>
                <a:gd name="connsiteX8-529" fmla="*/ 1406410 w 2262025"/>
                <a:gd name="connsiteY8-530" fmla="*/ 9991 h 2237156"/>
                <a:gd name="connsiteX9-531" fmla="*/ 1673829 w 2262025"/>
                <a:gd name="connsiteY9-532" fmla="*/ 225651 h 2237156"/>
                <a:gd name="connsiteX10-533" fmla="*/ 1699708 w 2262025"/>
                <a:gd name="connsiteY10-534" fmla="*/ 458565 h 2237156"/>
                <a:gd name="connsiteX11-535" fmla="*/ 1880863 w 2262025"/>
                <a:gd name="connsiteY11-536" fmla="*/ 424059 h 2237156"/>
                <a:gd name="connsiteX12-537" fmla="*/ 2156908 w 2262025"/>
                <a:gd name="connsiteY12-538" fmla="*/ 639719 h 2237156"/>
                <a:gd name="connsiteX13-539" fmla="*/ 2113776 w 2262025"/>
                <a:gd name="connsiteY13-540" fmla="*/ 786368 h 2237156"/>
                <a:gd name="connsiteX14-541" fmla="*/ 2225919 w 2262025"/>
                <a:gd name="connsiteY14-542" fmla="*/ 846753 h 2237156"/>
                <a:gd name="connsiteX15-543" fmla="*/ 2243172 w 2262025"/>
                <a:gd name="connsiteY15-544" fmla="*/ 1200436 h 2237156"/>
                <a:gd name="connsiteX16-545" fmla="*/ 1975753 w 2262025"/>
                <a:gd name="connsiteY16-546" fmla="*/ 1390217 h 2237156"/>
                <a:gd name="connsiteX17-547" fmla="*/ 2087897 w 2262025"/>
                <a:gd name="connsiteY17-548" fmla="*/ 1536867 h 2237156"/>
                <a:gd name="connsiteX18-549" fmla="*/ 2096523 w 2262025"/>
                <a:gd name="connsiteY18-550" fmla="*/ 1812912 h 2237156"/>
                <a:gd name="connsiteX19-551" fmla="*/ 1906742 w 2262025"/>
                <a:gd name="connsiteY19-552" fmla="*/ 1942308 h 2237156"/>
                <a:gd name="connsiteX20-553" fmla="*/ 1760092 w 2262025"/>
                <a:gd name="connsiteY20-554" fmla="*/ 2183847 h 2237156"/>
                <a:gd name="connsiteX21-555" fmla="*/ 1458168 w 2262025"/>
                <a:gd name="connsiteY21-556" fmla="*/ 2218354 h 2237156"/>
                <a:gd name="connsiteX22-557" fmla="*/ 1208002 w 2262025"/>
                <a:gd name="connsiteY22-558" fmla="*/ 2002693 h 2237156"/>
                <a:gd name="connsiteX23-559" fmla="*/ 1113112 w 2262025"/>
                <a:gd name="connsiteY23-560" fmla="*/ 1709395 h 2237156"/>
                <a:gd name="connsiteX24-561" fmla="*/ 1000968 w 2262025"/>
                <a:gd name="connsiteY24-562" fmla="*/ 2140716 h 2237156"/>
                <a:gd name="connsiteX25-563" fmla="*/ 586900 w 2262025"/>
                <a:gd name="connsiteY25-564" fmla="*/ 2226979 h 2237156"/>
                <a:gd name="connsiteX26-565" fmla="*/ 431625 w 2262025"/>
                <a:gd name="connsiteY26-566" fmla="*/ 1976814 h 2237156"/>
                <a:gd name="connsiteX27-567" fmla="*/ 138327 w 2262025"/>
                <a:gd name="connsiteY27-568" fmla="*/ 1812912 h 2237156"/>
                <a:gd name="connsiteX28-569" fmla="*/ 302229 w 2262025"/>
                <a:gd name="connsiteY28-570" fmla="*/ 1355712 h 2237156"/>
                <a:gd name="connsiteX29-571" fmla="*/ 155580 w 2262025"/>
                <a:gd name="connsiteY29-572" fmla="*/ 1321206 h 2237156"/>
                <a:gd name="connsiteX30-573" fmla="*/ 304 w 2262025"/>
                <a:gd name="connsiteY30-574" fmla="*/ 1019282 h 2237156"/>
                <a:gd name="connsiteX31-575" fmla="*/ 129700 w 2262025"/>
                <a:gd name="connsiteY31-576" fmla="*/ 786368 h 2237156"/>
                <a:gd name="connsiteX0-577" fmla="*/ 129625 w 2261950"/>
                <a:gd name="connsiteY0-578" fmla="*/ 786368 h 2237156"/>
                <a:gd name="connsiteX1-579" fmla="*/ 86493 w 2261950"/>
                <a:gd name="connsiteY1-580" fmla="*/ 562082 h 2237156"/>
                <a:gd name="connsiteX2-581" fmla="*/ 276274 w 2261950"/>
                <a:gd name="connsiteY2-582" fmla="*/ 424059 h 2237156"/>
                <a:gd name="connsiteX3-583" fmla="*/ 690342 w 2261950"/>
                <a:gd name="connsiteY3-584" fmla="*/ 424059 h 2237156"/>
                <a:gd name="connsiteX4-585" fmla="*/ 724848 w 2261950"/>
                <a:gd name="connsiteY4-586" fmla="*/ 320542 h 2237156"/>
                <a:gd name="connsiteX5-587" fmla="*/ 767980 w 2261950"/>
                <a:gd name="connsiteY5-588" fmla="*/ 165267 h 2237156"/>
                <a:gd name="connsiteX6-589" fmla="*/ 1026773 w 2261950"/>
                <a:gd name="connsiteY6-590" fmla="*/ 35870 h 2237156"/>
                <a:gd name="connsiteX7-591" fmla="*/ 1199301 w 2261950"/>
                <a:gd name="connsiteY7-592" fmla="*/ 35870 h 2237156"/>
                <a:gd name="connsiteX8-593" fmla="*/ 1406335 w 2261950"/>
                <a:gd name="connsiteY8-594" fmla="*/ 9991 h 2237156"/>
                <a:gd name="connsiteX9-595" fmla="*/ 1673754 w 2261950"/>
                <a:gd name="connsiteY9-596" fmla="*/ 225651 h 2237156"/>
                <a:gd name="connsiteX10-597" fmla="*/ 1699633 w 2261950"/>
                <a:gd name="connsiteY10-598" fmla="*/ 458565 h 2237156"/>
                <a:gd name="connsiteX11-599" fmla="*/ 1880788 w 2261950"/>
                <a:gd name="connsiteY11-600" fmla="*/ 424059 h 2237156"/>
                <a:gd name="connsiteX12-601" fmla="*/ 2156833 w 2261950"/>
                <a:gd name="connsiteY12-602" fmla="*/ 639719 h 2237156"/>
                <a:gd name="connsiteX13-603" fmla="*/ 2113701 w 2261950"/>
                <a:gd name="connsiteY13-604" fmla="*/ 786368 h 2237156"/>
                <a:gd name="connsiteX14-605" fmla="*/ 2225844 w 2261950"/>
                <a:gd name="connsiteY14-606" fmla="*/ 846753 h 2237156"/>
                <a:gd name="connsiteX15-607" fmla="*/ 2243097 w 2261950"/>
                <a:gd name="connsiteY15-608" fmla="*/ 1200436 h 2237156"/>
                <a:gd name="connsiteX16-609" fmla="*/ 1975678 w 2261950"/>
                <a:gd name="connsiteY16-610" fmla="*/ 1390217 h 2237156"/>
                <a:gd name="connsiteX17-611" fmla="*/ 2087822 w 2261950"/>
                <a:gd name="connsiteY17-612" fmla="*/ 1536867 h 2237156"/>
                <a:gd name="connsiteX18-613" fmla="*/ 2096448 w 2261950"/>
                <a:gd name="connsiteY18-614" fmla="*/ 1812912 h 2237156"/>
                <a:gd name="connsiteX19-615" fmla="*/ 1906667 w 2261950"/>
                <a:gd name="connsiteY19-616" fmla="*/ 1942308 h 2237156"/>
                <a:gd name="connsiteX20-617" fmla="*/ 1760017 w 2261950"/>
                <a:gd name="connsiteY20-618" fmla="*/ 2183847 h 2237156"/>
                <a:gd name="connsiteX21-619" fmla="*/ 1458093 w 2261950"/>
                <a:gd name="connsiteY21-620" fmla="*/ 2218354 h 2237156"/>
                <a:gd name="connsiteX22-621" fmla="*/ 1207927 w 2261950"/>
                <a:gd name="connsiteY22-622" fmla="*/ 2002693 h 2237156"/>
                <a:gd name="connsiteX23-623" fmla="*/ 1113037 w 2261950"/>
                <a:gd name="connsiteY23-624" fmla="*/ 1709395 h 2237156"/>
                <a:gd name="connsiteX24-625" fmla="*/ 1000893 w 2261950"/>
                <a:gd name="connsiteY24-626" fmla="*/ 2140716 h 2237156"/>
                <a:gd name="connsiteX25-627" fmla="*/ 586825 w 2261950"/>
                <a:gd name="connsiteY25-628" fmla="*/ 2226979 h 2237156"/>
                <a:gd name="connsiteX26-629" fmla="*/ 431550 w 2261950"/>
                <a:gd name="connsiteY26-630" fmla="*/ 1976814 h 2237156"/>
                <a:gd name="connsiteX27-631" fmla="*/ 138252 w 2261950"/>
                <a:gd name="connsiteY27-632" fmla="*/ 1812912 h 2237156"/>
                <a:gd name="connsiteX28-633" fmla="*/ 302154 w 2261950"/>
                <a:gd name="connsiteY28-634" fmla="*/ 1355712 h 2237156"/>
                <a:gd name="connsiteX29-635" fmla="*/ 103746 w 2261950"/>
                <a:gd name="connsiteY29-636" fmla="*/ 1321206 h 2237156"/>
                <a:gd name="connsiteX30-637" fmla="*/ 229 w 2261950"/>
                <a:gd name="connsiteY30-638" fmla="*/ 1019282 h 2237156"/>
                <a:gd name="connsiteX31-639" fmla="*/ 129625 w 2261950"/>
                <a:gd name="connsiteY31-640" fmla="*/ 786368 h 2237156"/>
                <a:gd name="connsiteX0-641" fmla="*/ 129625 w 2261950"/>
                <a:gd name="connsiteY0-642" fmla="*/ 786368 h 2237156"/>
                <a:gd name="connsiteX1-643" fmla="*/ 86493 w 2261950"/>
                <a:gd name="connsiteY1-644" fmla="*/ 562082 h 2237156"/>
                <a:gd name="connsiteX2-645" fmla="*/ 276274 w 2261950"/>
                <a:gd name="connsiteY2-646" fmla="*/ 424059 h 2237156"/>
                <a:gd name="connsiteX3-647" fmla="*/ 690342 w 2261950"/>
                <a:gd name="connsiteY3-648" fmla="*/ 424059 h 2237156"/>
                <a:gd name="connsiteX4-649" fmla="*/ 724848 w 2261950"/>
                <a:gd name="connsiteY4-650" fmla="*/ 320542 h 2237156"/>
                <a:gd name="connsiteX5-651" fmla="*/ 767980 w 2261950"/>
                <a:gd name="connsiteY5-652" fmla="*/ 165267 h 2237156"/>
                <a:gd name="connsiteX6-653" fmla="*/ 1026773 w 2261950"/>
                <a:gd name="connsiteY6-654" fmla="*/ 35870 h 2237156"/>
                <a:gd name="connsiteX7-655" fmla="*/ 1199301 w 2261950"/>
                <a:gd name="connsiteY7-656" fmla="*/ 35870 h 2237156"/>
                <a:gd name="connsiteX8-657" fmla="*/ 1406335 w 2261950"/>
                <a:gd name="connsiteY8-658" fmla="*/ 9991 h 2237156"/>
                <a:gd name="connsiteX9-659" fmla="*/ 1673754 w 2261950"/>
                <a:gd name="connsiteY9-660" fmla="*/ 225651 h 2237156"/>
                <a:gd name="connsiteX10-661" fmla="*/ 1699633 w 2261950"/>
                <a:gd name="connsiteY10-662" fmla="*/ 458565 h 2237156"/>
                <a:gd name="connsiteX11-663" fmla="*/ 1880788 w 2261950"/>
                <a:gd name="connsiteY11-664" fmla="*/ 424059 h 2237156"/>
                <a:gd name="connsiteX12-665" fmla="*/ 2156833 w 2261950"/>
                <a:gd name="connsiteY12-666" fmla="*/ 639719 h 2237156"/>
                <a:gd name="connsiteX13-667" fmla="*/ 2113701 w 2261950"/>
                <a:gd name="connsiteY13-668" fmla="*/ 786368 h 2237156"/>
                <a:gd name="connsiteX14-669" fmla="*/ 2225844 w 2261950"/>
                <a:gd name="connsiteY14-670" fmla="*/ 846753 h 2237156"/>
                <a:gd name="connsiteX15-671" fmla="*/ 2243097 w 2261950"/>
                <a:gd name="connsiteY15-672" fmla="*/ 1200436 h 2237156"/>
                <a:gd name="connsiteX16-673" fmla="*/ 1975678 w 2261950"/>
                <a:gd name="connsiteY16-674" fmla="*/ 1390217 h 2237156"/>
                <a:gd name="connsiteX17-675" fmla="*/ 2087822 w 2261950"/>
                <a:gd name="connsiteY17-676" fmla="*/ 1536867 h 2237156"/>
                <a:gd name="connsiteX18-677" fmla="*/ 2096448 w 2261950"/>
                <a:gd name="connsiteY18-678" fmla="*/ 1812912 h 2237156"/>
                <a:gd name="connsiteX19-679" fmla="*/ 1906667 w 2261950"/>
                <a:gd name="connsiteY19-680" fmla="*/ 1942308 h 2237156"/>
                <a:gd name="connsiteX20-681" fmla="*/ 1760017 w 2261950"/>
                <a:gd name="connsiteY20-682" fmla="*/ 2183847 h 2237156"/>
                <a:gd name="connsiteX21-683" fmla="*/ 1458093 w 2261950"/>
                <a:gd name="connsiteY21-684" fmla="*/ 2218354 h 2237156"/>
                <a:gd name="connsiteX22-685" fmla="*/ 1207927 w 2261950"/>
                <a:gd name="connsiteY22-686" fmla="*/ 2002693 h 2237156"/>
                <a:gd name="connsiteX23-687" fmla="*/ 1113037 w 2261950"/>
                <a:gd name="connsiteY23-688" fmla="*/ 1709395 h 2237156"/>
                <a:gd name="connsiteX24-689" fmla="*/ 1000893 w 2261950"/>
                <a:gd name="connsiteY24-690" fmla="*/ 2140716 h 2237156"/>
                <a:gd name="connsiteX25-691" fmla="*/ 586825 w 2261950"/>
                <a:gd name="connsiteY25-692" fmla="*/ 2226979 h 2237156"/>
                <a:gd name="connsiteX26-693" fmla="*/ 431550 w 2261950"/>
                <a:gd name="connsiteY26-694" fmla="*/ 1976814 h 2237156"/>
                <a:gd name="connsiteX27-695" fmla="*/ 138252 w 2261950"/>
                <a:gd name="connsiteY27-696" fmla="*/ 1812912 h 2237156"/>
                <a:gd name="connsiteX28-697" fmla="*/ 302154 w 2261950"/>
                <a:gd name="connsiteY28-698" fmla="*/ 1355712 h 2237156"/>
                <a:gd name="connsiteX29-699" fmla="*/ 103746 w 2261950"/>
                <a:gd name="connsiteY29-700" fmla="*/ 1321206 h 2237156"/>
                <a:gd name="connsiteX30-701" fmla="*/ 229 w 2261950"/>
                <a:gd name="connsiteY30-702" fmla="*/ 1019282 h 2237156"/>
                <a:gd name="connsiteX31-703" fmla="*/ 129625 w 2261950"/>
                <a:gd name="connsiteY31-704" fmla="*/ 786368 h 223715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  <a:cxn ang="0">
                  <a:pos x="connsiteX25-51" y="connsiteY25-52"/>
                </a:cxn>
                <a:cxn ang="0">
                  <a:pos x="connsiteX26-53" y="connsiteY26-54"/>
                </a:cxn>
                <a:cxn ang="0">
                  <a:pos x="connsiteX27-55" y="connsiteY27-56"/>
                </a:cxn>
                <a:cxn ang="0">
                  <a:pos x="connsiteX28-57" y="connsiteY28-58"/>
                </a:cxn>
                <a:cxn ang="0">
                  <a:pos x="connsiteX29-59" y="connsiteY29-60"/>
                </a:cxn>
                <a:cxn ang="0">
                  <a:pos x="connsiteX30-61" y="connsiteY30-62"/>
                </a:cxn>
                <a:cxn ang="0">
                  <a:pos x="connsiteX31-63" y="connsiteY31-64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pic>
          <p:nvPicPr>
            <p:cNvPr id="8" name="Picture 4" descr="Free Black And White Cartoon Flowers, Download Free Black And White Cartoon  Flowers png images, Free ClipArts on Clipart Library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7597916" y="2387562"/>
            <a:ext cx="618539" cy="611760"/>
            <a:chOff x="1177540" y="481715"/>
            <a:chExt cx="2317638" cy="2247631"/>
          </a:xfrm>
        </p:grpSpPr>
        <p:sp>
          <p:nvSpPr>
            <p:cNvPr id="10" name="Freeform 8"/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-1" fmla="*/ 129700 w 2262025"/>
                <a:gd name="connsiteY0-2" fmla="*/ 786368 h 2242639"/>
                <a:gd name="connsiteX1-3" fmla="*/ 86568 w 2262025"/>
                <a:gd name="connsiteY1-4" fmla="*/ 562082 h 2242639"/>
                <a:gd name="connsiteX2-5" fmla="*/ 276349 w 2262025"/>
                <a:gd name="connsiteY2-6" fmla="*/ 424059 h 2242639"/>
                <a:gd name="connsiteX3-7" fmla="*/ 690417 w 2262025"/>
                <a:gd name="connsiteY3-8" fmla="*/ 424059 h 2242639"/>
                <a:gd name="connsiteX4-9" fmla="*/ 724923 w 2262025"/>
                <a:gd name="connsiteY4-10" fmla="*/ 320542 h 2242639"/>
                <a:gd name="connsiteX5-11" fmla="*/ 768055 w 2262025"/>
                <a:gd name="connsiteY5-12" fmla="*/ 165267 h 2242639"/>
                <a:gd name="connsiteX6-13" fmla="*/ 1026848 w 2262025"/>
                <a:gd name="connsiteY6-14" fmla="*/ 35870 h 2242639"/>
                <a:gd name="connsiteX7-15" fmla="*/ 1199376 w 2262025"/>
                <a:gd name="connsiteY7-16" fmla="*/ 35870 h 2242639"/>
                <a:gd name="connsiteX8-17" fmla="*/ 1406410 w 2262025"/>
                <a:gd name="connsiteY8-18" fmla="*/ 9991 h 2242639"/>
                <a:gd name="connsiteX9-19" fmla="*/ 1673829 w 2262025"/>
                <a:gd name="connsiteY9-20" fmla="*/ 225651 h 2242639"/>
                <a:gd name="connsiteX10-21" fmla="*/ 1699708 w 2262025"/>
                <a:gd name="connsiteY10-22" fmla="*/ 458565 h 2242639"/>
                <a:gd name="connsiteX11-23" fmla="*/ 1880863 w 2262025"/>
                <a:gd name="connsiteY11-24" fmla="*/ 424059 h 2242639"/>
                <a:gd name="connsiteX12-25" fmla="*/ 2156908 w 2262025"/>
                <a:gd name="connsiteY12-26" fmla="*/ 639719 h 2242639"/>
                <a:gd name="connsiteX13-27" fmla="*/ 2113776 w 2262025"/>
                <a:gd name="connsiteY13-28" fmla="*/ 786368 h 2242639"/>
                <a:gd name="connsiteX14-29" fmla="*/ 2225919 w 2262025"/>
                <a:gd name="connsiteY14-30" fmla="*/ 846753 h 2242639"/>
                <a:gd name="connsiteX15-31" fmla="*/ 2243172 w 2262025"/>
                <a:gd name="connsiteY15-32" fmla="*/ 1200436 h 2242639"/>
                <a:gd name="connsiteX16-33" fmla="*/ 1975753 w 2262025"/>
                <a:gd name="connsiteY16-34" fmla="*/ 1390217 h 2242639"/>
                <a:gd name="connsiteX17-35" fmla="*/ 2087897 w 2262025"/>
                <a:gd name="connsiteY17-36" fmla="*/ 1536867 h 2242639"/>
                <a:gd name="connsiteX18-37" fmla="*/ 2096523 w 2262025"/>
                <a:gd name="connsiteY18-38" fmla="*/ 1812912 h 2242639"/>
                <a:gd name="connsiteX19-39" fmla="*/ 1906742 w 2262025"/>
                <a:gd name="connsiteY19-40" fmla="*/ 1942308 h 2242639"/>
                <a:gd name="connsiteX20-41" fmla="*/ 1785972 w 2262025"/>
                <a:gd name="connsiteY20-42" fmla="*/ 2192474 h 2242639"/>
                <a:gd name="connsiteX21-43" fmla="*/ 1501300 w 2262025"/>
                <a:gd name="connsiteY21-44" fmla="*/ 2226980 h 2242639"/>
                <a:gd name="connsiteX22-45" fmla="*/ 1208002 w 2262025"/>
                <a:gd name="connsiteY22-46" fmla="*/ 2002693 h 2242639"/>
                <a:gd name="connsiteX23-47" fmla="*/ 1113112 w 2262025"/>
                <a:gd name="connsiteY23-48" fmla="*/ 1709395 h 2242639"/>
                <a:gd name="connsiteX24-49" fmla="*/ 1000968 w 2262025"/>
                <a:gd name="connsiteY24-50" fmla="*/ 2140716 h 2242639"/>
                <a:gd name="connsiteX25-51" fmla="*/ 526515 w 2262025"/>
                <a:gd name="connsiteY25-52" fmla="*/ 2132089 h 2242639"/>
                <a:gd name="connsiteX26-53" fmla="*/ 466131 w 2262025"/>
                <a:gd name="connsiteY26-54" fmla="*/ 1959561 h 2242639"/>
                <a:gd name="connsiteX27-55" fmla="*/ 138327 w 2262025"/>
                <a:gd name="connsiteY27-56" fmla="*/ 1812912 h 2242639"/>
                <a:gd name="connsiteX28-57" fmla="*/ 302229 w 2262025"/>
                <a:gd name="connsiteY28-58" fmla="*/ 1355712 h 2242639"/>
                <a:gd name="connsiteX29-59" fmla="*/ 155580 w 2262025"/>
                <a:gd name="connsiteY29-60" fmla="*/ 1321206 h 2242639"/>
                <a:gd name="connsiteX30-61" fmla="*/ 304 w 2262025"/>
                <a:gd name="connsiteY30-62" fmla="*/ 1019282 h 2242639"/>
                <a:gd name="connsiteX31-63" fmla="*/ 129700 w 2262025"/>
                <a:gd name="connsiteY31-64" fmla="*/ 786368 h 2242639"/>
                <a:gd name="connsiteX0-65" fmla="*/ 129700 w 2262025"/>
                <a:gd name="connsiteY0-66" fmla="*/ 786368 h 2236200"/>
                <a:gd name="connsiteX1-67" fmla="*/ 86568 w 2262025"/>
                <a:gd name="connsiteY1-68" fmla="*/ 562082 h 2236200"/>
                <a:gd name="connsiteX2-69" fmla="*/ 276349 w 2262025"/>
                <a:gd name="connsiteY2-70" fmla="*/ 424059 h 2236200"/>
                <a:gd name="connsiteX3-71" fmla="*/ 690417 w 2262025"/>
                <a:gd name="connsiteY3-72" fmla="*/ 424059 h 2236200"/>
                <a:gd name="connsiteX4-73" fmla="*/ 724923 w 2262025"/>
                <a:gd name="connsiteY4-74" fmla="*/ 320542 h 2236200"/>
                <a:gd name="connsiteX5-75" fmla="*/ 768055 w 2262025"/>
                <a:gd name="connsiteY5-76" fmla="*/ 165267 h 2236200"/>
                <a:gd name="connsiteX6-77" fmla="*/ 1026848 w 2262025"/>
                <a:gd name="connsiteY6-78" fmla="*/ 35870 h 2236200"/>
                <a:gd name="connsiteX7-79" fmla="*/ 1199376 w 2262025"/>
                <a:gd name="connsiteY7-80" fmla="*/ 35870 h 2236200"/>
                <a:gd name="connsiteX8-81" fmla="*/ 1406410 w 2262025"/>
                <a:gd name="connsiteY8-82" fmla="*/ 9991 h 2236200"/>
                <a:gd name="connsiteX9-83" fmla="*/ 1673829 w 2262025"/>
                <a:gd name="connsiteY9-84" fmla="*/ 225651 h 2236200"/>
                <a:gd name="connsiteX10-85" fmla="*/ 1699708 w 2262025"/>
                <a:gd name="connsiteY10-86" fmla="*/ 458565 h 2236200"/>
                <a:gd name="connsiteX11-87" fmla="*/ 1880863 w 2262025"/>
                <a:gd name="connsiteY11-88" fmla="*/ 424059 h 2236200"/>
                <a:gd name="connsiteX12-89" fmla="*/ 2156908 w 2262025"/>
                <a:gd name="connsiteY12-90" fmla="*/ 639719 h 2236200"/>
                <a:gd name="connsiteX13-91" fmla="*/ 2113776 w 2262025"/>
                <a:gd name="connsiteY13-92" fmla="*/ 786368 h 2236200"/>
                <a:gd name="connsiteX14-93" fmla="*/ 2225919 w 2262025"/>
                <a:gd name="connsiteY14-94" fmla="*/ 846753 h 2236200"/>
                <a:gd name="connsiteX15-95" fmla="*/ 2243172 w 2262025"/>
                <a:gd name="connsiteY15-96" fmla="*/ 1200436 h 2236200"/>
                <a:gd name="connsiteX16-97" fmla="*/ 1975753 w 2262025"/>
                <a:gd name="connsiteY16-98" fmla="*/ 1390217 h 2236200"/>
                <a:gd name="connsiteX17-99" fmla="*/ 2087897 w 2262025"/>
                <a:gd name="connsiteY17-100" fmla="*/ 1536867 h 2236200"/>
                <a:gd name="connsiteX18-101" fmla="*/ 2096523 w 2262025"/>
                <a:gd name="connsiteY18-102" fmla="*/ 1812912 h 2236200"/>
                <a:gd name="connsiteX19-103" fmla="*/ 1906742 w 2262025"/>
                <a:gd name="connsiteY19-104" fmla="*/ 1942308 h 2236200"/>
                <a:gd name="connsiteX20-105" fmla="*/ 1785972 w 2262025"/>
                <a:gd name="connsiteY20-106" fmla="*/ 2192474 h 2236200"/>
                <a:gd name="connsiteX21-107" fmla="*/ 1458168 w 2262025"/>
                <a:gd name="connsiteY21-108" fmla="*/ 2218354 h 2236200"/>
                <a:gd name="connsiteX22-109" fmla="*/ 1208002 w 2262025"/>
                <a:gd name="connsiteY22-110" fmla="*/ 2002693 h 2236200"/>
                <a:gd name="connsiteX23-111" fmla="*/ 1113112 w 2262025"/>
                <a:gd name="connsiteY23-112" fmla="*/ 1709395 h 2236200"/>
                <a:gd name="connsiteX24-113" fmla="*/ 1000968 w 2262025"/>
                <a:gd name="connsiteY24-114" fmla="*/ 2140716 h 2236200"/>
                <a:gd name="connsiteX25-115" fmla="*/ 526515 w 2262025"/>
                <a:gd name="connsiteY25-116" fmla="*/ 2132089 h 2236200"/>
                <a:gd name="connsiteX26-117" fmla="*/ 466131 w 2262025"/>
                <a:gd name="connsiteY26-118" fmla="*/ 1959561 h 2236200"/>
                <a:gd name="connsiteX27-119" fmla="*/ 138327 w 2262025"/>
                <a:gd name="connsiteY27-120" fmla="*/ 1812912 h 2236200"/>
                <a:gd name="connsiteX28-121" fmla="*/ 302229 w 2262025"/>
                <a:gd name="connsiteY28-122" fmla="*/ 1355712 h 2236200"/>
                <a:gd name="connsiteX29-123" fmla="*/ 155580 w 2262025"/>
                <a:gd name="connsiteY29-124" fmla="*/ 1321206 h 2236200"/>
                <a:gd name="connsiteX30-125" fmla="*/ 304 w 2262025"/>
                <a:gd name="connsiteY30-126" fmla="*/ 1019282 h 2236200"/>
                <a:gd name="connsiteX31-127" fmla="*/ 129700 w 2262025"/>
                <a:gd name="connsiteY31-128" fmla="*/ 786368 h 2236200"/>
                <a:gd name="connsiteX0-129" fmla="*/ 129700 w 2262025"/>
                <a:gd name="connsiteY0-130" fmla="*/ 786368 h 2233050"/>
                <a:gd name="connsiteX1-131" fmla="*/ 86568 w 2262025"/>
                <a:gd name="connsiteY1-132" fmla="*/ 562082 h 2233050"/>
                <a:gd name="connsiteX2-133" fmla="*/ 276349 w 2262025"/>
                <a:gd name="connsiteY2-134" fmla="*/ 424059 h 2233050"/>
                <a:gd name="connsiteX3-135" fmla="*/ 690417 w 2262025"/>
                <a:gd name="connsiteY3-136" fmla="*/ 424059 h 2233050"/>
                <a:gd name="connsiteX4-137" fmla="*/ 724923 w 2262025"/>
                <a:gd name="connsiteY4-138" fmla="*/ 320542 h 2233050"/>
                <a:gd name="connsiteX5-139" fmla="*/ 768055 w 2262025"/>
                <a:gd name="connsiteY5-140" fmla="*/ 165267 h 2233050"/>
                <a:gd name="connsiteX6-141" fmla="*/ 1026848 w 2262025"/>
                <a:gd name="connsiteY6-142" fmla="*/ 35870 h 2233050"/>
                <a:gd name="connsiteX7-143" fmla="*/ 1199376 w 2262025"/>
                <a:gd name="connsiteY7-144" fmla="*/ 35870 h 2233050"/>
                <a:gd name="connsiteX8-145" fmla="*/ 1406410 w 2262025"/>
                <a:gd name="connsiteY8-146" fmla="*/ 9991 h 2233050"/>
                <a:gd name="connsiteX9-147" fmla="*/ 1673829 w 2262025"/>
                <a:gd name="connsiteY9-148" fmla="*/ 225651 h 2233050"/>
                <a:gd name="connsiteX10-149" fmla="*/ 1699708 w 2262025"/>
                <a:gd name="connsiteY10-150" fmla="*/ 458565 h 2233050"/>
                <a:gd name="connsiteX11-151" fmla="*/ 1880863 w 2262025"/>
                <a:gd name="connsiteY11-152" fmla="*/ 424059 h 2233050"/>
                <a:gd name="connsiteX12-153" fmla="*/ 2156908 w 2262025"/>
                <a:gd name="connsiteY12-154" fmla="*/ 639719 h 2233050"/>
                <a:gd name="connsiteX13-155" fmla="*/ 2113776 w 2262025"/>
                <a:gd name="connsiteY13-156" fmla="*/ 786368 h 2233050"/>
                <a:gd name="connsiteX14-157" fmla="*/ 2225919 w 2262025"/>
                <a:gd name="connsiteY14-158" fmla="*/ 846753 h 2233050"/>
                <a:gd name="connsiteX15-159" fmla="*/ 2243172 w 2262025"/>
                <a:gd name="connsiteY15-160" fmla="*/ 1200436 h 2233050"/>
                <a:gd name="connsiteX16-161" fmla="*/ 1975753 w 2262025"/>
                <a:gd name="connsiteY16-162" fmla="*/ 1390217 h 2233050"/>
                <a:gd name="connsiteX17-163" fmla="*/ 2087897 w 2262025"/>
                <a:gd name="connsiteY17-164" fmla="*/ 1536867 h 2233050"/>
                <a:gd name="connsiteX18-165" fmla="*/ 2096523 w 2262025"/>
                <a:gd name="connsiteY18-166" fmla="*/ 1812912 h 2233050"/>
                <a:gd name="connsiteX19-167" fmla="*/ 1906742 w 2262025"/>
                <a:gd name="connsiteY19-168" fmla="*/ 1942308 h 2233050"/>
                <a:gd name="connsiteX20-169" fmla="*/ 1760092 w 2262025"/>
                <a:gd name="connsiteY20-170" fmla="*/ 2183847 h 2233050"/>
                <a:gd name="connsiteX21-171" fmla="*/ 1458168 w 2262025"/>
                <a:gd name="connsiteY21-172" fmla="*/ 2218354 h 2233050"/>
                <a:gd name="connsiteX22-173" fmla="*/ 1208002 w 2262025"/>
                <a:gd name="connsiteY22-174" fmla="*/ 2002693 h 2233050"/>
                <a:gd name="connsiteX23-175" fmla="*/ 1113112 w 2262025"/>
                <a:gd name="connsiteY23-176" fmla="*/ 1709395 h 2233050"/>
                <a:gd name="connsiteX24-177" fmla="*/ 1000968 w 2262025"/>
                <a:gd name="connsiteY24-178" fmla="*/ 2140716 h 2233050"/>
                <a:gd name="connsiteX25-179" fmla="*/ 526515 w 2262025"/>
                <a:gd name="connsiteY25-180" fmla="*/ 2132089 h 2233050"/>
                <a:gd name="connsiteX26-181" fmla="*/ 466131 w 2262025"/>
                <a:gd name="connsiteY26-182" fmla="*/ 1959561 h 2233050"/>
                <a:gd name="connsiteX27-183" fmla="*/ 138327 w 2262025"/>
                <a:gd name="connsiteY27-184" fmla="*/ 1812912 h 2233050"/>
                <a:gd name="connsiteX28-185" fmla="*/ 302229 w 2262025"/>
                <a:gd name="connsiteY28-186" fmla="*/ 1355712 h 2233050"/>
                <a:gd name="connsiteX29-187" fmla="*/ 155580 w 2262025"/>
                <a:gd name="connsiteY29-188" fmla="*/ 1321206 h 2233050"/>
                <a:gd name="connsiteX30-189" fmla="*/ 304 w 2262025"/>
                <a:gd name="connsiteY30-190" fmla="*/ 1019282 h 2233050"/>
                <a:gd name="connsiteX31-191" fmla="*/ 129700 w 2262025"/>
                <a:gd name="connsiteY31-192" fmla="*/ 786368 h 2233050"/>
                <a:gd name="connsiteX0-193" fmla="*/ 129700 w 2262025"/>
                <a:gd name="connsiteY0-194" fmla="*/ 786368 h 2238369"/>
                <a:gd name="connsiteX1-195" fmla="*/ 86568 w 2262025"/>
                <a:gd name="connsiteY1-196" fmla="*/ 562082 h 2238369"/>
                <a:gd name="connsiteX2-197" fmla="*/ 276349 w 2262025"/>
                <a:gd name="connsiteY2-198" fmla="*/ 424059 h 2238369"/>
                <a:gd name="connsiteX3-199" fmla="*/ 690417 w 2262025"/>
                <a:gd name="connsiteY3-200" fmla="*/ 424059 h 2238369"/>
                <a:gd name="connsiteX4-201" fmla="*/ 724923 w 2262025"/>
                <a:gd name="connsiteY4-202" fmla="*/ 320542 h 2238369"/>
                <a:gd name="connsiteX5-203" fmla="*/ 768055 w 2262025"/>
                <a:gd name="connsiteY5-204" fmla="*/ 165267 h 2238369"/>
                <a:gd name="connsiteX6-205" fmla="*/ 1026848 w 2262025"/>
                <a:gd name="connsiteY6-206" fmla="*/ 35870 h 2238369"/>
                <a:gd name="connsiteX7-207" fmla="*/ 1199376 w 2262025"/>
                <a:gd name="connsiteY7-208" fmla="*/ 35870 h 2238369"/>
                <a:gd name="connsiteX8-209" fmla="*/ 1406410 w 2262025"/>
                <a:gd name="connsiteY8-210" fmla="*/ 9991 h 2238369"/>
                <a:gd name="connsiteX9-211" fmla="*/ 1673829 w 2262025"/>
                <a:gd name="connsiteY9-212" fmla="*/ 225651 h 2238369"/>
                <a:gd name="connsiteX10-213" fmla="*/ 1699708 w 2262025"/>
                <a:gd name="connsiteY10-214" fmla="*/ 458565 h 2238369"/>
                <a:gd name="connsiteX11-215" fmla="*/ 1880863 w 2262025"/>
                <a:gd name="connsiteY11-216" fmla="*/ 424059 h 2238369"/>
                <a:gd name="connsiteX12-217" fmla="*/ 2156908 w 2262025"/>
                <a:gd name="connsiteY12-218" fmla="*/ 639719 h 2238369"/>
                <a:gd name="connsiteX13-219" fmla="*/ 2113776 w 2262025"/>
                <a:gd name="connsiteY13-220" fmla="*/ 786368 h 2238369"/>
                <a:gd name="connsiteX14-221" fmla="*/ 2225919 w 2262025"/>
                <a:gd name="connsiteY14-222" fmla="*/ 846753 h 2238369"/>
                <a:gd name="connsiteX15-223" fmla="*/ 2243172 w 2262025"/>
                <a:gd name="connsiteY15-224" fmla="*/ 1200436 h 2238369"/>
                <a:gd name="connsiteX16-225" fmla="*/ 1975753 w 2262025"/>
                <a:gd name="connsiteY16-226" fmla="*/ 1390217 h 2238369"/>
                <a:gd name="connsiteX17-227" fmla="*/ 2087897 w 2262025"/>
                <a:gd name="connsiteY17-228" fmla="*/ 1536867 h 2238369"/>
                <a:gd name="connsiteX18-229" fmla="*/ 2096523 w 2262025"/>
                <a:gd name="connsiteY18-230" fmla="*/ 1812912 h 2238369"/>
                <a:gd name="connsiteX19-231" fmla="*/ 1906742 w 2262025"/>
                <a:gd name="connsiteY19-232" fmla="*/ 1942308 h 2238369"/>
                <a:gd name="connsiteX20-233" fmla="*/ 1760092 w 2262025"/>
                <a:gd name="connsiteY20-234" fmla="*/ 2183847 h 2238369"/>
                <a:gd name="connsiteX21-235" fmla="*/ 1458168 w 2262025"/>
                <a:gd name="connsiteY21-236" fmla="*/ 2218354 h 2238369"/>
                <a:gd name="connsiteX22-237" fmla="*/ 1208002 w 2262025"/>
                <a:gd name="connsiteY22-238" fmla="*/ 2002693 h 2238369"/>
                <a:gd name="connsiteX23-239" fmla="*/ 1113112 w 2262025"/>
                <a:gd name="connsiteY23-240" fmla="*/ 1709395 h 2238369"/>
                <a:gd name="connsiteX24-241" fmla="*/ 1000968 w 2262025"/>
                <a:gd name="connsiteY24-242" fmla="*/ 2140716 h 2238369"/>
                <a:gd name="connsiteX25-243" fmla="*/ 586900 w 2262025"/>
                <a:gd name="connsiteY25-244" fmla="*/ 2226979 h 2238369"/>
                <a:gd name="connsiteX26-245" fmla="*/ 466131 w 2262025"/>
                <a:gd name="connsiteY26-246" fmla="*/ 1959561 h 2238369"/>
                <a:gd name="connsiteX27-247" fmla="*/ 138327 w 2262025"/>
                <a:gd name="connsiteY27-248" fmla="*/ 1812912 h 2238369"/>
                <a:gd name="connsiteX28-249" fmla="*/ 302229 w 2262025"/>
                <a:gd name="connsiteY28-250" fmla="*/ 1355712 h 2238369"/>
                <a:gd name="connsiteX29-251" fmla="*/ 155580 w 2262025"/>
                <a:gd name="connsiteY29-252" fmla="*/ 1321206 h 2238369"/>
                <a:gd name="connsiteX30-253" fmla="*/ 304 w 2262025"/>
                <a:gd name="connsiteY30-254" fmla="*/ 1019282 h 2238369"/>
                <a:gd name="connsiteX31-255" fmla="*/ 129700 w 2262025"/>
                <a:gd name="connsiteY31-256" fmla="*/ 786368 h 2238369"/>
                <a:gd name="connsiteX0-257" fmla="*/ 129700 w 2262025"/>
                <a:gd name="connsiteY0-258" fmla="*/ 786368 h 2234757"/>
                <a:gd name="connsiteX1-259" fmla="*/ 86568 w 2262025"/>
                <a:gd name="connsiteY1-260" fmla="*/ 562082 h 2234757"/>
                <a:gd name="connsiteX2-261" fmla="*/ 276349 w 2262025"/>
                <a:gd name="connsiteY2-262" fmla="*/ 424059 h 2234757"/>
                <a:gd name="connsiteX3-263" fmla="*/ 690417 w 2262025"/>
                <a:gd name="connsiteY3-264" fmla="*/ 424059 h 2234757"/>
                <a:gd name="connsiteX4-265" fmla="*/ 724923 w 2262025"/>
                <a:gd name="connsiteY4-266" fmla="*/ 320542 h 2234757"/>
                <a:gd name="connsiteX5-267" fmla="*/ 768055 w 2262025"/>
                <a:gd name="connsiteY5-268" fmla="*/ 165267 h 2234757"/>
                <a:gd name="connsiteX6-269" fmla="*/ 1026848 w 2262025"/>
                <a:gd name="connsiteY6-270" fmla="*/ 35870 h 2234757"/>
                <a:gd name="connsiteX7-271" fmla="*/ 1199376 w 2262025"/>
                <a:gd name="connsiteY7-272" fmla="*/ 35870 h 2234757"/>
                <a:gd name="connsiteX8-273" fmla="*/ 1406410 w 2262025"/>
                <a:gd name="connsiteY8-274" fmla="*/ 9991 h 2234757"/>
                <a:gd name="connsiteX9-275" fmla="*/ 1673829 w 2262025"/>
                <a:gd name="connsiteY9-276" fmla="*/ 225651 h 2234757"/>
                <a:gd name="connsiteX10-277" fmla="*/ 1699708 w 2262025"/>
                <a:gd name="connsiteY10-278" fmla="*/ 458565 h 2234757"/>
                <a:gd name="connsiteX11-279" fmla="*/ 1880863 w 2262025"/>
                <a:gd name="connsiteY11-280" fmla="*/ 424059 h 2234757"/>
                <a:gd name="connsiteX12-281" fmla="*/ 2156908 w 2262025"/>
                <a:gd name="connsiteY12-282" fmla="*/ 639719 h 2234757"/>
                <a:gd name="connsiteX13-283" fmla="*/ 2113776 w 2262025"/>
                <a:gd name="connsiteY13-284" fmla="*/ 786368 h 2234757"/>
                <a:gd name="connsiteX14-285" fmla="*/ 2225919 w 2262025"/>
                <a:gd name="connsiteY14-286" fmla="*/ 846753 h 2234757"/>
                <a:gd name="connsiteX15-287" fmla="*/ 2243172 w 2262025"/>
                <a:gd name="connsiteY15-288" fmla="*/ 1200436 h 2234757"/>
                <a:gd name="connsiteX16-289" fmla="*/ 1975753 w 2262025"/>
                <a:gd name="connsiteY16-290" fmla="*/ 1390217 h 2234757"/>
                <a:gd name="connsiteX17-291" fmla="*/ 2087897 w 2262025"/>
                <a:gd name="connsiteY17-292" fmla="*/ 1536867 h 2234757"/>
                <a:gd name="connsiteX18-293" fmla="*/ 2096523 w 2262025"/>
                <a:gd name="connsiteY18-294" fmla="*/ 1812912 h 2234757"/>
                <a:gd name="connsiteX19-295" fmla="*/ 1906742 w 2262025"/>
                <a:gd name="connsiteY19-296" fmla="*/ 1942308 h 2234757"/>
                <a:gd name="connsiteX20-297" fmla="*/ 1760092 w 2262025"/>
                <a:gd name="connsiteY20-298" fmla="*/ 2183847 h 2234757"/>
                <a:gd name="connsiteX21-299" fmla="*/ 1458168 w 2262025"/>
                <a:gd name="connsiteY21-300" fmla="*/ 2218354 h 2234757"/>
                <a:gd name="connsiteX22-301" fmla="*/ 1208002 w 2262025"/>
                <a:gd name="connsiteY22-302" fmla="*/ 2002693 h 2234757"/>
                <a:gd name="connsiteX23-303" fmla="*/ 1113112 w 2262025"/>
                <a:gd name="connsiteY23-304" fmla="*/ 1709395 h 2234757"/>
                <a:gd name="connsiteX24-305" fmla="*/ 1000968 w 2262025"/>
                <a:gd name="connsiteY24-306" fmla="*/ 2140716 h 2234757"/>
                <a:gd name="connsiteX25-307" fmla="*/ 586900 w 2262025"/>
                <a:gd name="connsiteY25-308" fmla="*/ 2226979 h 2234757"/>
                <a:gd name="connsiteX26-309" fmla="*/ 466131 w 2262025"/>
                <a:gd name="connsiteY26-310" fmla="*/ 1959561 h 2234757"/>
                <a:gd name="connsiteX27-311" fmla="*/ 138327 w 2262025"/>
                <a:gd name="connsiteY27-312" fmla="*/ 1812912 h 2234757"/>
                <a:gd name="connsiteX28-313" fmla="*/ 302229 w 2262025"/>
                <a:gd name="connsiteY28-314" fmla="*/ 1355712 h 2234757"/>
                <a:gd name="connsiteX29-315" fmla="*/ 155580 w 2262025"/>
                <a:gd name="connsiteY29-316" fmla="*/ 1321206 h 2234757"/>
                <a:gd name="connsiteX30-317" fmla="*/ 304 w 2262025"/>
                <a:gd name="connsiteY30-318" fmla="*/ 1019282 h 2234757"/>
                <a:gd name="connsiteX31-319" fmla="*/ 129700 w 2262025"/>
                <a:gd name="connsiteY31-320" fmla="*/ 786368 h 2234757"/>
                <a:gd name="connsiteX0-321" fmla="*/ 129700 w 2262025"/>
                <a:gd name="connsiteY0-322" fmla="*/ 786368 h 2237156"/>
                <a:gd name="connsiteX1-323" fmla="*/ 86568 w 2262025"/>
                <a:gd name="connsiteY1-324" fmla="*/ 562082 h 2237156"/>
                <a:gd name="connsiteX2-325" fmla="*/ 276349 w 2262025"/>
                <a:gd name="connsiteY2-326" fmla="*/ 424059 h 2237156"/>
                <a:gd name="connsiteX3-327" fmla="*/ 690417 w 2262025"/>
                <a:gd name="connsiteY3-328" fmla="*/ 424059 h 2237156"/>
                <a:gd name="connsiteX4-329" fmla="*/ 724923 w 2262025"/>
                <a:gd name="connsiteY4-330" fmla="*/ 320542 h 2237156"/>
                <a:gd name="connsiteX5-331" fmla="*/ 768055 w 2262025"/>
                <a:gd name="connsiteY5-332" fmla="*/ 165267 h 2237156"/>
                <a:gd name="connsiteX6-333" fmla="*/ 1026848 w 2262025"/>
                <a:gd name="connsiteY6-334" fmla="*/ 35870 h 2237156"/>
                <a:gd name="connsiteX7-335" fmla="*/ 1199376 w 2262025"/>
                <a:gd name="connsiteY7-336" fmla="*/ 35870 h 2237156"/>
                <a:gd name="connsiteX8-337" fmla="*/ 1406410 w 2262025"/>
                <a:gd name="connsiteY8-338" fmla="*/ 9991 h 2237156"/>
                <a:gd name="connsiteX9-339" fmla="*/ 1673829 w 2262025"/>
                <a:gd name="connsiteY9-340" fmla="*/ 225651 h 2237156"/>
                <a:gd name="connsiteX10-341" fmla="*/ 1699708 w 2262025"/>
                <a:gd name="connsiteY10-342" fmla="*/ 458565 h 2237156"/>
                <a:gd name="connsiteX11-343" fmla="*/ 1880863 w 2262025"/>
                <a:gd name="connsiteY11-344" fmla="*/ 424059 h 2237156"/>
                <a:gd name="connsiteX12-345" fmla="*/ 2156908 w 2262025"/>
                <a:gd name="connsiteY12-346" fmla="*/ 639719 h 2237156"/>
                <a:gd name="connsiteX13-347" fmla="*/ 2113776 w 2262025"/>
                <a:gd name="connsiteY13-348" fmla="*/ 786368 h 2237156"/>
                <a:gd name="connsiteX14-349" fmla="*/ 2225919 w 2262025"/>
                <a:gd name="connsiteY14-350" fmla="*/ 846753 h 2237156"/>
                <a:gd name="connsiteX15-351" fmla="*/ 2243172 w 2262025"/>
                <a:gd name="connsiteY15-352" fmla="*/ 1200436 h 2237156"/>
                <a:gd name="connsiteX16-353" fmla="*/ 1975753 w 2262025"/>
                <a:gd name="connsiteY16-354" fmla="*/ 1390217 h 2237156"/>
                <a:gd name="connsiteX17-355" fmla="*/ 2087897 w 2262025"/>
                <a:gd name="connsiteY17-356" fmla="*/ 1536867 h 2237156"/>
                <a:gd name="connsiteX18-357" fmla="*/ 2096523 w 2262025"/>
                <a:gd name="connsiteY18-358" fmla="*/ 1812912 h 2237156"/>
                <a:gd name="connsiteX19-359" fmla="*/ 1906742 w 2262025"/>
                <a:gd name="connsiteY19-360" fmla="*/ 1942308 h 2237156"/>
                <a:gd name="connsiteX20-361" fmla="*/ 1760092 w 2262025"/>
                <a:gd name="connsiteY20-362" fmla="*/ 2183847 h 2237156"/>
                <a:gd name="connsiteX21-363" fmla="*/ 1458168 w 2262025"/>
                <a:gd name="connsiteY21-364" fmla="*/ 2218354 h 2237156"/>
                <a:gd name="connsiteX22-365" fmla="*/ 1208002 w 2262025"/>
                <a:gd name="connsiteY22-366" fmla="*/ 2002693 h 2237156"/>
                <a:gd name="connsiteX23-367" fmla="*/ 1113112 w 2262025"/>
                <a:gd name="connsiteY23-368" fmla="*/ 1709395 h 2237156"/>
                <a:gd name="connsiteX24-369" fmla="*/ 1000968 w 2262025"/>
                <a:gd name="connsiteY24-370" fmla="*/ 2140716 h 2237156"/>
                <a:gd name="connsiteX25-371" fmla="*/ 586900 w 2262025"/>
                <a:gd name="connsiteY25-372" fmla="*/ 2226979 h 2237156"/>
                <a:gd name="connsiteX26-373" fmla="*/ 431625 w 2262025"/>
                <a:gd name="connsiteY26-374" fmla="*/ 1976814 h 2237156"/>
                <a:gd name="connsiteX27-375" fmla="*/ 138327 w 2262025"/>
                <a:gd name="connsiteY27-376" fmla="*/ 1812912 h 2237156"/>
                <a:gd name="connsiteX28-377" fmla="*/ 302229 w 2262025"/>
                <a:gd name="connsiteY28-378" fmla="*/ 1355712 h 2237156"/>
                <a:gd name="connsiteX29-379" fmla="*/ 155580 w 2262025"/>
                <a:gd name="connsiteY29-380" fmla="*/ 1321206 h 2237156"/>
                <a:gd name="connsiteX30-381" fmla="*/ 304 w 2262025"/>
                <a:gd name="connsiteY30-382" fmla="*/ 1019282 h 2237156"/>
                <a:gd name="connsiteX31-383" fmla="*/ 129700 w 2262025"/>
                <a:gd name="connsiteY31-384" fmla="*/ 786368 h 2237156"/>
                <a:gd name="connsiteX0-385" fmla="*/ 129700 w 2262025"/>
                <a:gd name="connsiteY0-386" fmla="*/ 786368 h 2237156"/>
                <a:gd name="connsiteX1-387" fmla="*/ 86568 w 2262025"/>
                <a:gd name="connsiteY1-388" fmla="*/ 562082 h 2237156"/>
                <a:gd name="connsiteX2-389" fmla="*/ 276349 w 2262025"/>
                <a:gd name="connsiteY2-390" fmla="*/ 424059 h 2237156"/>
                <a:gd name="connsiteX3-391" fmla="*/ 690417 w 2262025"/>
                <a:gd name="connsiteY3-392" fmla="*/ 424059 h 2237156"/>
                <a:gd name="connsiteX4-393" fmla="*/ 724923 w 2262025"/>
                <a:gd name="connsiteY4-394" fmla="*/ 320542 h 2237156"/>
                <a:gd name="connsiteX5-395" fmla="*/ 768055 w 2262025"/>
                <a:gd name="connsiteY5-396" fmla="*/ 165267 h 2237156"/>
                <a:gd name="connsiteX6-397" fmla="*/ 1026848 w 2262025"/>
                <a:gd name="connsiteY6-398" fmla="*/ 35870 h 2237156"/>
                <a:gd name="connsiteX7-399" fmla="*/ 1199376 w 2262025"/>
                <a:gd name="connsiteY7-400" fmla="*/ 35870 h 2237156"/>
                <a:gd name="connsiteX8-401" fmla="*/ 1406410 w 2262025"/>
                <a:gd name="connsiteY8-402" fmla="*/ 9991 h 2237156"/>
                <a:gd name="connsiteX9-403" fmla="*/ 1673829 w 2262025"/>
                <a:gd name="connsiteY9-404" fmla="*/ 225651 h 2237156"/>
                <a:gd name="connsiteX10-405" fmla="*/ 1699708 w 2262025"/>
                <a:gd name="connsiteY10-406" fmla="*/ 458565 h 2237156"/>
                <a:gd name="connsiteX11-407" fmla="*/ 1880863 w 2262025"/>
                <a:gd name="connsiteY11-408" fmla="*/ 424059 h 2237156"/>
                <a:gd name="connsiteX12-409" fmla="*/ 2156908 w 2262025"/>
                <a:gd name="connsiteY12-410" fmla="*/ 639719 h 2237156"/>
                <a:gd name="connsiteX13-411" fmla="*/ 2113776 w 2262025"/>
                <a:gd name="connsiteY13-412" fmla="*/ 786368 h 2237156"/>
                <a:gd name="connsiteX14-413" fmla="*/ 2225919 w 2262025"/>
                <a:gd name="connsiteY14-414" fmla="*/ 846753 h 2237156"/>
                <a:gd name="connsiteX15-415" fmla="*/ 2243172 w 2262025"/>
                <a:gd name="connsiteY15-416" fmla="*/ 1200436 h 2237156"/>
                <a:gd name="connsiteX16-417" fmla="*/ 1975753 w 2262025"/>
                <a:gd name="connsiteY16-418" fmla="*/ 1390217 h 2237156"/>
                <a:gd name="connsiteX17-419" fmla="*/ 2087897 w 2262025"/>
                <a:gd name="connsiteY17-420" fmla="*/ 1536867 h 2237156"/>
                <a:gd name="connsiteX18-421" fmla="*/ 2096523 w 2262025"/>
                <a:gd name="connsiteY18-422" fmla="*/ 1812912 h 2237156"/>
                <a:gd name="connsiteX19-423" fmla="*/ 1906742 w 2262025"/>
                <a:gd name="connsiteY19-424" fmla="*/ 1942308 h 2237156"/>
                <a:gd name="connsiteX20-425" fmla="*/ 1760092 w 2262025"/>
                <a:gd name="connsiteY20-426" fmla="*/ 2183847 h 2237156"/>
                <a:gd name="connsiteX21-427" fmla="*/ 1458168 w 2262025"/>
                <a:gd name="connsiteY21-428" fmla="*/ 2218354 h 2237156"/>
                <a:gd name="connsiteX22-429" fmla="*/ 1208002 w 2262025"/>
                <a:gd name="connsiteY22-430" fmla="*/ 2002693 h 2237156"/>
                <a:gd name="connsiteX23-431" fmla="*/ 1113112 w 2262025"/>
                <a:gd name="connsiteY23-432" fmla="*/ 1709395 h 2237156"/>
                <a:gd name="connsiteX24-433" fmla="*/ 1000968 w 2262025"/>
                <a:gd name="connsiteY24-434" fmla="*/ 2140716 h 2237156"/>
                <a:gd name="connsiteX25-435" fmla="*/ 586900 w 2262025"/>
                <a:gd name="connsiteY25-436" fmla="*/ 2226979 h 2237156"/>
                <a:gd name="connsiteX26-437" fmla="*/ 431625 w 2262025"/>
                <a:gd name="connsiteY26-438" fmla="*/ 1976814 h 2237156"/>
                <a:gd name="connsiteX27-439" fmla="*/ 138327 w 2262025"/>
                <a:gd name="connsiteY27-440" fmla="*/ 1812912 h 2237156"/>
                <a:gd name="connsiteX28-441" fmla="*/ 302229 w 2262025"/>
                <a:gd name="connsiteY28-442" fmla="*/ 1355712 h 2237156"/>
                <a:gd name="connsiteX29-443" fmla="*/ 155580 w 2262025"/>
                <a:gd name="connsiteY29-444" fmla="*/ 1321206 h 2237156"/>
                <a:gd name="connsiteX30-445" fmla="*/ 304 w 2262025"/>
                <a:gd name="connsiteY30-446" fmla="*/ 1019282 h 2237156"/>
                <a:gd name="connsiteX31-447" fmla="*/ 129700 w 2262025"/>
                <a:gd name="connsiteY31-448" fmla="*/ 786368 h 2237156"/>
                <a:gd name="connsiteX0-449" fmla="*/ 129700 w 2262025"/>
                <a:gd name="connsiteY0-450" fmla="*/ 786368 h 2237156"/>
                <a:gd name="connsiteX1-451" fmla="*/ 86568 w 2262025"/>
                <a:gd name="connsiteY1-452" fmla="*/ 562082 h 2237156"/>
                <a:gd name="connsiteX2-453" fmla="*/ 276349 w 2262025"/>
                <a:gd name="connsiteY2-454" fmla="*/ 424059 h 2237156"/>
                <a:gd name="connsiteX3-455" fmla="*/ 690417 w 2262025"/>
                <a:gd name="connsiteY3-456" fmla="*/ 424059 h 2237156"/>
                <a:gd name="connsiteX4-457" fmla="*/ 724923 w 2262025"/>
                <a:gd name="connsiteY4-458" fmla="*/ 320542 h 2237156"/>
                <a:gd name="connsiteX5-459" fmla="*/ 768055 w 2262025"/>
                <a:gd name="connsiteY5-460" fmla="*/ 165267 h 2237156"/>
                <a:gd name="connsiteX6-461" fmla="*/ 1026848 w 2262025"/>
                <a:gd name="connsiteY6-462" fmla="*/ 35870 h 2237156"/>
                <a:gd name="connsiteX7-463" fmla="*/ 1199376 w 2262025"/>
                <a:gd name="connsiteY7-464" fmla="*/ 35870 h 2237156"/>
                <a:gd name="connsiteX8-465" fmla="*/ 1406410 w 2262025"/>
                <a:gd name="connsiteY8-466" fmla="*/ 9991 h 2237156"/>
                <a:gd name="connsiteX9-467" fmla="*/ 1673829 w 2262025"/>
                <a:gd name="connsiteY9-468" fmla="*/ 225651 h 2237156"/>
                <a:gd name="connsiteX10-469" fmla="*/ 1699708 w 2262025"/>
                <a:gd name="connsiteY10-470" fmla="*/ 458565 h 2237156"/>
                <a:gd name="connsiteX11-471" fmla="*/ 1880863 w 2262025"/>
                <a:gd name="connsiteY11-472" fmla="*/ 424059 h 2237156"/>
                <a:gd name="connsiteX12-473" fmla="*/ 2156908 w 2262025"/>
                <a:gd name="connsiteY12-474" fmla="*/ 639719 h 2237156"/>
                <a:gd name="connsiteX13-475" fmla="*/ 2113776 w 2262025"/>
                <a:gd name="connsiteY13-476" fmla="*/ 786368 h 2237156"/>
                <a:gd name="connsiteX14-477" fmla="*/ 2225919 w 2262025"/>
                <a:gd name="connsiteY14-478" fmla="*/ 846753 h 2237156"/>
                <a:gd name="connsiteX15-479" fmla="*/ 2243172 w 2262025"/>
                <a:gd name="connsiteY15-480" fmla="*/ 1200436 h 2237156"/>
                <a:gd name="connsiteX16-481" fmla="*/ 1975753 w 2262025"/>
                <a:gd name="connsiteY16-482" fmla="*/ 1390217 h 2237156"/>
                <a:gd name="connsiteX17-483" fmla="*/ 2087897 w 2262025"/>
                <a:gd name="connsiteY17-484" fmla="*/ 1536867 h 2237156"/>
                <a:gd name="connsiteX18-485" fmla="*/ 2096523 w 2262025"/>
                <a:gd name="connsiteY18-486" fmla="*/ 1812912 h 2237156"/>
                <a:gd name="connsiteX19-487" fmla="*/ 1906742 w 2262025"/>
                <a:gd name="connsiteY19-488" fmla="*/ 1942308 h 2237156"/>
                <a:gd name="connsiteX20-489" fmla="*/ 1760092 w 2262025"/>
                <a:gd name="connsiteY20-490" fmla="*/ 2183847 h 2237156"/>
                <a:gd name="connsiteX21-491" fmla="*/ 1458168 w 2262025"/>
                <a:gd name="connsiteY21-492" fmla="*/ 2218354 h 2237156"/>
                <a:gd name="connsiteX22-493" fmla="*/ 1208002 w 2262025"/>
                <a:gd name="connsiteY22-494" fmla="*/ 2002693 h 2237156"/>
                <a:gd name="connsiteX23-495" fmla="*/ 1113112 w 2262025"/>
                <a:gd name="connsiteY23-496" fmla="*/ 1709395 h 2237156"/>
                <a:gd name="connsiteX24-497" fmla="*/ 1000968 w 2262025"/>
                <a:gd name="connsiteY24-498" fmla="*/ 2140716 h 2237156"/>
                <a:gd name="connsiteX25-499" fmla="*/ 586900 w 2262025"/>
                <a:gd name="connsiteY25-500" fmla="*/ 2226979 h 2237156"/>
                <a:gd name="connsiteX26-501" fmla="*/ 431625 w 2262025"/>
                <a:gd name="connsiteY26-502" fmla="*/ 1976814 h 2237156"/>
                <a:gd name="connsiteX27-503" fmla="*/ 138327 w 2262025"/>
                <a:gd name="connsiteY27-504" fmla="*/ 1812912 h 2237156"/>
                <a:gd name="connsiteX28-505" fmla="*/ 302229 w 2262025"/>
                <a:gd name="connsiteY28-506" fmla="*/ 1355712 h 2237156"/>
                <a:gd name="connsiteX29-507" fmla="*/ 155580 w 2262025"/>
                <a:gd name="connsiteY29-508" fmla="*/ 1321206 h 2237156"/>
                <a:gd name="connsiteX30-509" fmla="*/ 304 w 2262025"/>
                <a:gd name="connsiteY30-510" fmla="*/ 1019282 h 2237156"/>
                <a:gd name="connsiteX31-511" fmla="*/ 129700 w 2262025"/>
                <a:gd name="connsiteY31-512" fmla="*/ 786368 h 2237156"/>
                <a:gd name="connsiteX0-513" fmla="*/ 129700 w 2262025"/>
                <a:gd name="connsiteY0-514" fmla="*/ 786368 h 2237156"/>
                <a:gd name="connsiteX1-515" fmla="*/ 86568 w 2262025"/>
                <a:gd name="connsiteY1-516" fmla="*/ 562082 h 2237156"/>
                <a:gd name="connsiteX2-517" fmla="*/ 276349 w 2262025"/>
                <a:gd name="connsiteY2-518" fmla="*/ 424059 h 2237156"/>
                <a:gd name="connsiteX3-519" fmla="*/ 690417 w 2262025"/>
                <a:gd name="connsiteY3-520" fmla="*/ 424059 h 2237156"/>
                <a:gd name="connsiteX4-521" fmla="*/ 724923 w 2262025"/>
                <a:gd name="connsiteY4-522" fmla="*/ 320542 h 2237156"/>
                <a:gd name="connsiteX5-523" fmla="*/ 768055 w 2262025"/>
                <a:gd name="connsiteY5-524" fmla="*/ 165267 h 2237156"/>
                <a:gd name="connsiteX6-525" fmla="*/ 1026848 w 2262025"/>
                <a:gd name="connsiteY6-526" fmla="*/ 35870 h 2237156"/>
                <a:gd name="connsiteX7-527" fmla="*/ 1199376 w 2262025"/>
                <a:gd name="connsiteY7-528" fmla="*/ 35870 h 2237156"/>
                <a:gd name="connsiteX8-529" fmla="*/ 1406410 w 2262025"/>
                <a:gd name="connsiteY8-530" fmla="*/ 9991 h 2237156"/>
                <a:gd name="connsiteX9-531" fmla="*/ 1673829 w 2262025"/>
                <a:gd name="connsiteY9-532" fmla="*/ 225651 h 2237156"/>
                <a:gd name="connsiteX10-533" fmla="*/ 1699708 w 2262025"/>
                <a:gd name="connsiteY10-534" fmla="*/ 458565 h 2237156"/>
                <a:gd name="connsiteX11-535" fmla="*/ 1880863 w 2262025"/>
                <a:gd name="connsiteY11-536" fmla="*/ 424059 h 2237156"/>
                <a:gd name="connsiteX12-537" fmla="*/ 2156908 w 2262025"/>
                <a:gd name="connsiteY12-538" fmla="*/ 639719 h 2237156"/>
                <a:gd name="connsiteX13-539" fmla="*/ 2113776 w 2262025"/>
                <a:gd name="connsiteY13-540" fmla="*/ 786368 h 2237156"/>
                <a:gd name="connsiteX14-541" fmla="*/ 2225919 w 2262025"/>
                <a:gd name="connsiteY14-542" fmla="*/ 846753 h 2237156"/>
                <a:gd name="connsiteX15-543" fmla="*/ 2243172 w 2262025"/>
                <a:gd name="connsiteY15-544" fmla="*/ 1200436 h 2237156"/>
                <a:gd name="connsiteX16-545" fmla="*/ 1975753 w 2262025"/>
                <a:gd name="connsiteY16-546" fmla="*/ 1390217 h 2237156"/>
                <a:gd name="connsiteX17-547" fmla="*/ 2087897 w 2262025"/>
                <a:gd name="connsiteY17-548" fmla="*/ 1536867 h 2237156"/>
                <a:gd name="connsiteX18-549" fmla="*/ 2096523 w 2262025"/>
                <a:gd name="connsiteY18-550" fmla="*/ 1812912 h 2237156"/>
                <a:gd name="connsiteX19-551" fmla="*/ 1906742 w 2262025"/>
                <a:gd name="connsiteY19-552" fmla="*/ 1942308 h 2237156"/>
                <a:gd name="connsiteX20-553" fmla="*/ 1760092 w 2262025"/>
                <a:gd name="connsiteY20-554" fmla="*/ 2183847 h 2237156"/>
                <a:gd name="connsiteX21-555" fmla="*/ 1458168 w 2262025"/>
                <a:gd name="connsiteY21-556" fmla="*/ 2218354 h 2237156"/>
                <a:gd name="connsiteX22-557" fmla="*/ 1208002 w 2262025"/>
                <a:gd name="connsiteY22-558" fmla="*/ 2002693 h 2237156"/>
                <a:gd name="connsiteX23-559" fmla="*/ 1113112 w 2262025"/>
                <a:gd name="connsiteY23-560" fmla="*/ 1709395 h 2237156"/>
                <a:gd name="connsiteX24-561" fmla="*/ 1000968 w 2262025"/>
                <a:gd name="connsiteY24-562" fmla="*/ 2140716 h 2237156"/>
                <a:gd name="connsiteX25-563" fmla="*/ 586900 w 2262025"/>
                <a:gd name="connsiteY25-564" fmla="*/ 2226979 h 2237156"/>
                <a:gd name="connsiteX26-565" fmla="*/ 431625 w 2262025"/>
                <a:gd name="connsiteY26-566" fmla="*/ 1976814 h 2237156"/>
                <a:gd name="connsiteX27-567" fmla="*/ 138327 w 2262025"/>
                <a:gd name="connsiteY27-568" fmla="*/ 1812912 h 2237156"/>
                <a:gd name="connsiteX28-569" fmla="*/ 302229 w 2262025"/>
                <a:gd name="connsiteY28-570" fmla="*/ 1355712 h 2237156"/>
                <a:gd name="connsiteX29-571" fmla="*/ 155580 w 2262025"/>
                <a:gd name="connsiteY29-572" fmla="*/ 1321206 h 2237156"/>
                <a:gd name="connsiteX30-573" fmla="*/ 304 w 2262025"/>
                <a:gd name="connsiteY30-574" fmla="*/ 1019282 h 2237156"/>
                <a:gd name="connsiteX31-575" fmla="*/ 129700 w 2262025"/>
                <a:gd name="connsiteY31-576" fmla="*/ 786368 h 2237156"/>
                <a:gd name="connsiteX0-577" fmla="*/ 129625 w 2261950"/>
                <a:gd name="connsiteY0-578" fmla="*/ 786368 h 2237156"/>
                <a:gd name="connsiteX1-579" fmla="*/ 86493 w 2261950"/>
                <a:gd name="connsiteY1-580" fmla="*/ 562082 h 2237156"/>
                <a:gd name="connsiteX2-581" fmla="*/ 276274 w 2261950"/>
                <a:gd name="connsiteY2-582" fmla="*/ 424059 h 2237156"/>
                <a:gd name="connsiteX3-583" fmla="*/ 690342 w 2261950"/>
                <a:gd name="connsiteY3-584" fmla="*/ 424059 h 2237156"/>
                <a:gd name="connsiteX4-585" fmla="*/ 724848 w 2261950"/>
                <a:gd name="connsiteY4-586" fmla="*/ 320542 h 2237156"/>
                <a:gd name="connsiteX5-587" fmla="*/ 767980 w 2261950"/>
                <a:gd name="connsiteY5-588" fmla="*/ 165267 h 2237156"/>
                <a:gd name="connsiteX6-589" fmla="*/ 1026773 w 2261950"/>
                <a:gd name="connsiteY6-590" fmla="*/ 35870 h 2237156"/>
                <a:gd name="connsiteX7-591" fmla="*/ 1199301 w 2261950"/>
                <a:gd name="connsiteY7-592" fmla="*/ 35870 h 2237156"/>
                <a:gd name="connsiteX8-593" fmla="*/ 1406335 w 2261950"/>
                <a:gd name="connsiteY8-594" fmla="*/ 9991 h 2237156"/>
                <a:gd name="connsiteX9-595" fmla="*/ 1673754 w 2261950"/>
                <a:gd name="connsiteY9-596" fmla="*/ 225651 h 2237156"/>
                <a:gd name="connsiteX10-597" fmla="*/ 1699633 w 2261950"/>
                <a:gd name="connsiteY10-598" fmla="*/ 458565 h 2237156"/>
                <a:gd name="connsiteX11-599" fmla="*/ 1880788 w 2261950"/>
                <a:gd name="connsiteY11-600" fmla="*/ 424059 h 2237156"/>
                <a:gd name="connsiteX12-601" fmla="*/ 2156833 w 2261950"/>
                <a:gd name="connsiteY12-602" fmla="*/ 639719 h 2237156"/>
                <a:gd name="connsiteX13-603" fmla="*/ 2113701 w 2261950"/>
                <a:gd name="connsiteY13-604" fmla="*/ 786368 h 2237156"/>
                <a:gd name="connsiteX14-605" fmla="*/ 2225844 w 2261950"/>
                <a:gd name="connsiteY14-606" fmla="*/ 846753 h 2237156"/>
                <a:gd name="connsiteX15-607" fmla="*/ 2243097 w 2261950"/>
                <a:gd name="connsiteY15-608" fmla="*/ 1200436 h 2237156"/>
                <a:gd name="connsiteX16-609" fmla="*/ 1975678 w 2261950"/>
                <a:gd name="connsiteY16-610" fmla="*/ 1390217 h 2237156"/>
                <a:gd name="connsiteX17-611" fmla="*/ 2087822 w 2261950"/>
                <a:gd name="connsiteY17-612" fmla="*/ 1536867 h 2237156"/>
                <a:gd name="connsiteX18-613" fmla="*/ 2096448 w 2261950"/>
                <a:gd name="connsiteY18-614" fmla="*/ 1812912 h 2237156"/>
                <a:gd name="connsiteX19-615" fmla="*/ 1906667 w 2261950"/>
                <a:gd name="connsiteY19-616" fmla="*/ 1942308 h 2237156"/>
                <a:gd name="connsiteX20-617" fmla="*/ 1760017 w 2261950"/>
                <a:gd name="connsiteY20-618" fmla="*/ 2183847 h 2237156"/>
                <a:gd name="connsiteX21-619" fmla="*/ 1458093 w 2261950"/>
                <a:gd name="connsiteY21-620" fmla="*/ 2218354 h 2237156"/>
                <a:gd name="connsiteX22-621" fmla="*/ 1207927 w 2261950"/>
                <a:gd name="connsiteY22-622" fmla="*/ 2002693 h 2237156"/>
                <a:gd name="connsiteX23-623" fmla="*/ 1113037 w 2261950"/>
                <a:gd name="connsiteY23-624" fmla="*/ 1709395 h 2237156"/>
                <a:gd name="connsiteX24-625" fmla="*/ 1000893 w 2261950"/>
                <a:gd name="connsiteY24-626" fmla="*/ 2140716 h 2237156"/>
                <a:gd name="connsiteX25-627" fmla="*/ 586825 w 2261950"/>
                <a:gd name="connsiteY25-628" fmla="*/ 2226979 h 2237156"/>
                <a:gd name="connsiteX26-629" fmla="*/ 431550 w 2261950"/>
                <a:gd name="connsiteY26-630" fmla="*/ 1976814 h 2237156"/>
                <a:gd name="connsiteX27-631" fmla="*/ 138252 w 2261950"/>
                <a:gd name="connsiteY27-632" fmla="*/ 1812912 h 2237156"/>
                <a:gd name="connsiteX28-633" fmla="*/ 302154 w 2261950"/>
                <a:gd name="connsiteY28-634" fmla="*/ 1355712 h 2237156"/>
                <a:gd name="connsiteX29-635" fmla="*/ 103746 w 2261950"/>
                <a:gd name="connsiteY29-636" fmla="*/ 1321206 h 2237156"/>
                <a:gd name="connsiteX30-637" fmla="*/ 229 w 2261950"/>
                <a:gd name="connsiteY30-638" fmla="*/ 1019282 h 2237156"/>
                <a:gd name="connsiteX31-639" fmla="*/ 129625 w 2261950"/>
                <a:gd name="connsiteY31-640" fmla="*/ 786368 h 2237156"/>
                <a:gd name="connsiteX0-641" fmla="*/ 129625 w 2261950"/>
                <a:gd name="connsiteY0-642" fmla="*/ 786368 h 2237156"/>
                <a:gd name="connsiteX1-643" fmla="*/ 86493 w 2261950"/>
                <a:gd name="connsiteY1-644" fmla="*/ 562082 h 2237156"/>
                <a:gd name="connsiteX2-645" fmla="*/ 276274 w 2261950"/>
                <a:gd name="connsiteY2-646" fmla="*/ 424059 h 2237156"/>
                <a:gd name="connsiteX3-647" fmla="*/ 690342 w 2261950"/>
                <a:gd name="connsiteY3-648" fmla="*/ 424059 h 2237156"/>
                <a:gd name="connsiteX4-649" fmla="*/ 724848 w 2261950"/>
                <a:gd name="connsiteY4-650" fmla="*/ 320542 h 2237156"/>
                <a:gd name="connsiteX5-651" fmla="*/ 767980 w 2261950"/>
                <a:gd name="connsiteY5-652" fmla="*/ 165267 h 2237156"/>
                <a:gd name="connsiteX6-653" fmla="*/ 1026773 w 2261950"/>
                <a:gd name="connsiteY6-654" fmla="*/ 35870 h 2237156"/>
                <a:gd name="connsiteX7-655" fmla="*/ 1199301 w 2261950"/>
                <a:gd name="connsiteY7-656" fmla="*/ 35870 h 2237156"/>
                <a:gd name="connsiteX8-657" fmla="*/ 1406335 w 2261950"/>
                <a:gd name="connsiteY8-658" fmla="*/ 9991 h 2237156"/>
                <a:gd name="connsiteX9-659" fmla="*/ 1673754 w 2261950"/>
                <a:gd name="connsiteY9-660" fmla="*/ 225651 h 2237156"/>
                <a:gd name="connsiteX10-661" fmla="*/ 1699633 w 2261950"/>
                <a:gd name="connsiteY10-662" fmla="*/ 458565 h 2237156"/>
                <a:gd name="connsiteX11-663" fmla="*/ 1880788 w 2261950"/>
                <a:gd name="connsiteY11-664" fmla="*/ 424059 h 2237156"/>
                <a:gd name="connsiteX12-665" fmla="*/ 2156833 w 2261950"/>
                <a:gd name="connsiteY12-666" fmla="*/ 639719 h 2237156"/>
                <a:gd name="connsiteX13-667" fmla="*/ 2113701 w 2261950"/>
                <a:gd name="connsiteY13-668" fmla="*/ 786368 h 2237156"/>
                <a:gd name="connsiteX14-669" fmla="*/ 2225844 w 2261950"/>
                <a:gd name="connsiteY14-670" fmla="*/ 846753 h 2237156"/>
                <a:gd name="connsiteX15-671" fmla="*/ 2243097 w 2261950"/>
                <a:gd name="connsiteY15-672" fmla="*/ 1200436 h 2237156"/>
                <a:gd name="connsiteX16-673" fmla="*/ 1975678 w 2261950"/>
                <a:gd name="connsiteY16-674" fmla="*/ 1390217 h 2237156"/>
                <a:gd name="connsiteX17-675" fmla="*/ 2087822 w 2261950"/>
                <a:gd name="connsiteY17-676" fmla="*/ 1536867 h 2237156"/>
                <a:gd name="connsiteX18-677" fmla="*/ 2096448 w 2261950"/>
                <a:gd name="connsiteY18-678" fmla="*/ 1812912 h 2237156"/>
                <a:gd name="connsiteX19-679" fmla="*/ 1906667 w 2261950"/>
                <a:gd name="connsiteY19-680" fmla="*/ 1942308 h 2237156"/>
                <a:gd name="connsiteX20-681" fmla="*/ 1760017 w 2261950"/>
                <a:gd name="connsiteY20-682" fmla="*/ 2183847 h 2237156"/>
                <a:gd name="connsiteX21-683" fmla="*/ 1458093 w 2261950"/>
                <a:gd name="connsiteY21-684" fmla="*/ 2218354 h 2237156"/>
                <a:gd name="connsiteX22-685" fmla="*/ 1207927 w 2261950"/>
                <a:gd name="connsiteY22-686" fmla="*/ 2002693 h 2237156"/>
                <a:gd name="connsiteX23-687" fmla="*/ 1113037 w 2261950"/>
                <a:gd name="connsiteY23-688" fmla="*/ 1709395 h 2237156"/>
                <a:gd name="connsiteX24-689" fmla="*/ 1000893 w 2261950"/>
                <a:gd name="connsiteY24-690" fmla="*/ 2140716 h 2237156"/>
                <a:gd name="connsiteX25-691" fmla="*/ 586825 w 2261950"/>
                <a:gd name="connsiteY25-692" fmla="*/ 2226979 h 2237156"/>
                <a:gd name="connsiteX26-693" fmla="*/ 431550 w 2261950"/>
                <a:gd name="connsiteY26-694" fmla="*/ 1976814 h 2237156"/>
                <a:gd name="connsiteX27-695" fmla="*/ 138252 w 2261950"/>
                <a:gd name="connsiteY27-696" fmla="*/ 1812912 h 2237156"/>
                <a:gd name="connsiteX28-697" fmla="*/ 302154 w 2261950"/>
                <a:gd name="connsiteY28-698" fmla="*/ 1355712 h 2237156"/>
                <a:gd name="connsiteX29-699" fmla="*/ 103746 w 2261950"/>
                <a:gd name="connsiteY29-700" fmla="*/ 1321206 h 2237156"/>
                <a:gd name="connsiteX30-701" fmla="*/ 229 w 2261950"/>
                <a:gd name="connsiteY30-702" fmla="*/ 1019282 h 2237156"/>
                <a:gd name="connsiteX31-703" fmla="*/ 129625 w 2261950"/>
                <a:gd name="connsiteY31-704" fmla="*/ 786368 h 223715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  <a:cxn ang="0">
                  <a:pos x="connsiteX25-51" y="connsiteY25-52"/>
                </a:cxn>
                <a:cxn ang="0">
                  <a:pos x="connsiteX26-53" y="connsiteY26-54"/>
                </a:cxn>
                <a:cxn ang="0">
                  <a:pos x="connsiteX27-55" y="connsiteY27-56"/>
                </a:cxn>
                <a:cxn ang="0">
                  <a:pos x="connsiteX28-57" y="connsiteY28-58"/>
                </a:cxn>
                <a:cxn ang="0">
                  <a:pos x="connsiteX29-59" y="connsiteY29-60"/>
                </a:cxn>
                <a:cxn ang="0">
                  <a:pos x="connsiteX30-61" y="connsiteY30-62"/>
                </a:cxn>
                <a:cxn ang="0">
                  <a:pos x="connsiteX31-63" y="connsiteY31-64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pic>
          <p:nvPicPr>
            <p:cNvPr id="12" name="Picture 4" descr="Free Black And White Cartoon Flowers, Download Free Black And White Cartoon  Flowers png images, Free ClipArts on Clipart Library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540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 flipH="1">
            <a:off x="2266507" y="2357158"/>
            <a:ext cx="633767" cy="614624"/>
            <a:chOff x="1180524" y="481715"/>
            <a:chExt cx="2317638" cy="2247631"/>
          </a:xfrm>
        </p:grpSpPr>
        <p:sp>
          <p:nvSpPr>
            <p:cNvPr id="14" name="Freeform 11"/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-1" fmla="*/ 129700 w 2262025"/>
                <a:gd name="connsiteY0-2" fmla="*/ 786368 h 2242639"/>
                <a:gd name="connsiteX1-3" fmla="*/ 86568 w 2262025"/>
                <a:gd name="connsiteY1-4" fmla="*/ 562082 h 2242639"/>
                <a:gd name="connsiteX2-5" fmla="*/ 276349 w 2262025"/>
                <a:gd name="connsiteY2-6" fmla="*/ 424059 h 2242639"/>
                <a:gd name="connsiteX3-7" fmla="*/ 690417 w 2262025"/>
                <a:gd name="connsiteY3-8" fmla="*/ 424059 h 2242639"/>
                <a:gd name="connsiteX4-9" fmla="*/ 724923 w 2262025"/>
                <a:gd name="connsiteY4-10" fmla="*/ 320542 h 2242639"/>
                <a:gd name="connsiteX5-11" fmla="*/ 768055 w 2262025"/>
                <a:gd name="connsiteY5-12" fmla="*/ 165267 h 2242639"/>
                <a:gd name="connsiteX6-13" fmla="*/ 1026848 w 2262025"/>
                <a:gd name="connsiteY6-14" fmla="*/ 35870 h 2242639"/>
                <a:gd name="connsiteX7-15" fmla="*/ 1199376 w 2262025"/>
                <a:gd name="connsiteY7-16" fmla="*/ 35870 h 2242639"/>
                <a:gd name="connsiteX8-17" fmla="*/ 1406410 w 2262025"/>
                <a:gd name="connsiteY8-18" fmla="*/ 9991 h 2242639"/>
                <a:gd name="connsiteX9-19" fmla="*/ 1673829 w 2262025"/>
                <a:gd name="connsiteY9-20" fmla="*/ 225651 h 2242639"/>
                <a:gd name="connsiteX10-21" fmla="*/ 1699708 w 2262025"/>
                <a:gd name="connsiteY10-22" fmla="*/ 458565 h 2242639"/>
                <a:gd name="connsiteX11-23" fmla="*/ 1880863 w 2262025"/>
                <a:gd name="connsiteY11-24" fmla="*/ 424059 h 2242639"/>
                <a:gd name="connsiteX12-25" fmla="*/ 2156908 w 2262025"/>
                <a:gd name="connsiteY12-26" fmla="*/ 639719 h 2242639"/>
                <a:gd name="connsiteX13-27" fmla="*/ 2113776 w 2262025"/>
                <a:gd name="connsiteY13-28" fmla="*/ 786368 h 2242639"/>
                <a:gd name="connsiteX14-29" fmla="*/ 2225919 w 2262025"/>
                <a:gd name="connsiteY14-30" fmla="*/ 846753 h 2242639"/>
                <a:gd name="connsiteX15-31" fmla="*/ 2243172 w 2262025"/>
                <a:gd name="connsiteY15-32" fmla="*/ 1200436 h 2242639"/>
                <a:gd name="connsiteX16-33" fmla="*/ 1975753 w 2262025"/>
                <a:gd name="connsiteY16-34" fmla="*/ 1390217 h 2242639"/>
                <a:gd name="connsiteX17-35" fmla="*/ 2087897 w 2262025"/>
                <a:gd name="connsiteY17-36" fmla="*/ 1536867 h 2242639"/>
                <a:gd name="connsiteX18-37" fmla="*/ 2096523 w 2262025"/>
                <a:gd name="connsiteY18-38" fmla="*/ 1812912 h 2242639"/>
                <a:gd name="connsiteX19-39" fmla="*/ 1906742 w 2262025"/>
                <a:gd name="connsiteY19-40" fmla="*/ 1942308 h 2242639"/>
                <a:gd name="connsiteX20-41" fmla="*/ 1785972 w 2262025"/>
                <a:gd name="connsiteY20-42" fmla="*/ 2192474 h 2242639"/>
                <a:gd name="connsiteX21-43" fmla="*/ 1501300 w 2262025"/>
                <a:gd name="connsiteY21-44" fmla="*/ 2226980 h 2242639"/>
                <a:gd name="connsiteX22-45" fmla="*/ 1208002 w 2262025"/>
                <a:gd name="connsiteY22-46" fmla="*/ 2002693 h 2242639"/>
                <a:gd name="connsiteX23-47" fmla="*/ 1113112 w 2262025"/>
                <a:gd name="connsiteY23-48" fmla="*/ 1709395 h 2242639"/>
                <a:gd name="connsiteX24-49" fmla="*/ 1000968 w 2262025"/>
                <a:gd name="connsiteY24-50" fmla="*/ 2140716 h 2242639"/>
                <a:gd name="connsiteX25-51" fmla="*/ 526515 w 2262025"/>
                <a:gd name="connsiteY25-52" fmla="*/ 2132089 h 2242639"/>
                <a:gd name="connsiteX26-53" fmla="*/ 466131 w 2262025"/>
                <a:gd name="connsiteY26-54" fmla="*/ 1959561 h 2242639"/>
                <a:gd name="connsiteX27-55" fmla="*/ 138327 w 2262025"/>
                <a:gd name="connsiteY27-56" fmla="*/ 1812912 h 2242639"/>
                <a:gd name="connsiteX28-57" fmla="*/ 302229 w 2262025"/>
                <a:gd name="connsiteY28-58" fmla="*/ 1355712 h 2242639"/>
                <a:gd name="connsiteX29-59" fmla="*/ 155580 w 2262025"/>
                <a:gd name="connsiteY29-60" fmla="*/ 1321206 h 2242639"/>
                <a:gd name="connsiteX30-61" fmla="*/ 304 w 2262025"/>
                <a:gd name="connsiteY30-62" fmla="*/ 1019282 h 2242639"/>
                <a:gd name="connsiteX31-63" fmla="*/ 129700 w 2262025"/>
                <a:gd name="connsiteY31-64" fmla="*/ 786368 h 2242639"/>
                <a:gd name="connsiteX0-65" fmla="*/ 129700 w 2262025"/>
                <a:gd name="connsiteY0-66" fmla="*/ 786368 h 2236200"/>
                <a:gd name="connsiteX1-67" fmla="*/ 86568 w 2262025"/>
                <a:gd name="connsiteY1-68" fmla="*/ 562082 h 2236200"/>
                <a:gd name="connsiteX2-69" fmla="*/ 276349 w 2262025"/>
                <a:gd name="connsiteY2-70" fmla="*/ 424059 h 2236200"/>
                <a:gd name="connsiteX3-71" fmla="*/ 690417 w 2262025"/>
                <a:gd name="connsiteY3-72" fmla="*/ 424059 h 2236200"/>
                <a:gd name="connsiteX4-73" fmla="*/ 724923 w 2262025"/>
                <a:gd name="connsiteY4-74" fmla="*/ 320542 h 2236200"/>
                <a:gd name="connsiteX5-75" fmla="*/ 768055 w 2262025"/>
                <a:gd name="connsiteY5-76" fmla="*/ 165267 h 2236200"/>
                <a:gd name="connsiteX6-77" fmla="*/ 1026848 w 2262025"/>
                <a:gd name="connsiteY6-78" fmla="*/ 35870 h 2236200"/>
                <a:gd name="connsiteX7-79" fmla="*/ 1199376 w 2262025"/>
                <a:gd name="connsiteY7-80" fmla="*/ 35870 h 2236200"/>
                <a:gd name="connsiteX8-81" fmla="*/ 1406410 w 2262025"/>
                <a:gd name="connsiteY8-82" fmla="*/ 9991 h 2236200"/>
                <a:gd name="connsiteX9-83" fmla="*/ 1673829 w 2262025"/>
                <a:gd name="connsiteY9-84" fmla="*/ 225651 h 2236200"/>
                <a:gd name="connsiteX10-85" fmla="*/ 1699708 w 2262025"/>
                <a:gd name="connsiteY10-86" fmla="*/ 458565 h 2236200"/>
                <a:gd name="connsiteX11-87" fmla="*/ 1880863 w 2262025"/>
                <a:gd name="connsiteY11-88" fmla="*/ 424059 h 2236200"/>
                <a:gd name="connsiteX12-89" fmla="*/ 2156908 w 2262025"/>
                <a:gd name="connsiteY12-90" fmla="*/ 639719 h 2236200"/>
                <a:gd name="connsiteX13-91" fmla="*/ 2113776 w 2262025"/>
                <a:gd name="connsiteY13-92" fmla="*/ 786368 h 2236200"/>
                <a:gd name="connsiteX14-93" fmla="*/ 2225919 w 2262025"/>
                <a:gd name="connsiteY14-94" fmla="*/ 846753 h 2236200"/>
                <a:gd name="connsiteX15-95" fmla="*/ 2243172 w 2262025"/>
                <a:gd name="connsiteY15-96" fmla="*/ 1200436 h 2236200"/>
                <a:gd name="connsiteX16-97" fmla="*/ 1975753 w 2262025"/>
                <a:gd name="connsiteY16-98" fmla="*/ 1390217 h 2236200"/>
                <a:gd name="connsiteX17-99" fmla="*/ 2087897 w 2262025"/>
                <a:gd name="connsiteY17-100" fmla="*/ 1536867 h 2236200"/>
                <a:gd name="connsiteX18-101" fmla="*/ 2096523 w 2262025"/>
                <a:gd name="connsiteY18-102" fmla="*/ 1812912 h 2236200"/>
                <a:gd name="connsiteX19-103" fmla="*/ 1906742 w 2262025"/>
                <a:gd name="connsiteY19-104" fmla="*/ 1942308 h 2236200"/>
                <a:gd name="connsiteX20-105" fmla="*/ 1785972 w 2262025"/>
                <a:gd name="connsiteY20-106" fmla="*/ 2192474 h 2236200"/>
                <a:gd name="connsiteX21-107" fmla="*/ 1458168 w 2262025"/>
                <a:gd name="connsiteY21-108" fmla="*/ 2218354 h 2236200"/>
                <a:gd name="connsiteX22-109" fmla="*/ 1208002 w 2262025"/>
                <a:gd name="connsiteY22-110" fmla="*/ 2002693 h 2236200"/>
                <a:gd name="connsiteX23-111" fmla="*/ 1113112 w 2262025"/>
                <a:gd name="connsiteY23-112" fmla="*/ 1709395 h 2236200"/>
                <a:gd name="connsiteX24-113" fmla="*/ 1000968 w 2262025"/>
                <a:gd name="connsiteY24-114" fmla="*/ 2140716 h 2236200"/>
                <a:gd name="connsiteX25-115" fmla="*/ 526515 w 2262025"/>
                <a:gd name="connsiteY25-116" fmla="*/ 2132089 h 2236200"/>
                <a:gd name="connsiteX26-117" fmla="*/ 466131 w 2262025"/>
                <a:gd name="connsiteY26-118" fmla="*/ 1959561 h 2236200"/>
                <a:gd name="connsiteX27-119" fmla="*/ 138327 w 2262025"/>
                <a:gd name="connsiteY27-120" fmla="*/ 1812912 h 2236200"/>
                <a:gd name="connsiteX28-121" fmla="*/ 302229 w 2262025"/>
                <a:gd name="connsiteY28-122" fmla="*/ 1355712 h 2236200"/>
                <a:gd name="connsiteX29-123" fmla="*/ 155580 w 2262025"/>
                <a:gd name="connsiteY29-124" fmla="*/ 1321206 h 2236200"/>
                <a:gd name="connsiteX30-125" fmla="*/ 304 w 2262025"/>
                <a:gd name="connsiteY30-126" fmla="*/ 1019282 h 2236200"/>
                <a:gd name="connsiteX31-127" fmla="*/ 129700 w 2262025"/>
                <a:gd name="connsiteY31-128" fmla="*/ 786368 h 2236200"/>
                <a:gd name="connsiteX0-129" fmla="*/ 129700 w 2262025"/>
                <a:gd name="connsiteY0-130" fmla="*/ 786368 h 2233050"/>
                <a:gd name="connsiteX1-131" fmla="*/ 86568 w 2262025"/>
                <a:gd name="connsiteY1-132" fmla="*/ 562082 h 2233050"/>
                <a:gd name="connsiteX2-133" fmla="*/ 276349 w 2262025"/>
                <a:gd name="connsiteY2-134" fmla="*/ 424059 h 2233050"/>
                <a:gd name="connsiteX3-135" fmla="*/ 690417 w 2262025"/>
                <a:gd name="connsiteY3-136" fmla="*/ 424059 h 2233050"/>
                <a:gd name="connsiteX4-137" fmla="*/ 724923 w 2262025"/>
                <a:gd name="connsiteY4-138" fmla="*/ 320542 h 2233050"/>
                <a:gd name="connsiteX5-139" fmla="*/ 768055 w 2262025"/>
                <a:gd name="connsiteY5-140" fmla="*/ 165267 h 2233050"/>
                <a:gd name="connsiteX6-141" fmla="*/ 1026848 w 2262025"/>
                <a:gd name="connsiteY6-142" fmla="*/ 35870 h 2233050"/>
                <a:gd name="connsiteX7-143" fmla="*/ 1199376 w 2262025"/>
                <a:gd name="connsiteY7-144" fmla="*/ 35870 h 2233050"/>
                <a:gd name="connsiteX8-145" fmla="*/ 1406410 w 2262025"/>
                <a:gd name="connsiteY8-146" fmla="*/ 9991 h 2233050"/>
                <a:gd name="connsiteX9-147" fmla="*/ 1673829 w 2262025"/>
                <a:gd name="connsiteY9-148" fmla="*/ 225651 h 2233050"/>
                <a:gd name="connsiteX10-149" fmla="*/ 1699708 w 2262025"/>
                <a:gd name="connsiteY10-150" fmla="*/ 458565 h 2233050"/>
                <a:gd name="connsiteX11-151" fmla="*/ 1880863 w 2262025"/>
                <a:gd name="connsiteY11-152" fmla="*/ 424059 h 2233050"/>
                <a:gd name="connsiteX12-153" fmla="*/ 2156908 w 2262025"/>
                <a:gd name="connsiteY12-154" fmla="*/ 639719 h 2233050"/>
                <a:gd name="connsiteX13-155" fmla="*/ 2113776 w 2262025"/>
                <a:gd name="connsiteY13-156" fmla="*/ 786368 h 2233050"/>
                <a:gd name="connsiteX14-157" fmla="*/ 2225919 w 2262025"/>
                <a:gd name="connsiteY14-158" fmla="*/ 846753 h 2233050"/>
                <a:gd name="connsiteX15-159" fmla="*/ 2243172 w 2262025"/>
                <a:gd name="connsiteY15-160" fmla="*/ 1200436 h 2233050"/>
                <a:gd name="connsiteX16-161" fmla="*/ 1975753 w 2262025"/>
                <a:gd name="connsiteY16-162" fmla="*/ 1390217 h 2233050"/>
                <a:gd name="connsiteX17-163" fmla="*/ 2087897 w 2262025"/>
                <a:gd name="connsiteY17-164" fmla="*/ 1536867 h 2233050"/>
                <a:gd name="connsiteX18-165" fmla="*/ 2096523 w 2262025"/>
                <a:gd name="connsiteY18-166" fmla="*/ 1812912 h 2233050"/>
                <a:gd name="connsiteX19-167" fmla="*/ 1906742 w 2262025"/>
                <a:gd name="connsiteY19-168" fmla="*/ 1942308 h 2233050"/>
                <a:gd name="connsiteX20-169" fmla="*/ 1760092 w 2262025"/>
                <a:gd name="connsiteY20-170" fmla="*/ 2183847 h 2233050"/>
                <a:gd name="connsiteX21-171" fmla="*/ 1458168 w 2262025"/>
                <a:gd name="connsiteY21-172" fmla="*/ 2218354 h 2233050"/>
                <a:gd name="connsiteX22-173" fmla="*/ 1208002 w 2262025"/>
                <a:gd name="connsiteY22-174" fmla="*/ 2002693 h 2233050"/>
                <a:gd name="connsiteX23-175" fmla="*/ 1113112 w 2262025"/>
                <a:gd name="connsiteY23-176" fmla="*/ 1709395 h 2233050"/>
                <a:gd name="connsiteX24-177" fmla="*/ 1000968 w 2262025"/>
                <a:gd name="connsiteY24-178" fmla="*/ 2140716 h 2233050"/>
                <a:gd name="connsiteX25-179" fmla="*/ 526515 w 2262025"/>
                <a:gd name="connsiteY25-180" fmla="*/ 2132089 h 2233050"/>
                <a:gd name="connsiteX26-181" fmla="*/ 466131 w 2262025"/>
                <a:gd name="connsiteY26-182" fmla="*/ 1959561 h 2233050"/>
                <a:gd name="connsiteX27-183" fmla="*/ 138327 w 2262025"/>
                <a:gd name="connsiteY27-184" fmla="*/ 1812912 h 2233050"/>
                <a:gd name="connsiteX28-185" fmla="*/ 302229 w 2262025"/>
                <a:gd name="connsiteY28-186" fmla="*/ 1355712 h 2233050"/>
                <a:gd name="connsiteX29-187" fmla="*/ 155580 w 2262025"/>
                <a:gd name="connsiteY29-188" fmla="*/ 1321206 h 2233050"/>
                <a:gd name="connsiteX30-189" fmla="*/ 304 w 2262025"/>
                <a:gd name="connsiteY30-190" fmla="*/ 1019282 h 2233050"/>
                <a:gd name="connsiteX31-191" fmla="*/ 129700 w 2262025"/>
                <a:gd name="connsiteY31-192" fmla="*/ 786368 h 2233050"/>
                <a:gd name="connsiteX0-193" fmla="*/ 129700 w 2262025"/>
                <a:gd name="connsiteY0-194" fmla="*/ 786368 h 2238369"/>
                <a:gd name="connsiteX1-195" fmla="*/ 86568 w 2262025"/>
                <a:gd name="connsiteY1-196" fmla="*/ 562082 h 2238369"/>
                <a:gd name="connsiteX2-197" fmla="*/ 276349 w 2262025"/>
                <a:gd name="connsiteY2-198" fmla="*/ 424059 h 2238369"/>
                <a:gd name="connsiteX3-199" fmla="*/ 690417 w 2262025"/>
                <a:gd name="connsiteY3-200" fmla="*/ 424059 h 2238369"/>
                <a:gd name="connsiteX4-201" fmla="*/ 724923 w 2262025"/>
                <a:gd name="connsiteY4-202" fmla="*/ 320542 h 2238369"/>
                <a:gd name="connsiteX5-203" fmla="*/ 768055 w 2262025"/>
                <a:gd name="connsiteY5-204" fmla="*/ 165267 h 2238369"/>
                <a:gd name="connsiteX6-205" fmla="*/ 1026848 w 2262025"/>
                <a:gd name="connsiteY6-206" fmla="*/ 35870 h 2238369"/>
                <a:gd name="connsiteX7-207" fmla="*/ 1199376 w 2262025"/>
                <a:gd name="connsiteY7-208" fmla="*/ 35870 h 2238369"/>
                <a:gd name="connsiteX8-209" fmla="*/ 1406410 w 2262025"/>
                <a:gd name="connsiteY8-210" fmla="*/ 9991 h 2238369"/>
                <a:gd name="connsiteX9-211" fmla="*/ 1673829 w 2262025"/>
                <a:gd name="connsiteY9-212" fmla="*/ 225651 h 2238369"/>
                <a:gd name="connsiteX10-213" fmla="*/ 1699708 w 2262025"/>
                <a:gd name="connsiteY10-214" fmla="*/ 458565 h 2238369"/>
                <a:gd name="connsiteX11-215" fmla="*/ 1880863 w 2262025"/>
                <a:gd name="connsiteY11-216" fmla="*/ 424059 h 2238369"/>
                <a:gd name="connsiteX12-217" fmla="*/ 2156908 w 2262025"/>
                <a:gd name="connsiteY12-218" fmla="*/ 639719 h 2238369"/>
                <a:gd name="connsiteX13-219" fmla="*/ 2113776 w 2262025"/>
                <a:gd name="connsiteY13-220" fmla="*/ 786368 h 2238369"/>
                <a:gd name="connsiteX14-221" fmla="*/ 2225919 w 2262025"/>
                <a:gd name="connsiteY14-222" fmla="*/ 846753 h 2238369"/>
                <a:gd name="connsiteX15-223" fmla="*/ 2243172 w 2262025"/>
                <a:gd name="connsiteY15-224" fmla="*/ 1200436 h 2238369"/>
                <a:gd name="connsiteX16-225" fmla="*/ 1975753 w 2262025"/>
                <a:gd name="connsiteY16-226" fmla="*/ 1390217 h 2238369"/>
                <a:gd name="connsiteX17-227" fmla="*/ 2087897 w 2262025"/>
                <a:gd name="connsiteY17-228" fmla="*/ 1536867 h 2238369"/>
                <a:gd name="connsiteX18-229" fmla="*/ 2096523 w 2262025"/>
                <a:gd name="connsiteY18-230" fmla="*/ 1812912 h 2238369"/>
                <a:gd name="connsiteX19-231" fmla="*/ 1906742 w 2262025"/>
                <a:gd name="connsiteY19-232" fmla="*/ 1942308 h 2238369"/>
                <a:gd name="connsiteX20-233" fmla="*/ 1760092 w 2262025"/>
                <a:gd name="connsiteY20-234" fmla="*/ 2183847 h 2238369"/>
                <a:gd name="connsiteX21-235" fmla="*/ 1458168 w 2262025"/>
                <a:gd name="connsiteY21-236" fmla="*/ 2218354 h 2238369"/>
                <a:gd name="connsiteX22-237" fmla="*/ 1208002 w 2262025"/>
                <a:gd name="connsiteY22-238" fmla="*/ 2002693 h 2238369"/>
                <a:gd name="connsiteX23-239" fmla="*/ 1113112 w 2262025"/>
                <a:gd name="connsiteY23-240" fmla="*/ 1709395 h 2238369"/>
                <a:gd name="connsiteX24-241" fmla="*/ 1000968 w 2262025"/>
                <a:gd name="connsiteY24-242" fmla="*/ 2140716 h 2238369"/>
                <a:gd name="connsiteX25-243" fmla="*/ 586900 w 2262025"/>
                <a:gd name="connsiteY25-244" fmla="*/ 2226979 h 2238369"/>
                <a:gd name="connsiteX26-245" fmla="*/ 466131 w 2262025"/>
                <a:gd name="connsiteY26-246" fmla="*/ 1959561 h 2238369"/>
                <a:gd name="connsiteX27-247" fmla="*/ 138327 w 2262025"/>
                <a:gd name="connsiteY27-248" fmla="*/ 1812912 h 2238369"/>
                <a:gd name="connsiteX28-249" fmla="*/ 302229 w 2262025"/>
                <a:gd name="connsiteY28-250" fmla="*/ 1355712 h 2238369"/>
                <a:gd name="connsiteX29-251" fmla="*/ 155580 w 2262025"/>
                <a:gd name="connsiteY29-252" fmla="*/ 1321206 h 2238369"/>
                <a:gd name="connsiteX30-253" fmla="*/ 304 w 2262025"/>
                <a:gd name="connsiteY30-254" fmla="*/ 1019282 h 2238369"/>
                <a:gd name="connsiteX31-255" fmla="*/ 129700 w 2262025"/>
                <a:gd name="connsiteY31-256" fmla="*/ 786368 h 2238369"/>
                <a:gd name="connsiteX0-257" fmla="*/ 129700 w 2262025"/>
                <a:gd name="connsiteY0-258" fmla="*/ 786368 h 2234757"/>
                <a:gd name="connsiteX1-259" fmla="*/ 86568 w 2262025"/>
                <a:gd name="connsiteY1-260" fmla="*/ 562082 h 2234757"/>
                <a:gd name="connsiteX2-261" fmla="*/ 276349 w 2262025"/>
                <a:gd name="connsiteY2-262" fmla="*/ 424059 h 2234757"/>
                <a:gd name="connsiteX3-263" fmla="*/ 690417 w 2262025"/>
                <a:gd name="connsiteY3-264" fmla="*/ 424059 h 2234757"/>
                <a:gd name="connsiteX4-265" fmla="*/ 724923 w 2262025"/>
                <a:gd name="connsiteY4-266" fmla="*/ 320542 h 2234757"/>
                <a:gd name="connsiteX5-267" fmla="*/ 768055 w 2262025"/>
                <a:gd name="connsiteY5-268" fmla="*/ 165267 h 2234757"/>
                <a:gd name="connsiteX6-269" fmla="*/ 1026848 w 2262025"/>
                <a:gd name="connsiteY6-270" fmla="*/ 35870 h 2234757"/>
                <a:gd name="connsiteX7-271" fmla="*/ 1199376 w 2262025"/>
                <a:gd name="connsiteY7-272" fmla="*/ 35870 h 2234757"/>
                <a:gd name="connsiteX8-273" fmla="*/ 1406410 w 2262025"/>
                <a:gd name="connsiteY8-274" fmla="*/ 9991 h 2234757"/>
                <a:gd name="connsiteX9-275" fmla="*/ 1673829 w 2262025"/>
                <a:gd name="connsiteY9-276" fmla="*/ 225651 h 2234757"/>
                <a:gd name="connsiteX10-277" fmla="*/ 1699708 w 2262025"/>
                <a:gd name="connsiteY10-278" fmla="*/ 458565 h 2234757"/>
                <a:gd name="connsiteX11-279" fmla="*/ 1880863 w 2262025"/>
                <a:gd name="connsiteY11-280" fmla="*/ 424059 h 2234757"/>
                <a:gd name="connsiteX12-281" fmla="*/ 2156908 w 2262025"/>
                <a:gd name="connsiteY12-282" fmla="*/ 639719 h 2234757"/>
                <a:gd name="connsiteX13-283" fmla="*/ 2113776 w 2262025"/>
                <a:gd name="connsiteY13-284" fmla="*/ 786368 h 2234757"/>
                <a:gd name="connsiteX14-285" fmla="*/ 2225919 w 2262025"/>
                <a:gd name="connsiteY14-286" fmla="*/ 846753 h 2234757"/>
                <a:gd name="connsiteX15-287" fmla="*/ 2243172 w 2262025"/>
                <a:gd name="connsiteY15-288" fmla="*/ 1200436 h 2234757"/>
                <a:gd name="connsiteX16-289" fmla="*/ 1975753 w 2262025"/>
                <a:gd name="connsiteY16-290" fmla="*/ 1390217 h 2234757"/>
                <a:gd name="connsiteX17-291" fmla="*/ 2087897 w 2262025"/>
                <a:gd name="connsiteY17-292" fmla="*/ 1536867 h 2234757"/>
                <a:gd name="connsiteX18-293" fmla="*/ 2096523 w 2262025"/>
                <a:gd name="connsiteY18-294" fmla="*/ 1812912 h 2234757"/>
                <a:gd name="connsiteX19-295" fmla="*/ 1906742 w 2262025"/>
                <a:gd name="connsiteY19-296" fmla="*/ 1942308 h 2234757"/>
                <a:gd name="connsiteX20-297" fmla="*/ 1760092 w 2262025"/>
                <a:gd name="connsiteY20-298" fmla="*/ 2183847 h 2234757"/>
                <a:gd name="connsiteX21-299" fmla="*/ 1458168 w 2262025"/>
                <a:gd name="connsiteY21-300" fmla="*/ 2218354 h 2234757"/>
                <a:gd name="connsiteX22-301" fmla="*/ 1208002 w 2262025"/>
                <a:gd name="connsiteY22-302" fmla="*/ 2002693 h 2234757"/>
                <a:gd name="connsiteX23-303" fmla="*/ 1113112 w 2262025"/>
                <a:gd name="connsiteY23-304" fmla="*/ 1709395 h 2234757"/>
                <a:gd name="connsiteX24-305" fmla="*/ 1000968 w 2262025"/>
                <a:gd name="connsiteY24-306" fmla="*/ 2140716 h 2234757"/>
                <a:gd name="connsiteX25-307" fmla="*/ 586900 w 2262025"/>
                <a:gd name="connsiteY25-308" fmla="*/ 2226979 h 2234757"/>
                <a:gd name="connsiteX26-309" fmla="*/ 466131 w 2262025"/>
                <a:gd name="connsiteY26-310" fmla="*/ 1959561 h 2234757"/>
                <a:gd name="connsiteX27-311" fmla="*/ 138327 w 2262025"/>
                <a:gd name="connsiteY27-312" fmla="*/ 1812912 h 2234757"/>
                <a:gd name="connsiteX28-313" fmla="*/ 302229 w 2262025"/>
                <a:gd name="connsiteY28-314" fmla="*/ 1355712 h 2234757"/>
                <a:gd name="connsiteX29-315" fmla="*/ 155580 w 2262025"/>
                <a:gd name="connsiteY29-316" fmla="*/ 1321206 h 2234757"/>
                <a:gd name="connsiteX30-317" fmla="*/ 304 w 2262025"/>
                <a:gd name="connsiteY30-318" fmla="*/ 1019282 h 2234757"/>
                <a:gd name="connsiteX31-319" fmla="*/ 129700 w 2262025"/>
                <a:gd name="connsiteY31-320" fmla="*/ 786368 h 2234757"/>
                <a:gd name="connsiteX0-321" fmla="*/ 129700 w 2262025"/>
                <a:gd name="connsiteY0-322" fmla="*/ 786368 h 2237156"/>
                <a:gd name="connsiteX1-323" fmla="*/ 86568 w 2262025"/>
                <a:gd name="connsiteY1-324" fmla="*/ 562082 h 2237156"/>
                <a:gd name="connsiteX2-325" fmla="*/ 276349 w 2262025"/>
                <a:gd name="connsiteY2-326" fmla="*/ 424059 h 2237156"/>
                <a:gd name="connsiteX3-327" fmla="*/ 690417 w 2262025"/>
                <a:gd name="connsiteY3-328" fmla="*/ 424059 h 2237156"/>
                <a:gd name="connsiteX4-329" fmla="*/ 724923 w 2262025"/>
                <a:gd name="connsiteY4-330" fmla="*/ 320542 h 2237156"/>
                <a:gd name="connsiteX5-331" fmla="*/ 768055 w 2262025"/>
                <a:gd name="connsiteY5-332" fmla="*/ 165267 h 2237156"/>
                <a:gd name="connsiteX6-333" fmla="*/ 1026848 w 2262025"/>
                <a:gd name="connsiteY6-334" fmla="*/ 35870 h 2237156"/>
                <a:gd name="connsiteX7-335" fmla="*/ 1199376 w 2262025"/>
                <a:gd name="connsiteY7-336" fmla="*/ 35870 h 2237156"/>
                <a:gd name="connsiteX8-337" fmla="*/ 1406410 w 2262025"/>
                <a:gd name="connsiteY8-338" fmla="*/ 9991 h 2237156"/>
                <a:gd name="connsiteX9-339" fmla="*/ 1673829 w 2262025"/>
                <a:gd name="connsiteY9-340" fmla="*/ 225651 h 2237156"/>
                <a:gd name="connsiteX10-341" fmla="*/ 1699708 w 2262025"/>
                <a:gd name="connsiteY10-342" fmla="*/ 458565 h 2237156"/>
                <a:gd name="connsiteX11-343" fmla="*/ 1880863 w 2262025"/>
                <a:gd name="connsiteY11-344" fmla="*/ 424059 h 2237156"/>
                <a:gd name="connsiteX12-345" fmla="*/ 2156908 w 2262025"/>
                <a:gd name="connsiteY12-346" fmla="*/ 639719 h 2237156"/>
                <a:gd name="connsiteX13-347" fmla="*/ 2113776 w 2262025"/>
                <a:gd name="connsiteY13-348" fmla="*/ 786368 h 2237156"/>
                <a:gd name="connsiteX14-349" fmla="*/ 2225919 w 2262025"/>
                <a:gd name="connsiteY14-350" fmla="*/ 846753 h 2237156"/>
                <a:gd name="connsiteX15-351" fmla="*/ 2243172 w 2262025"/>
                <a:gd name="connsiteY15-352" fmla="*/ 1200436 h 2237156"/>
                <a:gd name="connsiteX16-353" fmla="*/ 1975753 w 2262025"/>
                <a:gd name="connsiteY16-354" fmla="*/ 1390217 h 2237156"/>
                <a:gd name="connsiteX17-355" fmla="*/ 2087897 w 2262025"/>
                <a:gd name="connsiteY17-356" fmla="*/ 1536867 h 2237156"/>
                <a:gd name="connsiteX18-357" fmla="*/ 2096523 w 2262025"/>
                <a:gd name="connsiteY18-358" fmla="*/ 1812912 h 2237156"/>
                <a:gd name="connsiteX19-359" fmla="*/ 1906742 w 2262025"/>
                <a:gd name="connsiteY19-360" fmla="*/ 1942308 h 2237156"/>
                <a:gd name="connsiteX20-361" fmla="*/ 1760092 w 2262025"/>
                <a:gd name="connsiteY20-362" fmla="*/ 2183847 h 2237156"/>
                <a:gd name="connsiteX21-363" fmla="*/ 1458168 w 2262025"/>
                <a:gd name="connsiteY21-364" fmla="*/ 2218354 h 2237156"/>
                <a:gd name="connsiteX22-365" fmla="*/ 1208002 w 2262025"/>
                <a:gd name="connsiteY22-366" fmla="*/ 2002693 h 2237156"/>
                <a:gd name="connsiteX23-367" fmla="*/ 1113112 w 2262025"/>
                <a:gd name="connsiteY23-368" fmla="*/ 1709395 h 2237156"/>
                <a:gd name="connsiteX24-369" fmla="*/ 1000968 w 2262025"/>
                <a:gd name="connsiteY24-370" fmla="*/ 2140716 h 2237156"/>
                <a:gd name="connsiteX25-371" fmla="*/ 586900 w 2262025"/>
                <a:gd name="connsiteY25-372" fmla="*/ 2226979 h 2237156"/>
                <a:gd name="connsiteX26-373" fmla="*/ 431625 w 2262025"/>
                <a:gd name="connsiteY26-374" fmla="*/ 1976814 h 2237156"/>
                <a:gd name="connsiteX27-375" fmla="*/ 138327 w 2262025"/>
                <a:gd name="connsiteY27-376" fmla="*/ 1812912 h 2237156"/>
                <a:gd name="connsiteX28-377" fmla="*/ 302229 w 2262025"/>
                <a:gd name="connsiteY28-378" fmla="*/ 1355712 h 2237156"/>
                <a:gd name="connsiteX29-379" fmla="*/ 155580 w 2262025"/>
                <a:gd name="connsiteY29-380" fmla="*/ 1321206 h 2237156"/>
                <a:gd name="connsiteX30-381" fmla="*/ 304 w 2262025"/>
                <a:gd name="connsiteY30-382" fmla="*/ 1019282 h 2237156"/>
                <a:gd name="connsiteX31-383" fmla="*/ 129700 w 2262025"/>
                <a:gd name="connsiteY31-384" fmla="*/ 786368 h 2237156"/>
                <a:gd name="connsiteX0-385" fmla="*/ 129700 w 2262025"/>
                <a:gd name="connsiteY0-386" fmla="*/ 786368 h 2237156"/>
                <a:gd name="connsiteX1-387" fmla="*/ 86568 w 2262025"/>
                <a:gd name="connsiteY1-388" fmla="*/ 562082 h 2237156"/>
                <a:gd name="connsiteX2-389" fmla="*/ 276349 w 2262025"/>
                <a:gd name="connsiteY2-390" fmla="*/ 424059 h 2237156"/>
                <a:gd name="connsiteX3-391" fmla="*/ 690417 w 2262025"/>
                <a:gd name="connsiteY3-392" fmla="*/ 424059 h 2237156"/>
                <a:gd name="connsiteX4-393" fmla="*/ 724923 w 2262025"/>
                <a:gd name="connsiteY4-394" fmla="*/ 320542 h 2237156"/>
                <a:gd name="connsiteX5-395" fmla="*/ 768055 w 2262025"/>
                <a:gd name="connsiteY5-396" fmla="*/ 165267 h 2237156"/>
                <a:gd name="connsiteX6-397" fmla="*/ 1026848 w 2262025"/>
                <a:gd name="connsiteY6-398" fmla="*/ 35870 h 2237156"/>
                <a:gd name="connsiteX7-399" fmla="*/ 1199376 w 2262025"/>
                <a:gd name="connsiteY7-400" fmla="*/ 35870 h 2237156"/>
                <a:gd name="connsiteX8-401" fmla="*/ 1406410 w 2262025"/>
                <a:gd name="connsiteY8-402" fmla="*/ 9991 h 2237156"/>
                <a:gd name="connsiteX9-403" fmla="*/ 1673829 w 2262025"/>
                <a:gd name="connsiteY9-404" fmla="*/ 225651 h 2237156"/>
                <a:gd name="connsiteX10-405" fmla="*/ 1699708 w 2262025"/>
                <a:gd name="connsiteY10-406" fmla="*/ 458565 h 2237156"/>
                <a:gd name="connsiteX11-407" fmla="*/ 1880863 w 2262025"/>
                <a:gd name="connsiteY11-408" fmla="*/ 424059 h 2237156"/>
                <a:gd name="connsiteX12-409" fmla="*/ 2156908 w 2262025"/>
                <a:gd name="connsiteY12-410" fmla="*/ 639719 h 2237156"/>
                <a:gd name="connsiteX13-411" fmla="*/ 2113776 w 2262025"/>
                <a:gd name="connsiteY13-412" fmla="*/ 786368 h 2237156"/>
                <a:gd name="connsiteX14-413" fmla="*/ 2225919 w 2262025"/>
                <a:gd name="connsiteY14-414" fmla="*/ 846753 h 2237156"/>
                <a:gd name="connsiteX15-415" fmla="*/ 2243172 w 2262025"/>
                <a:gd name="connsiteY15-416" fmla="*/ 1200436 h 2237156"/>
                <a:gd name="connsiteX16-417" fmla="*/ 1975753 w 2262025"/>
                <a:gd name="connsiteY16-418" fmla="*/ 1390217 h 2237156"/>
                <a:gd name="connsiteX17-419" fmla="*/ 2087897 w 2262025"/>
                <a:gd name="connsiteY17-420" fmla="*/ 1536867 h 2237156"/>
                <a:gd name="connsiteX18-421" fmla="*/ 2096523 w 2262025"/>
                <a:gd name="connsiteY18-422" fmla="*/ 1812912 h 2237156"/>
                <a:gd name="connsiteX19-423" fmla="*/ 1906742 w 2262025"/>
                <a:gd name="connsiteY19-424" fmla="*/ 1942308 h 2237156"/>
                <a:gd name="connsiteX20-425" fmla="*/ 1760092 w 2262025"/>
                <a:gd name="connsiteY20-426" fmla="*/ 2183847 h 2237156"/>
                <a:gd name="connsiteX21-427" fmla="*/ 1458168 w 2262025"/>
                <a:gd name="connsiteY21-428" fmla="*/ 2218354 h 2237156"/>
                <a:gd name="connsiteX22-429" fmla="*/ 1208002 w 2262025"/>
                <a:gd name="connsiteY22-430" fmla="*/ 2002693 h 2237156"/>
                <a:gd name="connsiteX23-431" fmla="*/ 1113112 w 2262025"/>
                <a:gd name="connsiteY23-432" fmla="*/ 1709395 h 2237156"/>
                <a:gd name="connsiteX24-433" fmla="*/ 1000968 w 2262025"/>
                <a:gd name="connsiteY24-434" fmla="*/ 2140716 h 2237156"/>
                <a:gd name="connsiteX25-435" fmla="*/ 586900 w 2262025"/>
                <a:gd name="connsiteY25-436" fmla="*/ 2226979 h 2237156"/>
                <a:gd name="connsiteX26-437" fmla="*/ 431625 w 2262025"/>
                <a:gd name="connsiteY26-438" fmla="*/ 1976814 h 2237156"/>
                <a:gd name="connsiteX27-439" fmla="*/ 138327 w 2262025"/>
                <a:gd name="connsiteY27-440" fmla="*/ 1812912 h 2237156"/>
                <a:gd name="connsiteX28-441" fmla="*/ 302229 w 2262025"/>
                <a:gd name="connsiteY28-442" fmla="*/ 1355712 h 2237156"/>
                <a:gd name="connsiteX29-443" fmla="*/ 155580 w 2262025"/>
                <a:gd name="connsiteY29-444" fmla="*/ 1321206 h 2237156"/>
                <a:gd name="connsiteX30-445" fmla="*/ 304 w 2262025"/>
                <a:gd name="connsiteY30-446" fmla="*/ 1019282 h 2237156"/>
                <a:gd name="connsiteX31-447" fmla="*/ 129700 w 2262025"/>
                <a:gd name="connsiteY31-448" fmla="*/ 786368 h 2237156"/>
                <a:gd name="connsiteX0-449" fmla="*/ 129700 w 2262025"/>
                <a:gd name="connsiteY0-450" fmla="*/ 786368 h 2237156"/>
                <a:gd name="connsiteX1-451" fmla="*/ 86568 w 2262025"/>
                <a:gd name="connsiteY1-452" fmla="*/ 562082 h 2237156"/>
                <a:gd name="connsiteX2-453" fmla="*/ 276349 w 2262025"/>
                <a:gd name="connsiteY2-454" fmla="*/ 424059 h 2237156"/>
                <a:gd name="connsiteX3-455" fmla="*/ 690417 w 2262025"/>
                <a:gd name="connsiteY3-456" fmla="*/ 424059 h 2237156"/>
                <a:gd name="connsiteX4-457" fmla="*/ 724923 w 2262025"/>
                <a:gd name="connsiteY4-458" fmla="*/ 320542 h 2237156"/>
                <a:gd name="connsiteX5-459" fmla="*/ 768055 w 2262025"/>
                <a:gd name="connsiteY5-460" fmla="*/ 165267 h 2237156"/>
                <a:gd name="connsiteX6-461" fmla="*/ 1026848 w 2262025"/>
                <a:gd name="connsiteY6-462" fmla="*/ 35870 h 2237156"/>
                <a:gd name="connsiteX7-463" fmla="*/ 1199376 w 2262025"/>
                <a:gd name="connsiteY7-464" fmla="*/ 35870 h 2237156"/>
                <a:gd name="connsiteX8-465" fmla="*/ 1406410 w 2262025"/>
                <a:gd name="connsiteY8-466" fmla="*/ 9991 h 2237156"/>
                <a:gd name="connsiteX9-467" fmla="*/ 1673829 w 2262025"/>
                <a:gd name="connsiteY9-468" fmla="*/ 225651 h 2237156"/>
                <a:gd name="connsiteX10-469" fmla="*/ 1699708 w 2262025"/>
                <a:gd name="connsiteY10-470" fmla="*/ 458565 h 2237156"/>
                <a:gd name="connsiteX11-471" fmla="*/ 1880863 w 2262025"/>
                <a:gd name="connsiteY11-472" fmla="*/ 424059 h 2237156"/>
                <a:gd name="connsiteX12-473" fmla="*/ 2156908 w 2262025"/>
                <a:gd name="connsiteY12-474" fmla="*/ 639719 h 2237156"/>
                <a:gd name="connsiteX13-475" fmla="*/ 2113776 w 2262025"/>
                <a:gd name="connsiteY13-476" fmla="*/ 786368 h 2237156"/>
                <a:gd name="connsiteX14-477" fmla="*/ 2225919 w 2262025"/>
                <a:gd name="connsiteY14-478" fmla="*/ 846753 h 2237156"/>
                <a:gd name="connsiteX15-479" fmla="*/ 2243172 w 2262025"/>
                <a:gd name="connsiteY15-480" fmla="*/ 1200436 h 2237156"/>
                <a:gd name="connsiteX16-481" fmla="*/ 1975753 w 2262025"/>
                <a:gd name="connsiteY16-482" fmla="*/ 1390217 h 2237156"/>
                <a:gd name="connsiteX17-483" fmla="*/ 2087897 w 2262025"/>
                <a:gd name="connsiteY17-484" fmla="*/ 1536867 h 2237156"/>
                <a:gd name="connsiteX18-485" fmla="*/ 2096523 w 2262025"/>
                <a:gd name="connsiteY18-486" fmla="*/ 1812912 h 2237156"/>
                <a:gd name="connsiteX19-487" fmla="*/ 1906742 w 2262025"/>
                <a:gd name="connsiteY19-488" fmla="*/ 1942308 h 2237156"/>
                <a:gd name="connsiteX20-489" fmla="*/ 1760092 w 2262025"/>
                <a:gd name="connsiteY20-490" fmla="*/ 2183847 h 2237156"/>
                <a:gd name="connsiteX21-491" fmla="*/ 1458168 w 2262025"/>
                <a:gd name="connsiteY21-492" fmla="*/ 2218354 h 2237156"/>
                <a:gd name="connsiteX22-493" fmla="*/ 1208002 w 2262025"/>
                <a:gd name="connsiteY22-494" fmla="*/ 2002693 h 2237156"/>
                <a:gd name="connsiteX23-495" fmla="*/ 1113112 w 2262025"/>
                <a:gd name="connsiteY23-496" fmla="*/ 1709395 h 2237156"/>
                <a:gd name="connsiteX24-497" fmla="*/ 1000968 w 2262025"/>
                <a:gd name="connsiteY24-498" fmla="*/ 2140716 h 2237156"/>
                <a:gd name="connsiteX25-499" fmla="*/ 586900 w 2262025"/>
                <a:gd name="connsiteY25-500" fmla="*/ 2226979 h 2237156"/>
                <a:gd name="connsiteX26-501" fmla="*/ 431625 w 2262025"/>
                <a:gd name="connsiteY26-502" fmla="*/ 1976814 h 2237156"/>
                <a:gd name="connsiteX27-503" fmla="*/ 138327 w 2262025"/>
                <a:gd name="connsiteY27-504" fmla="*/ 1812912 h 2237156"/>
                <a:gd name="connsiteX28-505" fmla="*/ 302229 w 2262025"/>
                <a:gd name="connsiteY28-506" fmla="*/ 1355712 h 2237156"/>
                <a:gd name="connsiteX29-507" fmla="*/ 155580 w 2262025"/>
                <a:gd name="connsiteY29-508" fmla="*/ 1321206 h 2237156"/>
                <a:gd name="connsiteX30-509" fmla="*/ 304 w 2262025"/>
                <a:gd name="connsiteY30-510" fmla="*/ 1019282 h 2237156"/>
                <a:gd name="connsiteX31-511" fmla="*/ 129700 w 2262025"/>
                <a:gd name="connsiteY31-512" fmla="*/ 786368 h 2237156"/>
                <a:gd name="connsiteX0-513" fmla="*/ 129700 w 2262025"/>
                <a:gd name="connsiteY0-514" fmla="*/ 786368 h 2237156"/>
                <a:gd name="connsiteX1-515" fmla="*/ 86568 w 2262025"/>
                <a:gd name="connsiteY1-516" fmla="*/ 562082 h 2237156"/>
                <a:gd name="connsiteX2-517" fmla="*/ 276349 w 2262025"/>
                <a:gd name="connsiteY2-518" fmla="*/ 424059 h 2237156"/>
                <a:gd name="connsiteX3-519" fmla="*/ 690417 w 2262025"/>
                <a:gd name="connsiteY3-520" fmla="*/ 424059 h 2237156"/>
                <a:gd name="connsiteX4-521" fmla="*/ 724923 w 2262025"/>
                <a:gd name="connsiteY4-522" fmla="*/ 320542 h 2237156"/>
                <a:gd name="connsiteX5-523" fmla="*/ 768055 w 2262025"/>
                <a:gd name="connsiteY5-524" fmla="*/ 165267 h 2237156"/>
                <a:gd name="connsiteX6-525" fmla="*/ 1026848 w 2262025"/>
                <a:gd name="connsiteY6-526" fmla="*/ 35870 h 2237156"/>
                <a:gd name="connsiteX7-527" fmla="*/ 1199376 w 2262025"/>
                <a:gd name="connsiteY7-528" fmla="*/ 35870 h 2237156"/>
                <a:gd name="connsiteX8-529" fmla="*/ 1406410 w 2262025"/>
                <a:gd name="connsiteY8-530" fmla="*/ 9991 h 2237156"/>
                <a:gd name="connsiteX9-531" fmla="*/ 1673829 w 2262025"/>
                <a:gd name="connsiteY9-532" fmla="*/ 225651 h 2237156"/>
                <a:gd name="connsiteX10-533" fmla="*/ 1699708 w 2262025"/>
                <a:gd name="connsiteY10-534" fmla="*/ 458565 h 2237156"/>
                <a:gd name="connsiteX11-535" fmla="*/ 1880863 w 2262025"/>
                <a:gd name="connsiteY11-536" fmla="*/ 424059 h 2237156"/>
                <a:gd name="connsiteX12-537" fmla="*/ 2156908 w 2262025"/>
                <a:gd name="connsiteY12-538" fmla="*/ 639719 h 2237156"/>
                <a:gd name="connsiteX13-539" fmla="*/ 2113776 w 2262025"/>
                <a:gd name="connsiteY13-540" fmla="*/ 786368 h 2237156"/>
                <a:gd name="connsiteX14-541" fmla="*/ 2225919 w 2262025"/>
                <a:gd name="connsiteY14-542" fmla="*/ 846753 h 2237156"/>
                <a:gd name="connsiteX15-543" fmla="*/ 2243172 w 2262025"/>
                <a:gd name="connsiteY15-544" fmla="*/ 1200436 h 2237156"/>
                <a:gd name="connsiteX16-545" fmla="*/ 1975753 w 2262025"/>
                <a:gd name="connsiteY16-546" fmla="*/ 1390217 h 2237156"/>
                <a:gd name="connsiteX17-547" fmla="*/ 2087897 w 2262025"/>
                <a:gd name="connsiteY17-548" fmla="*/ 1536867 h 2237156"/>
                <a:gd name="connsiteX18-549" fmla="*/ 2096523 w 2262025"/>
                <a:gd name="connsiteY18-550" fmla="*/ 1812912 h 2237156"/>
                <a:gd name="connsiteX19-551" fmla="*/ 1906742 w 2262025"/>
                <a:gd name="connsiteY19-552" fmla="*/ 1942308 h 2237156"/>
                <a:gd name="connsiteX20-553" fmla="*/ 1760092 w 2262025"/>
                <a:gd name="connsiteY20-554" fmla="*/ 2183847 h 2237156"/>
                <a:gd name="connsiteX21-555" fmla="*/ 1458168 w 2262025"/>
                <a:gd name="connsiteY21-556" fmla="*/ 2218354 h 2237156"/>
                <a:gd name="connsiteX22-557" fmla="*/ 1208002 w 2262025"/>
                <a:gd name="connsiteY22-558" fmla="*/ 2002693 h 2237156"/>
                <a:gd name="connsiteX23-559" fmla="*/ 1113112 w 2262025"/>
                <a:gd name="connsiteY23-560" fmla="*/ 1709395 h 2237156"/>
                <a:gd name="connsiteX24-561" fmla="*/ 1000968 w 2262025"/>
                <a:gd name="connsiteY24-562" fmla="*/ 2140716 h 2237156"/>
                <a:gd name="connsiteX25-563" fmla="*/ 586900 w 2262025"/>
                <a:gd name="connsiteY25-564" fmla="*/ 2226979 h 2237156"/>
                <a:gd name="connsiteX26-565" fmla="*/ 431625 w 2262025"/>
                <a:gd name="connsiteY26-566" fmla="*/ 1976814 h 2237156"/>
                <a:gd name="connsiteX27-567" fmla="*/ 138327 w 2262025"/>
                <a:gd name="connsiteY27-568" fmla="*/ 1812912 h 2237156"/>
                <a:gd name="connsiteX28-569" fmla="*/ 302229 w 2262025"/>
                <a:gd name="connsiteY28-570" fmla="*/ 1355712 h 2237156"/>
                <a:gd name="connsiteX29-571" fmla="*/ 155580 w 2262025"/>
                <a:gd name="connsiteY29-572" fmla="*/ 1321206 h 2237156"/>
                <a:gd name="connsiteX30-573" fmla="*/ 304 w 2262025"/>
                <a:gd name="connsiteY30-574" fmla="*/ 1019282 h 2237156"/>
                <a:gd name="connsiteX31-575" fmla="*/ 129700 w 2262025"/>
                <a:gd name="connsiteY31-576" fmla="*/ 786368 h 2237156"/>
                <a:gd name="connsiteX0-577" fmla="*/ 129625 w 2261950"/>
                <a:gd name="connsiteY0-578" fmla="*/ 786368 h 2237156"/>
                <a:gd name="connsiteX1-579" fmla="*/ 86493 w 2261950"/>
                <a:gd name="connsiteY1-580" fmla="*/ 562082 h 2237156"/>
                <a:gd name="connsiteX2-581" fmla="*/ 276274 w 2261950"/>
                <a:gd name="connsiteY2-582" fmla="*/ 424059 h 2237156"/>
                <a:gd name="connsiteX3-583" fmla="*/ 690342 w 2261950"/>
                <a:gd name="connsiteY3-584" fmla="*/ 424059 h 2237156"/>
                <a:gd name="connsiteX4-585" fmla="*/ 724848 w 2261950"/>
                <a:gd name="connsiteY4-586" fmla="*/ 320542 h 2237156"/>
                <a:gd name="connsiteX5-587" fmla="*/ 767980 w 2261950"/>
                <a:gd name="connsiteY5-588" fmla="*/ 165267 h 2237156"/>
                <a:gd name="connsiteX6-589" fmla="*/ 1026773 w 2261950"/>
                <a:gd name="connsiteY6-590" fmla="*/ 35870 h 2237156"/>
                <a:gd name="connsiteX7-591" fmla="*/ 1199301 w 2261950"/>
                <a:gd name="connsiteY7-592" fmla="*/ 35870 h 2237156"/>
                <a:gd name="connsiteX8-593" fmla="*/ 1406335 w 2261950"/>
                <a:gd name="connsiteY8-594" fmla="*/ 9991 h 2237156"/>
                <a:gd name="connsiteX9-595" fmla="*/ 1673754 w 2261950"/>
                <a:gd name="connsiteY9-596" fmla="*/ 225651 h 2237156"/>
                <a:gd name="connsiteX10-597" fmla="*/ 1699633 w 2261950"/>
                <a:gd name="connsiteY10-598" fmla="*/ 458565 h 2237156"/>
                <a:gd name="connsiteX11-599" fmla="*/ 1880788 w 2261950"/>
                <a:gd name="connsiteY11-600" fmla="*/ 424059 h 2237156"/>
                <a:gd name="connsiteX12-601" fmla="*/ 2156833 w 2261950"/>
                <a:gd name="connsiteY12-602" fmla="*/ 639719 h 2237156"/>
                <a:gd name="connsiteX13-603" fmla="*/ 2113701 w 2261950"/>
                <a:gd name="connsiteY13-604" fmla="*/ 786368 h 2237156"/>
                <a:gd name="connsiteX14-605" fmla="*/ 2225844 w 2261950"/>
                <a:gd name="connsiteY14-606" fmla="*/ 846753 h 2237156"/>
                <a:gd name="connsiteX15-607" fmla="*/ 2243097 w 2261950"/>
                <a:gd name="connsiteY15-608" fmla="*/ 1200436 h 2237156"/>
                <a:gd name="connsiteX16-609" fmla="*/ 1975678 w 2261950"/>
                <a:gd name="connsiteY16-610" fmla="*/ 1390217 h 2237156"/>
                <a:gd name="connsiteX17-611" fmla="*/ 2087822 w 2261950"/>
                <a:gd name="connsiteY17-612" fmla="*/ 1536867 h 2237156"/>
                <a:gd name="connsiteX18-613" fmla="*/ 2096448 w 2261950"/>
                <a:gd name="connsiteY18-614" fmla="*/ 1812912 h 2237156"/>
                <a:gd name="connsiteX19-615" fmla="*/ 1906667 w 2261950"/>
                <a:gd name="connsiteY19-616" fmla="*/ 1942308 h 2237156"/>
                <a:gd name="connsiteX20-617" fmla="*/ 1760017 w 2261950"/>
                <a:gd name="connsiteY20-618" fmla="*/ 2183847 h 2237156"/>
                <a:gd name="connsiteX21-619" fmla="*/ 1458093 w 2261950"/>
                <a:gd name="connsiteY21-620" fmla="*/ 2218354 h 2237156"/>
                <a:gd name="connsiteX22-621" fmla="*/ 1207927 w 2261950"/>
                <a:gd name="connsiteY22-622" fmla="*/ 2002693 h 2237156"/>
                <a:gd name="connsiteX23-623" fmla="*/ 1113037 w 2261950"/>
                <a:gd name="connsiteY23-624" fmla="*/ 1709395 h 2237156"/>
                <a:gd name="connsiteX24-625" fmla="*/ 1000893 w 2261950"/>
                <a:gd name="connsiteY24-626" fmla="*/ 2140716 h 2237156"/>
                <a:gd name="connsiteX25-627" fmla="*/ 586825 w 2261950"/>
                <a:gd name="connsiteY25-628" fmla="*/ 2226979 h 2237156"/>
                <a:gd name="connsiteX26-629" fmla="*/ 431550 w 2261950"/>
                <a:gd name="connsiteY26-630" fmla="*/ 1976814 h 2237156"/>
                <a:gd name="connsiteX27-631" fmla="*/ 138252 w 2261950"/>
                <a:gd name="connsiteY27-632" fmla="*/ 1812912 h 2237156"/>
                <a:gd name="connsiteX28-633" fmla="*/ 302154 w 2261950"/>
                <a:gd name="connsiteY28-634" fmla="*/ 1355712 h 2237156"/>
                <a:gd name="connsiteX29-635" fmla="*/ 103746 w 2261950"/>
                <a:gd name="connsiteY29-636" fmla="*/ 1321206 h 2237156"/>
                <a:gd name="connsiteX30-637" fmla="*/ 229 w 2261950"/>
                <a:gd name="connsiteY30-638" fmla="*/ 1019282 h 2237156"/>
                <a:gd name="connsiteX31-639" fmla="*/ 129625 w 2261950"/>
                <a:gd name="connsiteY31-640" fmla="*/ 786368 h 2237156"/>
                <a:gd name="connsiteX0-641" fmla="*/ 129625 w 2261950"/>
                <a:gd name="connsiteY0-642" fmla="*/ 786368 h 2237156"/>
                <a:gd name="connsiteX1-643" fmla="*/ 86493 w 2261950"/>
                <a:gd name="connsiteY1-644" fmla="*/ 562082 h 2237156"/>
                <a:gd name="connsiteX2-645" fmla="*/ 276274 w 2261950"/>
                <a:gd name="connsiteY2-646" fmla="*/ 424059 h 2237156"/>
                <a:gd name="connsiteX3-647" fmla="*/ 690342 w 2261950"/>
                <a:gd name="connsiteY3-648" fmla="*/ 424059 h 2237156"/>
                <a:gd name="connsiteX4-649" fmla="*/ 724848 w 2261950"/>
                <a:gd name="connsiteY4-650" fmla="*/ 320542 h 2237156"/>
                <a:gd name="connsiteX5-651" fmla="*/ 767980 w 2261950"/>
                <a:gd name="connsiteY5-652" fmla="*/ 165267 h 2237156"/>
                <a:gd name="connsiteX6-653" fmla="*/ 1026773 w 2261950"/>
                <a:gd name="connsiteY6-654" fmla="*/ 35870 h 2237156"/>
                <a:gd name="connsiteX7-655" fmla="*/ 1199301 w 2261950"/>
                <a:gd name="connsiteY7-656" fmla="*/ 35870 h 2237156"/>
                <a:gd name="connsiteX8-657" fmla="*/ 1406335 w 2261950"/>
                <a:gd name="connsiteY8-658" fmla="*/ 9991 h 2237156"/>
                <a:gd name="connsiteX9-659" fmla="*/ 1673754 w 2261950"/>
                <a:gd name="connsiteY9-660" fmla="*/ 225651 h 2237156"/>
                <a:gd name="connsiteX10-661" fmla="*/ 1699633 w 2261950"/>
                <a:gd name="connsiteY10-662" fmla="*/ 458565 h 2237156"/>
                <a:gd name="connsiteX11-663" fmla="*/ 1880788 w 2261950"/>
                <a:gd name="connsiteY11-664" fmla="*/ 424059 h 2237156"/>
                <a:gd name="connsiteX12-665" fmla="*/ 2156833 w 2261950"/>
                <a:gd name="connsiteY12-666" fmla="*/ 639719 h 2237156"/>
                <a:gd name="connsiteX13-667" fmla="*/ 2113701 w 2261950"/>
                <a:gd name="connsiteY13-668" fmla="*/ 786368 h 2237156"/>
                <a:gd name="connsiteX14-669" fmla="*/ 2225844 w 2261950"/>
                <a:gd name="connsiteY14-670" fmla="*/ 846753 h 2237156"/>
                <a:gd name="connsiteX15-671" fmla="*/ 2243097 w 2261950"/>
                <a:gd name="connsiteY15-672" fmla="*/ 1200436 h 2237156"/>
                <a:gd name="connsiteX16-673" fmla="*/ 1975678 w 2261950"/>
                <a:gd name="connsiteY16-674" fmla="*/ 1390217 h 2237156"/>
                <a:gd name="connsiteX17-675" fmla="*/ 2087822 w 2261950"/>
                <a:gd name="connsiteY17-676" fmla="*/ 1536867 h 2237156"/>
                <a:gd name="connsiteX18-677" fmla="*/ 2096448 w 2261950"/>
                <a:gd name="connsiteY18-678" fmla="*/ 1812912 h 2237156"/>
                <a:gd name="connsiteX19-679" fmla="*/ 1906667 w 2261950"/>
                <a:gd name="connsiteY19-680" fmla="*/ 1942308 h 2237156"/>
                <a:gd name="connsiteX20-681" fmla="*/ 1760017 w 2261950"/>
                <a:gd name="connsiteY20-682" fmla="*/ 2183847 h 2237156"/>
                <a:gd name="connsiteX21-683" fmla="*/ 1458093 w 2261950"/>
                <a:gd name="connsiteY21-684" fmla="*/ 2218354 h 2237156"/>
                <a:gd name="connsiteX22-685" fmla="*/ 1207927 w 2261950"/>
                <a:gd name="connsiteY22-686" fmla="*/ 2002693 h 2237156"/>
                <a:gd name="connsiteX23-687" fmla="*/ 1113037 w 2261950"/>
                <a:gd name="connsiteY23-688" fmla="*/ 1709395 h 2237156"/>
                <a:gd name="connsiteX24-689" fmla="*/ 1000893 w 2261950"/>
                <a:gd name="connsiteY24-690" fmla="*/ 2140716 h 2237156"/>
                <a:gd name="connsiteX25-691" fmla="*/ 586825 w 2261950"/>
                <a:gd name="connsiteY25-692" fmla="*/ 2226979 h 2237156"/>
                <a:gd name="connsiteX26-693" fmla="*/ 431550 w 2261950"/>
                <a:gd name="connsiteY26-694" fmla="*/ 1976814 h 2237156"/>
                <a:gd name="connsiteX27-695" fmla="*/ 138252 w 2261950"/>
                <a:gd name="connsiteY27-696" fmla="*/ 1812912 h 2237156"/>
                <a:gd name="connsiteX28-697" fmla="*/ 302154 w 2261950"/>
                <a:gd name="connsiteY28-698" fmla="*/ 1355712 h 2237156"/>
                <a:gd name="connsiteX29-699" fmla="*/ 103746 w 2261950"/>
                <a:gd name="connsiteY29-700" fmla="*/ 1321206 h 2237156"/>
                <a:gd name="connsiteX30-701" fmla="*/ 229 w 2261950"/>
                <a:gd name="connsiteY30-702" fmla="*/ 1019282 h 2237156"/>
                <a:gd name="connsiteX31-703" fmla="*/ 129625 w 2261950"/>
                <a:gd name="connsiteY31-704" fmla="*/ 786368 h 223715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  <a:cxn ang="0">
                  <a:pos x="connsiteX25-51" y="connsiteY25-52"/>
                </a:cxn>
                <a:cxn ang="0">
                  <a:pos x="connsiteX26-53" y="connsiteY26-54"/>
                </a:cxn>
                <a:cxn ang="0">
                  <a:pos x="connsiteX27-55" y="connsiteY27-56"/>
                </a:cxn>
                <a:cxn ang="0">
                  <a:pos x="connsiteX28-57" y="connsiteY28-58"/>
                </a:cxn>
                <a:cxn ang="0">
                  <a:pos x="connsiteX29-59" y="connsiteY29-60"/>
                </a:cxn>
                <a:cxn ang="0">
                  <a:pos x="connsiteX30-61" y="connsiteY30-62"/>
                </a:cxn>
                <a:cxn ang="0">
                  <a:pos x="connsiteX31-63" y="connsiteY31-64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pic>
          <p:nvPicPr>
            <p:cNvPr id="15" name="Picture 4" descr="Free Black And White Cartoon Flowers, Download Free Black And White Cartoon  Flowers png images, Free ClipArts on Clipart Library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 flipH="1">
            <a:off x="1497139" y="2358590"/>
            <a:ext cx="633767" cy="614624"/>
            <a:chOff x="1180524" y="481715"/>
            <a:chExt cx="2317638" cy="2247631"/>
          </a:xfrm>
        </p:grpSpPr>
        <p:sp>
          <p:nvSpPr>
            <p:cNvPr id="17" name="Freeform 14"/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-1" fmla="*/ 129700 w 2262025"/>
                <a:gd name="connsiteY0-2" fmla="*/ 786368 h 2242639"/>
                <a:gd name="connsiteX1-3" fmla="*/ 86568 w 2262025"/>
                <a:gd name="connsiteY1-4" fmla="*/ 562082 h 2242639"/>
                <a:gd name="connsiteX2-5" fmla="*/ 276349 w 2262025"/>
                <a:gd name="connsiteY2-6" fmla="*/ 424059 h 2242639"/>
                <a:gd name="connsiteX3-7" fmla="*/ 690417 w 2262025"/>
                <a:gd name="connsiteY3-8" fmla="*/ 424059 h 2242639"/>
                <a:gd name="connsiteX4-9" fmla="*/ 724923 w 2262025"/>
                <a:gd name="connsiteY4-10" fmla="*/ 320542 h 2242639"/>
                <a:gd name="connsiteX5-11" fmla="*/ 768055 w 2262025"/>
                <a:gd name="connsiteY5-12" fmla="*/ 165267 h 2242639"/>
                <a:gd name="connsiteX6-13" fmla="*/ 1026848 w 2262025"/>
                <a:gd name="connsiteY6-14" fmla="*/ 35870 h 2242639"/>
                <a:gd name="connsiteX7-15" fmla="*/ 1199376 w 2262025"/>
                <a:gd name="connsiteY7-16" fmla="*/ 35870 h 2242639"/>
                <a:gd name="connsiteX8-17" fmla="*/ 1406410 w 2262025"/>
                <a:gd name="connsiteY8-18" fmla="*/ 9991 h 2242639"/>
                <a:gd name="connsiteX9-19" fmla="*/ 1673829 w 2262025"/>
                <a:gd name="connsiteY9-20" fmla="*/ 225651 h 2242639"/>
                <a:gd name="connsiteX10-21" fmla="*/ 1699708 w 2262025"/>
                <a:gd name="connsiteY10-22" fmla="*/ 458565 h 2242639"/>
                <a:gd name="connsiteX11-23" fmla="*/ 1880863 w 2262025"/>
                <a:gd name="connsiteY11-24" fmla="*/ 424059 h 2242639"/>
                <a:gd name="connsiteX12-25" fmla="*/ 2156908 w 2262025"/>
                <a:gd name="connsiteY12-26" fmla="*/ 639719 h 2242639"/>
                <a:gd name="connsiteX13-27" fmla="*/ 2113776 w 2262025"/>
                <a:gd name="connsiteY13-28" fmla="*/ 786368 h 2242639"/>
                <a:gd name="connsiteX14-29" fmla="*/ 2225919 w 2262025"/>
                <a:gd name="connsiteY14-30" fmla="*/ 846753 h 2242639"/>
                <a:gd name="connsiteX15-31" fmla="*/ 2243172 w 2262025"/>
                <a:gd name="connsiteY15-32" fmla="*/ 1200436 h 2242639"/>
                <a:gd name="connsiteX16-33" fmla="*/ 1975753 w 2262025"/>
                <a:gd name="connsiteY16-34" fmla="*/ 1390217 h 2242639"/>
                <a:gd name="connsiteX17-35" fmla="*/ 2087897 w 2262025"/>
                <a:gd name="connsiteY17-36" fmla="*/ 1536867 h 2242639"/>
                <a:gd name="connsiteX18-37" fmla="*/ 2096523 w 2262025"/>
                <a:gd name="connsiteY18-38" fmla="*/ 1812912 h 2242639"/>
                <a:gd name="connsiteX19-39" fmla="*/ 1906742 w 2262025"/>
                <a:gd name="connsiteY19-40" fmla="*/ 1942308 h 2242639"/>
                <a:gd name="connsiteX20-41" fmla="*/ 1785972 w 2262025"/>
                <a:gd name="connsiteY20-42" fmla="*/ 2192474 h 2242639"/>
                <a:gd name="connsiteX21-43" fmla="*/ 1501300 w 2262025"/>
                <a:gd name="connsiteY21-44" fmla="*/ 2226980 h 2242639"/>
                <a:gd name="connsiteX22-45" fmla="*/ 1208002 w 2262025"/>
                <a:gd name="connsiteY22-46" fmla="*/ 2002693 h 2242639"/>
                <a:gd name="connsiteX23-47" fmla="*/ 1113112 w 2262025"/>
                <a:gd name="connsiteY23-48" fmla="*/ 1709395 h 2242639"/>
                <a:gd name="connsiteX24-49" fmla="*/ 1000968 w 2262025"/>
                <a:gd name="connsiteY24-50" fmla="*/ 2140716 h 2242639"/>
                <a:gd name="connsiteX25-51" fmla="*/ 526515 w 2262025"/>
                <a:gd name="connsiteY25-52" fmla="*/ 2132089 h 2242639"/>
                <a:gd name="connsiteX26-53" fmla="*/ 466131 w 2262025"/>
                <a:gd name="connsiteY26-54" fmla="*/ 1959561 h 2242639"/>
                <a:gd name="connsiteX27-55" fmla="*/ 138327 w 2262025"/>
                <a:gd name="connsiteY27-56" fmla="*/ 1812912 h 2242639"/>
                <a:gd name="connsiteX28-57" fmla="*/ 302229 w 2262025"/>
                <a:gd name="connsiteY28-58" fmla="*/ 1355712 h 2242639"/>
                <a:gd name="connsiteX29-59" fmla="*/ 155580 w 2262025"/>
                <a:gd name="connsiteY29-60" fmla="*/ 1321206 h 2242639"/>
                <a:gd name="connsiteX30-61" fmla="*/ 304 w 2262025"/>
                <a:gd name="connsiteY30-62" fmla="*/ 1019282 h 2242639"/>
                <a:gd name="connsiteX31-63" fmla="*/ 129700 w 2262025"/>
                <a:gd name="connsiteY31-64" fmla="*/ 786368 h 2242639"/>
                <a:gd name="connsiteX0-65" fmla="*/ 129700 w 2262025"/>
                <a:gd name="connsiteY0-66" fmla="*/ 786368 h 2236200"/>
                <a:gd name="connsiteX1-67" fmla="*/ 86568 w 2262025"/>
                <a:gd name="connsiteY1-68" fmla="*/ 562082 h 2236200"/>
                <a:gd name="connsiteX2-69" fmla="*/ 276349 w 2262025"/>
                <a:gd name="connsiteY2-70" fmla="*/ 424059 h 2236200"/>
                <a:gd name="connsiteX3-71" fmla="*/ 690417 w 2262025"/>
                <a:gd name="connsiteY3-72" fmla="*/ 424059 h 2236200"/>
                <a:gd name="connsiteX4-73" fmla="*/ 724923 w 2262025"/>
                <a:gd name="connsiteY4-74" fmla="*/ 320542 h 2236200"/>
                <a:gd name="connsiteX5-75" fmla="*/ 768055 w 2262025"/>
                <a:gd name="connsiteY5-76" fmla="*/ 165267 h 2236200"/>
                <a:gd name="connsiteX6-77" fmla="*/ 1026848 w 2262025"/>
                <a:gd name="connsiteY6-78" fmla="*/ 35870 h 2236200"/>
                <a:gd name="connsiteX7-79" fmla="*/ 1199376 w 2262025"/>
                <a:gd name="connsiteY7-80" fmla="*/ 35870 h 2236200"/>
                <a:gd name="connsiteX8-81" fmla="*/ 1406410 w 2262025"/>
                <a:gd name="connsiteY8-82" fmla="*/ 9991 h 2236200"/>
                <a:gd name="connsiteX9-83" fmla="*/ 1673829 w 2262025"/>
                <a:gd name="connsiteY9-84" fmla="*/ 225651 h 2236200"/>
                <a:gd name="connsiteX10-85" fmla="*/ 1699708 w 2262025"/>
                <a:gd name="connsiteY10-86" fmla="*/ 458565 h 2236200"/>
                <a:gd name="connsiteX11-87" fmla="*/ 1880863 w 2262025"/>
                <a:gd name="connsiteY11-88" fmla="*/ 424059 h 2236200"/>
                <a:gd name="connsiteX12-89" fmla="*/ 2156908 w 2262025"/>
                <a:gd name="connsiteY12-90" fmla="*/ 639719 h 2236200"/>
                <a:gd name="connsiteX13-91" fmla="*/ 2113776 w 2262025"/>
                <a:gd name="connsiteY13-92" fmla="*/ 786368 h 2236200"/>
                <a:gd name="connsiteX14-93" fmla="*/ 2225919 w 2262025"/>
                <a:gd name="connsiteY14-94" fmla="*/ 846753 h 2236200"/>
                <a:gd name="connsiteX15-95" fmla="*/ 2243172 w 2262025"/>
                <a:gd name="connsiteY15-96" fmla="*/ 1200436 h 2236200"/>
                <a:gd name="connsiteX16-97" fmla="*/ 1975753 w 2262025"/>
                <a:gd name="connsiteY16-98" fmla="*/ 1390217 h 2236200"/>
                <a:gd name="connsiteX17-99" fmla="*/ 2087897 w 2262025"/>
                <a:gd name="connsiteY17-100" fmla="*/ 1536867 h 2236200"/>
                <a:gd name="connsiteX18-101" fmla="*/ 2096523 w 2262025"/>
                <a:gd name="connsiteY18-102" fmla="*/ 1812912 h 2236200"/>
                <a:gd name="connsiteX19-103" fmla="*/ 1906742 w 2262025"/>
                <a:gd name="connsiteY19-104" fmla="*/ 1942308 h 2236200"/>
                <a:gd name="connsiteX20-105" fmla="*/ 1785972 w 2262025"/>
                <a:gd name="connsiteY20-106" fmla="*/ 2192474 h 2236200"/>
                <a:gd name="connsiteX21-107" fmla="*/ 1458168 w 2262025"/>
                <a:gd name="connsiteY21-108" fmla="*/ 2218354 h 2236200"/>
                <a:gd name="connsiteX22-109" fmla="*/ 1208002 w 2262025"/>
                <a:gd name="connsiteY22-110" fmla="*/ 2002693 h 2236200"/>
                <a:gd name="connsiteX23-111" fmla="*/ 1113112 w 2262025"/>
                <a:gd name="connsiteY23-112" fmla="*/ 1709395 h 2236200"/>
                <a:gd name="connsiteX24-113" fmla="*/ 1000968 w 2262025"/>
                <a:gd name="connsiteY24-114" fmla="*/ 2140716 h 2236200"/>
                <a:gd name="connsiteX25-115" fmla="*/ 526515 w 2262025"/>
                <a:gd name="connsiteY25-116" fmla="*/ 2132089 h 2236200"/>
                <a:gd name="connsiteX26-117" fmla="*/ 466131 w 2262025"/>
                <a:gd name="connsiteY26-118" fmla="*/ 1959561 h 2236200"/>
                <a:gd name="connsiteX27-119" fmla="*/ 138327 w 2262025"/>
                <a:gd name="connsiteY27-120" fmla="*/ 1812912 h 2236200"/>
                <a:gd name="connsiteX28-121" fmla="*/ 302229 w 2262025"/>
                <a:gd name="connsiteY28-122" fmla="*/ 1355712 h 2236200"/>
                <a:gd name="connsiteX29-123" fmla="*/ 155580 w 2262025"/>
                <a:gd name="connsiteY29-124" fmla="*/ 1321206 h 2236200"/>
                <a:gd name="connsiteX30-125" fmla="*/ 304 w 2262025"/>
                <a:gd name="connsiteY30-126" fmla="*/ 1019282 h 2236200"/>
                <a:gd name="connsiteX31-127" fmla="*/ 129700 w 2262025"/>
                <a:gd name="connsiteY31-128" fmla="*/ 786368 h 2236200"/>
                <a:gd name="connsiteX0-129" fmla="*/ 129700 w 2262025"/>
                <a:gd name="connsiteY0-130" fmla="*/ 786368 h 2233050"/>
                <a:gd name="connsiteX1-131" fmla="*/ 86568 w 2262025"/>
                <a:gd name="connsiteY1-132" fmla="*/ 562082 h 2233050"/>
                <a:gd name="connsiteX2-133" fmla="*/ 276349 w 2262025"/>
                <a:gd name="connsiteY2-134" fmla="*/ 424059 h 2233050"/>
                <a:gd name="connsiteX3-135" fmla="*/ 690417 w 2262025"/>
                <a:gd name="connsiteY3-136" fmla="*/ 424059 h 2233050"/>
                <a:gd name="connsiteX4-137" fmla="*/ 724923 w 2262025"/>
                <a:gd name="connsiteY4-138" fmla="*/ 320542 h 2233050"/>
                <a:gd name="connsiteX5-139" fmla="*/ 768055 w 2262025"/>
                <a:gd name="connsiteY5-140" fmla="*/ 165267 h 2233050"/>
                <a:gd name="connsiteX6-141" fmla="*/ 1026848 w 2262025"/>
                <a:gd name="connsiteY6-142" fmla="*/ 35870 h 2233050"/>
                <a:gd name="connsiteX7-143" fmla="*/ 1199376 w 2262025"/>
                <a:gd name="connsiteY7-144" fmla="*/ 35870 h 2233050"/>
                <a:gd name="connsiteX8-145" fmla="*/ 1406410 w 2262025"/>
                <a:gd name="connsiteY8-146" fmla="*/ 9991 h 2233050"/>
                <a:gd name="connsiteX9-147" fmla="*/ 1673829 w 2262025"/>
                <a:gd name="connsiteY9-148" fmla="*/ 225651 h 2233050"/>
                <a:gd name="connsiteX10-149" fmla="*/ 1699708 w 2262025"/>
                <a:gd name="connsiteY10-150" fmla="*/ 458565 h 2233050"/>
                <a:gd name="connsiteX11-151" fmla="*/ 1880863 w 2262025"/>
                <a:gd name="connsiteY11-152" fmla="*/ 424059 h 2233050"/>
                <a:gd name="connsiteX12-153" fmla="*/ 2156908 w 2262025"/>
                <a:gd name="connsiteY12-154" fmla="*/ 639719 h 2233050"/>
                <a:gd name="connsiteX13-155" fmla="*/ 2113776 w 2262025"/>
                <a:gd name="connsiteY13-156" fmla="*/ 786368 h 2233050"/>
                <a:gd name="connsiteX14-157" fmla="*/ 2225919 w 2262025"/>
                <a:gd name="connsiteY14-158" fmla="*/ 846753 h 2233050"/>
                <a:gd name="connsiteX15-159" fmla="*/ 2243172 w 2262025"/>
                <a:gd name="connsiteY15-160" fmla="*/ 1200436 h 2233050"/>
                <a:gd name="connsiteX16-161" fmla="*/ 1975753 w 2262025"/>
                <a:gd name="connsiteY16-162" fmla="*/ 1390217 h 2233050"/>
                <a:gd name="connsiteX17-163" fmla="*/ 2087897 w 2262025"/>
                <a:gd name="connsiteY17-164" fmla="*/ 1536867 h 2233050"/>
                <a:gd name="connsiteX18-165" fmla="*/ 2096523 w 2262025"/>
                <a:gd name="connsiteY18-166" fmla="*/ 1812912 h 2233050"/>
                <a:gd name="connsiteX19-167" fmla="*/ 1906742 w 2262025"/>
                <a:gd name="connsiteY19-168" fmla="*/ 1942308 h 2233050"/>
                <a:gd name="connsiteX20-169" fmla="*/ 1760092 w 2262025"/>
                <a:gd name="connsiteY20-170" fmla="*/ 2183847 h 2233050"/>
                <a:gd name="connsiteX21-171" fmla="*/ 1458168 w 2262025"/>
                <a:gd name="connsiteY21-172" fmla="*/ 2218354 h 2233050"/>
                <a:gd name="connsiteX22-173" fmla="*/ 1208002 w 2262025"/>
                <a:gd name="connsiteY22-174" fmla="*/ 2002693 h 2233050"/>
                <a:gd name="connsiteX23-175" fmla="*/ 1113112 w 2262025"/>
                <a:gd name="connsiteY23-176" fmla="*/ 1709395 h 2233050"/>
                <a:gd name="connsiteX24-177" fmla="*/ 1000968 w 2262025"/>
                <a:gd name="connsiteY24-178" fmla="*/ 2140716 h 2233050"/>
                <a:gd name="connsiteX25-179" fmla="*/ 526515 w 2262025"/>
                <a:gd name="connsiteY25-180" fmla="*/ 2132089 h 2233050"/>
                <a:gd name="connsiteX26-181" fmla="*/ 466131 w 2262025"/>
                <a:gd name="connsiteY26-182" fmla="*/ 1959561 h 2233050"/>
                <a:gd name="connsiteX27-183" fmla="*/ 138327 w 2262025"/>
                <a:gd name="connsiteY27-184" fmla="*/ 1812912 h 2233050"/>
                <a:gd name="connsiteX28-185" fmla="*/ 302229 w 2262025"/>
                <a:gd name="connsiteY28-186" fmla="*/ 1355712 h 2233050"/>
                <a:gd name="connsiteX29-187" fmla="*/ 155580 w 2262025"/>
                <a:gd name="connsiteY29-188" fmla="*/ 1321206 h 2233050"/>
                <a:gd name="connsiteX30-189" fmla="*/ 304 w 2262025"/>
                <a:gd name="connsiteY30-190" fmla="*/ 1019282 h 2233050"/>
                <a:gd name="connsiteX31-191" fmla="*/ 129700 w 2262025"/>
                <a:gd name="connsiteY31-192" fmla="*/ 786368 h 2233050"/>
                <a:gd name="connsiteX0-193" fmla="*/ 129700 w 2262025"/>
                <a:gd name="connsiteY0-194" fmla="*/ 786368 h 2238369"/>
                <a:gd name="connsiteX1-195" fmla="*/ 86568 w 2262025"/>
                <a:gd name="connsiteY1-196" fmla="*/ 562082 h 2238369"/>
                <a:gd name="connsiteX2-197" fmla="*/ 276349 w 2262025"/>
                <a:gd name="connsiteY2-198" fmla="*/ 424059 h 2238369"/>
                <a:gd name="connsiteX3-199" fmla="*/ 690417 w 2262025"/>
                <a:gd name="connsiteY3-200" fmla="*/ 424059 h 2238369"/>
                <a:gd name="connsiteX4-201" fmla="*/ 724923 w 2262025"/>
                <a:gd name="connsiteY4-202" fmla="*/ 320542 h 2238369"/>
                <a:gd name="connsiteX5-203" fmla="*/ 768055 w 2262025"/>
                <a:gd name="connsiteY5-204" fmla="*/ 165267 h 2238369"/>
                <a:gd name="connsiteX6-205" fmla="*/ 1026848 w 2262025"/>
                <a:gd name="connsiteY6-206" fmla="*/ 35870 h 2238369"/>
                <a:gd name="connsiteX7-207" fmla="*/ 1199376 w 2262025"/>
                <a:gd name="connsiteY7-208" fmla="*/ 35870 h 2238369"/>
                <a:gd name="connsiteX8-209" fmla="*/ 1406410 w 2262025"/>
                <a:gd name="connsiteY8-210" fmla="*/ 9991 h 2238369"/>
                <a:gd name="connsiteX9-211" fmla="*/ 1673829 w 2262025"/>
                <a:gd name="connsiteY9-212" fmla="*/ 225651 h 2238369"/>
                <a:gd name="connsiteX10-213" fmla="*/ 1699708 w 2262025"/>
                <a:gd name="connsiteY10-214" fmla="*/ 458565 h 2238369"/>
                <a:gd name="connsiteX11-215" fmla="*/ 1880863 w 2262025"/>
                <a:gd name="connsiteY11-216" fmla="*/ 424059 h 2238369"/>
                <a:gd name="connsiteX12-217" fmla="*/ 2156908 w 2262025"/>
                <a:gd name="connsiteY12-218" fmla="*/ 639719 h 2238369"/>
                <a:gd name="connsiteX13-219" fmla="*/ 2113776 w 2262025"/>
                <a:gd name="connsiteY13-220" fmla="*/ 786368 h 2238369"/>
                <a:gd name="connsiteX14-221" fmla="*/ 2225919 w 2262025"/>
                <a:gd name="connsiteY14-222" fmla="*/ 846753 h 2238369"/>
                <a:gd name="connsiteX15-223" fmla="*/ 2243172 w 2262025"/>
                <a:gd name="connsiteY15-224" fmla="*/ 1200436 h 2238369"/>
                <a:gd name="connsiteX16-225" fmla="*/ 1975753 w 2262025"/>
                <a:gd name="connsiteY16-226" fmla="*/ 1390217 h 2238369"/>
                <a:gd name="connsiteX17-227" fmla="*/ 2087897 w 2262025"/>
                <a:gd name="connsiteY17-228" fmla="*/ 1536867 h 2238369"/>
                <a:gd name="connsiteX18-229" fmla="*/ 2096523 w 2262025"/>
                <a:gd name="connsiteY18-230" fmla="*/ 1812912 h 2238369"/>
                <a:gd name="connsiteX19-231" fmla="*/ 1906742 w 2262025"/>
                <a:gd name="connsiteY19-232" fmla="*/ 1942308 h 2238369"/>
                <a:gd name="connsiteX20-233" fmla="*/ 1760092 w 2262025"/>
                <a:gd name="connsiteY20-234" fmla="*/ 2183847 h 2238369"/>
                <a:gd name="connsiteX21-235" fmla="*/ 1458168 w 2262025"/>
                <a:gd name="connsiteY21-236" fmla="*/ 2218354 h 2238369"/>
                <a:gd name="connsiteX22-237" fmla="*/ 1208002 w 2262025"/>
                <a:gd name="connsiteY22-238" fmla="*/ 2002693 h 2238369"/>
                <a:gd name="connsiteX23-239" fmla="*/ 1113112 w 2262025"/>
                <a:gd name="connsiteY23-240" fmla="*/ 1709395 h 2238369"/>
                <a:gd name="connsiteX24-241" fmla="*/ 1000968 w 2262025"/>
                <a:gd name="connsiteY24-242" fmla="*/ 2140716 h 2238369"/>
                <a:gd name="connsiteX25-243" fmla="*/ 586900 w 2262025"/>
                <a:gd name="connsiteY25-244" fmla="*/ 2226979 h 2238369"/>
                <a:gd name="connsiteX26-245" fmla="*/ 466131 w 2262025"/>
                <a:gd name="connsiteY26-246" fmla="*/ 1959561 h 2238369"/>
                <a:gd name="connsiteX27-247" fmla="*/ 138327 w 2262025"/>
                <a:gd name="connsiteY27-248" fmla="*/ 1812912 h 2238369"/>
                <a:gd name="connsiteX28-249" fmla="*/ 302229 w 2262025"/>
                <a:gd name="connsiteY28-250" fmla="*/ 1355712 h 2238369"/>
                <a:gd name="connsiteX29-251" fmla="*/ 155580 w 2262025"/>
                <a:gd name="connsiteY29-252" fmla="*/ 1321206 h 2238369"/>
                <a:gd name="connsiteX30-253" fmla="*/ 304 w 2262025"/>
                <a:gd name="connsiteY30-254" fmla="*/ 1019282 h 2238369"/>
                <a:gd name="connsiteX31-255" fmla="*/ 129700 w 2262025"/>
                <a:gd name="connsiteY31-256" fmla="*/ 786368 h 2238369"/>
                <a:gd name="connsiteX0-257" fmla="*/ 129700 w 2262025"/>
                <a:gd name="connsiteY0-258" fmla="*/ 786368 h 2234757"/>
                <a:gd name="connsiteX1-259" fmla="*/ 86568 w 2262025"/>
                <a:gd name="connsiteY1-260" fmla="*/ 562082 h 2234757"/>
                <a:gd name="connsiteX2-261" fmla="*/ 276349 w 2262025"/>
                <a:gd name="connsiteY2-262" fmla="*/ 424059 h 2234757"/>
                <a:gd name="connsiteX3-263" fmla="*/ 690417 w 2262025"/>
                <a:gd name="connsiteY3-264" fmla="*/ 424059 h 2234757"/>
                <a:gd name="connsiteX4-265" fmla="*/ 724923 w 2262025"/>
                <a:gd name="connsiteY4-266" fmla="*/ 320542 h 2234757"/>
                <a:gd name="connsiteX5-267" fmla="*/ 768055 w 2262025"/>
                <a:gd name="connsiteY5-268" fmla="*/ 165267 h 2234757"/>
                <a:gd name="connsiteX6-269" fmla="*/ 1026848 w 2262025"/>
                <a:gd name="connsiteY6-270" fmla="*/ 35870 h 2234757"/>
                <a:gd name="connsiteX7-271" fmla="*/ 1199376 w 2262025"/>
                <a:gd name="connsiteY7-272" fmla="*/ 35870 h 2234757"/>
                <a:gd name="connsiteX8-273" fmla="*/ 1406410 w 2262025"/>
                <a:gd name="connsiteY8-274" fmla="*/ 9991 h 2234757"/>
                <a:gd name="connsiteX9-275" fmla="*/ 1673829 w 2262025"/>
                <a:gd name="connsiteY9-276" fmla="*/ 225651 h 2234757"/>
                <a:gd name="connsiteX10-277" fmla="*/ 1699708 w 2262025"/>
                <a:gd name="connsiteY10-278" fmla="*/ 458565 h 2234757"/>
                <a:gd name="connsiteX11-279" fmla="*/ 1880863 w 2262025"/>
                <a:gd name="connsiteY11-280" fmla="*/ 424059 h 2234757"/>
                <a:gd name="connsiteX12-281" fmla="*/ 2156908 w 2262025"/>
                <a:gd name="connsiteY12-282" fmla="*/ 639719 h 2234757"/>
                <a:gd name="connsiteX13-283" fmla="*/ 2113776 w 2262025"/>
                <a:gd name="connsiteY13-284" fmla="*/ 786368 h 2234757"/>
                <a:gd name="connsiteX14-285" fmla="*/ 2225919 w 2262025"/>
                <a:gd name="connsiteY14-286" fmla="*/ 846753 h 2234757"/>
                <a:gd name="connsiteX15-287" fmla="*/ 2243172 w 2262025"/>
                <a:gd name="connsiteY15-288" fmla="*/ 1200436 h 2234757"/>
                <a:gd name="connsiteX16-289" fmla="*/ 1975753 w 2262025"/>
                <a:gd name="connsiteY16-290" fmla="*/ 1390217 h 2234757"/>
                <a:gd name="connsiteX17-291" fmla="*/ 2087897 w 2262025"/>
                <a:gd name="connsiteY17-292" fmla="*/ 1536867 h 2234757"/>
                <a:gd name="connsiteX18-293" fmla="*/ 2096523 w 2262025"/>
                <a:gd name="connsiteY18-294" fmla="*/ 1812912 h 2234757"/>
                <a:gd name="connsiteX19-295" fmla="*/ 1906742 w 2262025"/>
                <a:gd name="connsiteY19-296" fmla="*/ 1942308 h 2234757"/>
                <a:gd name="connsiteX20-297" fmla="*/ 1760092 w 2262025"/>
                <a:gd name="connsiteY20-298" fmla="*/ 2183847 h 2234757"/>
                <a:gd name="connsiteX21-299" fmla="*/ 1458168 w 2262025"/>
                <a:gd name="connsiteY21-300" fmla="*/ 2218354 h 2234757"/>
                <a:gd name="connsiteX22-301" fmla="*/ 1208002 w 2262025"/>
                <a:gd name="connsiteY22-302" fmla="*/ 2002693 h 2234757"/>
                <a:gd name="connsiteX23-303" fmla="*/ 1113112 w 2262025"/>
                <a:gd name="connsiteY23-304" fmla="*/ 1709395 h 2234757"/>
                <a:gd name="connsiteX24-305" fmla="*/ 1000968 w 2262025"/>
                <a:gd name="connsiteY24-306" fmla="*/ 2140716 h 2234757"/>
                <a:gd name="connsiteX25-307" fmla="*/ 586900 w 2262025"/>
                <a:gd name="connsiteY25-308" fmla="*/ 2226979 h 2234757"/>
                <a:gd name="connsiteX26-309" fmla="*/ 466131 w 2262025"/>
                <a:gd name="connsiteY26-310" fmla="*/ 1959561 h 2234757"/>
                <a:gd name="connsiteX27-311" fmla="*/ 138327 w 2262025"/>
                <a:gd name="connsiteY27-312" fmla="*/ 1812912 h 2234757"/>
                <a:gd name="connsiteX28-313" fmla="*/ 302229 w 2262025"/>
                <a:gd name="connsiteY28-314" fmla="*/ 1355712 h 2234757"/>
                <a:gd name="connsiteX29-315" fmla="*/ 155580 w 2262025"/>
                <a:gd name="connsiteY29-316" fmla="*/ 1321206 h 2234757"/>
                <a:gd name="connsiteX30-317" fmla="*/ 304 w 2262025"/>
                <a:gd name="connsiteY30-318" fmla="*/ 1019282 h 2234757"/>
                <a:gd name="connsiteX31-319" fmla="*/ 129700 w 2262025"/>
                <a:gd name="connsiteY31-320" fmla="*/ 786368 h 2234757"/>
                <a:gd name="connsiteX0-321" fmla="*/ 129700 w 2262025"/>
                <a:gd name="connsiteY0-322" fmla="*/ 786368 h 2237156"/>
                <a:gd name="connsiteX1-323" fmla="*/ 86568 w 2262025"/>
                <a:gd name="connsiteY1-324" fmla="*/ 562082 h 2237156"/>
                <a:gd name="connsiteX2-325" fmla="*/ 276349 w 2262025"/>
                <a:gd name="connsiteY2-326" fmla="*/ 424059 h 2237156"/>
                <a:gd name="connsiteX3-327" fmla="*/ 690417 w 2262025"/>
                <a:gd name="connsiteY3-328" fmla="*/ 424059 h 2237156"/>
                <a:gd name="connsiteX4-329" fmla="*/ 724923 w 2262025"/>
                <a:gd name="connsiteY4-330" fmla="*/ 320542 h 2237156"/>
                <a:gd name="connsiteX5-331" fmla="*/ 768055 w 2262025"/>
                <a:gd name="connsiteY5-332" fmla="*/ 165267 h 2237156"/>
                <a:gd name="connsiteX6-333" fmla="*/ 1026848 w 2262025"/>
                <a:gd name="connsiteY6-334" fmla="*/ 35870 h 2237156"/>
                <a:gd name="connsiteX7-335" fmla="*/ 1199376 w 2262025"/>
                <a:gd name="connsiteY7-336" fmla="*/ 35870 h 2237156"/>
                <a:gd name="connsiteX8-337" fmla="*/ 1406410 w 2262025"/>
                <a:gd name="connsiteY8-338" fmla="*/ 9991 h 2237156"/>
                <a:gd name="connsiteX9-339" fmla="*/ 1673829 w 2262025"/>
                <a:gd name="connsiteY9-340" fmla="*/ 225651 h 2237156"/>
                <a:gd name="connsiteX10-341" fmla="*/ 1699708 w 2262025"/>
                <a:gd name="connsiteY10-342" fmla="*/ 458565 h 2237156"/>
                <a:gd name="connsiteX11-343" fmla="*/ 1880863 w 2262025"/>
                <a:gd name="connsiteY11-344" fmla="*/ 424059 h 2237156"/>
                <a:gd name="connsiteX12-345" fmla="*/ 2156908 w 2262025"/>
                <a:gd name="connsiteY12-346" fmla="*/ 639719 h 2237156"/>
                <a:gd name="connsiteX13-347" fmla="*/ 2113776 w 2262025"/>
                <a:gd name="connsiteY13-348" fmla="*/ 786368 h 2237156"/>
                <a:gd name="connsiteX14-349" fmla="*/ 2225919 w 2262025"/>
                <a:gd name="connsiteY14-350" fmla="*/ 846753 h 2237156"/>
                <a:gd name="connsiteX15-351" fmla="*/ 2243172 w 2262025"/>
                <a:gd name="connsiteY15-352" fmla="*/ 1200436 h 2237156"/>
                <a:gd name="connsiteX16-353" fmla="*/ 1975753 w 2262025"/>
                <a:gd name="connsiteY16-354" fmla="*/ 1390217 h 2237156"/>
                <a:gd name="connsiteX17-355" fmla="*/ 2087897 w 2262025"/>
                <a:gd name="connsiteY17-356" fmla="*/ 1536867 h 2237156"/>
                <a:gd name="connsiteX18-357" fmla="*/ 2096523 w 2262025"/>
                <a:gd name="connsiteY18-358" fmla="*/ 1812912 h 2237156"/>
                <a:gd name="connsiteX19-359" fmla="*/ 1906742 w 2262025"/>
                <a:gd name="connsiteY19-360" fmla="*/ 1942308 h 2237156"/>
                <a:gd name="connsiteX20-361" fmla="*/ 1760092 w 2262025"/>
                <a:gd name="connsiteY20-362" fmla="*/ 2183847 h 2237156"/>
                <a:gd name="connsiteX21-363" fmla="*/ 1458168 w 2262025"/>
                <a:gd name="connsiteY21-364" fmla="*/ 2218354 h 2237156"/>
                <a:gd name="connsiteX22-365" fmla="*/ 1208002 w 2262025"/>
                <a:gd name="connsiteY22-366" fmla="*/ 2002693 h 2237156"/>
                <a:gd name="connsiteX23-367" fmla="*/ 1113112 w 2262025"/>
                <a:gd name="connsiteY23-368" fmla="*/ 1709395 h 2237156"/>
                <a:gd name="connsiteX24-369" fmla="*/ 1000968 w 2262025"/>
                <a:gd name="connsiteY24-370" fmla="*/ 2140716 h 2237156"/>
                <a:gd name="connsiteX25-371" fmla="*/ 586900 w 2262025"/>
                <a:gd name="connsiteY25-372" fmla="*/ 2226979 h 2237156"/>
                <a:gd name="connsiteX26-373" fmla="*/ 431625 w 2262025"/>
                <a:gd name="connsiteY26-374" fmla="*/ 1976814 h 2237156"/>
                <a:gd name="connsiteX27-375" fmla="*/ 138327 w 2262025"/>
                <a:gd name="connsiteY27-376" fmla="*/ 1812912 h 2237156"/>
                <a:gd name="connsiteX28-377" fmla="*/ 302229 w 2262025"/>
                <a:gd name="connsiteY28-378" fmla="*/ 1355712 h 2237156"/>
                <a:gd name="connsiteX29-379" fmla="*/ 155580 w 2262025"/>
                <a:gd name="connsiteY29-380" fmla="*/ 1321206 h 2237156"/>
                <a:gd name="connsiteX30-381" fmla="*/ 304 w 2262025"/>
                <a:gd name="connsiteY30-382" fmla="*/ 1019282 h 2237156"/>
                <a:gd name="connsiteX31-383" fmla="*/ 129700 w 2262025"/>
                <a:gd name="connsiteY31-384" fmla="*/ 786368 h 2237156"/>
                <a:gd name="connsiteX0-385" fmla="*/ 129700 w 2262025"/>
                <a:gd name="connsiteY0-386" fmla="*/ 786368 h 2237156"/>
                <a:gd name="connsiteX1-387" fmla="*/ 86568 w 2262025"/>
                <a:gd name="connsiteY1-388" fmla="*/ 562082 h 2237156"/>
                <a:gd name="connsiteX2-389" fmla="*/ 276349 w 2262025"/>
                <a:gd name="connsiteY2-390" fmla="*/ 424059 h 2237156"/>
                <a:gd name="connsiteX3-391" fmla="*/ 690417 w 2262025"/>
                <a:gd name="connsiteY3-392" fmla="*/ 424059 h 2237156"/>
                <a:gd name="connsiteX4-393" fmla="*/ 724923 w 2262025"/>
                <a:gd name="connsiteY4-394" fmla="*/ 320542 h 2237156"/>
                <a:gd name="connsiteX5-395" fmla="*/ 768055 w 2262025"/>
                <a:gd name="connsiteY5-396" fmla="*/ 165267 h 2237156"/>
                <a:gd name="connsiteX6-397" fmla="*/ 1026848 w 2262025"/>
                <a:gd name="connsiteY6-398" fmla="*/ 35870 h 2237156"/>
                <a:gd name="connsiteX7-399" fmla="*/ 1199376 w 2262025"/>
                <a:gd name="connsiteY7-400" fmla="*/ 35870 h 2237156"/>
                <a:gd name="connsiteX8-401" fmla="*/ 1406410 w 2262025"/>
                <a:gd name="connsiteY8-402" fmla="*/ 9991 h 2237156"/>
                <a:gd name="connsiteX9-403" fmla="*/ 1673829 w 2262025"/>
                <a:gd name="connsiteY9-404" fmla="*/ 225651 h 2237156"/>
                <a:gd name="connsiteX10-405" fmla="*/ 1699708 w 2262025"/>
                <a:gd name="connsiteY10-406" fmla="*/ 458565 h 2237156"/>
                <a:gd name="connsiteX11-407" fmla="*/ 1880863 w 2262025"/>
                <a:gd name="connsiteY11-408" fmla="*/ 424059 h 2237156"/>
                <a:gd name="connsiteX12-409" fmla="*/ 2156908 w 2262025"/>
                <a:gd name="connsiteY12-410" fmla="*/ 639719 h 2237156"/>
                <a:gd name="connsiteX13-411" fmla="*/ 2113776 w 2262025"/>
                <a:gd name="connsiteY13-412" fmla="*/ 786368 h 2237156"/>
                <a:gd name="connsiteX14-413" fmla="*/ 2225919 w 2262025"/>
                <a:gd name="connsiteY14-414" fmla="*/ 846753 h 2237156"/>
                <a:gd name="connsiteX15-415" fmla="*/ 2243172 w 2262025"/>
                <a:gd name="connsiteY15-416" fmla="*/ 1200436 h 2237156"/>
                <a:gd name="connsiteX16-417" fmla="*/ 1975753 w 2262025"/>
                <a:gd name="connsiteY16-418" fmla="*/ 1390217 h 2237156"/>
                <a:gd name="connsiteX17-419" fmla="*/ 2087897 w 2262025"/>
                <a:gd name="connsiteY17-420" fmla="*/ 1536867 h 2237156"/>
                <a:gd name="connsiteX18-421" fmla="*/ 2096523 w 2262025"/>
                <a:gd name="connsiteY18-422" fmla="*/ 1812912 h 2237156"/>
                <a:gd name="connsiteX19-423" fmla="*/ 1906742 w 2262025"/>
                <a:gd name="connsiteY19-424" fmla="*/ 1942308 h 2237156"/>
                <a:gd name="connsiteX20-425" fmla="*/ 1760092 w 2262025"/>
                <a:gd name="connsiteY20-426" fmla="*/ 2183847 h 2237156"/>
                <a:gd name="connsiteX21-427" fmla="*/ 1458168 w 2262025"/>
                <a:gd name="connsiteY21-428" fmla="*/ 2218354 h 2237156"/>
                <a:gd name="connsiteX22-429" fmla="*/ 1208002 w 2262025"/>
                <a:gd name="connsiteY22-430" fmla="*/ 2002693 h 2237156"/>
                <a:gd name="connsiteX23-431" fmla="*/ 1113112 w 2262025"/>
                <a:gd name="connsiteY23-432" fmla="*/ 1709395 h 2237156"/>
                <a:gd name="connsiteX24-433" fmla="*/ 1000968 w 2262025"/>
                <a:gd name="connsiteY24-434" fmla="*/ 2140716 h 2237156"/>
                <a:gd name="connsiteX25-435" fmla="*/ 586900 w 2262025"/>
                <a:gd name="connsiteY25-436" fmla="*/ 2226979 h 2237156"/>
                <a:gd name="connsiteX26-437" fmla="*/ 431625 w 2262025"/>
                <a:gd name="connsiteY26-438" fmla="*/ 1976814 h 2237156"/>
                <a:gd name="connsiteX27-439" fmla="*/ 138327 w 2262025"/>
                <a:gd name="connsiteY27-440" fmla="*/ 1812912 h 2237156"/>
                <a:gd name="connsiteX28-441" fmla="*/ 302229 w 2262025"/>
                <a:gd name="connsiteY28-442" fmla="*/ 1355712 h 2237156"/>
                <a:gd name="connsiteX29-443" fmla="*/ 155580 w 2262025"/>
                <a:gd name="connsiteY29-444" fmla="*/ 1321206 h 2237156"/>
                <a:gd name="connsiteX30-445" fmla="*/ 304 w 2262025"/>
                <a:gd name="connsiteY30-446" fmla="*/ 1019282 h 2237156"/>
                <a:gd name="connsiteX31-447" fmla="*/ 129700 w 2262025"/>
                <a:gd name="connsiteY31-448" fmla="*/ 786368 h 2237156"/>
                <a:gd name="connsiteX0-449" fmla="*/ 129700 w 2262025"/>
                <a:gd name="connsiteY0-450" fmla="*/ 786368 h 2237156"/>
                <a:gd name="connsiteX1-451" fmla="*/ 86568 w 2262025"/>
                <a:gd name="connsiteY1-452" fmla="*/ 562082 h 2237156"/>
                <a:gd name="connsiteX2-453" fmla="*/ 276349 w 2262025"/>
                <a:gd name="connsiteY2-454" fmla="*/ 424059 h 2237156"/>
                <a:gd name="connsiteX3-455" fmla="*/ 690417 w 2262025"/>
                <a:gd name="connsiteY3-456" fmla="*/ 424059 h 2237156"/>
                <a:gd name="connsiteX4-457" fmla="*/ 724923 w 2262025"/>
                <a:gd name="connsiteY4-458" fmla="*/ 320542 h 2237156"/>
                <a:gd name="connsiteX5-459" fmla="*/ 768055 w 2262025"/>
                <a:gd name="connsiteY5-460" fmla="*/ 165267 h 2237156"/>
                <a:gd name="connsiteX6-461" fmla="*/ 1026848 w 2262025"/>
                <a:gd name="connsiteY6-462" fmla="*/ 35870 h 2237156"/>
                <a:gd name="connsiteX7-463" fmla="*/ 1199376 w 2262025"/>
                <a:gd name="connsiteY7-464" fmla="*/ 35870 h 2237156"/>
                <a:gd name="connsiteX8-465" fmla="*/ 1406410 w 2262025"/>
                <a:gd name="connsiteY8-466" fmla="*/ 9991 h 2237156"/>
                <a:gd name="connsiteX9-467" fmla="*/ 1673829 w 2262025"/>
                <a:gd name="connsiteY9-468" fmla="*/ 225651 h 2237156"/>
                <a:gd name="connsiteX10-469" fmla="*/ 1699708 w 2262025"/>
                <a:gd name="connsiteY10-470" fmla="*/ 458565 h 2237156"/>
                <a:gd name="connsiteX11-471" fmla="*/ 1880863 w 2262025"/>
                <a:gd name="connsiteY11-472" fmla="*/ 424059 h 2237156"/>
                <a:gd name="connsiteX12-473" fmla="*/ 2156908 w 2262025"/>
                <a:gd name="connsiteY12-474" fmla="*/ 639719 h 2237156"/>
                <a:gd name="connsiteX13-475" fmla="*/ 2113776 w 2262025"/>
                <a:gd name="connsiteY13-476" fmla="*/ 786368 h 2237156"/>
                <a:gd name="connsiteX14-477" fmla="*/ 2225919 w 2262025"/>
                <a:gd name="connsiteY14-478" fmla="*/ 846753 h 2237156"/>
                <a:gd name="connsiteX15-479" fmla="*/ 2243172 w 2262025"/>
                <a:gd name="connsiteY15-480" fmla="*/ 1200436 h 2237156"/>
                <a:gd name="connsiteX16-481" fmla="*/ 1975753 w 2262025"/>
                <a:gd name="connsiteY16-482" fmla="*/ 1390217 h 2237156"/>
                <a:gd name="connsiteX17-483" fmla="*/ 2087897 w 2262025"/>
                <a:gd name="connsiteY17-484" fmla="*/ 1536867 h 2237156"/>
                <a:gd name="connsiteX18-485" fmla="*/ 2096523 w 2262025"/>
                <a:gd name="connsiteY18-486" fmla="*/ 1812912 h 2237156"/>
                <a:gd name="connsiteX19-487" fmla="*/ 1906742 w 2262025"/>
                <a:gd name="connsiteY19-488" fmla="*/ 1942308 h 2237156"/>
                <a:gd name="connsiteX20-489" fmla="*/ 1760092 w 2262025"/>
                <a:gd name="connsiteY20-490" fmla="*/ 2183847 h 2237156"/>
                <a:gd name="connsiteX21-491" fmla="*/ 1458168 w 2262025"/>
                <a:gd name="connsiteY21-492" fmla="*/ 2218354 h 2237156"/>
                <a:gd name="connsiteX22-493" fmla="*/ 1208002 w 2262025"/>
                <a:gd name="connsiteY22-494" fmla="*/ 2002693 h 2237156"/>
                <a:gd name="connsiteX23-495" fmla="*/ 1113112 w 2262025"/>
                <a:gd name="connsiteY23-496" fmla="*/ 1709395 h 2237156"/>
                <a:gd name="connsiteX24-497" fmla="*/ 1000968 w 2262025"/>
                <a:gd name="connsiteY24-498" fmla="*/ 2140716 h 2237156"/>
                <a:gd name="connsiteX25-499" fmla="*/ 586900 w 2262025"/>
                <a:gd name="connsiteY25-500" fmla="*/ 2226979 h 2237156"/>
                <a:gd name="connsiteX26-501" fmla="*/ 431625 w 2262025"/>
                <a:gd name="connsiteY26-502" fmla="*/ 1976814 h 2237156"/>
                <a:gd name="connsiteX27-503" fmla="*/ 138327 w 2262025"/>
                <a:gd name="connsiteY27-504" fmla="*/ 1812912 h 2237156"/>
                <a:gd name="connsiteX28-505" fmla="*/ 302229 w 2262025"/>
                <a:gd name="connsiteY28-506" fmla="*/ 1355712 h 2237156"/>
                <a:gd name="connsiteX29-507" fmla="*/ 155580 w 2262025"/>
                <a:gd name="connsiteY29-508" fmla="*/ 1321206 h 2237156"/>
                <a:gd name="connsiteX30-509" fmla="*/ 304 w 2262025"/>
                <a:gd name="connsiteY30-510" fmla="*/ 1019282 h 2237156"/>
                <a:gd name="connsiteX31-511" fmla="*/ 129700 w 2262025"/>
                <a:gd name="connsiteY31-512" fmla="*/ 786368 h 2237156"/>
                <a:gd name="connsiteX0-513" fmla="*/ 129700 w 2262025"/>
                <a:gd name="connsiteY0-514" fmla="*/ 786368 h 2237156"/>
                <a:gd name="connsiteX1-515" fmla="*/ 86568 w 2262025"/>
                <a:gd name="connsiteY1-516" fmla="*/ 562082 h 2237156"/>
                <a:gd name="connsiteX2-517" fmla="*/ 276349 w 2262025"/>
                <a:gd name="connsiteY2-518" fmla="*/ 424059 h 2237156"/>
                <a:gd name="connsiteX3-519" fmla="*/ 690417 w 2262025"/>
                <a:gd name="connsiteY3-520" fmla="*/ 424059 h 2237156"/>
                <a:gd name="connsiteX4-521" fmla="*/ 724923 w 2262025"/>
                <a:gd name="connsiteY4-522" fmla="*/ 320542 h 2237156"/>
                <a:gd name="connsiteX5-523" fmla="*/ 768055 w 2262025"/>
                <a:gd name="connsiteY5-524" fmla="*/ 165267 h 2237156"/>
                <a:gd name="connsiteX6-525" fmla="*/ 1026848 w 2262025"/>
                <a:gd name="connsiteY6-526" fmla="*/ 35870 h 2237156"/>
                <a:gd name="connsiteX7-527" fmla="*/ 1199376 w 2262025"/>
                <a:gd name="connsiteY7-528" fmla="*/ 35870 h 2237156"/>
                <a:gd name="connsiteX8-529" fmla="*/ 1406410 w 2262025"/>
                <a:gd name="connsiteY8-530" fmla="*/ 9991 h 2237156"/>
                <a:gd name="connsiteX9-531" fmla="*/ 1673829 w 2262025"/>
                <a:gd name="connsiteY9-532" fmla="*/ 225651 h 2237156"/>
                <a:gd name="connsiteX10-533" fmla="*/ 1699708 w 2262025"/>
                <a:gd name="connsiteY10-534" fmla="*/ 458565 h 2237156"/>
                <a:gd name="connsiteX11-535" fmla="*/ 1880863 w 2262025"/>
                <a:gd name="connsiteY11-536" fmla="*/ 424059 h 2237156"/>
                <a:gd name="connsiteX12-537" fmla="*/ 2156908 w 2262025"/>
                <a:gd name="connsiteY12-538" fmla="*/ 639719 h 2237156"/>
                <a:gd name="connsiteX13-539" fmla="*/ 2113776 w 2262025"/>
                <a:gd name="connsiteY13-540" fmla="*/ 786368 h 2237156"/>
                <a:gd name="connsiteX14-541" fmla="*/ 2225919 w 2262025"/>
                <a:gd name="connsiteY14-542" fmla="*/ 846753 h 2237156"/>
                <a:gd name="connsiteX15-543" fmla="*/ 2243172 w 2262025"/>
                <a:gd name="connsiteY15-544" fmla="*/ 1200436 h 2237156"/>
                <a:gd name="connsiteX16-545" fmla="*/ 1975753 w 2262025"/>
                <a:gd name="connsiteY16-546" fmla="*/ 1390217 h 2237156"/>
                <a:gd name="connsiteX17-547" fmla="*/ 2087897 w 2262025"/>
                <a:gd name="connsiteY17-548" fmla="*/ 1536867 h 2237156"/>
                <a:gd name="connsiteX18-549" fmla="*/ 2096523 w 2262025"/>
                <a:gd name="connsiteY18-550" fmla="*/ 1812912 h 2237156"/>
                <a:gd name="connsiteX19-551" fmla="*/ 1906742 w 2262025"/>
                <a:gd name="connsiteY19-552" fmla="*/ 1942308 h 2237156"/>
                <a:gd name="connsiteX20-553" fmla="*/ 1760092 w 2262025"/>
                <a:gd name="connsiteY20-554" fmla="*/ 2183847 h 2237156"/>
                <a:gd name="connsiteX21-555" fmla="*/ 1458168 w 2262025"/>
                <a:gd name="connsiteY21-556" fmla="*/ 2218354 h 2237156"/>
                <a:gd name="connsiteX22-557" fmla="*/ 1208002 w 2262025"/>
                <a:gd name="connsiteY22-558" fmla="*/ 2002693 h 2237156"/>
                <a:gd name="connsiteX23-559" fmla="*/ 1113112 w 2262025"/>
                <a:gd name="connsiteY23-560" fmla="*/ 1709395 h 2237156"/>
                <a:gd name="connsiteX24-561" fmla="*/ 1000968 w 2262025"/>
                <a:gd name="connsiteY24-562" fmla="*/ 2140716 h 2237156"/>
                <a:gd name="connsiteX25-563" fmla="*/ 586900 w 2262025"/>
                <a:gd name="connsiteY25-564" fmla="*/ 2226979 h 2237156"/>
                <a:gd name="connsiteX26-565" fmla="*/ 431625 w 2262025"/>
                <a:gd name="connsiteY26-566" fmla="*/ 1976814 h 2237156"/>
                <a:gd name="connsiteX27-567" fmla="*/ 138327 w 2262025"/>
                <a:gd name="connsiteY27-568" fmla="*/ 1812912 h 2237156"/>
                <a:gd name="connsiteX28-569" fmla="*/ 302229 w 2262025"/>
                <a:gd name="connsiteY28-570" fmla="*/ 1355712 h 2237156"/>
                <a:gd name="connsiteX29-571" fmla="*/ 155580 w 2262025"/>
                <a:gd name="connsiteY29-572" fmla="*/ 1321206 h 2237156"/>
                <a:gd name="connsiteX30-573" fmla="*/ 304 w 2262025"/>
                <a:gd name="connsiteY30-574" fmla="*/ 1019282 h 2237156"/>
                <a:gd name="connsiteX31-575" fmla="*/ 129700 w 2262025"/>
                <a:gd name="connsiteY31-576" fmla="*/ 786368 h 2237156"/>
                <a:gd name="connsiteX0-577" fmla="*/ 129625 w 2261950"/>
                <a:gd name="connsiteY0-578" fmla="*/ 786368 h 2237156"/>
                <a:gd name="connsiteX1-579" fmla="*/ 86493 w 2261950"/>
                <a:gd name="connsiteY1-580" fmla="*/ 562082 h 2237156"/>
                <a:gd name="connsiteX2-581" fmla="*/ 276274 w 2261950"/>
                <a:gd name="connsiteY2-582" fmla="*/ 424059 h 2237156"/>
                <a:gd name="connsiteX3-583" fmla="*/ 690342 w 2261950"/>
                <a:gd name="connsiteY3-584" fmla="*/ 424059 h 2237156"/>
                <a:gd name="connsiteX4-585" fmla="*/ 724848 w 2261950"/>
                <a:gd name="connsiteY4-586" fmla="*/ 320542 h 2237156"/>
                <a:gd name="connsiteX5-587" fmla="*/ 767980 w 2261950"/>
                <a:gd name="connsiteY5-588" fmla="*/ 165267 h 2237156"/>
                <a:gd name="connsiteX6-589" fmla="*/ 1026773 w 2261950"/>
                <a:gd name="connsiteY6-590" fmla="*/ 35870 h 2237156"/>
                <a:gd name="connsiteX7-591" fmla="*/ 1199301 w 2261950"/>
                <a:gd name="connsiteY7-592" fmla="*/ 35870 h 2237156"/>
                <a:gd name="connsiteX8-593" fmla="*/ 1406335 w 2261950"/>
                <a:gd name="connsiteY8-594" fmla="*/ 9991 h 2237156"/>
                <a:gd name="connsiteX9-595" fmla="*/ 1673754 w 2261950"/>
                <a:gd name="connsiteY9-596" fmla="*/ 225651 h 2237156"/>
                <a:gd name="connsiteX10-597" fmla="*/ 1699633 w 2261950"/>
                <a:gd name="connsiteY10-598" fmla="*/ 458565 h 2237156"/>
                <a:gd name="connsiteX11-599" fmla="*/ 1880788 w 2261950"/>
                <a:gd name="connsiteY11-600" fmla="*/ 424059 h 2237156"/>
                <a:gd name="connsiteX12-601" fmla="*/ 2156833 w 2261950"/>
                <a:gd name="connsiteY12-602" fmla="*/ 639719 h 2237156"/>
                <a:gd name="connsiteX13-603" fmla="*/ 2113701 w 2261950"/>
                <a:gd name="connsiteY13-604" fmla="*/ 786368 h 2237156"/>
                <a:gd name="connsiteX14-605" fmla="*/ 2225844 w 2261950"/>
                <a:gd name="connsiteY14-606" fmla="*/ 846753 h 2237156"/>
                <a:gd name="connsiteX15-607" fmla="*/ 2243097 w 2261950"/>
                <a:gd name="connsiteY15-608" fmla="*/ 1200436 h 2237156"/>
                <a:gd name="connsiteX16-609" fmla="*/ 1975678 w 2261950"/>
                <a:gd name="connsiteY16-610" fmla="*/ 1390217 h 2237156"/>
                <a:gd name="connsiteX17-611" fmla="*/ 2087822 w 2261950"/>
                <a:gd name="connsiteY17-612" fmla="*/ 1536867 h 2237156"/>
                <a:gd name="connsiteX18-613" fmla="*/ 2096448 w 2261950"/>
                <a:gd name="connsiteY18-614" fmla="*/ 1812912 h 2237156"/>
                <a:gd name="connsiteX19-615" fmla="*/ 1906667 w 2261950"/>
                <a:gd name="connsiteY19-616" fmla="*/ 1942308 h 2237156"/>
                <a:gd name="connsiteX20-617" fmla="*/ 1760017 w 2261950"/>
                <a:gd name="connsiteY20-618" fmla="*/ 2183847 h 2237156"/>
                <a:gd name="connsiteX21-619" fmla="*/ 1458093 w 2261950"/>
                <a:gd name="connsiteY21-620" fmla="*/ 2218354 h 2237156"/>
                <a:gd name="connsiteX22-621" fmla="*/ 1207927 w 2261950"/>
                <a:gd name="connsiteY22-622" fmla="*/ 2002693 h 2237156"/>
                <a:gd name="connsiteX23-623" fmla="*/ 1113037 w 2261950"/>
                <a:gd name="connsiteY23-624" fmla="*/ 1709395 h 2237156"/>
                <a:gd name="connsiteX24-625" fmla="*/ 1000893 w 2261950"/>
                <a:gd name="connsiteY24-626" fmla="*/ 2140716 h 2237156"/>
                <a:gd name="connsiteX25-627" fmla="*/ 586825 w 2261950"/>
                <a:gd name="connsiteY25-628" fmla="*/ 2226979 h 2237156"/>
                <a:gd name="connsiteX26-629" fmla="*/ 431550 w 2261950"/>
                <a:gd name="connsiteY26-630" fmla="*/ 1976814 h 2237156"/>
                <a:gd name="connsiteX27-631" fmla="*/ 138252 w 2261950"/>
                <a:gd name="connsiteY27-632" fmla="*/ 1812912 h 2237156"/>
                <a:gd name="connsiteX28-633" fmla="*/ 302154 w 2261950"/>
                <a:gd name="connsiteY28-634" fmla="*/ 1355712 h 2237156"/>
                <a:gd name="connsiteX29-635" fmla="*/ 103746 w 2261950"/>
                <a:gd name="connsiteY29-636" fmla="*/ 1321206 h 2237156"/>
                <a:gd name="connsiteX30-637" fmla="*/ 229 w 2261950"/>
                <a:gd name="connsiteY30-638" fmla="*/ 1019282 h 2237156"/>
                <a:gd name="connsiteX31-639" fmla="*/ 129625 w 2261950"/>
                <a:gd name="connsiteY31-640" fmla="*/ 786368 h 2237156"/>
                <a:gd name="connsiteX0-641" fmla="*/ 129625 w 2261950"/>
                <a:gd name="connsiteY0-642" fmla="*/ 786368 h 2237156"/>
                <a:gd name="connsiteX1-643" fmla="*/ 86493 w 2261950"/>
                <a:gd name="connsiteY1-644" fmla="*/ 562082 h 2237156"/>
                <a:gd name="connsiteX2-645" fmla="*/ 276274 w 2261950"/>
                <a:gd name="connsiteY2-646" fmla="*/ 424059 h 2237156"/>
                <a:gd name="connsiteX3-647" fmla="*/ 690342 w 2261950"/>
                <a:gd name="connsiteY3-648" fmla="*/ 424059 h 2237156"/>
                <a:gd name="connsiteX4-649" fmla="*/ 724848 w 2261950"/>
                <a:gd name="connsiteY4-650" fmla="*/ 320542 h 2237156"/>
                <a:gd name="connsiteX5-651" fmla="*/ 767980 w 2261950"/>
                <a:gd name="connsiteY5-652" fmla="*/ 165267 h 2237156"/>
                <a:gd name="connsiteX6-653" fmla="*/ 1026773 w 2261950"/>
                <a:gd name="connsiteY6-654" fmla="*/ 35870 h 2237156"/>
                <a:gd name="connsiteX7-655" fmla="*/ 1199301 w 2261950"/>
                <a:gd name="connsiteY7-656" fmla="*/ 35870 h 2237156"/>
                <a:gd name="connsiteX8-657" fmla="*/ 1406335 w 2261950"/>
                <a:gd name="connsiteY8-658" fmla="*/ 9991 h 2237156"/>
                <a:gd name="connsiteX9-659" fmla="*/ 1673754 w 2261950"/>
                <a:gd name="connsiteY9-660" fmla="*/ 225651 h 2237156"/>
                <a:gd name="connsiteX10-661" fmla="*/ 1699633 w 2261950"/>
                <a:gd name="connsiteY10-662" fmla="*/ 458565 h 2237156"/>
                <a:gd name="connsiteX11-663" fmla="*/ 1880788 w 2261950"/>
                <a:gd name="connsiteY11-664" fmla="*/ 424059 h 2237156"/>
                <a:gd name="connsiteX12-665" fmla="*/ 2156833 w 2261950"/>
                <a:gd name="connsiteY12-666" fmla="*/ 639719 h 2237156"/>
                <a:gd name="connsiteX13-667" fmla="*/ 2113701 w 2261950"/>
                <a:gd name="connsiteY13-668" fmla="*/ 786368 h 2237156"/>
                <a:gd name="connsiteX14-669" fmla="*/ 2225844 w 2261950"/>
                <a:gd name="connsiteY14-670" fmla="*/ 846753 h 2237156"/>
                <a:gd name="connsiteX15-671" fmla="*/ 2243097 w 2261950"/>
                <a:gd name="connsiteY15-672" fmla="*/ 1200436 h 2237156"/>
                <a:gd name="connsiteX16-673" fmla="*/ 1975678 w 2261950"/>
                <a:gd name="connsiteY16-674" fmla="*/ 1390217 h 2237156"/>
                <a:gd name="connsiteX17-675" fmla="*/ 2087822 w 2261950"/>
                <a:gd name="connsiteY17-676" fmla="*/ 1536867 h 2237156"/>
                <a:gd name="connsiteX18-677" fmla="*/ 2096448 w 2261950"/>
                <a:gd name="connsiteY18-678" fmla="*/ 1812912 h 2237156"/>
                <a:gd name="connsiteX19-679" fmla="*/ 1906667 w 2261950"/>
                <a:gd name="connsiteY19-680" fmla="*/ 1942308 h 2237156"/>
                <a:gd name="connsiteX20-681" fmla="*/ 1760017 w 2261950"/>
                <a:gd name="connsiteY20-682" fmla="*/ 2183847 h 2237156"/>
                <a:gd name="connsiteX21-683" fmla="*/ 1458093 w 2261950"/>
                <a:gd name="connsiteY21-684" fmla="*/ 2218354 h 2237156"/>
                <a:gd name="connsiteX22-685" fmla="*/ 1207927 w 2261950"/>
                <a:gd name="connsiteY22-686" fmla="*/ 2002693 h 2237156"/>
                <a:gd name="connsiteX23-687" fmla="*/ 1113037 w 2261950"/>
                <a:gd name="connsiteY23-688" fmla="*/ 1709395 h 2237156"/>
                <a:gd name="connsiteX24-689" fmla="*/ 1000893 w 2261950"/>
                <a:gd name="connsiteY24-690" fmla="*/ 2140716 h 2237156"/>
                <a:gd name="connsiteX25-691" fmla="*/ 586825 w 2261950"/>
                <a:gd name="connsiteY25-692" fmla="*/ 2226979 h 2237156"/>
                <a:gd name="connsiteX26-693" fmla="*/ 431550 w 2261950"/>
                <a:gd name="connsiteY26-694" fmla="*/ 1976814 h 2237156"/>
                <a:gd name="connsiteX27-695" fmla="*/ 138252 w 2261950"/>
                <a:gd name="connsiteY27-696" fmla="*/ 1812912 h 2237156"/>
                <a:gd name="connsiteX28-697" fmla="*/ 302154 w 2261950"/>
                <a:gd name="connsiteY28-698" fmla="*/ 1355712 h 2237156"/>
                <a:gd name="connsiteX29-699" fmla="*/ 103746 w 2261950"/>
                <a:gd name="connsiteY29-700" fmla="*/ 1321206 h 2237156"/>
                <a:gd name="connsiteX30-701" fmla="*/ 229 w 2261950"/>
                <a:gd name="connsiteY30-702" fmla="*/ 1019282 h 2237156"/>
                <a:gd name="connsiteX31-703" fmla="*/ 129625 w 2261950"/>
                <a:gd name="connsiteY31-704" fmla="*/ 786368 h 223715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  <a:cxn ang="0">
                  <a:pos x="connsiteX25-51" y="connsiteY25-52"/>
                </a:cxn>
                <a:cxn ang="0">
                  <a:pos x="connsiteX26-53" y="connsiteY26-54"/>
                </a:cxn>
                <a:cxn ang="0">
                  <a:pos x="connsiteX27-55" y="connsiteY27-56"/>
                </a:cxn>
                <a:cxn ang="0">
                  <a:pos x="connsiteX28-57" y="connsiteY28-58"/>
                </a:cxn>
                <a:cxn ang="0">
                  <a:pos x="connsiteX29-59" y="connsiteY29-60"/>
                </a:cxn>
                <a:cxn ang="0">
                  <a:pos x="connsiteX30-61" y="connsiteY30-62"/>
                </a:cxn>
                <a:cxn ang="0">
                  <a:pos x="connsiteX31-63" y="connsiteY31-64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pic>
          <p:nvPicPr>
            <p:cNvPr id="18" name="Picture 4" descr="Free Black And White Cartoon Flowers, Download Free Black And White Cartoon  Flowers png images, Free ClipArts on Clipart Library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 flipH="1">
            <a:off x="2986618" y="2357158"/>
            <a:ext cx="633767" cy="614624"/>
            <a:chOff x="1180524" y="481715"/>
            <a:chExt cx="2317638" cy="2247631"/>
          </a:xfrm>
        </p:grpSpPr>
        <p:sp>
          <p:nvSpPr>
            <p:cNvPr id="24" name="Freeform 17"/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-1" fmla="*/ 129700 w 2262025"/>
                <a:gd name="connsiteY0-2" fmla="*/ 786368 h 2242639"/>
                <a:gd name="connsiteX1-3" fmla="*/ 86568 w 2262025"/>
                <a:gd name="connsiteY1-4" fmla="*/ 562082 h 2242639"/>
                <a:gd name="connsiteX2-5" fmla="*/ 276349 w 2262025"/>
                <a:gd name="connsiteY2-6" fmla="*/ 424059 h 2242639"/>
                <a:gd name="connsiteX3-7" fmla="*/ 690417 w 2262025"/>
                <a:gd name="connsiteY3-8" fmla="*/ 424059 h 2242639"/>
                <a:gd name="connsiteX4-9" fmla="*/ 724923 w 2262025"/>
                <a:gd name="connsiteY4-10" fmla="*/ 320542 h 2242639"/>
                <a:gd name="connsiteX5-11" fmla="*/ 768055 w 2262025"/>
                <a:gd name="connsiteY5-12" fmla="*/ 165267 h 2242639"/>
                <a:gd name="connsiteX6-13" fmla="*/ 1026848 w 2262025"/>
                <a:gd name="connsiteY6-14" fmla="*/ 35870 h 2242639"/>
                <a:gd name="connsiteX7-15" fmla="*/ 1199376 w 2262025"/>
                <a:gd name="connsiteY7-16" fmla="*/ 35870 h 2242639"/>
                <a:gd name="connsiteX8-17" fmla="*/ 1406410 w 2262025"/>
                <a:gd name="connsiteY8-18" fmla="*/ 9991 h 2242639"/>
                <a:gd name="connsiteX9-19" fmla="*/ 1673829 w 2262025"/>
                <a:gd name="connsiteY9-20" fmla="*/ 225651 h 2242639"/>
                <a:gd name="connsiteX10-21" fmla="*/ 1699708 w 2262025"/>
                <a:gd name="connsiteY10-22" fmla="*/ 458565 h 2242639"/>
                <a:gd name="connsiteX11-23" fmla="*/ 1880863 w 2262025"/>
                <a:gd name="connsiteY11-24" fmla="*/ 424059 h 2242639"/>
                <a:gd name="connsiteX12-25" fmla="*/ 2156908 w 2262025"/>
                <a:gd name="connsiteY12-26" fmla="*/ 639719 h 2242639"/>
                <a:gd name="connsiteX13-27" fmla="*/ 2113776 w 2262025"/>
                <a:gd name="connsiteY13-28" fmla="*/ 786368 h 2242639"/>
                <a:gd name="connsiteX14-29" fmla="*/ 2225919 w 2262025"/>
                <a:gd name="connsiteY14-30" fmla="*/ 846753 h 2242639"/>
                <a:gd name="connsiteX15-31" fmla="*/ 2243172 w 2262025"/>
                <a:gd name="connsiteY15-32" fmla="*/ 1200436 h 2242639"/>
                <a:gd name="connsiteX16-33" fmla="*/ 1975753 w 2262025"/>
                <a:gd name="connsiteY16-34" fmla="*/ 1390217 h 2242639"/>
                <a:gd name="connsiteX17-35" fmla="*/ 2087897 w 2262025"/>
                <a:gd name="connsiteY17-36" fmla="*/ 1536867 h 2242639"/>
                <a:gd name="connsiteX18-37" fmla="*/ 2096523 w 2262025"/>
                <a:gd name="connsiteY18-38" fmla="*/ 1812912 h 2242639"/>
                <a:gd name="connsiteX19-39" fmla="*/ 1906742 w 2262025"/>
                <a:gd name="connsiteY19-40" fmla="*/ 1942308 h 2242639"/>
                <a:gd name="connsiteX20-41" fmla="*/ 1785972 w 2262025"/>
                <a:gd name="connsiteY20-42" fmla="*/ 2192474 h 2242639"/>
                <a:gd name="connsiteX21-43" fmla="*/ 1501300 w 2262025"/>
                <a:gd name="connsiteY21-44" fmla="*/ 2226980 h 2242639"/>
                <a:gd name="connsiteX22-45" fmla="*/ 1208002 w 2262025"/>
                <a:gd name="connsiteY22-46" fmla="*/ 2002693 h 2242639"/>
                <a:gd name="connsiteX23-47" fmla="*/ 1113112 w 2262025"/>
                <a:gd name="connsiteY23-48" fmla="*/ 1709395 h 2242639"/>
                <a:gd name="connsiteX24-49" fmla="*/ 1000968 w 2262025"/>
                <a:gd name="connsiteY24-50" fmla="*/ 2140716 h 2242639"/>
                <a:gd name="connsiteX25-51" fmla="*/ 526515 w 2262025"/>
                <a:gd name="connsiteY25-52" fmla="*/ 2132089 h 2242639"/>
                <a:gd name="connsiteX26-53" fmla="*/ 466131 w 2262025"/>
                <a:gd name="connsiteY26-54" fmla="*/ 1959561 h 2242639"/>
                <a:gd name="connsiteX27-55" fmla="*/ 138327 w 2262025"/>
                <a:gd name="connsiteY27-56" fmla="*/ 1812912 h 2242639"/>
                <a:gd name="connsiteX28-57" fmla="*/ 302229 w 2262025"/>
                <a:gd name="connsiteY28-58" fmla="*/ 1355712 h 2242639"/>
                <a:gd name="connsiteX29-59" fmla="*/ 155580 w 2262025"/>
                <a:gd name="connsiteY29-60" fmla="*/ 1321206 h 2242639"/>
                <a:gd name="connsiteX30-61" fmla="*/ 304 w 2262025"/>
                <a:gd name="connsiteY30-62" fmla="*/ 1019282 h 2242639"/>
                <a:gd name="connsiteX31-63" fmla="*/ 129700 w 2262025"/>
                <a:gd name="connsiteY31-64" fmla="*/ 786368 h 2242639"/>
                <a:gd name="connsiteX0-65" fmla="*/ 129700 w 2262025"/>
                <a:gd name="connsiteY0-66" fmla="*/ 786368 h 2236200"/>
                <a:gd name="connsiteX1-67" fmla="*/ 86568 w 2262025"/>
                <a:gd name="connsiteY1-68" fmla="*/ 562082 h 2236200"/>
                <a:gd name="connsiteX2-69" fmla="*/ 276349 w 2262025"/>
                <a:gd name="connsiteY2-70" fmla="*/ 424059 h 2236200"/>
                <a:gd name="connsiteX3-71" fmla="*/ 690417 w 2262025"/>
                <a:gd name="connsiteY3-72" fmla="*/ 424059 h 2236200"/>
                <a:gd name="connsiteX4-73" fmla="*/ 724923 w 2262025"/>
                <a:gd name="connsiteY4-74" fmla="*/ 320542 h 2236200"/>
                <a:gd name="connsiteX5-75" fmla="*/ 768055 w 2262025"/>
                <a:gd name="connsiteY5-76" fmla="*/ 165267 h 2236200"/>
                <a:gd name="connsiteX6-77" fmla="*/ 1026848 w 2262025"/>
                <a:gd name="connsiteY6-78" fmla="*/ 35870 h 2236200"/>
                <a:gd name="connsiteX7-79" fmla="*/ 1199376 w 2262025"/>
                <a:gd name="connsiteY7-80" fmla="*/ 35870 h 2236200"/>
                <a:gd name="connsiteX8-81" fmla="*/ 1406410 w 2262025"/>
                <a:gd name="connsiteY8-82" fmla="*/ 9991 h 2236200"/>
                <a:gd name="connsiteX9-83" fmla="*/ 1673829 w 2262025"/>
                <a:gd name="connsiteY9-84" fmla="*/ 225651 h 2236200"/>
                <a:gd name="connsiteX10-85" fmla="*/ 1699708 w 2262025"/>
                <a:gd name="connsiteY10-86" fmla="*/ 458565 h 2236200"/>
                <a:gd name="connsiteX11-87" fmla="*/ 1880863 w 2262025"/>
                <a:gd name="connsiteY11-88" fmla="*/ 424059 h 2236200"/>
                <a:gd name="connsiteX12-89" fmla="*/ 2156908 w 2262025"/>
                <a:gd name="connsiteY12-90" fmla="*/ 639719 h 2236200"/>
                <a:gd name="connsiteX13-91" fmla="*/ 2113776 w 2262025"/>
                <a:gd name="connsiteY13-92" fmla="*/ 786368 h 2236200"/>
                <a:gd name="connsiteX14-93" fmla="*/ 2225919 w 2262025"/>
                <a:gd name="connsiteY14-94" fmla="*/ 846753 h 2236200"/>
                <a:gd name="connsiteX15-95" fmla="*/ 2243172 w 2262025"/>
                <a:gd name="connsiteY15-96" fmla="*/ 1200436 h 2236200"/>
                <a:gd name="connsiteX16-97" fmla="*/ 1975753 w 2262025"/>
                <a:gd name="connsiteY16-98" fmla="*/ 1390217 h 2236200"/>
                <a:gd name="connsiteX17-99" fmla="*/ 2087897 w 2262025"/>
                <a:gd name="connsiteY17-100" fmla="*/ 1536867 h 2236200"/>
                <a:gd name="connsiteX18-101" fmla="*/ 2096523 w 2262025"/>
                <a:gd name="connsiteY18-102" fmla="*/ 1812912 h 2236200"/>
                <a:gd name="connsiteX19-103" fmla="*/ 1906742 w 2262025"/>
                <a:gd name="connsiteY19-104" fmla="*/ 1942308 h 2236200"/>
                <a:gd name="connsiteX20-105" fmla="*/ 1785972 w 2262025"/>
                <a:gd name="connsiteY20-106" fmla="*/ 2192474 h 2236200"/>
                <a:gd name="connsiteX21-107" fmla="*/ 1458168 w 2262025"/>
                <a:gd name="connsiteY21-108" fmla="*/ 2218354 h 2236200"/>
                <a:gd name="connsiteX22-109" fmla="*/ 1208002 w 2262025"/>
                <a:gd name="connsiteY22-110" fmla="*/ 2002693 h 2236200"/>
                <a:gd name="connsiteX23-111" fmla="*/ 1113112 w 2262025"/>
                <a:gd name="connsiteY23-112" fmla="*/ 1709395 h 2236200"/>
                <a:gd name="connsiteX24-113" fmla="*/ 1000968 w 2262025"/>
                <a:gd name="connsiteY24-114" fmla="*/ 2140716 h 2236200"/>
                <a:gd name="connsiteX25-115" fmla="*/ 526515 w 2262025"/>
                <a:gd name="connsiteY25-116" fmla="*/ 2132089 h 2236200"/>
                <a:gd name="connsiteX26-117" fmla="*/ 466131 w 2262025"/>
                <a:gd name="connsiteY26-118" fmla="*/ 1959561 h 2236200"/>
                <a:gd name="connsiteX27-119" fmla="*/ 138327 w 2262025"/>
                <a:gd name="connsiteY27-120" fmla="*/ 1812912 h 2236200"/>
                <a:gd name="connsiteX28-121" fmla="*/ 302229 w 2262025"/>
                <a:gd name="connsiteY28-122" fmla="*/ 1355712 h 2236200"/>
                <a:gd name="connsiteX29-123" fmla="*/ 155580 w 2262025"/>
                <a:gd name="connsiteY29-124" fmla="*/ 1321206 h 2236200"/>
                <a:gd name="connsiteX30-125" fmla="*/ 304 w 2262025"/>
                <a:gd name="connsiteY30-126" fmla="*/ 1019282 h 2236200"/>
                <a:gd name="connsiteX31-127" fmla="*/ 129700 w 2262025"/>
                <a:gd name="connsiteY31-128" fmla="*/ 786368 h 2236200"/>
                <a:gd name="connsiteX0-129" fmla="*/ 129700 w 2262025"/>
                <a:gd name="connsiteY0-130" fmla="*/ 786368 h 2233050"/>
                <a:gd name="connsiteX1-131" fmla="*/ 86568 w 2262025"/>
                <a:gd name="connsiteY1-132" fmla="*/ 562082 h 2233050"/>
                <a:gd name="connsiteX2-133" fmla="*/ 276349 w 2262025"/>
                <a:gd name="connsiteY2-134" fmla="*/ 424059 h 2233050"/>
                <a:gd name="connsiteX3-135" fmla="*/ 690417 w 2262025"/>
                <a:gd name="connsiteY3-136" fmla="*/ 424059 h 2233050"/>
                <a:gd name="connsiteX4-137" fmla="*/ 724923 w 2262025"/>
                <a:gd name="connsiteY4-138" fmla="*/ 320542 h 2233050"/>
                <a:gd name="connsiteX5-139" fmla="*/ 768055 w 2262025"/>
                <a:gd name="connsiteY5-140" fmla="*/ 165267 h 2233050"/>
                <a:gd name="connsiteX6-141" fmla="*/ 1026848 w 2262025"/>
                <a:gd name="connsiteY6-142" fmla="*/ 35870 h 2233050"/>
                <a:gd name="connsiteX7-143" fmla="*/ 1199376 w 2262025"/>
                <a:gd name="connsiteY7-144" fmla="*/ 35870 h 2233050"/>
                <a:gd name="connsiteX8-145" fmla="*/ 1406410 w 2262025"/>
                <a:gd name="connsiteY8-146" fmla="*/ 9991 h 2233050"/>
                <a:gd name="connsiteX9-147" fmla="*/ 1673829 w 2262025"/>
                <a:gd name="connsiteY9-148" fmla="*/ 225651 h 2233050"/>
                <a:gd name="connsiteX10-149" fmla="*/ 1699708 w 2262025"/>
                <a:gd name="connsiteY10-150" fmla="*/ 458565 h 2233050"/>
                <a:gd name="connsiteX11-151" fmla="*/ 1880863 w 2262025"/>
                <a:gd name="connsiteY11-152" fmla="*/ 424059 h 2233050"/>
                <a:gd name="connsiteX12-153" fmla="*/ 2156908 w 2262025"/>
                <a:gd name="connsiteY12-154" fmla="*/ 639719 h 2233050"/>
                <a:gd name="connsiteX13-155" fmla="*/ 2113776 w 2262025"/>
                <a:gd name="connsiteY13-156" fmla="*/ 786368 h 2233050"/>
                <a:gd name="connsiteX14-157" fmla="*/ 2225919 w 2262025"/>
                <a:gd name="connsiteY14-158" fmla="*/ 846753 h 2233050"/>
                <a:gd name="connsiteX15-159" fmla="*/ 2243172 w 2262025"/>
                <a:gd name="connsiteY15-160" fmla="*/ 1200436 h 2233050"/>
                <a:gd name="connsiteX16-161" fmla="*/ 1975753 w 2262025"/>
                <a:gd name="connsiteY16-162" fmla="*/ 1390217 h 2233050"/>
                <a:gd name="connsiteX17-163" fmla="*/ 2087897 w 2262025"/>
                <a:gd name="connsiteY17-164" fmla="*/ 1536867 h 2233050"/>
                <a:gd name="connsiteX18-165" fmla="*/ 2096523 w 2262025"/>
                <a:gd name="connsiteY18-166" fmla="*/ 1812912 h 2233050"/>
                <a:gd name="connsiteX19-167" fmla="*/ 1906742 w 2262025"/>
                <a:gd name="connsiteY19-168" fmla="*/ 1942308 h 2233050"/>
                <a:gd name="connsiteX20-169" fmla="*/ 1760092 w 2262025"/>
                <a:gd name="connsiteY20-170" fmla="*/ 2183847 h 2233050"/>
                <a:gd name="connsiteX21-171" fmla="*/ 1458168 w 2262025"/>
                <a:gd name="connsiteY21-172" fmla="*/ 2218354 h 2233050"/>
                <a:gd name="connsiteX22-173" fmla="*/ 1208002 w 2262025"/>
                <a:gd name="connsiteY22-174" fmla="*/ 2002693 h 2233050"/>
                <a:gd name="connsiteX23-175" fmla="*/ 1113112 w 2262025"/>
                <a:gd name="connsiteY23-176" fmla="*/ 1709395 h 2233050"/>
                <a:gd name="connsiteX24-177" fmla="*/ 1000968 w 2262025"/>
                <a:gd name="connsiteY24-178" fmla="*/ 2140716 h 2233050"/>
                <a:gd name="connsiteX25-179" fmla="*/ 526515 w 2262025"/>
                <a:gd name="connsiteY25-180" fmla="*/ 2132089 h 2233050"/>
                <a:gd name="connsiteX26-181" fmla="*/ 466131 w 2262025"/>
                <a:gd name="connsiteY26-182" fmla="*/ 1959561 h 2233050"/>
                <a:gd name="connsiteX27-183" fmla="*/ 138327 w 2262025"/>
                <a:gd name="connsiteY27-184" fmla="*/ 1812912 h 2233050"/>
                <a:gd name="connsiteX28-185" fmla="*/ 302229 w 2262025"/>
                <a:gd name="connsiteY28-186" fmla="*/ 1355712 h 2233050"/>
                <a:gd name="connsiteX29-187" fmla="*/ 155580 w 2262025"/>
                <a:gd name="connsiteY29-188" fmla="*/ 1321206 h 2233050"/>
                <a:gd name="connsiteX30-189" fmla="*/ 304 w 2262025"/>
                <a:gd name="connsiteY30-190" fmla="*/ 1019282 h 2233050"/>
                <a:gd name="connsiteX31-191" fmla="*/ 129700 w 2262025"/>
                <a:gd name="connsiteY31-192" fmla="*/ 786368 h 2233050"/>
                <a:gd name="connsiteX0-193" fmla="*/ 129700 w 2262025"/>
                <a:gd name="connsiteY0-194" fmla="*/ 786368 h 2238369"/>
                <a:gd name="connsiteX1-195" fmla="*/ 86568 w 2262025"/>
                <a:gd name="connsiteY1-196" fmla="*/ 562082 h 2238369"/>
                <a:gd name="connsiteX2-197" fmla="*/ 276349 w 2262025"/>
                <a:gd name="connsiteY2-198" fmla="*/ 424059 h 2238369"/>
                <a:gd name="connsiteX3-199" fmla="*/ 690417 w 2262025"/>
                <a:gd name="connsiteY3-200" fmla="*/ 424059 h 2238369"/>
                <a:gd name="connsiteX4-201" fmla="*/ 724923 w 2262025"/>
                <a:gd name="connsiteY4-202" fmla="*/ 320542 h 2238369"/>
                <a:gd name="connsiteX5-203" fmla="*/ 768055 w 2262025"/>
                <a:gd name="connsiteY5-204" fmla="*/ 165267 h 2238369"/>
                <a:gd name="connsiteX6-205" fmla="*/ 1026848 w 2262025"/>
                <a:gd name="connsiteY6-206" fmla="*/ 35870 h 2238369"/>
                <a:gd name="connsiteX7-207" fmla="*/ 1199376 w 2262025"/>
                <a:gd name="connsiteY7-208" fmla="*/ 35870 h 2238369"/>
                <a:gd name="connsiteX8-209" fmla="*/ 1406410 w 2262025"/>
                <a:gd name="connsiteY8-210" fmla="*/ 9991 h 2238369"/>
                <a:gd name="connsiteX9-211" fmla="*/ 1673829 w 2262025"/>
                <a:gd name="connsiteY9-212" fmla="*/ 225651 h 2238369"/>
                <a:gd name="connsiteX10-213" fmla="*/ 1699708 w 2262025"/>
                <a:gd name="connsiteY10-214" fmla="*/ 458565 h 2238369"/>
                <a:gd name="connsiteX11-215" fmla="*/ 1880863 w 2262025"/>
                <a:gd name="connsiteY11-216" fmla="*/ 424059 h 2238369"/>
                <a:gd name="connsiteX12-217" fmla="*/ 2156908 w 2262025"/>
                <a:gd name="connsiteY12-218" fmla="*/ 639719 h 2238369"/>
                <a:gd name="connsiteX13-219" fmla="*/ 2113776 w 2262025"/>
                <a:gd name="connsiteY13-220" fmla="*/ 786368 h 2238369"/>
                <a:gd name="connsiteX14-221" fmla="*/ 2225919 w 2262025"/>
                <a:gd name="connsiteY14-222" fmla="*/ 846753 h 2238369"/>
                <a:gd name="connsiteX15-223" fmla="*/ 2243172 w 2262025"/>
                <a:gd name="connsiteY15-224" fmla="*/ 1200436 h 2238369"/>
                <a:gd name="connsiteX16-225" fmla="*/ 1975753 w 2262025"/>
                <a:gd name="connsiteY16-226" fmla="*/ 1390217 h 2238369"/>
                <a:gd name="connsiteX17-227" fmla="*/ 2087897 w 2262025"/>
                <a:gd name="connsiteY17-228" fmla="*/ 1536867 h 2238369"/>
                <a:gd name="connsiteX18-229" fmla="*/ 2096523 w 2262025"/>
                <a:gd name="connsiteY18-230" fmla="*/ 1812912 h 2238369"/>
                <a:gd name="connsiteX19-231" fmla="*/ 1906742 w 2262025"/>
                <a:gd name="connsiteY19-232" fmla="*/ 1942308 h 2238369"/>
                <a:gd name="connsiteX20-233" fmla="*/ 1760092 w 2262025"/>
                <a:gd name="connsiteY20-234" fmla="*/ 2183847 h 2238369"/>
                <a:gd name="connsiteX21-235" fmla="*/ 1458168 w 2262025"/>
                <a:gd name="connsiteY21-236" fmla="*/ 2218354 h 2238369"/>
                <a:gd name="connsiteX22-237" fmla="*/ 1208002 w 2262025"/>
                <a:gd name="connsiteY22-238" fmla="*/ 2002693 h 2238369"/>
                <a:gd name="connsiteX23-239" fmla="*/ 1113112 w 2262025"/>
                <a:gd name="connsiteY23-240" fmla="*/ 1709395 h 2238369"/>
                <a:gd name="connsiteX24-241" fmla="*/ 1000968 w 2262025"/>
                <a:gd name="connsiteY24-242" fmla="*/ 2140716 h 2238369"/>
                <a:gd name="connsiteX25-243" fmla="*/ 586900 w 2262025"/>
                <a:gd name="connsiteY25-244" fmla="*/ 2226979 h 2238369"/>
                <a:gd name="connsiteX26-245" fmla="*/ 466131 w 2262025"/>
                <a:gd name="connsiteY26-246" fmla="*/ 1959561 h 2238369"/>
                <a:gd name="connsiteX27-247" fmla="*/ 138327 w 2262025"/>
                <a:gd name="connsiteY27-248" fmla="*/ 1812912 h 2238369"/>
                <a:gd name="connsiteX28-249" fmla="*/ 302229 w 2262025"/>
                <a:gd name="connsiteY28-250" fmla="*/ 1355712 h 2238369"/>
                <a:gd name="connsiteX29-251" fmla="*/ 155580 w 2262025"/>
                <a:gd name="connsiteY29-252" fmla="*/ 1321206 h 2238369"/>
                <a:gd name="connsiteX30-253" fmla="*/ 304 w 2262025"/>
                <a:gd name="connsiteY30-254" fmla="*/ 1019282 h 2238369"/>
                <a:gd name="connsiteX31-255" fmla="*/ 129700 w 2262025"/>
                <a:gd name="connsiteY31-256" fmla="*/ 786368 h 2238369"/>
                <a:gd name="connsiteX0-257" fmla="*/ 129700 w 2262025"/>
                <a:gd name="connsiteY0-258" fmla="*/ 786368 h 2234757"/>
                <a:gd name="connsiteX1-259" fmla="*/ 86568 w 2262025"/>
                <a:gd name="connsiteY1-260" fmla="*/ 562082 h 2234757"/>
                <a:gd name="connsiteX2-261" fmla="*/ 276349 w 2262025"/>
                <a:gd name="connsiteY2-262" fmla="*/ 424059 h 2234757"/>
                <a:gd name="connsiteX3-263" fmla="*/ 690417 w 2262025"/>
                <a:gd name="connsiteY3-264" fmla="*/ 424059 h 2234757"/>
                <a:gd name="connsiteX4-265" fmla="*/ 724923 w 2262025"/>
                <a:gd name="connsiteY4-266" fmla="*/ 320542 h 2234757"/>
                <a:gd name="connsiteX5-267" fmla="*/ 768055 w 2262025"/>
                <a:gd name="connsiteY5-268" fmla="*/ 165267 h 2234757"/>
                <a:gd name="connsiteX6-269" fmla="*/ 1026848 w 2262025"/>
                <a:gd name="connsiteY6-270" fmla="*/ 35870 h 2234757"/>
                <a:gd name="connsiteX7-271" fmla="*/ 1199376 w 2262025"/>
                <a:gd name="connsiteY7-272" fmla="*/ 35870 h 2234757"/>
                <a:gd name="connsiteX8-273" fmla="*/ 1406410 w 2262025"/>
                <a:gd name="connsiteY8-274" fmla="*/ 9991 h 2234757"/>
                <a:gd name="connsiteX9-275" fmla="*/ 1673829 w 2262025"/>
                <a:gd name="connsiteY9-276" fmla="*/ 225651 h 2234757"/>
                <a:gd name="connsiteX10-277" fmla="*/ 1699708 w 2262025"/>
                <a:gd name="connsiteY10-278" fmla="*/ 458565 h 2234757"/>
                <a:gd name="connsiteX11-279" fmla="*/ 1880863 w 2262025"/>
                <a:gd name="connsiteY11-280" fmla="*/ 424059 h 2234757"/>
                <a:gd name="connsiteX12-281" fmla="*/ 2156908 w 2262025"/>
                <a:gd name="connsiteY12-282" fmla="*/ 639719 h 2234757"/>
                <a:gd name="connsiteX13-283" fmla="*/ 2113776 w 2262025"/>
                <a:gd name="connsiteY13-284" fmla="*/ 786368 h 2234757"/>
                <a:gd name="connsiteX14-285" fmla="*/ 2225919 w 2262025"/>
                <a:gd name="connsiteY14-286" fmla="*/ 846753 h 2234757"/>
                <a:gd name="connsiteX15-287" fmla="*/ 2243172 w 2262025"/>
                <a:gd name="connsiteY15-288" fmla="*/ 1200436 h 2234757"/>
                <a:gd name="connsiteX16-289" fmla="*/ 1975753 w 2262025"/>
                <a:gd name="connsiteY16-290" fmla="*/ 1390217 h 2234757"/>
                <a:gd name="connsiteX17-291" fmla="*/ 2087897 w 2262025"/>
                <a:gd name="connsiteY17-292" fmla="*/ 1536867 h 2234757"/>
                <a:gd name="connsiteX18-293" fmla="*/ 2096523 w 2262025"/>
                <a:gd name="connsiteY18-294" fmla="*/ 1812912 h 2234757"/>
                <a:gd name="connsiteX19-295" fmla="*/ 1906742 w 2262025"/>
                <a:gd name="connsiteY19-296" fmla="*/ 1942308 h 2234757"/>
                <a:gd name="connsiteX20-297" fmla="*/ 1760092 w 2262025"/>
                <a:gd name="connsiteY20-298" fmla="*/ 2183847 h 2234757"/>
                <a:gd name="connsiteX21-299" fmla="*/ 1458168 w 2262025"/>
                <a:gd name="connsiteY21-300" fmla="*/ 2218354 h 2234757"/>
                <a:gd name="connsiteX22-301" fmla="*/ 1208002 w 2262025"/>
                <a:gd name="connsiteY22-302" fmla="*/ 2002693 h 2234757"/>
                <a:gd name="connsiteX23-303" fmla="*/ 1113112 w 2262025"/>
                <a:gd name="connsiteY23-304" fmla="*/ 1709395 h 2234757"/>
                <a:gd name="connsiteX24-305" fmla="*/ 1000968 w 2262025"/>
                <a:gd name="connsiteY24-306" fmla="*/ 2140716 h 2234757"/>
                <a:gd name="connsiteX25-307" fmla="*/ 586900 w 2262025"/>
                <a:gd name="connsiteY25-308" fmla="*/ 2226979 h 2234757"/>
                <a:gd name="connsiteX26-309" fmla="*/ 466131 w 2262025"/>
                <a:gd name="connsiteY26-310" fmla="*/ 1959561 h 2234757"/>
                <a:gd name="connsiteX27-311" fmla="*/ 138327 w 2262025"/>
                <a:gd name="connsiteY27-312" fmla="*/ 1812912 h 2234757"/>
                <a:gd name="connsiteX28-313" fmla="*/ 302229 w 2262025"/>
                <a:gd name="connsiteY28-314" fmla="*/ 1355712 h 2234757"/>
                <a:gd name="connsiteX29-315" fmla="*/ 155580 w 2262025"/>
                <a:gd name="connsiteY29-316" fmla="*/ 1321206 h 2234757"/>
                <a:gd name="connsiteX30-317" fmla="*/ 304 w 2262025"/>
                <a:gd name="connsiteY30-318" fmla="*/ 1019282 h 2234757"/>
                <a:gd name="connsiteX31-319" fmla="*/ 129700 w 2262025"/>
                <a:gd name="connsiteY31-320" fmla="*/ 786368 h 2234757"/>
                <a:gd name="connsiteX0-321" fmla="*/ 129700 w 2262025"/>
                <a:gd name="connsiteY0-322" fmla="*/ 786368 h 2237156"/>
                <a:gd name="connsiteX1-323" fmla="*/ 86568 w 2262025"/>
                <a:gd name="connsiteY1-324" fmla="*/ 562082 h 2237156"/>
                <a:gd name="connsiteX2-325" fmla="*/ 276349 w 2262025"/>
                <a:gd name="connsiteY2-326" fmla="*/ 424059 h 2237156"/>
                <a:gd name="connsiteX3-327" fmla="*/ 690417 w 2262025"/>
                <a:gd name="connsiteY3-328" fmla="*/ 424059 h 2237156"/>
                <a:gd name="connsiteX4-329" fmla="*/ 724923 w 2262025"/>
                <a:gd name="connsiteY4-330" fmla="*/ 320542 h 2237156"/>
                <a:gd name="connsiteX5-331" fmla="*/ 768055 w 2262025"/>
                <a:gd name="connsiteY5-332" fmla="*/ 165267 h 2237156"/>
                <a:gd name="connsiteX6-333" fmla="*/ 1026848 w 2262025"/>
                <a:gd name="connsiteY6-334" fmla="*/ 35870 h 2237156"/>
                <a:gd name="connsiteX7-335" fmla="*/ 1199376 w 2262025"/>
                <a:gd name="connsiteY7-336" fmla="*/ 35870 h 2237156"/>
                <a:gd name="connsiteX8-337" fmla="*/ 1406410 w 2262025"/>
                <a:gd name="connsiteY8-338" fmla="*/ 9991 h 2237156"/>
                <a:gd name="connsiteX9-339" fmla="*/ 1673829 w 2262025"/>
                <a:gd name="connsiteY9-340" fmla="*/ 225651 h 2237156"/>
                <a:gd name="connsiteX10-341" fmla="*/ 1699708 w 2262025"/>
                <a:gd name="connsiteY10-342" fmla="*/ 458565 h 2237156"/>
                <a:gd name="connsiteX11-343" fmla="*/ 1880863 w 2262025"/>
                <a:gd name="connsiteY11-344" fmla="*/ 424059 h 2237156"/>
                <a:gd name="connsiteX12-345" fmla="*/ 2156908 w 2262025"/>
                <a:gd name="connsiteY12-346" fmla="*/ 639719 h 2237156"/>
                <a:gd name="connsiteX13-347" fmla="*/ 2113776 w 2262025"/>
                <a:gd name="connsiteY13-348" fmla="*/ 786368 h 2237156"/>
                <a:gd name="connsiteX14-349" fmla="*/ 2225919 w 2262025"/>
                <a:gd name="connsiteY14-350" fmla="*/ 846753 h 2237156"/>
                <a:gd name="connsiteX15-351" fmla="*/ 2243172 w 2262025"/>
                <a:gd name="connsiteY15-352" fmla="*/ 1200436 h 2237156"/>
                <a:gd name="connsiteX16-353" fmla="*/ 1975753 w 2262025"/>
                <a:gd name="connsiteY16-354" fmla="*/ 1390217 h 2237156"/>
                <a:gd name="connsiteX17-355" fmla="*/ 2087897 w 2262025"/>
                <a:gd name="connsiteY17-356" fmla="*/ 1536867 h 2237156"/>
                <a:gd name="connsiteX18-357" fmla="*/ 2096523 w 2262025"/>
                <a:gd name="connsiteY18-358" fmla="*/ 1812912 h 2237156"/>
                <a:gd name="connsiteX19-359" fmla="*/ 1906742 w 2262025"/>
                <a:gd name="connsiteY19-360" fmla="*/ 1942308 h 2237156"/>
                <a:gd name="connsiteX20-361" fmla="*/ 1760092 w 2262025"/>
                <a:gd name="connsiteY20-362" fmla="*/ 2183847 h 2237156"/>
                <a:gd name="connsiteX21-363" fmla="*/ 1458168 w 2262025"/>
                <a:gd name="connsiteY21-364" fmla="*/ 2218354 h 2237156"/>
                <a:gd name="connsiteX22-365" fmla="*/ 1208002 w 2262025"/>
                <a:gd name="connsiteY22-366" fmla="*/ 2002693 h 2237156"/>
                <a:gd name="connsiteX23-367" fmla="*/ 1113112 w 2262025"/>
                <a:gd name="connsiteY23-368" fmla="*/ 1709395 h 2237156"/>
                <a:gd name="connsiteX24-369" fmla="*/ 1000968 w 2262025"/>
                <a:gd name="connsiteY24-370" fmla="*/ 2140716 h 2237156"/>
                <a:gd name="connsiteX25-371" fmla="*/ 586900 w 2262025"/>
                <a:gd name="connsiteY25-372" fmla="*/ 2226979 h 2237156"/>
                <a:gd name="connsiteX26-373" fmla="*/ 431625 w 2262025"/>
                <a:gd name="connsiteY26-374" fmla="*/ 1976814 h 2237156"/>
                <a:gd name="connsiteX27-375" fmla="*/ 138327 w 2262025"/>
                <a:gd name="connsiteY27-376" fmla="*/ 1812912 h 2237156"/>
                <a:gd name="connsiteX28-377" fmla="*/ 302229 w 2262025"/>
                <a:gd name="connsiteY28-378" fmla="*/ 1355712 h 2237156"/>
                <a:gd name="connsiteX29-379" fmla="*/ 155580 w 2262025"/>
                <a:gd name="connsiteY29-380" fmla="*/ 1321206 h 2237156"/>
                <a:gd name="connsiteX30-381" fmla="*/ 304 w 2262025"/>
                <a:gd name="connsiteY30-382" fmla="*/ 1019282 h 2237156"/>
                <a:gd name="connsiteX31-383" fmla="*/ 129700 w 2262025"/>
                <a:gd name="connsiteY31-384" fmla="*/ 786368 h 2237156"/>
                <a:gd name="connsiteX0-385" fmla="*/ 129700 w 2262025"/>
                <a:gd name="connsiteY0-386" fmla="*/ 786368 h 2237156"/>
                <a:gd name="connsiteX1-387" fmla="*/ 86568 w 2262025"/>
                <a:gd name="connsiteY1-388" fmla="*/ 562082 h 2237156"/>
                <a:gd name="connsiteX2-389" fmla="*/ 276349 w 2262025"/>
                <a:gd name="connsiteY2-390" fmla="*/ 424059 h 2237156"/>
                <a:gd name="connsiteX3-391" fmla="*/ 690417 w 2262025"/>
                <a:gd name="connsiteY3-392" fmla="*/ 424059 h 2237156"/>
                <a:gd name="connsiteX4-393" fmla="*/ 724923 w 2262025"/>
                <a:gd name="connsiteY4-394" fmla="*/ 320542 h 2237156"/>
                <a:gd name="connsiteX5-395" fmla="*/ 768055 w 2262025"/>
                <a:gd name="connsiteY5-396" fmla="*/ 165267 h 2237156"/>
                <a:gd name="connsiteX6-397" fmla="*/ 1026848 w 2262025"/>
                <a:gd name="connsiteY6-398" fmla="*/ 35870 h 2237156"/>
                <a:gd name="connsiteX7-399" fmla="*/ 1199376 w 2262025"/>
                <a:gd name="connsiteY7-400" fmla="*/ 35870 h 2237156"/>
                <a:gd name="connsiteX8-401" fmla="*/ 1406410 w 2262025"/>
                <a:gd name="connsiteY8-402" fmla="*/ 9991 h 2237156"/>
                <a:gd name="connsiteX9-403" fmla="*/ 1673829 w 2262025"/>
                <a:gd name="connsiteY9-404" fmla="*/ 225651 h 2237156"/>
                <a:gd name="connsiteX10-405" fmla="*/ 1699708 w 2262025"/>
                <a:gd name="connsiteY10-406" fmla="*/ 458565 h 2237156"/>
                <a:gd name="connsiteX11-407" fmla="*/ 1880863 w 2262025"/>
                <a:gd name="connsiteY11-408" fmla="*/ 424059 h 2237156"/>
                <a:gd name="connsiteX12-409" fmla="*/ 2156908 w 2262025"/>
                <a:gd name="connsiteY12-410" fmla="*/ 639719 h 2237156"/>
                <a:gd name="connsiteX13-411" fmla="*/ 2113776 w 2262025"/>
                <a:gd name="connsiteY13-412" fmla="*/ 786368 h 2237156"/>
                <a:gd name="connsiteX14-413" fmla="*/ 2225919 w 2262025"/>
                <a:gd name="connsiteY14-414" fmla="*/ 846753 h 2237156"/>
                <a:gd name="connsiteX15-415" fmla="*/ 2243172 w 2262025"/>
                <a:gd name="connsiteY15-416" fmla="*/ 1200436 h 2237156"/>
                <a:gd name="connsiteX16-417" fmla="*/ 1975753 w 2262025"/>
                <a:gd name="connsiteY16-418" fmla="*/ 1390217 h 2237156"/>
                <a:gd name="connsiteX17-419" fmla="*/ 2087897 w 2262025"/>
                <a:gd name="connsiteY17-420" fmla="*/ 1536867 h 2237156"/>
                <a:gd name="connsiteX18-421" fmla="*/ 2096523 w 2262025"/>
                <a:gd name="connsiteY18-422" fmla="*/ 1812912 h 2237156"/>
                <a:gd name="connsiteX19-423" fmla="*/ 1906742 w 2262025"/>
                <a:gd name="connsiteY19-424" fmla="*/ 1942308 h 2237156"/>
                <a:gd name="connsiteX20-425" fmla="*/ 1760092 w 2262025"/>
                <a:gd name="connsiteY20-426" fmla="*/ 2183847 h 2237156"/>
                <a:gd name="connsiteX21-427" fmla="*/ 1458168 w 2262025"/>
                <a:gd name="connsiteY21-428" fmla="*/ 2218354 h 2237156"/>
                <a:gd name="connsiteX22-429" fmla="*/ 1208002 w 2262025"/>
                <a:gd name="connsiteY22-430" fmla="*/ 2002693 h 2237156"/>
                <a:gd name="connsiteX23-431" fmla="*/ 1113112 w 2262025"/>
                <a:gd name="connsiteY23-432" fmla="*/ 1709395 h 2237156"/>
                <a:gd name="connsiteX24-433" fmla="*/ 1000968 w 2262025"/>
                <a:gd name="connsiteY24-434" fmla="*/ 2140716 h 2237156"/>
                <a:gd name="connsiteX25-435" fmla="*/ 586900 w 2262025"/>
                <a:gd name="connsiteY25-436" fmla="*/ 2226979 h 2237156"/>
                <a:gd name="connsiteX26-437" fmla="*/ 431625 w 2262025"/>
                <a:gd name="connsiteY26-438" fmla="*/ 1976814 h 2237156"/>
                <a:gd name="connsiteX27-439" fmla="*/ 138327 w 2262025"/>
                <a:gd name="connsiteY27-440" fmla="*/ 1812912 h 2237156"/>
                <a:gd name="connsiteX28-441" fmla="*/ 302229 w 2262025"/>
                <a:gd name="connsiteY28-442" fmla="*/ 1355712 h 2237156"/>
                <a:gd name="connsiteX29-443" fmla="*/ 155580 w 2262025"/>
                <a:gd name="connsiteY29-444" fmla="*/ 1321206 h 2237156"/>
                <a:gd name="connsiteX30-445" fmla="*/ 304 w 2262025"/>
                <a:gd name="connsiteY30-446" fmla="*/ 1019282 h 2237156"/>
                <a:gd name="connsiteX31-447" fmla="*/ 129700 w 2262025"/>
                <a:gd name="connsiteY31-448" fmla="*/ 786368 h 2237156"/>
                <a:gd name="connsiteX0-449" fmla="*/ 129700 w 2262025"/>
                <a:gd name="connsiteY0-450" fmla="*/ 786368 h 2237156"/>
                <a:gd name="connsiteX1-451" fmla="*/ 86568 w 2262025"/>
                <a:gd name="connsiteY1-452" fmla="*/ 562082 h 2237156"/>
                <a:gd name="connsiteX2-453" fmla="*/ 276349 w 2262025"/>
                <a:gd name="connsiteY2-454" fmla="*/ 424059 h 2237156"/>
                <a:gd name="connsiteX3-455" fmla="*/ 690417 w 2262025"/>
                <a:gd name="connsiteY3-456" fmla="*/ 424059 h 2237156"/>
                <a:gd name="connsiteX4-457" fmla="*/ 724923 w 2262025"/>
                <a:gd name="connsiteY4-458" fmla="*/ 320542 h 2237156"/>
                <a:gd name="connsiteX5-459" fmla="*/ 768055 w 2262025"/>
                <a:gd name="connsiteY5-460" fmla="*/ 165267 h 2237156"/>
                <a:gd name="connsiteX6-461" fmla="*/ 1026848 w 2262025"/>
                <a:gd name="connsiteY6-462" fmla="*/ 35870 h 2237156"/>
                <a:gd name="connsiteX7-463" fmla="*/ 1199376 w 2262025"/>
                <a:gd name="connsiteY7-464" fmla="*/ 35870 h 2237156"/>
                <a:gd name="connsiteX8-465" fmla="*/ 1406410 w 2262025"/>
                <a:gd name="connsiteY8-466" fmla="*/ 9991 h 2237156"/>
                <a:gd name="connsiteX9-467" fmla="*/ 1673829 w 2262025"/>
                <a:gd name="connsiteY9-468" fmla="*/ 225651 h 2237156"/>
                <a:gd name="connsiteX10-469" fmla="*/ 1699708 w 2262025"/>
                <a:gd name="connsiteY10-470" fmla="*/ 458565 h 2237156"/>
                <a:gd name="connsiteX11-471" fmla="*/ 1880863 w 2262025"/>
                <a:gd name="connsiteY11-472" fmla="*/ 424059 h 2237156"/>
                <a:gd name="connsiteX12-473" fmla="*/ 2156908 w 2262025"/>
                <a:gd name="connsiteY12-474" fmla="*/ 639719 h 2237156"/>
                <a:gd name="connsiteX13-475" fmla="*/ 2113776 w 2262025"/>
                <a:gd name="connsiteY13-476" fmla="*/ 786368 h 2237156"/>
                <a:gd name="connsiteX14-477" fmla="*/ 2225919 w 2262025"/>
                <a:gd name="connsiteY14-478" fmla="*/ 846753 h 2237156"/>
                <a:gd name="connsiteX15-479" fmla="*/ 2243172 w 2262025"/>
                <a:gd name="connsiteY15-480" fmla="*/ 1200436 h 2237156"/>
                <a:gd name="connsiteX16-481" fmla="*/ 1975753 w 2262025"/>
                <a:gd name="connsiteY16-482" fmla="*/ 1390217 h 2237156"/>
                <a:gd name="connsiteX17-483" fmla="*/ 2087897 w 2262025"/>
                <a:gd name="connsiteY17-484" fmla="*/ 1536867 h 2237156"/>
                <a:gd name="connsiteX18-485" fmla="*/ 2096523 w 2262025"/>
                <a:gd name="connsiteY18-486" fmla="*/ 1812912 h 2237156"/>
                <a:gd name="connsiteX19-487" fmla="*/ 1906742 w 2262025"/>
                <a:gd name="connsiteY19-488" fmla="*/ 1942308 h 2237156"/>
                <a:gd name="connsiteX20-489" fmla="*/ 1760092 w 2262025"/>
                <a:gd name="connsiteY20-490" fmla="*/ 2183847 h 2237156"/>
                <a:gd name="connsiteX21-491" fmla="*/ 1458168 w 2262025"/>
                <a:gd name="connsiteY21-492" fmla="*/ 2218354 h 2237156"/>
                <a:gd name="connsiteX22-493" fmla="*/ 1208002 w 2262025"/>
                <a:gd name="connsiteY22-494" fmla="*/ 2002693 h 2237156"/>
                <a:gd name="connsiteX23-495" fmla="*/ 1113112 w 2262025"/>
                <a:gd name="connsiteY23-496" fmla="*/ 1709395 h 2237156"/>
                <a:gd name="connsiteX24-497" fmla="*/ 1000968 w 2262025"/>
                <a:gd name="connsiteY24-498" fmla="*/ 2140716 h 2237156"/>
                <a:gd name="connsiteX25-499" fmla="*/ 586900 w 2262025"/>
                <a:gd name="connsiteY25-500" fmla="*/ 2226979 h 2237156"/>
                <a:gd name="connsiteX26-501" fmla="*/ 431625 w 2262025"/>
                <a:gd name="connsiteY26-502" fmla="*/ 1976814 h 2237156"/>
                <a:gd name="connsiteX27-503" fmla="*/ 138327 w 2262025"/>
                <a:gd name="connsiteY27-504" fmla="*/ 1812912 h 2237156"/>
                <a:gd name="connsiteX28-505" fmla="*/ 302229 w 2262025"/>
                <a:gd name="connsiteY28-506" fmla="*/ 1355712 h 2237156"/>
                <a:gd name="connsiteX29-507" fmla="*/ 155580 w 2262025"/>
                <a:gd name="connsiteY29-508" fmla="*/ 1321206 h 2237156"/>
                <a:gd name="connsiteX30-509" fmla="*/ 304 w 2262025"/>
                <a:gd name="connsiteY30-510" fmla="*/ 1019282 h 2237156"/>
                <a:gd name="connsiteX31-511" fmla="*/ 129700 w 2262025"/>
                <a:gd name="connsiteY31-512" fmla="*/ 786368 h 2237156"/>
                <a:gd name="connsiteX0-513" fmla="*/ 129700 w 2262025"/>
                <a:gd name="connsiteY0-514" fmla="*/ 786368 h 2237156"/>
                <a:gd name="connsiteX1-515" fmla="*/ 86568 w 2262025"/>
                <a:gd name="connsiteY1-516" fmla="*/ 562082 h 2237156"/>
                <a:gd name="connsiteX2-517" fmla="*/ 276349 w 2262025"/>
                <a:gd name="connsiteY2-518" fmla="*/ 424059 h 2237156"/>
                <a:gd name="connsiteX3-519" fmla="*/ 690417 w 2262025"/>
                <a:gd name="connsiteY3-520" fmla="*/ 424059 h 2237156"/>
                <a:gd name="connsiteX4-521" fmla="*/ 724923 w 2262025"/>
                <a:gd name="connsiteY4-522" fmla="*/ 320542 h 2237156"/>
                <a:gd name="connsiteX5-523" fmla="*/ 768055 w 2262025"/>
                <a:gd name="connsiteY5-524" fmla="*/ 165267 h 2237156"/>
                <a:gd name="connsiteX6-525" fmla="*/ 1026848 w 2262025"/>
                <a:gd name="connsiteY6-526" fmla="*/ 35870 h 2237156"/>
                <a:gd name="connsiteX7-527" fmla="*/ 1199376 w 2262025"/>
                <a:gd name="connsiteY7-528" fmla="*/ 35870 h 2237156"/>
                <a:gd name="connsiteX8-529" fmla="*/ 1406410 w 2262025"/>
                <a:gd name="connsiteY8-530" fmla="*/ 9991 h 2237156"/>
                <a:gd name="connsiteX9-531" fmla="*/ 1673829 w 2262025"/>
                <a:gd name="connsiteY9-532" fmla="*/ 225651 h 2237156"/>
                <a:gd name="connsiteX10-533" fmla="*/ 1699708 w 2262025"/>
                <a:gd name="connsiteY10-534" fmla="*/ 458565 h 2237156"/>
                <a:gd name="connsiteX11-535" fmla="*/ 1880863 w 2262025"/>
                <a:gd name="connsiteY11-536" fmla="*/ 424059 h 2237156"/>
                <a:gd name="connsiteX12-537" fmla="*/ 2156908 w 2262025"/>
                <a:gd name="connsiteY12-538" fmla="*/ 639719 h 2237156"/>
                <a:gd name="connsiteX13-539" fmla="*/ 2113776 w 2262025"/>
                <a:gd name="connsiteY13-540" fmla="*/ 786368 h 2237156"/>
                <a:gd name="connsiteX14-541" fmla="*/ 2225919 w 2262025"/>
                <a:gd name="connsiteY14-542" fmla="*/ 846753 h 2237156"/>
                <a:gd name="connsiteX15-543" fmla="*/ 2243172 w 2262025"/>
                <a:gd name="connsiteY15-544" fmla="*/ 1200436 h 2237156"/>
                <a:gd name="connsiteX16-545" fmla="*/ 1975753 w 2262025"/>
                <a:gd name="connsiteY16-546" fmla="*/ 1390217 h 2237156"/>
                <a:gd name="connsiteX17-547" fmla="*/ 2087897 w 2262025"/>
                <a:gd name="connsiteY17-548" fmla="*/ 1536867 h 2237156"/>
                <a:gd name="connsiteX18-549" fmla="*/ 2096523 w 2262025"/>
                <a:gd name="connsiteY18-550" fmla="*/ 1812912 h 2237156"/>
                <a:gd name="connsiteX19-551" fmla="*/ 1906742 w 2262025"/>
                <a:gd name="connsiteY19-552" fmla="*/ 1942308 h 2237156"/>
                <a:gd name="connsiteX20-553" fmla="*/ 1760092 w 2262025"/>
                <a:gd name="connsiteY20-554" fmla="*/ 2183847 h 2237156"/>
                <a:gd name="connsiteX21-555" fmla="*/ 1458168 w 2262025"/>
                <a:gd name="connsiteY21-556" fmla="*/ 2218354 h 2237156"/>
                <a:gd name="connsiteX22-557" fmla="*/ 1208002 w 2262025"/>
                <a:gd name="connsiteY22-558" fmla="*/ 2002693 h 2237156"/>
                <a:gd name="connsiteX23-559" fmla="*/ 1113112 w 2262025"/>
                <a:gd name="connsiteY23-560" fmla="*/ 1709395 h 2237156"/>
                <a:gd name="connsiteX24-561" fmla="*/ 1000968 w 2262025"/>
                <a:gd name="connsiteY24-562" fmla="*/ 2140716 h 2237156"/>
                <a:gd name="connsiteX25-563" fmla="*/ 586900 w 2262025"/>
                <a:gd name="connsiteY25-564" fmla="*/ 2226979 h 2237156"/>
                <a:gd name="connsiteX26-565" fmla="*/ 431625 w 2262025"/>
                <a:gd name="connsiteY26-566" fmla="*/ 1976814 h 2237156"/>
                <a:gd name="connsiteX27-567" fmla="*/ 138327 w 2262025"/>
                <a:gd name="connsiteY27-568" fmla="*/ 1812912 h 2237156"/>
                <a:gd name="connsiteX28-569" fmla="*/ 302229 w 2262025"/>
                <a:gd name="connsiteY28-570" fmla="*/ 1355712 h 2237156"/>
                <a:gd name="connsiteX29-571" fmla="*/ 155580 w 2262025"/>
                <a:gd name="connsiteY29-572" fmla="*/ 1321206 h 2237156"/>
                <a:gd name="connsiteX30-573" fmla="*/ 304 w 2262025"/>
                <a:gd name="connsiteY30-574" fmla="*/ 1019282 h 2237156"/>
                <a:gd name="connsiteX31-575" fmla="*/ 129700 w 2262025"/>
                <a:gd name="connsiteY31-576" fmla="*/ 786368 h 2237156"/>
                <a:gd name="connsiteX0-577" fmla="*/ 129625 w 2261950"/>
                <a:gd name="connsiteY0-578" fmla="*/ 786368 h 2237156"/>
                <a:gd name="connsiteX1-579" fmla="*/ 86493 w 2261950"/>
                <a:gd name="connsiteY1-580" fmla="*/ 562082 h 2237156"/>
                <a:gd name="connsiteX2-581" fmla="*/ 276274 w 2261950"/>
                <a:gd name="connsiteY2-582" fmla="*/ 424059 h 2237156"/>
                <a:gd name="connsiteX3-583" fmla="*/ 690342 w 2261950"/>
                <a:gd name="connsiteY3-584" fmla="*/ 424059 h 2237156"/>
                <a:gd name="connsiteX4-585" fmla="*/ 724848 w 2261950"/>
                <a:gd name="connsiteY4-586" fmla="*/ 320542 h 2237156"/>
                <a:gd name="connsiteX5-587" fmla="*/ 767980 w 2261950"/>
                <a:gd name="connsiteY5-588" fmla="*/ 165267 h 2237156"/>
                <a:gd name="connsiteX6-589" fmla="*/ 1026773 w 2261950"/>
                <a:gd name="connsiteY6-590" fmla="*/ 35870 h 2237156"/>
                <a:gd name="connsiteX7-591" fmla="*/ 1199301 w 2261950"/>
                <a:gd name="connsiteY7-592" fmla="*/ 35870 h 2237156"/>
                <a:gd name="connsiteX8-593" fmla="*/ 1406335 w 2261950"/>
                <a:gd name="connsiteY8-594" fmla="*/ 9991 h 2237156"/>
                <a:gd name="connsiteX9-595" fmla="*/ 1673754 w 2261950"/>
                <a:gd name="connsiteY9-596" fmla="*/ 225651 h 2237156"/>
                <a:gd name="connsiteX10-597" fmla="*/ 1699633 w 2261950"/>
                <a:gd name="connsiteY10-598" fmla="*/ 458565 h 2237156"/>
                <a:gd name="connsiteX11-599" fmla="*/ 1880788 w 2261950"/>
                <a:gd name="connsiteY11-600" fmla="*/ 424059 h 2237156"/>
                <a:gd name="connsiteX12-601" fmla="*/ 2156833 w 2261950"/>
                <a:gd name="connsiteY12-602" fmla="*/ 639719 h 2237156"/>
                <a:gd name="connsiteX13-603" fmla="*/ 2113701 w 2261950"/>
                <a:gd name="connsiteY13-604" fmla="*/ 786368 h 2237156"/>
                <a:gd name="connsiteX14-605" fmla="*/ 2225844 w 2261950"/>
                <a:gd name="connsiteY14-606" fmla="*/ 846753 h 2237156"/>
                <a:gd name="connsiteX15-607" fmla="*/ 2243097 w 2261950"/>
                <a:gd name="connsiteY15-608" fmla="*/ 1200436 h 2237156"/>
                <a:gd name="connsiteX16-609" fmla="*/ 1975678 w 2261950"/>
                <a:gd name="connsiteY16-610" fmla="*/ 1390217 h 2237156"/>
                <a:gd name="connsiteX17-611" fmla="*/ 2087822 w 2261950"/>
                <a:gd name="connsiteY17-612" fmla="*/ 1536867 h 2237156"/>
                <a:gd name="connsiteX18-613" fmla="*/ 2096448 w 2261950"/>
                <a:gd name="connsiteY18-614" fmla="*/ 1812912 h 2237156"/>
                <a:gd name="connsiteX19-615" fmla="*/ 1906667 w 2261950"/>
                <a:gd name="connsiteY19-616" fmla="*/ 1942308 h 2237156"/>
                <a:gd name="connsiteX20-617" fmla="*/ 1760017 w 2261950"/>
                <a:gd name="connsiteY20-618" fmla="*/ 2183847 h 2237156"/>
                <a:gd name="connsiteX21-619" fmla="*/ 1458093 w 2261950"/>
                <a:gd name="connsiteY21-620" fmla="*/ 2218354 h 2237156"/>
                <a:gd name="connsiteX22-621" fmla="*/ 1207927 w 2261950"/>
                <a:gd name="connsiteY22-622" fmla="*/ 2002693 h 2237156"/>
                <a:gd name="connsiteX23-623" fmla="*/ 1113037 w 2261950"/>
                <a:gd name="connsiteY23-624" fmla="*/ 1709395 h 2237156"/>
                <a:gd name="connsiteX24-625" fmla="*/ 1000893 w 2261950"/>
                <a:gd name="connsiteY24-626" fmla="*/ 2140716 h 2237156"/>
                <a:gd name="connsiteX25-627" fmla="*/ 586825 w 2261950"/>
                <a:gd name="connsiteY25-628" fmla="*/ 2226979 h 2237156"/>
                <a:gd name="connsiteX26-629" fmla="*/ 431550 w 2261950"/>
                <a:gd name="connsiteY26-630" fmla="*/ 1976814 h 2237156"/>
                <a:gd name="connsiteX27-631" fmla="*/ 138252 w 2261950"/>
                <a:gd name="connsiteY27-632" fmla="*/ 1812912 h 2237156"/>
                <a:gd name="connsiteX28-633" fmla="*/ 302154 w 2261950"/>
                <a:gd name="connsiteY28-634" fmla="*/ 1355712 h 2237156"/>
                <a:gd name="connsiteX29-635" fmla="*/ 103746 w 2261950"/>
                <a:gd name="connsiteY29-636" fmla="*/ 1321206 h 2237156"/>
                <a:gd name="connsiteX30-637" fmla="*/ 229 w 2261950"/>
                <a:gd name="connsiteY30-638" fmla="*/ 1019282 h 2237156"/>
                <a:gd name="connsiteX31-639" fmla="*/ 129625 w 2261950"/>
                <a:gd name="connsiteY31-640" fmla="*/ 786368 h 2237156"/>
                <a:gd name="connsiteX0-641" fmla="*/ 129625 w 2261950"/>
                <a:gd name="connsiteY0-642" fmla="*/ 786368 h 2237156"/>
                <a:gd name="connsiteX1-643" fmla="*/ 86493 w 2261950"/>
                <a:gd name="connsiteY1-644" fmla="*/ 562082 h 2237156"/>
                <a:gd name="connsiteX2-645" fmla="*/ 276274 w 2261950"/>
                <a:gd name="connsiteY2-646" fmla="*/ 424059 h 2237156"/>
                <a:gd name="connsiteX3-647" fmla="*/ 690342 w 2261950"/>
                <a:gd name="connsiteY3-648" fmla="*/ 424059 h 2237156"/>
                <a:gd name="connsiteX4-649" fmla="*/ 724848 w 2261950"/>
                <a:gd name="connsiteY4-650" fmla="*/ 320542 h 2237156"/>
                <a:gd name="connsiteX5-651" fmla="*/ 767980 w 2261950"/>
                <a:gd name="connsiteY5-652" fmla="*/ 165267 h 2237156"/>
                <a:gd name="connsiteX6-653" fmla="*/ 1026773 w 2261950"/>
                <a:gd name="connsiteY6-654" fmla="*/ 35870 h 2237156"/>
                <a:gd name="connsiteX7-655" fmla="*/ 1199301 w 2261950"/>
                <a:gd name="connsiteY7-656" fmla="*/ 35870 h 2237156"/>
                <a:gd name="connsiteX8-657" fmla="*/ 1406335 w 2261950"/>
                <a:gd name="connsiteY8-658" fmla="*/ 9991 h 2237156"/>
                <a:gd name="connsiteX9-659" fmla="*/ 1673754 w 2261950"/>
                <a:gd name="connsiteY9-660" fmla="*/ 225651 h 2237156"/>
                <a:gd name="connsiteX10-661" fmla="*/ 1699633 w 2261950"/>
                <a:gd name="connsiteY10-662" fmla="*/ 458565 h 2237156"/>
                <a:gd name="connsiteX11-663" fmla="*/ 1880788 w 2261950"/>
                <a:gd name="connsiteY11-664" fmla="*/ 424059 h 2237156"/>
                <a:gd name="connsiteX12-665" fmla="*/ 2156833 w 2261950"/>
                <a:gd name="connsiteY12-666" fmla="*/ 639719 h 2237156"/>
                <a:gd name="connsiteX13-667" fmla="*/ 2113701 w 2261950"/>
                <a:gd name="connsiteY13-668" fmla="*/ 786368 h 2237156"/>
                <a:gd name="connsiteX14-669" fmla="*/ 2225844 w 2261950"/>
                <a:gd name="connsiteY14-670" fmla="*/ 846753 h 2237156"/>
                <a:gd name="connsiteX15-671" fmla="*/ 2243097 w 2261950"/>
                <a:gd name="connsiteY15-672" fmla="*/ 1200436 h 2237156"/>
                <a:gd name="connsiteX16-673" fmla="*/ 1975678 w 2261950"/>
                <a:gd name="connsiteY16-674" fmla="*/ 1390217 h 2237156"/>
                <a:gd name="connsiteX17-675" fmla="*/ 2087822 w 2261950"/>
                <a:gd name="connsiteY17-676" fmla="*/ 1536867 h 2237156"/>
                <a:gd name="connsiteX18-677" fmla="*/ 2096448 w 2261950"/>
                <a:gd name="connsiteY18-678" fmla="*/ 1812912 h 2237156"/>
                <a:gd name="connsiteX19-679" fmla="*/ 1906667 w 2261950"/>
                <a:gd name="connsiteY19-680" fmla="*/ 1942308 h 2237156"/>
                <a:gd name="connsiteX20-681" fmla="*/ 1760017 w 2261950"/>
                <a:gd name="connsiteY20-682" fmla="*/ 2183847 h 2237156"/>
                <a:gd name="connsiteX21-683" fmla="*/ 1458093 w 2261950"/>
                <a:gd name="connsiteY21-684" fmla="*/ 2218354 h 2237156"/>
                <a:gd name="connsiteX22-685" fmla="*/ 1207927 w 2261950"/>
                <a:gd name="connsiteY22-686" fmla="*/ 2002693 h 2237156"/>
                <a:gd name="connsiteX23-687" fmla="*/ 1113037 w 2261950"/>
                <a:gd name="connsiteY23-688" fmla="*/ 1709395 h 2237156"/>
                <a:gd name="connsiteX24-689" fmla="*/ 1000893 w 2261950"/>
                <a:gd name="connsiteY24-690" fmla="*/ 2140716 h 2237156"/>
                <a:gd name="connsiteX25-691" fmla="*/ 586825 w 2261950"/>
                <a:gd name="connsiteY25-692" fmla="*/ 2226979 h 2237156"/>
                <a:gd name="connsiteX26-693" fmla="*/ 431550 w 2261950"/>
                <a:gd name="connsiteY26-694" fmla="*/ 1976814 h 2237156"/>
                <a:gd name="connsiteX27-695" fmla="*/ 138252 w 2261950"/>
                <a:gd name="connsiteY27-696" fmla="*/ 1812912 h 2237156"/>
                <a:gd name="connsiteX28-697" fmla="*/ 302154 w 2261950"/>
                <a:gd name="connsiteY28-698" fmla="*/ 1355712 h 2237156"/>
                <a:gd name="connsiteX29-699" fmla="*/ 103746 w 2261950"/>
                <a:gd name="connsiteY29-700" fmla="*/ 1321206 h 2237156"/>
                <a:gd name="connsiteX30-701" fmla="*/ 229 w 2261950"/>
                <a:gd name="connsiteY30-702" fmla="*/ 1019282 h 2237156"/>
                <a:gd name="connsiteX31-703" fmla="*/ 129625 w 2261950"/>
                <a:gd name="connsiteY31-704" fmla="*/ 786368 h 223715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  <a:cxn ang="0">
                  <a:pos x="connsiteX25-51" y="connsiteY25-52"/>
                </a:cxn>
                <a:cxn ang="0">
                  <a:pos x="connsiteX26-53" y="connsiteY26-54"/>
                </a:cxn>
                <a:cxn ang="0">
                  <a:pos x="connsiteX27-55" y="connsiteY27-56"/>
                </a:cxn>
                <a:cxn ang="0">
                  <a:pos x="connsiteX28-57" y="connsiteY28-58"/>
                </a:cxn>
                <a:cxn ang="0">
                  <a:pos x="connsiteX29-59" y="connsiteY29-60"/>
                </a:cxn>
                <a:cxn ang="0">
                  <a:pos x="connsiteX30-61" y="connsiteY30-62"/>
                </a:cxn>
                <a:cxn ang="0">
                  <a:pos x="connsiteX31-63" y="connsiteY31-64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pic>
          <p:nvPicPr>
            <p:cNvPr id="27" name="Picture 4" descr="Free Black And White Cartoon Flowers, Download Free Black And White Cartoon  Flowers png images, Free ClipArts on Clipart Library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27"/>
          <p:cNvGrpSpPr/>
          <p:nvPr/>
        </p:nvGrpSpPr>
        <p:grpSpPr>
          <a:xfrm flipH="1">
            <a:off x="3721957" y="2354294"/>
            <a:ext cx="633767" cy="614624"/>
            <a:chOff x="1180524" y="481715"/>
            <a:chExt cx="2317638" cy="2247631"/>
          </a:xfrm>
        </p:grpSpPr>
        <p:sp>
          <p:nvSpPr>
            <p:cNvPr id="29" name="Freeform 20"/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-1" fmla="*/ 129700 w 2262025"/>
                <a:gd name="connsiteY0-2" fmla="*/ 786368 h 2242639"/>
                <a:gd name="connsiteX1-3" fmla="*/ 86568 w 2262025"/>
                <a:gd name="connsiteY1-4" fmla="*/ 562082 h 2242639"/>
                <a:gd name="connsiteX2-5" fmla="*/ 276349 w 2262025"/>
                <a:gd name="connsiteY2-6" fmla="*/ 424059 h 2242639"/>
                <a:gd name="connsiteX3-7" fmla="*/ 690417 w 2262025"/>
                <a:gd name="connsiteY3-8" fmla="*/ 424059 h 2242639"/>
                <a:gd name="connsiteX4-9" fmla="*/ 724923 w 2262025"/>
                <a:gd name="connsiteY4-10" fmla="*/ 320542 h 2242639"/>
                <a:gd name="connsiteX5-11" fmla="*/ 768055 w 2262025"/>
                <a:gd name="connsiteY5-12" fmla="*/ 165267 h 2242639"/>
                <a:gd name="connsiteX6-13" fmla="*/ 1026848 w 2262025"/>
                <a:gd name="connsiteY6-14" fmla="*/ 35870 h 2242639"/>
                <a:gd name="connsiteX7-15" fmla="*/ 1199376 w 2262025"/>
                <a:gd name="connsiteY7-16" fmla="*/ 35870 h 2242639"/>
                <a:gd name="connsiteX8-17" fmla="*/ 1406410 w 2262025"/>
                <a:gd name="connsiteY8-18" fmla="*/ 9991 h 2242639"/>
                <a:gd name="connsiteX9-19" fmla="*/ 1673829 w 2262025"/>
                <a:gd name="connsiteY9-20" fmla="*/ 225651 h 2242639"/>
                <a:gd name="connsiteX10-21" fmla="*/ 1699708 w 2262025"/>
                <a:gd name="connsiteY10-22" fmla="*/ 458565 h 2242639"/>
                <a:gd name="connsiteX11-23" fmla="*/ 1880863 w 2262025"/>
                <a:gd name="connsiteY11-24" fmla="*/ 424059 h 2242639"/>
                <a:gd name="connsiteX12-25" fmla="*/ 2156908 w 2262025"/>
                <a:gd name="connsiteY12-26" fmla="*/ 639719 h 2242639"/>
                <a:gd name="connsiteX13-27" fmla="*/ 2113776 w 2262025"/>
                <a:gd name="connsiteY13-28" fmla="*/ 786368 h 2242639"/>
                <a:gd name="connsiteX14-29" fmla="*/ 2225919 w 2262025"/>
                <a:gd name="connsiteY14-30" fmla="*/ 846753 h 2242639"/>
                <a:gd name="connsiteX15-31" fmla="*/ 2243172 w 2262025"/>
                <a:gd name="connsiteY15-32" fmla="*/ 1200436 h 2242639"/>
                <a:gd name="connsiteX16-33" fmla="*/ 1975753 w 2262025"/>
                <a:gd name="connsiteY16-34" fmla="*/ 1390217 h 2242639"/>
                <a:gd name="connsiteX17-35" fmla="*/ 2087897 w 2262025"/>
                <a:gd name="connsiteY17-36" fmla="*/ 1536867 h 2242639"/>
                <a:gd name="connsiteX18-37" fmla="*/ 2096523 w 2262025"/>
                <a:gd name="connsiteY18-38" fmla="*/ 1812912 h 2242639"/>
                <a:gd name="connsiteX19-39" fmla="*/ 1906742 w 2262025"/>
                <a:gd name="connsiteY19-40" fmla="*/ 1942308 h 2242639"/>
                <a:gd name="connsiteX20-41" fmla="*/ 1785972 w 2262025"/>
                <a:gd name="connsiteY20-42" fmla="*/ 2192474 h 2242639"/>
                <a:gd name="connsiteX21-43" fmla="*/ 1501300 w 2262025"/>
                <a:gd name="connsiteY21-44" fmla="*/ 2226980 h 2242639"/>
                <a:gd name="connsiteX22-45" fmla="*/ 1208002 w 2262025"/>
                <a:gd name="connsiteY22-46" fmla="*/ 2002693 h 2242639"/>
                <a:gd name="connsiteX23-47" fmla="*/ 1113112 w 2262025"/>
                <a:gd name="connsiteY23-48" fmla="*/ 1709395 h 2242639"/>
                <a:gd name="connsiteX24-49" fmla="*/ 1000968 w 2262025"/>
                <a:gd name="connsiteY24-50" fmla="*/ 2140716 h 2242639"/>
                <a:gd name="connsiteX25-51" fmla="*/ 526515 w 2262025"/>
                <a:gd name="connsiteY25-52" fmla="*/ 2132089 h 2242639"/>
                <a:gd name="connsiteX26-53" fmla="*/ 466131 w 2262025"/>
                <a:gd name="connsiteY26-54" fmla="*/ 1959561 h 2242639"/>
                <a:gd name="connsiteX27-55" fmla="*/ 138327 w 2262025"/>
                <a:gd name="connsiteY27-56" fmla="*/ 1812912 h 2242639"/>
                <a:gd name="connsiteX28-57" fmla="*/ 302229 w 2262025"/>
                <a:gd name="connsiteY28-58" fmla="*/ 1355712 h 2242639"/>
                <a:gd name="connsiteX29-59" fmla="*/ 155580 w 2262025"/>
                <a:gd name="connsiteY29-60" fmla="*/ 1321206 h 2242639"/>
                <a:gd name="connsiteX30-61" fmla="*/ 304 w 2262025"/>
                <a:gd name="connsiteY30-62" fmla="*/ 1019282 h 2242639"/>
                <a:gd name="connsiteX31-63" fmla="*/ 129700 w 2262025"/>
                <a:gd name="connsiteY31-64" fmla="*/ 786368 h 2242639"/>
                <a:gd name="connsiteX0-65" fmla="*/ 129700 w 2262025"/>
                <a:gd name="connsiteY0-66" fmla="*/ 786368 h 2236200"/>
                <a:gd name="connsiteX1-67" fmla="*/ 86568 w 2262025"/>
                <a:gd name="connsiteY1-68" fmla="*/ 562082 h 2236200"/>
                <a:gd name="connsiteX2-69" fmla="*/ 276349 w 2262025"/>
                <a:gd name="connsiteY2-70" fmla="*/ 424059 h 2236200"/>
                <a:gd name="connsiteX3-71" fmla="*/ 690417 w 2262025"/>
                <a:gd name="connsiteY3-72" fmla="*/ 424059 h 2236200"/>
                <a:gd name="connsiteX4-73" fmla="*/ 724923 w 2262025"/>
                <a:gd name="connsiteY4-74" fmla="*/ 320542 h 2236200"/>
                <a:gd name="connsiteX5-75" fmla="*/ 768055 w 2262025"/>
                <a:gd name="connsiteY5-76" fmla="*/ 165267 h 2236200"/>
                <a:gd name="connsiteX6-77" fmla="*/ 1026848 w 2262025"/>
                <a:gd name="connsiteY6-78" fmla="*/ 35870 h 2236200"/>
                <a:gd name="connsiteX7-79" fmla="*/ 1199376 w 2262025"/>
                <a:gd name="connsiteY7-80" fmla="*/ 35870 h 2236200"/>
                <a:gd name="connsiteX8-81" fmla="*/ 1406410 w 2262025"/>
                <a:gd name="connsiteY8-82" fmla="*/ 9991 h 2236200"/>
                <a:gd name="connsiteX9-83" fmla="*/ 1673829 w 2262025"/>
                <a:gd name="connsiteY9-84" fmla="*/ 225651 h 2236200"/>
                <a:gd name="connsiteX10-85" fmla="*/ 1699708 w 2262025"/>
                <a:gd name="connsiteY10-86" fmla="*/ 458565 h 2236200"/>
                <a:gd name="connsiteX11-87" fmla="*/ 1880863 w 2262025"/>
                <a:gd name="connsiteY11-88" fmla="*/ 424059 h 2236200"/>
                <a:gd name="connsiteX12-89" fmla="*/ 2156908 w 2262025"/>
                <a:gd name="connsiteY12-90" fmla="*/ 639719 h 2236200"/>
                <a:gd name="connsiteX13-91" fmla="*/ 2113776 w 2262025"/>
                <a:gd name="connsiteY13-92" fmla="*/ 786368 h 2236200"/>
                <a:gd name="connsiteX14-93" fmla="*/ 2225919 w 2262025"/>
                <a:gd name="connsiteY14-94" fmla="*/ 846753 h 2236200"/>
                <a:gd name="connsiteX15-95" fmla="*/ 2243172 w 2262025"/>
                <a:gd name="connsiteY15-96" fmla="*/ 1200436 h 2236200"/>
                <a:gd name="connsiteX16-97" fmla="*/ 1975753 w 2262025"/>
                <a:gd name="connsiteY16-98" fmla="*/ 1390217 h 2236200"/>
                <a:gd name="connsiteX17-99" fmla="*/ 2087897 w 2262025"/>
                <a:gd name="connsiteY17-100" fmla="*/ 1536867 h 2236200"/>
                <a:gd name="connsiteX18-101" fmla="*/ 2096523 w 2262025"/>
                <a:gd name="connsiteY18-102" fmla="*/ 1812912 h 2236200"/>
                <a:gd name="connsiteX19-103" fmla="*/ 1906742 w 2262025"/>
                <a:gd name="connsiteY19-104" fmla="*/ 1942308 h 2236200"/>
                <a:gd name="connsiteX20-105" fmla="*/ 1785972 w 2262025"/>
                <a:gd name="connsiteY20-106" fmla="*/ 2192474 h 2236200"/>
                <a:gd name="connsiteX21-107" fmla="*/ 1458168 w 2262025"/>
                <a:gd name="connsiteY21-108" fmla="*/ 2218354 h 2236200"/>
                <a:gd name="connsiteX22-109" fmla="*/ 1208002 w 2262025"/>
                <a:gd name="connsiteY22-110" fmla="*/ 2002693 h 2236200"/>
                <a:gd name="connsiteX23-111" fmla="*/ 1113112 w 2262025"/>
                <a:gd name="connsiteY23-112" fmla="*/ 1709395 h 2236200"/>
                <a:gd name="connsiteX24-113" fmla="*/ 1000968 w 2262025"/>
                <a:gd name="connsiteY24-114" fmla="*/ 2140716 h 2236200"/>
                <a:gd name="connsiteX25-115" fmla="*/ 526515 w 2262025"/>
                <a:gd name="connsiteY25-116" fmla="*/ 2132089 h 2236200"/>
                <a:gd name="connsiteX26-117" fmla="*/ 466131 w 2262025"/>
                <a:gd name="connsiteY26-118" fmla="*/ 1959561 h 2236200"/>
                <a:gd name="connsiteX27-119" fmla="*/ 138327 w 2262025"/>
                <a:gd name="connsiteY27-120" fmla="*/ 1812912 h 2236200"/>
                <a:gd name="connsiteX28-121" fmla="*/ 302229 w 2262025"/>
                <a:gd name="connsiteY28-122" fmla="*/ 1355712 h 2236200"/>
                <a:gd name="connsiteX29-123" fmla="*/ 155580 w 2262025"/>
                <a:gd name="connsiteY29-124" fmla="*/ 1321206 h 2236200"/>
                <a:gd name="connsiteX30-125" fmla="*/ 304 w 2262025"/>
                <a:gd name="connsiteY30-126" fmla="*/ 1019282 h 2236200"/>
                <a:gd name="connsiteX31-127" fmla="*/ 129700 w 2262025"/>
                <a:gd name="connsiteY31-128" fmla="*/ 786368 h 2236200"/>
                <a:gd name="connsiteX0-129" fmla="*/ 129700 w 2262025"/>
                <a:gd name="connsiteY0-130" fmla="*/ 786368 h 2233050"/>
                <a:gd name="connsiteX1-131" fmla="*/ 86568 w 2262025"/>
                <a:gd name="connsiteY1-132" fmla="*/ 562082 h 2233050"/>
                <a:gd name="connsiteX2-133" fmla="*/ 276349 w 2262025"/>
                <a:gd name="connsiteY2-134" fmla="*/ 424059 h 2233050"/>
                <a:gd name="connsiteX3-135" fmla="*/ 690417 w 2262025"/>
                <a:gd name="connsiteY3-136" fmla="*/ 424059 h 2233050"/>
                <a:gd name="connsiteX4-137" fmla="*/ 724923 w 2262025"/>
                <a:gd name="connsiteY4-138" fmla="*/ 320542 h 2233050"/>
                <a:gd name="connsiteX5-139" fmla="*/ 768055 w 2262025"/>
                <a:gd name="connsiteY5-140" fmla="*/ 165267 h 2233050"/>
                <a:gd name="connsiteX6-141" fmla="*/ 1026848 w 2262025"/>
                <a:gd name="connsiteY6-142" fmla="*/ 35870 h 2233050"/>
                <a:gd name="connsiteX7-143" fmla="*/ 1199376 w 2262025"/>
                <a:gd name="connsiteY7-144" fmla="*/ 35870 h 2233050"/>
                <a:gd name="connsiteX8-145" fmla="*/ 1406410 w 2262025"/>
                <a:gd name="connsiteY8-146" fmla="*/ 9991 h 2233050"/>
                <a:gd name="connsiteX9-147" fmla="*/ 1673829 w 2262025"/>
                <a:gd name="connsiteY9-148" fmla="*/ 225651 h 2233050"/>
                <a:gd name="connsiteX10-149" fmla="*/ 1699708 w 2262025"/>
                <a:gd name="connsiteY10-150" fmla="*/ 458565 h 2233050"/>
                <a:gd name="connsiteX11-151" fmla="*/ 1880863 w 2262025"/>
                <a:gd name="connsiteY11-152" fmla="*/ 424059 h 2233050"/>
                <a:gd name="connsiteX12-153" fmla="*/ 2156908 w 2262025"/>
                <a:gd name="connsiteY12-154" fmla="*/ 639719 h 2233050"/>
                <a:gd name="connsiteX13-155" fmla="*/ 2113776 w 2262025"/>
                <a:gd name="connsiteY13-156" fmla="*/ 786368 h 2233050"/>
                <a:gd name="connsiteX14-157" fmla="*/ 2225919 w 2262025"/>
                <a:gd name="connsiteY14-158" fmla="*/ 846753 h 2233050"/>
                <a:gd name="connsiteX15-159" fmla="*/ 2243172 w 2262025"/>
                <a:gd name="connsiteY15-160" fmla="*/ 1200436 h 2233050"/>
                <a:gd name="connsiteX16-161" fmla="*/ 1975753 w 2262025"/>
                <a:gd name="connsiteY16-162" fmla="*/ 1390217 h 2233050"/>
                <a:gd name="connsiteX17-163" fmla="*/ 2087897 w 2262025"/>
                <a:gd name="connsiteY17-164" fmla="*/ 1536867 h 2233050"/>
                <a:gd name="connsiteX18-165" fmla="*/ 2096523 w 2262025"/>
                <a:gd name="connsiteY18-166" fmla="*/ 1812912 h 2233050"/>
                <a:gd name="connsiteX19-167" fmla="*/ 1906742 w 2262025"/>
                <a:gd name="connsiteY19-168" fmla="*/ 1942308 h 2233050"/>
                <a:gd name="connsiteX20-169" fmla="*/ 1760092 w 2262025"/>
                <a:gd name="connsiteY20-170" fmla="*/ 2183847 h 2233050"/>
                <a:gd name="connsiteX21-171" fmla="*/ 1458168 w 2262025"/>
                <a:gd name="connsiteY21-172" fmla="*/ 2218354 h 2233050"/>
                <a:gd name="connsiteX22-173" fmla="*/ 1208002 w 2262025"/>
                <a:gd name="connsiteY22-174" fmla="*/ 2002693 h 2233050"/>
                <a:gd name="connsiteX23-175" fmla="*/ 1113112 w 2262025"/>
                <a:gd name="connsiteY23-176" fmla="*/ 1709395 h 2233050"/>
                <a:gd name="connsiteX24-177" fmla="*/ 1000968 w 2262025"/>
                <a:gd name="connsiteY24-178" fmla="*/ 2140716 h 2233050"/>
                <a:gd name="connsiteX25-179" fmla="*/ 526515 w 2262025"/>
                <a:gd name="connsiteY25-180" fmla="*/ 2132089 h 2233050"/>
                <a:gd name="connsiteX26-181" fmla="*/ 466131 w 2262025"/>
                <a:gd name="connsiteY26-182" fmla="*/ 1959561 h 2233050"/>
                <a:gd name="connsiteX27-183" fmla="*/ 138327 w 2262025"/>
                <a:gd name="connsiteY27-184" fmla="*/ 1812912 h 2233050"/>
                <a:gd name="connsiteX28-185" fmla="*/ 302229 w 2262025"/>
                <a:gd name="connsiteY28-186" fmla="*/ 1355712 h 2233050"/>
                <a:gd name="connsiteX29-187" fmla="*/ 155580 w 2262025"/>
                <a:gd name="connsiteY29-188" fmla="*/ 1321206 h 2233050"/>
                <a:gd name="connsiteX30-189" fmla="*/ 304 w 2262025"/>
                <a:gd name="connsiteY30-190" fmla="*/ 1019282 h 2233050"/>
                <a:gd name="connsiteX31-191" fmla="*/ 129700 w 2262025"/>
                <a:gd name="connsiteY31-192" fmla="*/ 786368 h 2233050"/>
                <a:gd name="connsiteX0-193" fmla="*/ 129700 w 2262025"/>
                <a:gd name="connsiteY0-194" fmla="*/ 786368 h 2238369"/>
                <a:gd name="connsiteX1-195" fmla="*/ 86568 w 2262025"/>
                <a:gd name="connsiteY1-196" fmla="*/ 562082 h 2238369"/>
                <a:gd name="connsiteX2-197" fmla="*/ 276349 w 2262025"/>
                <a:gd name="connsiteY2-198" fmla="*/ 424059 h 2238369"/>
                <a:gd name="connsiteX3-199" fmla="*/ 690417 w 2262025"/>
                <a:gd name="connsiteY3-200" fmla="*/ 424059 h 2238369"/>
                <a:gd name="connsiteX4-201" fmla="*/ 724923 w 2262025"/>
                <a:gd name="connsiteY4-202" fmla="*/ 320542 h 2238369"/>
                <a:gd name="connsiteX5-203" fmla="*/ 768055 w 2262025"/>
                <a:gd name="connsiteY5-204" fmla="*/ 165267 h 2238369"/>
                <a:gd name="connsiteX6-205" fmla="*/ 1026848 w 2262025"/>
                <a:gd name="connsiteY6-206" fmla="*/ 35870 h 2238369"/>
                <a:gd name="connsiteX7-207" fmla="*/ 1199376 w 2262025"/>
                <a:gd name="connsiteY7-208" fmla="*/ 35870 h 2238369"/>
                <a:gd name="connsiteX8-209" fmla="*/ 1406410 w 2262025"/>
                <a:gd name="connsiteY8-210" fmla="*/ 9991 h 2238369"/>
                <a:gd name="connsiteX9-211" fmla="*/ 1673829 w 2262025"/>
                <a:gd name="connsiteY9-212" fmla="*/ 225651 h 2238369"/>
                <a:gd name="connsiteX10-213" fmla="*/ 1699708 w 2262025"/>
                <a:gd name="connsiteY10-214" fmla="*/ 458565 h 2238369"/>
                <a:gd name="connsiteX11-215" fmla="*/ 1880863 w 2262025"/>
                <a:gd name="connsiteY11-216" fmla="*/ 424059 h 2238369"/>
                <a:gd name="connsiteX12-217" fmla="*/ 2156908 w 2262025"/>
                <a:gd name="connsiteY12-218" fmla="*/ 639719 h 2238369"/>
                <a:gd name="connsiteX13-219" fmla="*/ 2113776 w 2262025"/>
                <a:gd name="connsiteY13-220" fmla="*/ 786368 h 2238369"/>
                <a:gd name="connsiteX14-221" fmla="*/ 2225919 w 2262025"/>
                <a:gd name="connsiteY14-222" fmla="*/ 846753 h 2238369"/>
                <a:gd name="connsiteX15-223" fmla="*/ 2243172 w 2262025"/>
                <a:gd name="connsiteY15-224" fmla="*/ 1200436 h 2238369"/>
                <a:gd name="connsiteX16-225" fmla="*/ 1975753 w 2262025"/>
                <a:gd name="connsiteY16-226" fmla="*/ 1390217 h 2238369"/>
                <a:gd name="connsiteX17-227" fmla="*/ 2087897 w 2262025"/>
                <a:gd name="connsiteY17-228" fmla="*/ 1536867 h 2238369"/>
                <a:gd name="connsiteX18-229" fmla="*/ 2096523 w 2262025"/>
                <a:gd name="connsiteY18-230" fmla="*/ 1812912 h 2238369"/>
                <a:gd name="connsiteX19-231" fmla="*/ 1906742 w 2262025"/>
                <a:gd name="connsiteY19-232" fmla="*/ 1942308 h 2238369"/>
                <a:gd name="connsiteX20-233" fmla="*/ 1760092 w 2262025"/>
                <a:gd name="connsiteY20-234" fmla="*/ 2183847 h 2238369"/>
                <a:gd name="connsiteX21-235" fmla="*/ 1458168 w 2262025"/>
                <a:gd name="connsiteY21-236" fmla="*/ 2218354 h 2238369"/>
                <a:gd name="connsiteX22-237" fmla="*/ 1208002 w 2262025"/>
                <a:gd name="connsiteY22-238" fmla="*/ 2002693 h 2238369"/>
                <a:gd name="connsiteX23-239" fmla="*/ 1113112 w 2262025"/>
                <a:gd name="connsiteY23-240" fmla="*/ 1709395 h 2238369"/>
                <a:gd name="connsiteX24-241" fmla="*/ 1000968 w 2262025"/>
                <a:gd name="connsiteY24-242" fmla="*/ 2140716 h 2238369"/>
                <a:gd name="connsiteX25-243" fmla="*/ 586900 w 2262025"/>
                <a:gd name="connsiteY25-244" fmla="*/ 2226979 h 2238369"/>
                <a:gd name="connsiteX26-245" fmla="*/ 466131 w 2262025"/>
                <a:gd name="connsiteY26-246" fmla="*/ 1959561 h 2238369"/>
                <a:gd name="connsiteX27-247" fmla="*/ 138327 w 2262025"/>
                <a:gd name="connsiteY27-248" fmla="*/ 1812912 h 2238369"/>
                <a:gd name="connsiteX28-249" fmla="*/ 302229 w 2262025"/>
                <a:gd name="connsiteY28-250" fmla="*/ 1355712 h 2238369"/>
                <a:gd name="connsiteX29-251" fmla="*/ 155580 w 2262025"/>
                <a:gd name="connsiteY29-252" fmla="*/ 1321206 h 2238369"/>
                <a:gd name="connsiteX30-253" fmla="*/ 304 w 2262025"/>
                <a:gd name="connsiteY30-254" fmla="*/ 1019282 h 2238369"/>
                <a:gd name="connsiteX31-255" fmla="*/ 129700 w 2262025"/>
                <a:gd name="connsiteY31-256" fmla="*/ 786368 h 2238369"/>
                <a:gd name="connsiteX0-257" fmla="*/ 129700 w 2262025"/>
                <a:gd name="connsiteY0-258" fmla="*/ 786368 h 2234757"/>
                <a:gd name="connsiteX1-259" fmla="*/ 86568 w 2262025"/>
                <a:gd name="connsiteY1-260" fmla="*/ 562082 h 2234757"/>
                <a:gd name="connsiteX2-261" fmla="*/ 276349 w 2262025"/>
                <a:gd name="connsiteY2-262" fmla="*/ 424059 h 2234757"/>
                <a:gd name="connsiteX3-263" fmla="*/ 690417 w 2262025"/>
                <a:gd name="connsiteY3-264" fmla="*/ 424059 h 2234757"/>
                <a:gd name="connsiteX4-265" fmla="*/ 724923 w 2262025"/>
                <a:gd name="connsiteY4-266" fmla="*/ 320542 h 2234757"/>
                <a:gd name="connsiteX5-267" fmla="*/ 768055 w 2262025"/>
                <a:gd name="connsiteY5-268" fmla="*/ 165267 h 2234757"/>
                <a:gd name="connsiteX6-269" fmla="*/ 1026848 w 2262025"/>
                <a:gd name="connsiteY6-270" fmla="*/ 35870 h 2234757"/>
                <a:gd name="connsiteX7-271" fmla="*/ 1199376 w 2262025"/>
                <a:gd name="connsiteY7-272" fmla="*/ 35870 h 2234757"/>
                <a:gd name="connsiteX8-273" fmla="*/ 1406410 w 2262025"/>
                <a:gd name="connsiteY8-274" fmla="*/ 9991 h 2234757"/>
                <a:gd name="connsiteX9-275" fmla="*/ 1673829 w 2262025"/>
                <a:gd name="connsiteY9-276" fmla="*/ 225651 h 2234757"/>
                <a:gd name="connsiteX10-277" fmla="*/ 1699708 w 2262025"/>
                <a:gd name="connsiteY10-278" fmla="*/ 458565 h 2234757"/>
                <a:gd name="connsiteX11-279" fmla="*/ 1880863 w 2262025"/>
                <a:gd name="connsiteY11-280" fmla="*/ 424059 h 2234757"/>
                <a:gd name="connsiteX12-281" fmla="*/ 2156908 w 2262025"/>
                <a:gd name="connsiteY12-282" fmla="*/ 639719 h 2234757"/>
                <a:gd name="connsiteX13-283" fmla="*/ 2113776 w 2262025"/>
                <a:gd name="connsiteY13-284" fmla="*/ 786368 h 2234757"/>
                <a:gd name="connsiteX14-285" fmla="*/ 2225919 w 2262025"/>
                <a:gd name="connsiteY14-286" fmla="*/ 846753 h 2234757"/>
                <a:gd name="connsiteX15-287" fmla="*/ 2243172 w 2262025"/>
                <a:gd name="connsiteY15-288" fmla="*/ 1200436 h 2234757"/>
                <a:gd name="connsiteX16-289" fmla="*/ 1975753 w 2262025"/>
                <a:gd name="connsiteY16-290" fmla="*/ 1390217 h 2234757"/>
                <a:gd name="connsiteX17-291" fmla="*/ 2087897 w 2262025"/>
                <a:gd name="connsiteY17-292" fmla="*/ 1536867 h 2234757"/>
                <a:gd name="connsiteX18-293" fmla="*/ 2096523 w 2262025"/>
                <a:gd name="connsiteY18-294" fmla="*/ 1812912 h 2234757"/>
                <a:gd name="connsiteX19-295" fmla="*/ 1906742 w 2262025"/>
                <a:gd name="connsiteY19-296" fmla="*/ 1942308 h 2234757"/>
                <a:gd name="connsiteX20-297" fmla="*/ 1760092 w 2262025"/>
                <a:gd name="connsiteY20-298" fmla="*/ 2183847 h 2234757"/>
                <a:gd name="connsiteX21-299" fmla="*/ 1458168 w 2262025"/>
                <a:gd name="connsiteY21-300" fmla="*/ 2218354 h 2234757"/>
                <a:gd name="connsiteX22-301" fmla="*/ 1208002 w 2262025"/>
                <a:gd name="connsiteY22-302" fmla="*/ 2002693 h 2234757"/>
                <a:gd name="connsiteX23-303" fmla="*/ 1113112 w 2262025"/>
                <a:gd name="connsiteY23-304" fmla="*/ 1709395 h 2234757"/>
                <a:gd name="connsiteX24-305" fmla="*/ 1000968 w 2262025"/>
                <a:gd name="connsiteY24-306" fmla="*/ 2140716 h 2234757"/>
                <a:gd name="connsiteX25-307" fmla="*/ 586900 w 2262025"/>
                <a:gd name="connsiteY25-308" fmla="*/ 2226979 h 2234757"/>
                <a:gd name="connsiteX26-309" fmla="*/ 466131 w 2262025"/>
                <a:gd name="connsiteY26-310" fmla="*/ 1959561 h 2234757"/>
                <a:gd name="connsiteX27-311" fmla="*/ 138327 w 2262025"/>
                <a:gd name="connsiteY27-312" fmla="*/ 1812912 h 2234757"/>
                <a:gd name="connsiteX28-313" fmla="*/ 302229 w 2262025"/>
                <a:gd name="connsiteY28-314" fmla="*/ 1355712 h 2234757"/>
                <a:gd name="connsiteX29-315" fmla="*/ 155580 w 2262025"/>
                <a:gd name="connsiteY29-316" fmla="*/ 1321206 h 2234757"/>
                <a:gd name="connsiteX30-317" fmla="*/ 304 w 2262025"/>
                <a:gd name="connsiteY30-318" fmla="*/ 1019282 h 2234757"/>
                <a:gd name="connsiteX31-319" fmla="*/ 129700 w 2262025"/>
                <a:gd name="connsiteY31-320" fmla="*/ 786368 h 2234757"/>
                <a:gd name="connsiteX0-321" fmla="*/ 129700 w 2262025"/>
                <a:gd name="connsiteY0-322" fmla="*/ 786368 h 2237156"/>
                <a:gd name="connsiteX1-323" fmla="*/ 86568 w 2262025"/>
                <a:gd name="connsiteY1-324" fmla="*/ 562082 h 2237156"/>
                <a:gd name="connsiteX2-325" fmla="*/ 276349 w 2262025"/>
                <a:gd name="connsiteY2-326" fmla="*/ 424059 h 2237156"/>
                <a:gd name="connsiteX3-327" fmla="*/ 690417 w 2262025"/>
                <a:gd name="connsiteY3-328" fmla="*/ 424059 h 2237156"/>
                <a:gd name="connsiteX4-329" fmla="*/ 724923 w 2262025"/>
                <a:gd name="connsiteY4-330" fmla="*/ 320542 h 2237156"/>
                <a:gd name="connsiteX5-331" fmla="*/ 768055 w 2262025"/>
                <a:gd name="connsiteY5-332" fmla="*/ 165267 h 2237156"/>
                <a:gd name="connsiteX6-333" fmla="*/ 1026848 w 2262025"/>
                <a:gd name="connsiteY6-334" fmla="*/ 35870 h 2237156"/>
                <a:gd name="connsiteX7-335" fmla="*/ 1199376 w 2262025"/>
                <a:gd name="connsiteY7-336" fmla="*/ 35870 h 2237156"/>
                <a:gd name="connsiteX8-337" fmla="*/ 1406410 w 2262025"/>
                <a:gd name="connsiteY8-338" fmla="*/ 9991 h 2237156"/>
                <a:gd name="connsiteX9-339" fmla="*/ 1673829 w 2262025"/>
                <a:gd name="connsiteY9-340" fmla="*/ 225651 h 2237156"/>
                <a:gd name="connsiteX10-341" fmla="*/ 1699708 w 2262025"/>
                <a:gd name="connsiteY10-342" fmla="*/ 458565 h 2237156"/>
                <a:gd name="connsiteX11-343" fmla="*/ 1880863 w 2262025"/>
                <a:gd name="connsiteY11-344" fmla="*/ 424059 h 2237156"/>
                <a:gd name="connsiteX12-345" fmla="*/ 2156908 w 2262025"/>
                <a:gd name="connsiteY12-346" fmla="*/ 639719 h 2237156"/>
                <a:gd name="connsiteX13-347" fmla="*/ 2113776 w 2262025"/>
                <a:gd name="connsiteY13-348" fmla="*/ 786368 h 2237156"/>
                <a:gd name="connsiteX14-349" fmla="*/ 2225919 w 2262025"/>
                <a:gd name="connsiteY14-350" fmla="*/ 846753 h 2237156"/>
                <a:gd name="connsiteX15-351" fmla="*/ 2243172 w 2262025"/>
                <a:gd name="connsiteY15-352" fmla="*/ 1200436 h 2237156"/>
                <a:gd name="connsiteX16-353" fmla="*/ 1975753 w 2262025"/>
                <a:gd name="connsiteY16-354" fmla="*/ 1390217 h 2237156"/>
                <a:gd name="connsiteX17-355" fmla="*/ 2087897 w 2262025"/>
                <a:gd name="connsiteY17-356" fmla="*/ 1536867 h 2237156"/>
                <a:gd name="connsiteX18-357" fmla="*/ 2096523 w 2262025"/>
                <a:gd name="connsiteY18-358" fmla="*/ 1812912 h 2237156"/>
                <a:gd name="connsiteX19-359" fmla="*/ 1906742 w 2262025"/>
                <a:gd name="connsiteY19-360" fmla="*/ 1942308 h 2237156"/>
                <a:gd name="connsiteX20-361" fmla="*/ 1760092 w 2262025"/>
                <a:gd name="connsiteY20-362" fmla="*/ 2183847 h 2237156"/>
                <a:gd name="connsiteX21-363" fmla="*/ 1458168 w 2262025"/>
                <a:gd name="connsiteY21-364" fmla="*/ 2218354 h 2237156"/>
                <a:gd name="connsiteX22-365" fmla="*/ 1208002 w 2262025"/>
                <a:gd name="connsiteY22-366" fmla="*/ 2002693 h 2237156"/>
                <a:gd name="connsiteX23-367" fmla="*/ 1113112 w 2262025"/>
                <a:gd name="connsiteY23-368" fmla="*/ 1709395 h 2237156"/>
                <a:gd name="connsiteX24-369" fmla="*/ 1000968 w 2262025"/>
                <a:gd name="connsiteY24-370" fmla="*/ 2140716 h 2237156"/>
                <a:gd name="connsiteX25-371" fmla="*/ 586900 w 2262025"/>
                <a:gd name="connsiteY25-372" fmla="*/ 2226979 h 2237156"/>
                <a:gd name="connsiteX26-373" fmla="*/ 431625 w 2262025"/>
                <a:gd name="connsiteY26-374" fmla="*/ 1976814 h 2237156"/>
                <a:gd name="connsiteX27-375" fmla="*/ 138327 w 2262025"/>
                <a:gd name="connsiteY27-376" fmla="*/ 1812912 h 2237156"/>
                <a:gd name="connsiteX28-377" fmla="*/ 302229 w 2262025"/>
                <a:gd name="connsiteY28-378" fmla="*/ 1355712 h 2237156"/>
                <a:gd name="connsiteX29-379" fmla="*/ 155580 w 2262025"/>
                <a:gd name="connsiteY29-380" fmla="*/ 1321206 h 2237156"/>
                <a:gd name="connsiteX30-381" fmla="*/ 304 w 2262025"/>
                <a:gd name="connsiteY30-382" fmla="*/ 1019282 h 2237156"/>
                <a:gd name="connsiteX31-383" fmla="*/ 129700 w 2262025"/>
                <a:gd name="connsiteY31-384" fmla="*/ 786368 h 2237156"/>
                <a:gd name="connsiteX0-385" fmla="*/ 129700 w 2262025"/>
                <a:gd name="connsiteY0-386" fmla="*/ 786368 h 2237156"/>
                <a:gd name="connsiteX1-387" fmla="*/ 86568 w 2262025"/>
                <a:gd name="connsiteY1-388" fmla="*/ 562082 h 2237156"/>
                <a:gd name="connsiteX2-389" fmla="*/ 276349 w 2262025"/>
                <a:gd name="connsiteY2-390" fmla="*/ 424059 h 2237156"/>
                <a:gd name="connsiteX3-391" fmla="*/ 690417 w 2262025"/>
                <a:gd name="connsiteY3-392" fmla="*/ 424059 h 2237156"/>
                <a:gd name="connsiteX4-393" fmla="*/ 724923 w 2262025"/>
                <a:gd name="connsiteY4-394" fmla="*/ 320542 h 2237156"/>
                <a:gd name="connsiteX5-395" fmla="*/ 768055 w 2262025"/>
                <a:gd name="connsiteY5-396" fmla="*/ 165267 h 2237156"/>
                <a:gd name="connsiteX6-397" fmla="*/ 1026848 w 2262025"/>
                <a:gd name="connsiteY6-398" fmla="*/ 35870 h 2237156"/>
                <a:gd name="connsiteX7-399" fmla="*/ 1199376 w 2262025"/>
                <a:gd name="connsiteY7-400" fmla="*/ 35870 h 2237156"/>
                <a:gd name="connsiteX8-401" fmla="*/ 1406410 w 2262025"/>
                <a:gd name="connsiteY8-402" fmla="*/ 9991 h 2237156"/>
                <a:gd name="connsiteX9-403" fmla="*/ 1673829 w 2262025"/>
                <a:gd name="connsiteY9-404" fmla="*/ 225651 h 2237156"/>
                <a:gd name="connsiteX10-405" fmla="*/ 1699708 w 2262025"/>
                <a:gd name="connsiteY10-406" fmla="*/ 458565 h 2237156"/>
                <a:gd name="connsiteX11-407" fmla="*/ 1880863 w 2262025"/>
                <a:gd name="connsiteY11-408" fmla="*/ 424059 h 2237156"/>
                <a:gd name="connsiteX12-409" fmla="*/ 2156908 w 2262025"/>
                <a:gd name="connsiteY12-410" fmla="*/ 639719 h 2237156"/>
                <a:gd name="connsiteX13-411" fmla="*/ 2113776 w 2262025"/>
                <a:gd name="connsiteY13-412" fmla="*/ 786368 h 2237156"/>
                <a:gd name="connsiteX14-413" fmla="*/ 2225919 w 2262025"/>
                <a:gd name="connsiteY14-414" fmla="*/ 846753 h 2237156"/>
                <a:gd name="connsiteX15-415" fmla="*/ 2243172 w 2262025"/>
                <a:gd name="connsiteY15-416" fmla="*/ 1200436 h 2237156"/>
                <a:gd name="connsiteX16-417" fmla="*/ 1975753 w 2262025"/>
                <a:gd name="connsiteY16-418" fmla="*/ 1390217 h 2237156"/>
                <a:gd name="connsiteX17-419" fmla="*/ 2087897 w 2262025"/>
                <a:gd name="connsiteY17-420" fmla="*/ 1536867 h 2237156"/>
                <a:gd name="connsiteX18-421" fmla="*/ 2096523 w 2262025"/>
                <a:gd name="connsiteY18-422" fmla="*/ 1812912 h 2237156"/>
                <a:gd name="connsiteX19-423" fmla="*/ 1906742 w 2262025"/>
                <a:gd name="connsiteY19-424" fmla="*/ 1942308 h 2237156"/>
                <a:gd name="connsiteX20-425" fmla="*/ 1760092 w 2262025"/>
                <a:gd name="connsiteY20-426" fmla="*/ 2183847 h 2237156"/>
                <a:gd name="connsiteX21-427" fmla="*/ 1458168 w 2262025"/>
                <a:gd name="connsiteY21-428" fmla="*/ 2218354 h 2237156"/>
                <a:gd name="connsiteX22-429" fmla="*/ 1208002 w 2262025"/>
                <a:gd name="connsiteY22-430" fmla="*/ 2002693 h 2237156"/>
                <a:gd name="connsiteX23-431" fmla="*/ 1113112 w 2262025"/>
                <a:gd name="connsiteY23-432" fmla="*/ 1709395 h 2237156"/>
                <a:gd name="connsiteX24-433" fmla="*/ 1000968 w 2262025"/>
                <a:gd name="connsiteY24-434" fmla="*/ 2140716 h 2237156"/>
                <a:gd name="connsiteX25-435" fmla="*/ 586900 w 2262025"/>
                <a:gd name="connsiteY25-436" fmla="*/ 2226979 h 2237156"/>
                <a:gd name="connsiteX26-437" fmla="*/ 431625 w 2262025"/>
                <a:gd name="connsiteY26-438" fmla="*/ 1976814 h 2237156"/>
                <a:gd name="connsiteX27-439" fmla="*/ 138327 w 2262025"/>
                <a:gd name="connsiteY27-440" fmla="*/ 1812912 h 2237156"/>
                <a:gd name="connsiteX28-441" fmla="*/ 302229 w 2262025"/>
                <a:gd name="connsiteY28-442" fmla="*/ 1355712 h 2237156"/>
                <a:gd name="connsiteX29-443" fmla="*/ 155580 w 2262025"/>
                <a:gd name="connsiteY29-444" fmla="*/ 1321206 h 2237156"/>
                <a:gd name="connsiteX30-445" fmla="*/ 304 w 2262025"/>
                <a:gd name="connsiteY30-446" fmla="*/ 1019282 h 2237156"/>
                <a:gd name="connsiteX31-447" fmla="*/ 129700 w 2262025"/>
                <a:gd name="connsiteY31-448" fmla="*/ 786368 h 2237156"/>
                <a:gd name="connsiteX0-449" fmla="*/ 129700 w 2262025"/>
                <a:gd name="connsiteY0-450" fmla="*/ 786368 h 2237156"/>
                <a:gd name="connsiteX1-451" fmla="*/ 86568 w 2262025"/>
                <a:gd name="connsiteY1-452" fmla="*/ 562082 h 2237156"/>
                <a:gd name="connsiteX2-453" fmla="*/ 276349 w 2262025"/>
                <a:gd name="connsiteY2-454" fmla="*/ 424059 h 2237156"/>
                <a:gd name="connsiteX3-455" fmla="*/ 690417 w 2262025"/>
                <a:gd name="connsiteY3-456" fmla="*/ 424059 h 2237156"/>
                <a:gd name="connsiteX4-457" fmla="*/ 724923 w 2262025"/>
                <a:gd name="connsiteY4-458" fmla="*/ 320542 h 2237156"/>
                <a:gd name="connsiteX5-459" fmla="*/ 768055 w 2262025"/>
                <a:gd name="connsiteY5-460" fmla="*/ 165267 h 2237156"/>
                <a:gd name="connsiteX6-461" fmla="*/ 1026848 w 2262025"/>
                <a:gd name="connsiteY6-462" fmla="*/ 35870 h 2237156"/>
                <a:gd name="connsiteX7-463" fmla="*/ 1199376 w 2262025"/>
                <a:gd name="connsiteY7-464" fmla="*/ 35870 h 2237156"/>
                <a:gd name="connsiteX8-465" fmla="*/ 1406410 w 2262025"/>
                <a:gd name="connsiteY8-466" fmla="*/ 9991 h 2237156"/>
                <a:gd name="connsiteX9-467" fmla="*/ 1673829 w 2262025"/>
                <a:gd name="connsiteY9-468" fmla="*/ 225651 h 2237156"/>
                <a:gd name="connsiteX10-469" fmla="*/ 1699708 w 2262025"/>
                <a:gd name="connsiteY10-470" fmla="*/ 458565 h 2237156"/>
                <a:gd name="connsiteX11-471" fmla="*/ 1880863 w 2262025"/>
                <a:gd name="connsiteY11-472" fmla="*/ 424059 h 2237156"/>
                <a:gd name="connsiteX12-473" fmla="*/ 2156908 w 2262025"/>
                <a:gd name="connsiteY12-474" fmla="*/ 639719 h 2237156"/>
                <a:gd name="connsiteX13-475" fmla="*/ 2113776 w 2262025"/>
                <a:gd name="connsiteY13-476" fmla="*/ 786368 h 2237156"/>
                <a:gd name="connsiteX14-477" fmla="*/ 2225919 w 2262025"/>
                <a:gd name="connsiteY14-478" fmla="*/ 846753 h 2237156"/>
                <a:gd name="connsiteX15-479" fmla="*/ 2243172 w 2262025"/>
                <a:gd name="connsiteY15-480" fmla="*/ 1200436 h 2237156"/>
                <a:gd name="connsiteX16-481" fmla="*/ 1975753 w 2262025"/>
                <a:gd name="connsiteY16-482" fmla="*/ 1390217 h 2237156"/>
                <a:gd name="connsiteX17-483" fmla="*/ 2087897 w 2262025"/>
                <a:gd name="connsiteY17-484" fmla="*/ 1536867 h 2237156"/>
                <a:gd name="connsiteX18-485" fmla="*/ 2096523 w 2262025"/>
                <a:gd name="connsiteY18-486" fmla="*/ 1812912 h 2237156"/>
                <a:gd name="connsiteX19-487" fmla="*/ 1906742 w 2262025"/>
                <a:gd name="connsiteY19-488" fmla="*/ 1942308 h 2237156"/>
                <a:gd name="connsiteX20-489" fmla="*/ 1760092 w 2262025"/>
                <a:gd name="connsiteY20-490" fmla="*/ 2183847 h 2237156"/>
                <a:gd name="connsiteX21-491" fmla="*/ 1458168 w 2262025"/>
                <a:gd name="connsiteY21-492" fmla="*/ 2218354 h 2237156"/>
                <a:gd name="connsiteX22-493" fmla="*/ 1208002 w 2262025"/>
                <a:gd name="connsiteY22-494" fmla="*/ 2002693 h 2237156"/>
                <a:gd name="connsiteX23-495" fmla="*/ 1113112 w 2262025"/>
                <a:gd name="connsiteY23-496" fmla="*/ 1709395 h 2237156"/>
                <a:gd name="connsiteX24-497" fmla="*/ 1000968 w 2262025"/>
                <a:gd name="connsiteY24-498" fmla="*/ 2140716 h 2237156"/>
                <a:gd name="connsiteX25-499" fmla="*/ 586900 w 2262025"/>
                <a:gd name="connsiteY25-500" fmla="*/ 2226979 h 2237156"/>
                <a:gd name="connsiteX26-501" fmla="*/ 431625 w 2262025"/>
                <a:gd name="connsiteY26-502" fmla="*/ 1976814 h 2237156"/>
                <a:gd name="connsiteX27-503" fmla="*/ 138327 w 2262025"/>
                <a:gd name="connsiteY27-504" fmla="*/ 1812912 h 2237156"/>
                <a:gd name="connsiteX28-505" fmla="*/ 302229 w 2262025"/>
                <a:gd name="connsiteY28-506" fmla="*/ 1355712 h 2237156"/>
                <a:gd name="connsiteX29-507" fmla="*/ 155580 w 2262025"/>
                <a:gd name="connsiteY29-508" fmla="*/ 1321206 h 2237156"/>
                <a:gd name="connsiteX30-509" fmla="*/ 304 w 2262025"/>
                <a:gd name="connsiteY30-510" fmla="*/ 1019282 h 2237156"/>
                <a:gd name="connsiteX31-511" fmla="*/ 129700 w 2262025"/>
                <a:gd name="connsiteY31-512" fmla="*/ 786368 h 2237156"/>
                <a:gd name="connsiteX0-513" fmla="*/ 129700 w 2262025"/>
                <a:gd name="connsiteY0-514" fmla="*/ 786368 h 2237156"/>
                <a:gd name="connsiteX1-515" fmla="*/ 86568 w 2262025"/>
                <a:gd name="connsiteY1-516" fmla="*/ 562082 h 2237156"/>
                <a:gd name="connsiteX2-517" fmla="*/ 276349 w 2262025"/>
                <a:gd name="connsiteY2-518" fmla="*/ 424059 h 2237156"/>
                <a:gd name="connsiteX3-519" fmla="*/ 690417 w 2262025"/>
                <a:gd name="connsiteY3-520" fmla="*/ 424059 h 2237156"/>
                <a:gd name="connsiteX4-521" fmla="*/ 724923 w 2262025"/>
                <a:gd name="connsiteY4-522" fmla="*/ 320542 h 2237156"/>
                <a:gd name="connsiteX5-523" fmla="*/ 768055 w 2262025"/>
                <a:gd name="connsiteY5-524" fmla="*/ 165267 h 2237156"/>
                <a:gd name="connsiteX6-525" fmla="*/ 1026848 w 2262025"/>
                <a:gd name="connsiteY6-526" fmla="*/ 35870 h 2237156"/>
                <a:gd name="connsiteX7-527" fmla="*/ 1199376 w 2262025"/>
                <a:gd name="connsiteY7-528" fmla="*/ 35870 h 2237156"/>
                <a:gd name="connsiteX8-529" fmla="*/ 1406410 w 2262025"/>
                <a:gd name="connsiteY8-530" fmla="*/ 9991 h 2237156"/>
                <a:gd name="connsiteX9-531" fmla="*/ 1673829 w 2262025"/>
                <a:gd name="connsiteY9-532" fmla="*/ 225651 h 2237156"/>
                <a:gd name="connsiteX10-533" fmla="*/ 1699708 w 2262025"/>
                <a:gd name="connsiteY10-534" fmla="*/ 458565 h 2237156"/>
                <a:gd name="connsiteX11-535" fmla="*/ 1880863 w 2262025"/>
                <a:gd name="connsiteY11-536" fmla="*/ 424059 h 2237156"/>
                <a:gd name="connsiteX12-537" fmla="*/ 2156908 w 2262025"/>
                <a:gd name="connsiteY12-538" fmla="*/ 639719 h 2237156"/>
                <a:gd name="connsiteX13-539" fmla="*/ 2113776 w 2262025"/>
                <a:gd name="connsiteY13-540" fmla="*/ 786368 h 2237156"/>
                <a:gd name="connsiteX14-541" fmla="*/ 2225919 w 2262025"/>
                <a:gd name="connsiteY14-542" fmla="*/ 846753 h 2237156"/>
                <a:gd name="connsiteX15-543" fmla="*/ 2243172 w 2262025"/>
                <a:gd name="connsiteY15-544" fmla="*/ 1200436 h 2237156"/>
                <a:gd name="connsiteX16-545" fmla="*/ 1975753 w 2262025"/>
                <a:gd name="connsiteY16-546" fmla="*/ 1390217 h 2237156"/>
                <a:gd name="connsiteX17-547" fmla="*/ 2087897 w 2262025"/>
                <a:gd name="connsiteY17-548" fmla="*/ 1536867 h 2237156"/>
                <a:gd name="connsiteX18-549" fmla="*/ 2096523 w 2262025"/>
                <a:gd name="connsiteY18-550" fmla="*/ 1812912 h 2237156"/>
                <a:gd name="connsiteX19-551" fmla="*/ 1906742 w 2262025"/>
                <a:gd name="connsiteY19-552" fmla="*/ 1942308 h 2237156"/>
                <a:gd name="connsiteX20-553" fmla="*/ 1760092 w 2262025"/>
                <a:gd name="connsiteY20-554" fmla="*/ 2183847 h 2237156"/>
                <a:gd name="connsiteX21-555" fmla="*/ 1458168 w 2262025"/>
                <a:gd name="connsiteY21-556" fmla="*/ 2218354 h 2237156"/>
                <a:gd name="connsiteX22-557" fmla="*/ 1208002 w 2262025"/>
                <a:gd name="connsiteY22-558" fmla="*/ 2002693 h 2237156"/>
                <a:gd name="connsiteX23-559" fmla="*/ 1113112 w 2262025"/>
                <a:gd name="connsiteY23-560" fmla="*/ 1709395 h 2237156"/>
                <a:gd name="connsiteX24-561" fmla="*/ 1000968 w 2262025"/>
                <a:gd name="connsiteY24-562" fmla="*/ 2140716 h 2237156"/>
                <a:gd name="connsiteX25-563" fmla="*/ 586900 w 2262025"/>
                <a:gd name="connsiteY25-564" fmla="*/ 2226979 h 2237156"/>
                <a:gd name="connsiteX26-565" fmla="*/ 431625 w 2262025"/>
                <a:gd name="connsiteY26-566" fmla="*/ 1976814 h 2237156"/>
                <a:gd name="connsiteX27-567" fmla="*/ 138327 w 2262025"/>
                <a:gd name="connsiteY27-568" fmla="*/ 1812912 h 2237156"/>
                <a:gd name="connsiteX28-569" fmla="*/ 302229 w 2262025"/>
                <a:gd name="connsiteY28-570" fmla="*/ 1355712 h 2237156"/>
                <a:gd name="connsiteX29-571" fmla="*/ 155580 w 2262025"/>
                <a:gd name="connsiteY29-572" fmla="*/ 1321206 h 2237156"/>
                <a:gd name="connsiteX30-573" fmla="*/ 304 w 2262025"/>
                <a:gd name="connsiteY30-574" fmla="*/ 1019282 h 2237156"/>
                <a:gd name="connsiteX31-575" fmla="*/ 129700 w 2262025"/>
                <a:gd name="connsiteY31-576" fmla="*/ 786368 h 2237156"/>
                <a:gd name="connsiteX0-577" fmla="*/ 129625 w 2261950"/>
                <a:gd name="connsiteY0-578" fmla="*/ 786368 h 2237156"/>
                <a:gd name="connsiteX1-579" fmla="*/ 86493 w 2261950"/>
                <a:gd name="connsiteY1-580" fmla="*/ 562082 h 2237156"/>
                <a:gd name="connsiteX2-581" fmla="*/ 276274 w 2261950"/>
                <a:gd name="connsiteY2-582" fmla="*/ 424059 h 2237156"/>
                <a:gd name="connsiteX3-583" fmla="*/ 690342 w 2261950"/>
                <a:gd name="connsiteY3-584" fmla="*/ 424059 h 2237156"/>
                <a:gd name="connsiteX4-585" fmla="*/ 724848 w 2261950"/>
                <a:gd name="connsiteY4-586" fmla="*/ 320542 h 2237156"/>
                <a:gd name="connsiteX5-587" fmla="*/ 767980 w 2261950"/>
                <a:gd name="connsiteY5-588" fmla="*/ 165267 h 2237156"/>
                <a:gd name="connsiteX6-589" fmla="*/ 1026773 w 2261950"/>
                <a:gd name="connsiteY6-590" fmla="*/ 35870 h 2237156"/>
                <a:gd name="connsiteX7-591" fmla="*/ 1199301 w 2261950"/>
                <a:gd name="connsiteY7-592" fmla="*/ 35870 h 2237156"/>
                <a:gd name="connsiteX8-593" fmla="*/ 1406335 w 2261950"/>
                <a:gd name="connsiteY8-594" fmla="*/ 9991 h 2237156"/>
                <a:gd name="connsiteX9-595" fmla="*/ 1673754 w 2261950"/>
                <a:gd name="connsiteY9-596" fmla="*/ 225651 h 2237156"/>
                <a:gd name="connsiteX10-597" fmla="*/ 1699633 w 2261950"/>
                <a:gd name="connsiteY10-598" fmla="*/ 458565 h 2237156"/>
                <a:gd name="connsiteX11-599" fmla="*/ 1880788 w 2261950"/>
                <a:gd name="connsiteY11-600" fmla="*/ 424059 h 2237156"/>
                <a:gd name="connsiteX12-601" fmla="*/ 2156833 w 2261950"/>
                <a:gd name="connsiteY12-602" fmla="*/ 639719 h 2237156"/>
                <a:gd name="connsiteX13-603" fmla="*/ 2113701 w 2261950"/>
                <a:gd name="connsiteY13-604" fmla="*/ 786368 h 2237156"/>
                <a:gd name="connsiteX14-605" fmla="*/ 2225844 w 2261950"/>
                <a:gd name="connsiteY14-606" fmla="*/ 846753 h 2237156"/>
                <a:gd name="connsiteX15-607" fmla="*/ 2243097 w 2261950"/>
                <a:gd name="connsiteY15-608" fmla="*/ 1200436 h 2237156"/>
                <a:gd name="connsiteX16-609" fmla="*/ 1975678 w 2261950"/>
                <a:gd name="connsiteY16-610" fmla="*/ 1390217 h 2237156"/>
                <a:gd name="connsiteX17-611" fmla="*/ 2087822 w 2261950"/>
                <a:gd name="connsiteY17-612" fmla="*/ 1536867 h 2237156"/>
                <a:gd name="connsiteX18-613" fmla="*/ 2096448 w 2261950"/>
                <a:gd name="connsiteY18-614" fmla="*/ 1812912 h 2237156"/>
                <a:gd name="connsiteX19-615" fmla="*/ 1906667 w 2261950"/>
                <a:gd name="connsiteY19-616" fmla="*/ 1942308 h 2237156"/>
                <a:gd name="connsiteX20-617" fmla="*/ 1760017 w 2261950"/>
                <a:gd name="connsiteY20-618" fmla="*/ 2183847 h 2237156"/>
                <a:gd name="connsiteX21-619" fmla="*/ 1458093 w 2261950"/>
                <a:gd name="connsiteY21-620" fmla="*/ 2218354 h 2237156"/>
                <a:gd name="connsiteX22-621" fmla="*/ 1207927 w 2261950"/>
                <a:gd name="connsiteY22-622" fmla="*/ 2002693 h 2237156"/>
                <a:gd name="connsiteX23-623" fmla="*/ 1113037 w 2261950"/>
                <a:gd name="connsiteY23-624" fmla="*/ 1709395 h 2237156"/>
                <a:gd name="connsiteX24-625" fmla="*/ 1000893 w 2261950"/>
                <a:gd name="connsiteY24-626" fmla="*/ 2140716 h 2237156"/>
                <a:gd name="connsiteX25-627" fmla="*/ 586825 w 2261950"/>
                <a:gd name="connsiteY25-628" fmla="*/ 2226979 h 2237156"/>
                <a:gd name="connsiteX26-629" fmla="*/ 431550 w 2261950"/>
                <a:gd name="connsiteY26-630" fmla="*/ 1976814 h 2237156"/>
                <a:gd name="connsiteX27-631" fmla="*/ 138252 w 2261950"/>
                <a:gd name="connsiteY27-632" fmla="*/ 1812912 h 2237156"/>
                <a:gd name="connsiteX28-633" fmla="*/ 302154 w 2261950"/>
                <a:gd name="connsiteY28-634" fmla="*/ 1355712 h 2237156"/>
                <a:gd name="connsiteX29-635" fmla="*/ 103746 w 2261950"/>
                <a:gd name="connsiteY29-636" fmla="*/ 1321206 h 2237156"/>
                <a:gd name="connsiteX30-637" fmla="*/ 229 w 2261950"/>
                <a:gd name="connsiteY30-638" fmla="*/ 1019282 h 2237156"/>
                <a:gd name="connsiteX31-639" fmla="*/ 129625 w 2261950"/>
                <a:gd name="connsiteY31-640" fmla="*/ 786368 h 2237156"/>
                <a:gd name="connsiteX0-641" fmla="*/ 129625 w 2261950"/>
                <a:gd name="connsiteY0-642" fmla="*/ 786368 h 2237156"/>
                <a:gd name="connsiteX1-643" fmla="*/ 86493 w 2261950"/>
                <a:gd name="connsiteY1-644" fmla="*/ 562082 h 2237156"/>
                <a:gd name="connsiteX2-645" fmla="*/ 276274 w 2261950"/>
                <a:gd name="connsiteY2-646" fmla="*/ 424059 h 2237156"/>
                <a:gd name="connsiteX3-647" fmla="*/ 690342 w 2261950"/>
                <a:gd name="connsiteY3-648" fmla="*/ 424059 h 2237156"/>
                <a:gd name="connsiteX4-649" fmla="*/ 724848 w 2261950"/>
                <a:gd name="connsiteY4-650" fmla="*/ 320542 h 2237156"/>
                <a:gd name="connsiteX5-651" fmla="*/ 767980 w 2261950"/>
                <a:gd name="connsiteY5-652" fmla="*/ 165267 h 2237156"/>
                <a:gd name="connsiteX6-653" fmla="*/ 1026773 w 2261950"/>
                <a:gd name="connsiteY6-654" fmla="*/ 35870 h 2237156"/>
                <a:gd name="connsiteX7-655" fmla="*/ 1199301 w 2261950"/>
                <a:gd name="connsiteY7-656" fmla="*/ 35870 h 2237156"/>
                <a:gd name="connsiteX8-657" fmla="*/ 1406335 w 2261950"/>
                <a:gd name="connsiteY8-658" fmla="*/ 9991 h 2237156"/>
                <a:gd name="connsiteX9-659" fmla="*/ 1673754 w 2261950"/>
                <a:gd name="connsiteY9-660" fmla="*/ 225651 h 2237156"/>
                <a:gd name="connsiteX10-661" fmla="*/ 1699633 w 2261950"/>
                <a:gd name="connsiteY10-662" fmla="*/ 458565 h 2237156"/>
                <a:gd name="connsiteX11-663" fmla="*/ 1880788 w 2261950"/>
                <a:gd name="connsiteY11-664" fmla="*/ 424059 h 2237156"/>
                <a:gd name="connsiteX12-665" fmla="*/ 2156833 w 2261950"/>
                <a:gd name="connsiteY12-666" fmla="*/ 639719 h 2237156"/>
                <a:gd name="connsiteX13-667" fmla="*/ 2113701 w 2261950"/>
                <a:gd name="connsiteY13-668" fmla="*/ 786368 h 2237156"/>
                <a:gd name="connsiteX14-669" fmla="*/ 2225844 w 2261950"/>
                <a:gd name="connsiteY14-670" fmla="*/ 846753 h 2237156"/>
                <a:gd name="connsiteX15-671" fmla="*/ 2243097 w 2261950"/>
                <a:gd name="connsiteY15-672" fmla="*/ 1200436 h 2237156"/>
                <a:gd name="connsiteX16-673" fmla="*/ 1975678 w 2261950"/>
                <a:gd name="connsiteY16-674" fmla="*/ 1390217 h 2237156"/>
                <a:gd name="connsiteX17-675" fmla="*/ 2087822 w 2261950"/>
                <a:gd name="connsiteY17-676" fmla="*/ 1536867 h 2237156"/>
                <a:gd name="connsiteX18-677" fmla="*/ 2096448 w 2261950"/>
                <a:gd name="connsiteY18-678" fmla="*/ 1812912 h 2237156"/>
                <a:gd name="connsiteX19-679" fmla="*/ 1906667 w 2261950"/>
                <a:gd name="connsiteY19-680" fmla="*/ 1942308 h 2237156"/>
                <a:gd name="connsiteX20-681" fmla="*/ 1760017 w 2261950"/>
                <a:gd name="connsiteY20-682" fmla="*/ 2183847 h 2237156"/>
                <a:gd name="connsiteX21-683" fmla="*/ 1458093 w 2261950"/>
                <a:gd name="connsiteY21-684" fmla="*/ 2218354 h 2237156"/>
                <a:gd name="connsiteX22-685" fmla="*/ 1207927 w 2261950"/>
                <a:gd name="connsiteY22-686" fmla="*/ 2002693 h 2237156"/>
                <a:gd name="connsiteX23-687" fmla="*/ 1113037 w 2261950"/>
                <a:gd name="connsiteY23-688" fmla="*/ 1709395 h 2237156"/>
                <a:gd name="connsiteX24-689" fmla="*/ 1000893 w 2261950"/>
                <a:gd name="connsiteY24-690" fmla="*/ 2140716 h 2237156"/>
                <a:gd name="connsiteX25-691" fmla="*/ 586825 w 2261950"/>
                <a:gd name="connsiteY25-692" fmla="*/ 2226979 h 2237156"/>
                <a:gd name="connsiteX26-693" fmla="*/ 431550 w 2261950"/>
                <a:gd name="connsiteY26-694" fmla="*/ 1976814 h 2237156"/>
                <a:gd name="connsiteX27-695" fmla="*/ 138252 w 2261950"/>
                <a:gd name="connsiteY27-696" fmla="*/ 1812912 h 2237156"/>
                <a:gd name="connsiteX28-697" fmla="*/ 302154 w 2261950"/>
                <a:gd name="connsiteY28-698" fmla="*/ 1355712 h 2237156"/>
                <a:gd name="connsiteX29-699" fmla="*/ 103746 w 2261950"/>
                <a:gd name="connsiteY29-700" fmla="*/ 1321206 h 2237156"/>
                <a:gd name="connsiteX30-701" fmla="*/ 229 w 2261950"/>
                <a:gd name="connsiteY30-702" fmla="*/ 1019282 h 2237156"/>
                <a:gd name="connsiteX31-703" fmla="*/ 129625 w 2261950"/>
                <a:gd name="connsiteY31-704" fmla="*/ 786368 h 223715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  <a:cxn ang="0">
                  <a:pos x="connsiteX25-51" y="connsiteY25-52"/>
                </a:cxn>
                <a:cxn ang="0">
                  <a:pos x="connsiteX26-53" y="connsiteY26-54"/>
                </a:cxn>
                <a:cxn ang="0">
                  <a:pos x="connsiteX27-55" y="connsiteY27-56"/>
                </a:cxn>
                <a:cxn ang="0">
                  <a:pos x="connsiteX28-57" y="connsiteY28-58"/>
                </a:cxn>
                <a:cxn ang="0">
                  <a:pos x="connsiteX29-59" y="connsiteY29-60"/>
                </a:cxn>
                <a:cxn ang="0">
                  <a:pos x="connsiteX30-61" y="connsiteY30-62"/>
                </a:cxn>
                <a:cxn ang="0">
                  <a:pos x="connsiteX31-63" y="connsiteY31-64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pic>
          <p:nvPicPr>
            <p:cNvPr id="30" name="Picture 4" descr="Free Black And White Cartoon Flowers, Download Free Black And White Cartoon  Flowers png images, Free ClipArts on Clipart Library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Group 30"/>
          <p:cNvGrpSpPr/>
          <p:nvPr/>
        </p:nvGrpSpPr>
        <p:grpSpPr>
          <a:xfrm flipH="1">
            <a:off x="4456381" y="2361454"/>
            <a:ext cx="633767" cy="614624"/>
            <a:chOff x="1180524" y="481715"/>
            <a:chExt cx="2317638" cy="2247631"/>
          </a:xfrm>
        </p:grpSpPr>
        <p:sp>
          <p:nvSpPr>
            <p:cNvPr id="32" name="Freeform 23"/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-1" fmla="*/ 129700 w 2262025"/>
                <a:gd name="connsiteY0-2" fmla="*/ 786368 h 2242639"/>
                <a:gd name="connsiteX1-3" fmla="*/ 86568 w 2262025"/>
                <a:gd name="connsiteY1-4" fmla="*/ 562082 h 2242639"/>
                <a:gd name="connsiteX2-5" fmla="*/ 276349 w 2262025"/>
                <a:gd name="connsiteY2-6" fmla="*/ 424059 h 2242639"/>
                <a:gd name="connsiteX3-7" fmla="*/ 690417 w 2262025"/>
                <a:gd name="connsiteY3-8" fmla="*/ 424059 h 2242639"/>
                <a:gd name="connsiteX4-9" fmla="*/ 724923 w 2262025"/>
                <a:gd name="connsiteY4-10" fmla="*/ 320542 h 2242639"/>
                <a:gd name="connsiteX5-11" fmla="*/ 768055 w 2262025"/>
                <a:gd name="connsiteY5-12" fmla="*/ 165267 h 2242639"/>
                <a:gd name="connsiteX6-13" fmla="*/ 1026848 w 2262025"/>
                <a:gd name="connsiteY6-14" fmla="*/ 35870 h 2242639"/>
                <a:gd name="connsiteX7-15" fmla="*/ 1199376 w 2262025"/>
                <a:gd name="connsiteY7-16" fmla="*/ 35870 h 2242639"/>
                <a:gd name="connsiteX8-17" fmla="*/ 1406410 w 2262025"/>
                <a:gd name="connsiteY8-18" fmla="*/ 9991 h 2242639"/>
                <a:gd name="connsiteX9-19" fmla="*/ 1673829 w 2262025"/>
                <a:gd name="connsiteY9-20" fmla="*/ 225651 h 2242639"/>
                <a:gd name="connsiteX10-21" fmla="*/ 1699708 w 2262025"/>
                <a:gd name="connsiteY10-22" fmla="*/ 458565 h 2242639"/>
                <a:gd name="connsiteX11-23" fmla="*/ 1880863 w 2262025"/>
                <a:gd name="connsiteY11-24" fmla="*/ 424059 h 2242639"/>
                <a:gd name="connsiteX12-25" fmla="*/ 2156908 w 2262025"/>
                <a:gd name="connsiteY12-26" fmla="*/ 639719 h 2242639"/>
                <a:gd name="connsiteX13-27" fmla="*/ 2113776 w 2262025"/>
                <a:gd name="connsiteY13-28" fmla="*/ 786368 h 2242639"/>
                <a:gd name="connsiteX14-29" fmla="*/ 2225919 w 2262025"/>
                <a:gd name="connsiteY14-30" fmla="*/ 846753 h 2242639"/>
                <a:gd name="connsiteX15-31" fmla="*/ 2243172 w 2262025"/>
                <a:gd name="connsiteY15-32" fmla="*/ 1200436 h 2242639"/>
                <a:gd name="connsiteX16-33" fmla="*/ 1975753 w 2262025"/>
                <a:gd name="connsiteY16-34" fmla="*/ 1390217 h 2242639"/>
                <a:gd name="connsiteX17-35" fmla="*/ 2087897 w 2262025"/>
                <a:gd name="connsiteY17-36" fmla="*/ 1536867 h 2242639"/>
                <a:gd name="connsiteX18-37" fmla="*/ 2096523 w 2262025"/>
                <a:gd name="connsiteY18-38" fmla="*/ 1812912 h 2242639"/>
                <a:gd name="connsiteX19-39" fmla="*/ 1906742 w 2262025"/>
                <a:gd name="connsiteY19-40" fmla="*/ 1942308 h 2242639"/>
                <a:gd name="connsiteX20-41" fmla="*/ 1785972 w 2262025"/>
                <a:gd name="connsiteY20-42" fmla="*/ 2192474 h 2242639"/>
                <a:gd name="connsiteX21-43" fmla="*/ 1501300 w 2262025"/>
                <a:gd name="connsiteY21-44" fmla="*/ 2226980 h 2242639"/>
                <a:gd name="connsiteX22-45" fmla="*/ 1208002 w 2262025"/>
                <a:gd name="connsiteY22-46" fmla="*/ 2002693 h 2242639"/>
                <a:gd name="connsiteX23-47" fmla="*/ 1113112 w 2262025"/>
                <a:gd name="connsiteY23-48" fmla="*/ 1709395 h 2242639"/>
                <a:gd name="connsiteX24-49" fmla="*/ 1000968 w 2262025"/>
                <a:gd name="connsiteY24-50" fmla="*/ 2140716 h 2242639"/>
                <a:gd name="connsiteX25-51" fmla="*/ 526515 w 2262025"/>
                <a:gd name="connsiteY25-52" fmla="*/ 2132089 h 2242639"/>
                <a:gd name="connsiteX26-53" fmla="*/ 466131 w 2262025"/>
                <a:gd name="connsiteY26-54" fmla="*/ 1959561 h 2242639"/>
                <a:gd name="connsiteX27-55" fmla="*/ 138327 w 2262025"/>
                <a:gd name="connsiteY27-56" fmla="*/ 1812912 h 2242639"/>
                <a:gd name="connsiteX28-57" fmla="*/ 302229 w 2262025"/>
                <a:gd name="connsiteY28-58" fmla="*/ 1355712 h 2242639"/>
                <a:gd name="connsiteX29-59" fmla="*/ 155580 w 2262025"/>
                <a:gd name="connsiteY29-60" fmla="*/ 1321206 h 2242639"/>
                <a:gd name="connsiteX30-61" fmla="*/ 304 w 2262025"/>
                <a:gd name="connsiteY30-62" fmla="*/ 1019282 h 2242639"/>
                <a:gd name="connsiteX31-63" fmla="*/ 129700 w 2262025"/>
                <a:gd name="connsiteY31-64" fmla="*/ 786368 h 2242639"/>
                <a:gd name="connsiteX0-65" fmla="*/ 129700 w 2262025"/>
                <a:gd name="connsiteY0-66" fmla="*/ 786368 h 2236200"/>
                <a:gd name="connsiteX1-67" fmla="*/ 86568 w 2262025"/>
                <a:gd name="connsiteY1-68" fmla="*/ 562082 h 2236200"/>
                <a:gd name="connsiteX2-69" fmla="*/ 276349 w 2262025"/>
                <a:gd name="connsiteY2-70" fmla="*/ 424059 h 2236200"/>
                <a:gd name="connsiteX3-71" fmla="*/ 690417 w 2262025"/>
                <a:gd name="connsiteY3-72" fmla="*/ 424059 h 2236200"/>
                <a:gd name="connsiteX4-73" fmla="*/ 724923 w 2262025"/>
                <a:gd name="connsiteY4-74" fmla="*/ 320542 h 2236200"/>
                <a:gd name="connsiteX5-75" fmla="*/ 768055 w 2262025"/>
                <a:gd name="connsiteY5-76" fmla="*/ 165267 h 2236200"/>
                <a:gd name="connsiteX6-77" fmla="*/ 1026848 w 2262025"/>
                <a:gd name="connsiteY6-78" fmla="*/ 35870 h 2236200"/>
                <a:gd name="connsiteX7-79" fmla="*/ 1199376 w 2262025"/>
                <a:gd name="connsiteY7-80" fmla="*/ 35870 h 2236200"/>
                <a:gd name="connsiteX8-81" fmla="*/ 1406410 w 2262025"/>
                <a:gd name="connsiteY8-82" fmla="*/ 9991 h 2236200"/>
                <a:gd name="connsiteX9-83" fmla="*/ 1673829 w 2262025"/>
                <a:gd name="connsiteY9-84" fmla="*/ 225651 h 2236200"/>
                <a:gd name="connsiteX10-85" fmla="*/ 1699708 w 2262025"/>
                <a:gd name="connsiteY10-86" fmla="*/ 458565 h 2236200"/>
                <a:gd name="connsiteX11-87" fmla="*/ 1880863 w 2262025"/>
                <a:gd name="connsiteY11-88" fmla="*/ 424059 h 2236200"/>
                <a:gd name="connsiteX12-89" fmla="*/ 2156908 w 2262025"/>
                <a:gd name="connsiteY12-90" fmla="*/ 639719 h 2236200"/>
                <a:gd name="connsiteX13-91" fmla="*/ 2113776 w 2262025"/>
                <a:gd name="connsiteY13-92" fmla="*/ 786368 h 2236200"/>
                <a:gd name="connsiteX14-93" fmla="*/ 2225919 w 2262025"/>
                <a:gd name="connsiteY14-94" fmla="*/ 846753 h 2236200"/>
                <a:gd name="connsiteX15-95" fmla="*/ 2243172 w 2262025"/>
                <a:gd name="connsiteY15-96" fmla="*/ 1200436 h 2236200"/>
                <a:gd name="connsiteX16-97" fmla="*/ 1975753 w 2262025"/>
                <a:gd name="connsiteY16-98" fmla="*/ 1390217 h 2236200"/>
                <a:gd name="connsiteX17-99" fmla="*/ 2087897 w 2262025"/>
                <a:gd name="connsiteY17-100" fmla="*/ 1536867 h 2236200"/>
                <a:gd name="connsiteX18-101" fmla="*/ 2096523 w 2262025"/>
                <a:gd name="connsiteY18-102" fmla="*/ 1812912 h 2236200"/>
                <a:gd name="connsiteX19-103" fmla="*/ 1906742 w 2262025"/>
                <a:gd name="connsiteY19-104" fmla="*/ 1942308 h 2236200"/>
                <a:gd name="connsiteX20-105" fmla="*/ 1785972 w 2262025"/>
                <a:gd name="connsiteY20-106" fmla="*/ 2192474 h 2236200"/>
                <a:gd name="connsiteX21-107" fmla="*/ 1458168 w 2262025"/>
                <a:gd name="connsiteY21-108" fmla="*/ 2218354 h 2236200"/>
                <a:gd name="connsiteX22-109" fmla="*/ 1208002 w 2262025"/>
                <a:gd name="connsiteY22-110" fmla="*/ 2002693 h 2236200"/>
                <a:gd name="connsiteX23-111" fmla="*/ 1113112 w 2262025"/>
                <a:gd name="connsiteY23-112" fmla="*/ 1709395 h 2236200"/>
                <a:gd name="connsiteX24-113" fmla="*/ 1000968 w 2262025"/>
                <a:gd name="connsiteY24-114" fmla="*/ 2140716 h 2236200"/>
                <a:gd name="connsiteX25-115" fmla="*/ 526515 w 2262025"/>
                <a:gd name="connsiteY25-116" fmla="*/ 2132089 h 2236200"/>
                <a:gd name="connsiteX26-117" fmla="*/ 466131 w 2262025"/>
                <a:gd name="connsiteY26-118" fmla="*/ 1959561 h 2236200"/>
                <a:gd name="connsiteX27-119" fmla="*/ 138327 w 2262025"/>
                <a:gd name="connsiteY27-120" fmla="*/ 1812912 h 2236200"/>
                <a:gd name="connsiteX28-121" fmla="*/ 302229 w 2262025"/>
                <a:gd name="connsiteY28-122" fmla="*/ 1355712 h 2236200"/>
                <a:gd name="connsiteX29-123" fmla="*/ 155580 w 2262025"/>
                <a:gd name="connsiteY29-124" fmla="*/ 1321206 h 2236200"/>
                <a:gd name="connsiteX30-125" fmla="*/ 304 w 2262025"/>
                <a:gd name="connsiteY30-126" fmla="*/ 1019282 h 2236200"/>
                <a:gd name="connsiteX31-127" fmla="*/ 129700 w 2262025"/>
                <a:gd name="connsiteY31-128" fmla="*/ 786368 h 2236200"/>
                <a:gd name="connsiteX0-129" fmla="*/ 129700 w 2262025"/>
                <a:gd name="connsiteY0-130" fmla="*/ 786368 h 2233050"/>
                <a:gd name="connsiteX1-131" fmla="*/ 86568 w 2262025"/>
                <a:gd name="connsiteY1-132" fmla="*/ 562082 h 2233050"/>
                <a:gd name="connsiteX2-133" fmla="*/ 276349 w 2262025"/>
                <a:gd name="connsiteY2-134" fmla="*/ 424059 h 2233050"/>
                <a:gd name="connsiteX3-135" fmla="*/ 690417 w 2262025"/>
                <a:gd name="connsiteY3-136" fmla="*/ 424059 h 2233050"/>
                <a:gd name="connsiteX4-137" fmla="*/ 724923 w 2262025"/>
                <a:gd name="connsiteY4-138" fmla="*/ 320542 h 2233050"/>
                <a:gd name="connsiteX5-139" fmla="*/ 768055 w 2262025"/>
                <a:gd name="connsiteY5-140" fmla="*/ 165267 h 2233050"/>
                <a:gd name="connsiteX6-141" fmla="*/ 1026848 w 2262025"/>
                <a:gd name="connsiteY6-142" fmla="*/ 35870 h 2233050"/>
                <a:gd name="connsiteX7-143" fmla="*/ 1199376 w 2262025"/>
                <a:gd name="connsiteY7-144" fmla="*/ 35870 h 2233050"/>
                <a:gd name="connsiteX8-145" fmla="*/ 1406410 w 2262025"/>
                <a:gd name="connsiteY8-146" fmla="*/ 9991 h 2233050"/>
                <a:gd name="connsiteX9-147" fmla="*/ 1673829 w 2262025"/>
                <a:gd name="connsiteY9-148" fmla="*/ 225651 h 2233050"/>
                <a:gd name="connsiteX10-149" fmla="*/ 1699708 w 2262025"/>
                <a:gd name="connsiteY10-150" fmla="*/ 458565 h 2233050"/>
                <a:gd name="connsiteX11-151" fmla="*/ 1880863 w 2262025"/>
                <a:gd name="connsiteY11-152" fmla="*/ 424059 h 2233050"/>
                <a:gd name="connsiteX12-153" fmla="*/ 2156908 w 2262025"/>
                <a:gd name="connsiteY12-154" fmla="*/ 639719 h 2233050"/>
                <a:gd name="connsiteX13-155" fmla="*/ 2113776 w 2262025"/>
                <a:gd name="connsiteY13-156" fmla="*/ 786368 h 2233050"/>
                <a:gd name="connsiteX14-157" fmla="*/ 2225919 w 2262025"/>
                <a:gd name="connsiteY14-158" fmla="*/ 846753 h 2233050"/>
                <a:gd name="connsiteX15-159" fmla="*/ 2243172 w 2262025"/>
                <a:gd name="connsiteY15-160" fmla="*/ 1200436 h 2233050"/>
                <a:gd name="connsiteX16-161" fmla="*/ 1975753 w 2262025"/>
                <a:gd name="connsiteY16-162" fmla="*/ 1390217 h 2233050"/>
                <a:gd name="connsiteX17-163" fmla="*/ 2087897 w 2262025"/>
                <a:gd name="connsiteY17-164" fmla="*/ 1536867 h 2233050"/>
                <a:gd name="connsiteX18-165" fmla="*/ 2096523 w 2262025"/>
                <a:gd name="connsiteY18-166" fmla="*/ 1812912 h 2233050"/>
                <a:gd name="connsiteX19-167" fmla="*/ 1906742 w 2262025"/>
                <a:gd name="connsiteY19-168" fmla="*/ 1942308 h 2233050"/>
                <a:gd name="connsiteX20-169" fmla="*/ 1760092 w 2262025"/>
                <a:gd name="connsiteY20-170" fmla="*/ 2183847 h 2233050"/>
                <a:gd name="connsiteX21-171" fmla="*/ 1458168 w 2262025"/>
                <a:gd name="connsiteY21-172" fmla="*/ 2218354 h 2233050"/>
                <a:gd name="connsiteX22-173" fmla="*/ 1208002 w 2262025"/>
                <a:gd name="connsiteY22-174" fmla="*/ 2002693 h 2233050"/>
                <a:gd name="connsiteX23-175" fmla="*/ 1113112 w 2262025"/>
                <a:gd name="connsiteY23-176" fmla="*/ 1709395 h 2233050"/>
                <a:gd name="connsiteX24-177" fmla="*/ 1000968 w 2262025"/>
                <a:gd name="connsiteY24-178" fmla="*/ 2140716 h 2233050"/>
                <a:gd name="connsiteX25-179" fmla="*/ 526515 w 2262025"/>
                <a:gd name="connsiteY25-180" fmla="*/ 2132089 h 2233050"/>
                <a:gd name="connsiteX26-181" fmla="*/ 466131 w 2262025"/>
                <a:gd name="connsiteY26-182" fmla="*/ 1959561 h 2233050"/>
                <a:gd name="connsiteX27-183" fmla="*/ 138327 w 2262025"/>
                <a:gd name="connsiteY27-184" fmla="*/ 1812912 h 2233050"/>
                <a:gd name="connsiteX28-185" fmla="*/ 302229 w 2262025"/>
                <a:gd name="connsiteY28-186" fmla="*/ 1355712 h 2233050"/>
                <a:gd name="connsiteX29-187" fmla="*/ 155580 w 2262025"/>
                <a:gd name="connsiteY29-188" fmla="*/ 1321206 h 2233050"/>
                <a:gd name="connsiteX30-189" fmla="*/ 304 w 2262025"/>
                <a:gd name="connsiteY30-190" fmla="*/ 1019282 h 2233050"/>
                <a:gd name="connsiteX31-191" fmla="*/ 129700 w 2262025"/>
                <a:gd name="connsiteY31-192" fmla="*/ 786368 h 2233050"/>
                <a:gd name="connsiteX0-193" fmla="*/ 129700 w 2262025"/>
                <a:gd name="connsiteY0-194" fmla="*/ 786368 h 2238369"/>
                <a:gd name="connsiteX1-195" fmla="*/ 86568 w 2262025"/>
                <a:gd name="connsiteY1-196" fmla="*/ 562082 h 2238369"/>
                <a:gd name="connsiteX2-197" fmla="*/ 276349 w 2262025"/>
                <a:gd name="connsiteY2-198" fmla="*/ 424059 h 2238369"/>
                <a:gd name="connsiteX3-199" fmla="*/ 690417 w 2262025"/>
                <a:gd name="connsiteY3-200" fmla="*/ 424059 h 2238369"/>
                <a:gd name="connsiteX4-201" fmla="*/ 724923 w 2262025"/>
                <a:gd name="connsiteY4-202" fmla="*/ 320542 h 2238369"/>
                <a:gd name="connsiteX5-203" fmla="*/ 768055 w 2262025"/>
                <a:gd name="connsiteY5-204" fmla="*/ 165267 h 2238369"/>
                <a:gd name="connsiteX6-205" fmla="*/ 1026848 w 2262025"/>
                <a:gd name="connsiteY6-206" fmla="*/ 35870 h 2238369"/>
                <a:gd name="connsiteX7-207" fmla="*/ 1199376 w 2262025"/>
                <a:gd name="connsiteY7-208" fmla="*/ 35870 h 2238369"/>
                <a:gd name="connsiteX8-209" fmla="*/ 1406410 w 2262025"/>
                <a:gd name="connsiteY8-210" fmla="*/ 9991 h 2238369"/>
                <a:gd name="connsiteX9-211" fmla="*/ 1673829 w 2262025"/>
                <a:gd name="connsiteY9-212" fmla="*/ 225651 h 2238369"/>
                <a:gd name="connsiteX10-213" fmla="*/ 1699708 w 2262025"/>
                <a:gd name="connsiteY10-214" fmla="*/ 458565 h 2238369"/>
                <a:gd name="connsiteX11-215" fmla="*/ 1880863 w 2262025"/>
                <a:gd name="connsiteY11-216" fmla="*/ 424059 h 2238369"/>
                <a:gd name="connsiteX12-217" fmla="*/ 2156908 w 2262025"/>
                <a:gd name="connsiteY12-218" fmla="*/ 639719 h 2238369"/>
                <a:gd name="connsiteX13-219" fmla="*/ 2113776 w 2262025"/>
                <a:gd name="connsiteY13-220" fmla="*/ 786368 h 2238369"/>
                <a:gd name="connsiteX14-221" fmla="*/ 2225919 w 2262025"/>
                <a:gd name="connsiteY14-222" fmla="*/ 846753 h 2238369"/>
                <a:gd name="connsiteX15-223" fmla="*/ 2243172 w 2262025"/>
                <a:gd name="connsiteY15-224" fmla="*/ 1200436 h 2238369"/>
                <a:gd name="connsiteX16-225" fmla="*/ 1975753 w 2262025"/>
                <a:gd name="connsiteY16-226" fmla="*/ 1390217 h 2238369"/>
                <a:gd name="connsiteX17-227" fmla="*/ 2087897 w 2262025"/>
                <a:gd name="connsiteY17-228" fmla="*/ 1536867 h 2238369"/>
                <a:gd name="connsiteX18-229" fmla="*/ 2096523 w 2262025"/>
                <a:gd name="connsiteY18-230" fmla="*/ 1812912 h 2238369"/>
                <a:gd name="connsiteX19-231" fmla="*/ 1906742 w 2262025"/>
                <a:gd name="connsiteY19-232" fmla="*/ 1942308 h 2238369"/>
                <a:gd name="connsiteX20-233" fmla="*/ 1760092 w 2262025"/>
                <a:gd name="connsiteY20-234" fmla="*/ 2183847 h 2238369"/>
                <a:gd name="connsiteX21-235" fmla="*/ 1458168 w 2262025"/>
                <a:gd name="connsiteY21-236" fmla="*/ 2218354 h 2238369"/>
                <a:gd name="connsiteX22-237" fmla="*/ 1208002 w 2262025"/>
                <a:gd name="connsiteY22-238" fmla="*/ 2002693 h 2238369"/>
                <a:gd name="connsiteX23-239" fmla="*/ 1113112 w 2262025"/>
                <a:gd name="connsiteY23-240" fmla="*/ 1709395 h 2238369"/>
                <a:gd name="connsiteX24-241" fmla="*/ 1000968 w 2262025"/>
                <a:gd name="connsiteY24-242" fmla="*/ 2140716 h 2238369"/>
                <a:gd name="connsiteX25-243" fmla="*/ 586900 w 2262025"/>
                <a:gd name="connsiteY25-244" fmla="*/ 2226979 h 2238369"/>
                <a:gd name="connsiteX26-245" fmla="*/ 466131 w 2262025"/>
                <a:gd name="connsiteY26-246" fmla="*/ 1959561 h 2238369"/>
                <a:gd name="connsiteX27-247" fmla="*/ 138327 w 2262025"/>
                <a:gd name="connsiteY27-248" fmla="*/ 1812912 h 2238369"/>
                <a:gd name="connsiteX28-249" fmla="*/ 302229 w 2262025"/>
                <a:gd name="connsiteY28-250" fmla="*/ 1355712 h 2238369"/>
                <a:gd name="connsiteX29-251" fmla="*/ 155580 w 2262025"/>
                <a:gd name="connsiteY29-252" fmla="*/ 1321206 h 2238369"/>
                <a:gd name="connsiteX30-253" fmla="*/ 304 w 2262025"/>
                <a:gd name="connsiteY30-254" fmla="*/ 1019282 h 2238369"/>
                <a:gd name="connsiteX31-255" fmla="*/ 129700 w 2262025"/>
                <a:gd name="connsiteY31-256" fmla="*/ 786368 h 2238369"/>
                <a:gd name="connsiteX0-257" fmla="*/ 129700 w 2262025"/>
                <a:gd name="connsiteY0-258" fmla="*/ 786368 h 2234757"/>
                <a:gd name="connsiteX1-259" fmla="*/ 86568 w 2262025"/>
                <a:gd name="connsiteY1-260" fmla="*/ 562082 h 2234757"/>
                <a:gd name="connsiteX2-261" fmla="*/ 276349 w 2262025"/>
                <a:gd name="connsiteY2-262" fmla="*/ 424059 h 2234757"/>
                <a:gd name="connsiteX3-263" fmla="*/ 690417 w 2262025"/>
                <a:gd name="connsiteY3-264" fmla="*/ 424059 h 2234757"/>
                <a:gd name="connsiteX4-265" fmla="*/ 724923 w 2262025"/>
                <a:gd name="connsiteY4-266" fmla="*/ 320542 h 2234757"/>
                <a:gd name="connsiteX5-267" fmla="*/ 768055 w 2262025"/>
                <a:gd name="connsiteY5-268" fmla="*/ 165267 h 2234757"/>
                <a:gd name="connsiteX6-269" fmla="*/ 1026848 w 2262025"/>
                <a:gd name="connsiteY6-270" fmla="*/ 35870 h 2234757"/>
                <a:gd name="connsiteX7-271" fmla="*/ 1199376 w 2262025"/>
                <a:gd name="connsiteY7-272" fmla="*/ 35870 h 2234757"/>
                <a:gd name="connsiteX8-273" fmla="*/ 1406410 w 2262025"/>
                <a:gd name="connsiteY8-274" fmla="*/ 9991 h 2234757"/>
                <a:gd name="connsiteX9-275" fmla="*/ 1673829 w 2262025"/>
                <a:gd name="connsiteY9-276" fmla="*/ 225651 h 2234757"/>
                <a:gd name="connsiteX10-277" fmla="*/ 1699708 w 2262025"/>
                <a:gd name="connsiteY10-278" fmla="*/ 458565 h 2234757"/>
                <a:gd name="connsiteX11-279" fmla="*/ 1880863 w 2262025"/>
                <a:gd name="connsiteY11-280" fmla="*/ 424059 h 2234757"/>
                <a:gd name="connsiteX12-281" fmla="*/ 2156908 w 2262025"/>
                <a:gd name="connsiteY12-282" fmla="*/ 639719 h 2234757"/>
                <a:gd name="connsiteX13-283" fmla="*/ 2113776 w 2262025"/>
                <a:gd name="connsiteY13-284" fmla="*/ 786368 h 2234757"/>
                <a:gd name="connsiteX14-285" fmla="*/ 2225919 w 2262025"/>
                <a:gd name="connsiteY14-286" fmla="*/ 846753 h 2234757"/>
                <a:gd name="connsiteX15-287" fmla="*/ 2243172 w 2262025"/>
                <a:gd name="connsiteY15-288" fmla="*/ 1200436 h 2234757"/>
                <a:gd name="connsiteX16-289" fmla="*/ 1975753 w 2262025"/>
                <a:gd name="connsiteY16-290" fmla="*/ 1390217 h 2234757"/>
                <a:gd name="connsiteX17-291" fmla="*/ 2087897 w 2262025"/>
                <a:gd name="connsiteY17-292" fmla="*/ 1536867 h 2234757"/>
                <a:gd name="connsiteX18-293" fmla="*/ 2096523 w 2262025"/>
                <a:gd name="connsiteY18-294" fmla="*/ 1812912 h 2234757"/>
                <a:gd name="connsiteX19-295" fmla="*/ 1906742 w 2262025"/>
                <a:gd name="connsiteY19-296" fmla="*/ 1942308 h 2234757"/>
                <a:gd name="connsiteX20-297" fmla="*/ 1760092 w 2262025"/>
                <a:gd name="connsiteY20-298" fmla="*/ 2183847 h 2234757"/>
                <a:gd name="connsiteX21-299" fmla="*/ 1458168 w 2262025"/>
                <a:gd name="connsiteY21-300" fmla="*/ 2218354 h 2234757"/>
                <a:gd name="connsiteX22-301" fmla="*/ 1208002 w 2262025"/>
                <a:gd name="connsiteY22-302" fmla="*/ 2002693 h 2234757"/>
                <a:gd name="connsiteX23-303" fmla="*/ 1113112 w 2262025"/>
                <a:gd name="connsiteY23-304" fmla="*/ 1709395 h 2234757"/>
                <a:gd name="connsiteX24-305" fmla="*/ 1000968 w 2262025"/>
                <a:gd name="connsiteY24-306" fmla="*/ 2140716 h 2234757"/>
                <a:gd name="connsiteX25-307" fmla="*/ 586900 w 2262025"/>
                <a:gd name="connsiteY25-308" fmla="*/ 2226979 h 2234757"/>
                <a:gd name="connsiteX26-309" fmla="*/ 466131 w 2262025"/>
                <a:gd name="connsiteY26-310" fmla="*/ 1959561 h 2234757"/>
                <a:gd name="connsiteX27-311" fmla="*/ 138327 w 2262025"/>
                <a:gd name="connsiteY27-312" fmla="*/ 1812912 h 2234757"/>
                <a:gd name="connsiteX28-313" fmla="*/ 302229 w 2262025"/>
                <a:gd name="connsiteY28-314" fmla="*/ 1355712 h 2234757"/>
                <a:gd name="connsiteX29-315" fmla="*/ 155580 w 2262025"/>
                <a:gd name="connsiteY29-316" fmla="*/ 1321206 h 2234757"/>
                <a:gd name="connsiteX30-317" fmla="*/ 304 w 2262025"/>
                <a:gd name="connsiteY30-318" fmla="*/ 1019282 h 2234757"/>
                <a:gd name="connsiteX31-319" fmla="*/ 129700 w 2262025"/>
                <a:gd name="connsiteY31-320" fmla="*/ 786368 h 2234757"/>
                <a:gd name="connsiteX0-321" fmla="*/ 129700 w 2262025"/>
                <a:gd name="connsiteY0-322" fmla="*/ 786368 h 2237156"/>
                <a:gd name="connsiteX1-323" fmla="*/ 86568 w 2262025"/>
                <a:gd name="connsiteY1-324" fmla="*/ 562082 h 2237156"/>
                <a:gd name="connsiteX2-325" fmla="*/ 276349 w 2262025"/>
                <a:gd name="connsiteY2-326" fmla="*/ 424059 h 2237156"/>
                <a:gd name="connsiteX3-327" fmla="*/ 690417 w 2262025"/>
                <a:gd name="connsiteY3-328" fmla="*/ 424059 h 2237156"/>
                <a:gd name="connsiteX4-329" fmla="*/ 724923 w 2262025"/>
                <a:gd name="connsiteY4-330" fmla="*/ 320542 h 2237156"/>
                <a:gd name="connsiteX5-331" fmla="*/ 768055 w 2262025"/>
                <a:gd name="connsiteY5-332" fmla="*/ 165267 h 2237156"/>
                <a:gd name="connsiteX6-333" fmla="*/ 1026848 w 2262025"/>
                <a:gd name="connsiteY6-334" fmla="*/ 35870 h 2237156"/>
                <a:gd name="connsiteX7-335" fmla="*/ 1199376 w 2262025"/>
                <a:gd name="connsiteY7-336" fmla="*/ 35870 h 2237156"/>
                <a:gd name="connsiteX8-337" fmla="*/ 1406410 w 2262025"/>
                <a:gd name="connsiteY8-338" fmla="*/ 9991 h 2237156"/>
                <a:gd name="connsiteX9-339" fmla="*/ 1673829 w 2262025"/>
                <a:gd name="connsiteY9-340" fmla="*/ 225651 h 2237156"/>
                <a:gd name="connsiteX10-341" fmla="*/ 1699708 w 2262025"/>
                <a:gd name="connsiteY10-342" fmla="*/ 458565 h 2237156"/>
                <a:gd name="connsiteX11-343" fmla="*/ 1880863 w 2262025"/>
                <a:gd name="connsiteY11-344" fmla="*/ 424059 h 2237156"/>
                <a:gd name="connsiteX12-345" fmla="*/ 2156908 w 2262025"/>
                <a:gd name="connsiteY12-346" fmla="*/ 639719 h 2237156"/>
                <a:gd name="connsiteX13-347" fmla="*/ 2113776 w 2262025"/>
                <a:gd name="connsiteY13-348" fmla="*/ 786368 h 2237156"/>
                <a:gd name="connsiteX14-349" fmla="*/ 2225919 w 2262025"/>
                <a:gd name="connsiteY14-350" fmla="*/ 846753 h 2237156"/>
                <a:gd name="connsiteX15-351" fmla="*/ 2243172 w 2262025"/>
                <a:gd name="connsiteY15-352" fmla="*/ 1200436 h 2237156"/>
                <a:gd name="connsiteX16-353" fmla="*/ 1975753 w 2262025"/>
                <a:gd name="connsiteY16-354" fmla="*/ 1390217 h 2237156"/>
                <a:gd name="connsiteX17-355" fmla="*/ 2087897 w 2262025"/>
                <a:gd name="connsiteY17-356" fmla="*/ 1536867 h 2237156"/>
                <a:gd name="connsiteX18-357" fmla="*/ 2096523 w 2262025"/>
                <a:gd name="connsiteY18-358" fmla="*/ 1812912 h 2237156"/>
                <a:gd name="connsiteX19-359" fmla="*/ 1906742 w 2262025"/>
                <a:gd name="connsiteY19-360" fmla="*/ 1942308 h 2237156"/>
                <a:gd name="connsiteX20-361" fmla="*/ 1760092 w 2262025"/>
                <a:gd name="connsiteY20-362" fmla="*/ 2183847 h 2237156"/>
                <a:gd name="connsiteX21-363" fmla="*/ 1458168 w 2262025"/>
                <a:gd name="connsiteY21-364" fmla="*/ 2218354 h 2237156"/>
                <a:gd name="connsiteX22-365" fmla="*/ 1208002 w 2262025"/>
                <a:gd name="connsiteY22-366" fmla="*/ 2002693 h 2237156"/>
                <a:gd name="connsiteX23-367" fmla="*/ 1113112 w 2262025"/>
                <a:gd name="connsiteY23-368" fmla="*/ 1709395 h 2237156"/>
                <a:gd name="connsiteX24-369" fmla="*/ 1000968 w 2262025"/>
                <a:gd name="connsiteY24-370" fmla="*/ 2140716 h 2237156"/>
                <a:gd name="connsiteX25-371" fmla="*/ 586900 w 2262025"/>
                <a:gd name="connsiteY25-372" fmla="*/ 2226979 h 2237156"/>
                <a:gd name="connsiteX26-373" fmla="*/ 431625 w 2262025"/>
                <a:gd name="connsiteY26-374" fmla="*/ 1976814 h 2237156"/>
                <a:gd name="connsiteX27-375" fmla="*/ 138327 w 2262025"/>
                <a:gd name="connsiteY27-376" fmla="*/ 1812912 h 2237156"/>
                <a:gd name="connsiteX28-377" fmla="*/ 302229 w 2262025"/>
                <a:gd name="connsiteY28-378" fmla="*/ 1355712 h 2237156"/>
                <a:gd name="connsiteX29-379" fmla="*/ 155580 w 2262025"/>
                <a:gd name="connsiteY29-380" fmla="*/ 1321206 h 2237156"/>
                <a:gd name="connsiteX30-381" fmla="*/ 304 w 2262025"/>
                <a:gd name="connsiteY30-382" fmla="*/ 1019282 h 2237156"/>
                <a:gd name="connsiteX31-383" fmla="*/ 129700 w 2262025"/>
                <a:gd name="connsiteY31-384" fmla="*/ 786368 h 2237156"/>
                <a:gd name="connsiteX0-385" fmla="*/ 129700 w 2262025"/>
                <a:gd name="connsiteY0-386" fmla="*/ 786368 h 2237156"/>
                <a:gd name="connsiteX1-387" fmla="*/ 86568 w 2262025"/>
                <a:gd name="connsiteY1-388" fmla="*/ 562082 h 2237156"/>
                <a:gd name="connsiteX2-389" fmla="*/ 276349 w 2262025"/>
                <a:gd name="connsiteY2-390" fmla="*/ 424059 h 2237156"/>
                <a:gd name="connsiteX3-391" fmla="*/ 690417 w 2262025"/>
                <a:gd name="connsiteY3-392" fmla="*/ 424059 h 2237156"/>
                <a:gd name="connsiteX4-393" fmla="*/ 724923 w 2262025"/>
                <a:gd name="connsiteY4-394" fmla="*/ 320542 h 2237156"/>
                <a:gd name="connsiteX5-395" fmla="*/ 768055 w 2262025"/>
                <a:gd name="connsiteY5-396" fmla="*/ 165267 h 2237156"/>
                <a:gd name="connsiteX6-397" fmla="*/ 1026848 w 2262025"/>
                <a:gd name="connsiteY6-398" fmla="*/ 35870 h 2237156"/>
                <a:gd name="connsiteX7-399" fmla="*/ 1199376 w 2262025"/>
                <a:gd name="connsiteY7-400" fmla="*/ 35870 h 2237156"/>
                <a:gd name="connsiteX8-401" fmla="*/ 1406410 w 2262025"/>
                <a:gd name="connsiteY8-402" fmla="*/ 9991 h 2237156"/>
                <a:gd name="connsiteX9-403" fmla="*/ 1673829 w 2262025"/>
                <a:gd name="connsiteY9-404" fmla="*/ 225651 h 2237156"/>
                <a:gd name="connsiteX10-405" fmla="*/ 1699708 w 2262025"/>
                <a:gd name="connsiteY10-406" fmla="*/ 458565 h 2237156"/>
                <a:gd name="connsiteX11-407" fmla="*/ 1880863 w 2262025"/>
                <a:gd name="connsiteY11-408" fmla="*/ 424059 h 2237156"/>
                <a:gd name="connsiteX12-409" fmla="*/ 2156908 w 2262025"/>
                <a:gd name="connsiteY12-410" fmla="*/ 639719 h 2237156"/>
                <a:gd name="connsiteX13-411" fmla="*/ 2113776 w 2262025"/>
                <a:gd name="connsiteY13-412" fmla="*/ 786368 h 2237156"/>
                <a:gd name="connsiteX14-413" fmla="*/ 2225919 w 2262025"/>
                <a:gd name="connsiteY14-414" fmla="*/ 846753 h 2237156"/>
                <a:gd name="connsiteX15-415" fmla="*/ 2243172 w 2262025"/>
                <a:gd name="connsiteY15-416" fmla="*/ 1200436 h 2237156"/>
                <a:gd name="connsiteX16-417" fmla="*/ 1975753 w 2262025"/>
                <a:gd name="connsiteY16-418" fmla="*/ 1390217 h 2237156"/>
                <a:gd name="connsiteX17-419" fmla="*/ 2087897 w 2262025"/>
                <a:gd name="connsiteY17-420" fmla="*/ 1536867 h 2237156"/>
                <a:gd name="connsiteX18-421" fmla="*/ 2096523 w 2262025"/>
                <a:gd name="connsiteY18-422" fmla="*/ 1812912 h 2237156"/>
                <a:gd name="connsiteX19-423" fmla="*/ 1906742 w 2262025"/>
                <a:gd name="connsiteY19-424" fmla="*/ 1942308 h 2237156"/>
                <a:gd name="connsiteX20-425" fmla="*/ 1760092 w 2262025"/>
                <a:gd name="connsiteY20-426" fmla="*/ 2183847 h 2237156"/>
                <a:gd name="connsiteX21-427" fmla="*/ 1458168 w 2262025"/>
                <a:gd name="connsiteY21-428" fmla="*/ 2218354 h 2237156"/>
                <a:gd name="connsiteX22-429" fmla="*/ 1208002 w 2262025"/>
                <a:gd name="connsiteY22-430" fmla="*/ 2002693 h 2237156"/>
                <a:gd name="connsiteX23-431" fmla="*/ 1113112 w 2262025"/>
                <a:gd name="connsiteY23-432" fmla="*/ 1709395 h 2237156"/>
                <a:gd name="connsiteX24-433" fmla="*/ 1000968 w 2262025"/>
                <a:gd name="connsiteY24-434" fmla="*/ 2140716 h 2237156"/>
                <a:gd name="connsiteX25-435" fmla="*/ 586900 w 2262025"/>
                <a:gd name="connsiteY25-436" fmla="*/ 2226979 h 2237156"/>
                <a:gd name="connsiteX26-437" fmla="*/ 431625 w 2262025"/>
                <a:gd name="connsiteY26-438" fmla="*/ 1976814 h 2237156"/>
                <a:gd name="connsiteX27-439" fmla="*/ 138327 w 2262025"/>
                <a:gd name="connsiteY27-440" fmla="*/ 1812912 h 2237156"/>
                <a:gd name="connsiteX28-441" fmla="*/ 302229 w 2262025"/>
                <a:gd name="connsiteY28-442" fmla="*/ 1355712 h 2237156"/>
                <a:gd name="connsiteX29-443" fmla="*/ 155580 w 2262025"/>
                <a:gd name="connsiteY29-444" fmla="*/ 1321206 h 2237156"/>
                <a:gd name="connsiteX30-445" fmla="*/ 304 w 2262025"/>
                <a:gd name="connsiteY30-446" fmla="*/ 1019282 h 2237156"/>
                <a:gd name="connsiteX31-447" fmla="*/ 129700 w 2262025"/>
                <a:gd name="connsiteY31-448" fmla="*/ 786368 h 2237156"/>
                <a:gd name="connsiteX0-449" fmla="*/ 129700 w 2262025"/>
                <a:gd name="connsiteY0-450" fmla="*/ 786368 h 2237156"/>
                <a:gd name="connsiteX1-451" fmla="*/ 86568 w 2262025"/>
                <a:gd name="connsiteY1-452" fmla="*/ 562082 h 2237156"/>
                <a:gd name="connsiteX2-453" fmla="*/ 276349 w 2262025"/>
                <a:gd name="connsiteY2-454" fmla="*/ 424059 h 2237156"/>
                <a:gd name="connsiteX3-455" fmla="*/ 690417 w 2262025"/>
                <a:gd name="connsiteY3-456" fmla="*/ 424059 h 2237156"/>
                <a:gd name="connsiteX4-457" fmla="*/ 724923 w 2262025"/>
                <a:gd name="connsiteY4-458" fmla="*/ 320542 h 2237156"/>
                <a:gd name="connsiteX5-459" fmla="*/ 768055 w 2262025"/>
                <a:gd name="connsiteY5-460" fmla="*/ 165267 h 2237156"/>
                <a:gd name="connsiteX6-461" fmla="*/ 1026848 w 2262025"/>
                <a:gd name="connsiteY6-462" fmla="*/ 35870 h 2237156"/>
                <a:gd name="connsiteX7-463" fmla="*/ 1199376 w 2262025"/>
                <a:gd name="connsiteY7-464" fmla="*/ 35870 h 2237156"/>
                <a:gd name="connsiteX8-465" fmla="*/ 1406410 w 2262025"/>
                <a:gd name="connsiteY8-466" fmla="*/ 9991 h 2237156"/>
                <a:gd name="connsiteX9-467" fmla="*/ 1673829 w 2262025"/>
                <a:gd name="connsiteY9-468" fmla="*/ 225651 h 2237156"/>
                <a:gd name="connsiteX10-469" fmla="*/ 1699708 w 2262025"/>
                <a:gd name="connsiteY10-470" fmla="*/ 458565 h 2237156"/>
                <a:gd name="connsiteX11-471" fmla="*/ 1880863 w 2262025"/>
                <a:gd name="connsiteY11-472" fmla="*/ 424059 h 2237156"/>
                <a:gd name="connsiteX12-473" fmla="*/ 2156908 w 2262025"/>
                <a:gd name="connsiteY12-474" fmla="*/ 639719 h 2237156"/>
                <a:gd name="connsiteX13-475" fmla="*/ 2113776 w 2262025"/>
                <a:gd name="connsiteY13-476" fmla="*/ 786368 h 2237156"/>
                <a:gd name="connsiteX14-477" fmla="*/ 2225919 w 2262025"/>
                <a:gd name="connsiteY14-478" fmla="*/ 846753 h 2237156"/>
                <a:gd name="connsiteX15-479" fmla="*/ 2243172 w 2262025"/>
                <a:gd name="connsiteY15-480" fmla="*/ 1200436 h 2237156"/>
                <a:gd name="connsiteX16-481" fmla="*/ 1975753 w 2262025"/>
                <a:gd name="connsiteY16-482" fmla="*/ 1390217 h 2237156"/>
                <a:gd name="connsiteX17-483" fmla="*/ 2087897 w 2262025"/>
                <a:gd name="connsiteY17-484" fmla="*/ 1536867 h 2237156"/>
                <a:gd name="connsiteX18-485" fmla="*/ 2096523 w 2262025"/>
                <a:gd name="connsiteY18-486" fmla="*/ 1812912 h 2237156"/>
                <a:gd name="connsiteX19-487" fmla="*/ 1906742 w 2262025"/>
                <a:gd name="connsiteY19-488" fmla="*/ 1942308 h 2237156"/>
                <a:gd name="connsiteX20-489" fmla="*/ 1760092 w 2262025"/>
                <a:gd name="connsiteY20-490" fmla="*/ 2183847 h 2237156"/>
                <a:gd name="connsiteX21-491" fmla="*/ 1458168 w 2262025"/>
                <a:gd name="connsiteY21-492" fmla="*/ 2218354 h 2237156"/>
                <a:gd name="connsiteX22-493" fmla="*/ 1208002 w 2262025"/>
                <a:gd name="connsiteY22-494" fmla="*/ 2002693 h 2237156"/>
                <a:gd name="connsiteX23-495" fmla="*/ 1113112 w 2262025"/>
                <a:gd name="connsiteY23-496" fmla="*/ 1709395 h 2237156"/>
                <a:gd name="connsiteX24-497" fmla="*/ 1000968 w 2262025"/>
                <a:gd name="connsiteY24-498" fmla="*/ 2140716 h 2237156"/>
                <a:gd name="connsiteX25-499" fmla="*/ 586900 w 2262025"/>
                <a:gd name="connsiteY25-500" fmla="*/ 2226979 h 2237156"/>
                <a:gd name="connsiteX26-501" fmla="*/ 431625 w 2262025"/>
                <a:gd name="connsiteY26-502" fmla="*/ 1976814 h 2237156"/>
                <a:gd name="connsiteX27-503" fmla="*/ 138327 w 2262025"/>
                <a:gd name="connsiteY27-504" fmla="*/ 1812912 h 2237156"/>
                <a:gd name="connsiteX28-505" fmla="*/ 302229 w 2262025"/>
                <a:gd name="connsiteY28-506" fmla="*/ 1355712 h 2237156"/>
                <a:gd name="connsiteX29-507" fmla="*/ 155580 w 2262025"/>
                <a:gd name="connsiteY29-508" fmla="*/ 1321206 h 2237156"/>
                <a:gd name="connsiteX30-509" fmla="*/ 304 w 2262025"/>
                <a:gd name="connsiteY30-510" fmla="*/ 1019282 h 2237156"/>
                <a:gd name="connsiteX31-511" fmla="*/ 129700 w 2262025"/>
                <a:gd name="connsiteY31-512" fmla="*/ 786368 h 2237156"/>
                <a:gd name="connsiteX0-513" fmla="*/ 129700 w 2262025"/>
                <a:gd name="connsiteY0-514" fmla="*/ 786368 h 2237156"/>
                <a:gd name="connsiteX1-515" fmla="*/ 86568 w 2262025"/>
                <a:gd name="connsiteY1-516" fmla="*/ 562082 h 2237156"/>
                <a:gd name="connsiteX2-517" fmla="*/ 276349 w 2262025"/>
                <a:gd name="connsiteY2-518" fmla="*/ 424059 h 2237156"/>
                <a:gd name="connsiteX3-519" fmla="*/ 690417 w 2262025"/>
                <a:gd name="connsiteY3-520" fmla="*/ 424059 h 2237156"/>
                <a:gd name="connsiteX4-521" fmla="*/ 724923 w 2262025"/>
                <a:gd name="connsiteY4-522" fmla="*/ 320542 h 2237156"/>
                <a:gd name="connsiteX5-523" fmla="*/ 768055 w 2262025"/>
                <a:gd name="connsiteY5-524" fmla="*/ 165267 h 2237156"/>
                <a:gd name="connsiteX6-525" fmla="*/ 1026848 w 2262025"/>
                <a:gd name="connsiteY6-526" fmla="*/ 35870 h 2237156"/>
                <a:gd name="connsiteX7-527" fmla="*/ 1199376 w 2262025"/>
                <a:gd name="connsiteY7-528" fmla="*/ 35870 h 2237156"/>
                <a:gd name="connsiteX8-529" fmla="*/ 1406410 w 2262025"/>
                <a:gd name="connsiteY8-530" fmla="*/ 9991 h 2237156"/>
                <a:gd name="connsiteX9-531" fmla="*/ 1673829 w 2262025"/>
                <a:gd name="connsiteY9-532" fmla="*/ 225651 h 2237156"/>
                <a:gd name="connsiteX10-533" fmla="*/ 1699708 w 2262025"/>
                <a:gd name="connsiteY10-534" fmla="*/ 458565 h 2237156"/>
                <a:gd name="connsiteX11-535" fmla="*/ 1880863 w 2262025"/>
                <a:gd name="connsiteY11-536" fmla="*/ 424059 h 2237156"/>
                <a:gd name="connsiteX12-537" fmla="*/ 2156908 w 2262025"/>
                <a:gd name="connsiteY12-538" fmla="*/ 639719 h 2237156"/>
                <a:gd name="connsiteX13-539" fmla="*/ 2113776 w 2262025"/>
                <a:gd name="connsiteY13-540" fmla="*/ 786368 h 2237156"/>
                <a:gd name="connsiteX14-541" fmla="*/ 2225919 w 2262025"/>
                <a:gd name="connsiteY14-542" fmla="*/ 846753 h 2237156"/>
                <a:gd name="connsiteX15-543" fmla="*/ 2243172 w 2262025"/>
                <a:gd name="connsiteY15-544" fmla="*/ 1200436 h 2237156"/>
                <a:gd name="connsiteX16-545" fmla="*/ 1975753 w 2262025"/>
                <a:gd name="connsiteY16-546" fmla="*/ 1390217 h 2237156"/>
                <a:gd name="connsiteX17-547" fmla="*/ 2087897 w 2262025"/>
                <a:gd name="connsiteY17-548" fmla="*/ 1536867 h 2237156"/>
                <a:gd name="connsiteX18-549" fmla="*/ 2096523 w 2262025"/>
                <a:gd name="connsiteY18-550" fmla="*/ 1812912 h 2237156"/>
                <a:gd name="connsiteX19-551" fmla="*/ 1906742 w 2262025"/>
                <a:gd name="connsiteY19-552" fmla="*/ 1942308 h 2237156"/>
                <a:gd name="connsiteX20-553" fmla="*/ 1760092 w 2262025"/>
                <a:gd name="connsiteY20-554" fmla="*/ 2183847 h 2237156"/>
                <a:gd name="connsiteX21-555" fmla="*/ 1458168 w 2262025"/>
                <a:gd name="connsiteY21-556" fmla="*/ 2218354 h 2237156"/>
                <a:gd name="connsiteX22-557" fmla="*/ 1208002 w 2262025"/>
                <a:gd name="connsiteY22-558" fmla="*/ 2002693 h 2237156"/>
                <a:gd name="connsiteX23-559" fmla="*/ 1113112 w 2262025"/>
                <a:gd name="connsiteY23-560" fmla="*/ 1709395 h 2237156"/>
                <a:gd name="connsiteX24-561" fmla="*/ 1000968 w 2262025"/>
                <a:gd name="connsiteY24-562" fmla="*/ 2140716 h 2237156"/>
                <a:gd name="connsiteX25-563" fmla="*/ 586900 w 2262025"/>
                <a:gd name="connsiteY25-564" fmla="*/ 2226979 h 2237156"/>
                <a:gd name="connsiteX26-565" fmla="*/ 431625 w 2262025"/>
                <a:gd name="connsiteY26-566" fmla="*/ 1976814 h 2237156"/>
                <a:gd name="connsiteX27-567" fmla="*/ 138327 w 2262025"/>
                <a:gd name="connsiteY27-568" fmla="*/ 1812912 h 2237156"/>
                <a:gd name="connsiteX28-569" fmla="*/ 302229 w 2262025"/>
                <a:gd name="connsiteY28-570" fmla="*/ 1355712 h 2237156"/>
                <a:gd name="connsiteX29-571" fmla="*/ 155580 w 2262025"/>
                <a:gd name="connsiteY29-572" fmla="*/ 1321206 h 2237156"/>
                <a:gd name="connsiteX30-573" fmla="*/ 304 w 2262025"/>
                <a:gd name="connsiteY30-574" fmla="*/ 1019282 h 2237156"/>
                <a:gd name="connsiteX31-575" fmla="*/ 129700 w 2262025"/>
                <a:gd name="connsiteY31-576" fmla="*/ 786368 h 2237156"/>
                <a:gd name="connsiteX0-577" fmla="*/ 129625 w 2261950"/>
                <a:gd name="connsiteY0-578" fmla="*/ 786368 h 2237156"/>
                <a:gd name="connsiteX1-579" fmla="*/ 86493 w 2261950"/>
                <a:gd name="connsiteY1-580" fmla="*/ 562082 h 2237156"/>
                <a:gd name="connsiteX2-581" fmla="*/ 276274 w 2261950"/>
                <a:gd name="connsiteY2-582" fmla="*/ 424059 h 2237156"/>
                <a:gd name="connsiteX3-583" fmla="*/ 690342 w 2261950"/>
                <a:gd name="connsiteY3-584" fmla="*/ 424059 h 2237156"/>
                <a:gd name="connsiteX4-585" fmla="*/ 724848 w 2261950"/>
                <a:gd name="connsiteY4-586" fmla="*/ 320542 h 2237156"/>
                <a:gd name="connsiteX5-587" fmla="*/ 767980 w 2261950"/>
                <a:gd name="connsiteY5-588" fmla="*/ 165267 h 2237156"/>
                <a:gd name="connsiteX6-589" fmla="*/ 1026773 w 2261950"/>
                <a:gd name="connsiteY6-590" fmla="*/ 35870 h 2237156"/>
                <a:gd name="connsiteX7-591" fmla="*/ 1199301 w 2261950"/>
                <a:gd name="connsiteY7-592" fmla="*/ 35870 h 2237156"/>
                <a:gd name="connsiteX8-593" fmla="*/ 1406335 w 2261950"/>
                <a:gd name="connsiteY8-594" fmla="*/ 9991 h 2237156"/>
                <a:gd name="connsiteX9-595" fmla="*/ 1673754 w 2261950"/>
                <a:gd name="connsiteY9-596" fmla="*/ 225651 h 2237156"/>
                <a:gd name="connsiteX10-597" fmla="*/ 1699633 w 2261950"/>
                <a:gd name="connsiteY10-598" fmla="*/ 458565 h 2237156"/>
                <a:gd name="connsiteX11-599" fmla="*/ 1880788 w 2261950"/>
                <a:gd name="connsiteY11-600" fmla="*/ 424059 h 2237156"/>
                <a:gd name="connsiteX12-601" fmla="*/ 2156833 w 2261950"/>
                <a:gd name="connsiteY12-602" fmla="*/ 639719 h 2237156"/>
                <a:gd name="connsiteX13-603" fmla="*/ 2113701 w 2261950"/>
                <a:gd name="connsiteY13-604" fmla="*/ 786368 h 2237156"/>
                <a:gd name="connsiteX14-605" fmla="*/ 2225844 w 2261950"/>
                <a:gd name="connsiteY14-606" fmla="*/ 846753 h 2237156"/>
                <a:gd name="connsiteX15-607" fmla="*/ 2243097 w 2261950"/>
                <a:gd name="connsiteY15-608" fmla="*/ 1200436 h 2237156"/>
                <a:gd name="connsiteX16-609" fmla="*/ 1975678 w 2261950"/>
                <a:gd name="connsiteY16-610" fmla="*/ 1390217 h 2237156"/>
                <a:gd name="connsiteX17-611" fmla="*/ 2087822 w 2261950"/>
                <a:gd name="connsiteY17-612" fmla="*/ 1536867 h 2237156"/>
                <a:gd name="connsiteX18-613" fmla="*/ 2096448 w 2261950"/>
                <a:gd name="connsiteY18-614" fmla="*/ 1812912 h 2237156"/>
                <a:gd name="connsiteX19-615" fmla="*/ 1906667 w 2261950"/>
                <a:gd name="connsiteY19-616" fmla="*/ 1942308 h 2237156"/>
                <a:gd name="connsiteX20-617" fmla="*/ 1760017 w 2261950"/>
                <a:gd name="connsiteY20-618" fmla="*/ 2183847 h 2237156"/>
                <a:gd name="connsiteX21-619" fmla="*/ 1458093 w 2261950"/>
                <a:gd name="connsiteY21-620" fmla="*/ 2218354 h 2237156"/>
                <a:gd name="connsiteX22-621" fmla="*/ 1207927 w 2261950"/>
                <a:gd name="connsiteY22-622" fmla="*/ 2002693 h 2237156"/>
                <a:gd name="connsiteX23-623" fmla="*/ 1113037 w 2261950"/>
                <a:gd name="connsiteY23-624" fmla="*/ 1709395 h 2237156"/>
                <a:gd name="connsiteX24-625" fmla="*/ 1000893 w 2261950"/>
                <a:gd name="connsiteY24-626" fmla="*/ 2140716 h 2237156"/>
                <a:gd name="connsiteX25-627" fmla="*/ 586825 w 2261950"/>
                <a:gd name="connsiteY25-628" fmla="*/ 2226979 h 2237156"/>
                <a:gd name="connsiteX26-629" fmla="*/ 431550 w 2261950"/>
                <a:gd name="connsiteY26-630" fmla="*/ 1976814 h 2237156"/>
                <a:gd name="connsiteX27-631" fmla="*/ 138252 w 2261950"/>
                <a:gd name="connsiteY27-632" fmla="*/ 1812912 h 2237156"/>
                <a:gd name="connsiteX28-633" fmla="*/ 302154 w 2261950"/>
                <a:gd name="connsiteY28-634" fmla="*/ 1355712 h 2237156"/>
                <a:gd name="connsiteX29-635" fmla="*/ 103746 w 2261950"/>
                <a:gd name="connsiteY29-636" fmla="*/ 1321206 h 2237156"/>
                <a:gd name="connsiteX30-637" fmla="*/ 229 w 2261950"/>
                <a:gd name="connsiteY30-638" fmla="*/ 1019282 h 2237156"/>
                <a:gd name="connsiteX31-639" fmla="*/ 129625 w 2261950"/>
                <a:gd name="connsiteY31-640" fmla="*/ 786368 h 2237156"/>
                <a:gd name="connsiteX0-641" fmla="*/ 129625 w 2261950"/>
                <a:gd name="connsiteY0-642" fmla="*/ 786368 h 2237156"/>
                <a:gd name="connsiteX1-643" fmla="*/ 86493 w 2261950"/>
                <a:gd name="connsiteY1-644" fmla="*/ 562082 h 2237156"/>
                <a:gd name="connsiteX2-645" fmla="*/ 276274 w 2261950"/>
                <a:gd name="connsiteY2-646" fmla="*/ 424059 h 2237156"/>
                <a:gd name="connsiteX3-647" fmla="*/ 690342 w 2261950"/>
                <a:gd name="connsiteY3-648" fmla="*/ 424059 h 2237156"/>
                <a:gd name="connsiteX4-649" fmla="*/ 724848 w 2261950"/>
                <a:gd name="connsiteY4-650" fmla="*/ 320542 h 2237156"/>
                <a:gd name="connsiteX5-651" fmla="*/ 767980 w 2261950"/>
                <a:gd name="connsiteY5-652" fmla="*/ 165267 h 2237156"/>
                <a:gd name="connsiteX6-653" fmla="*/ 1026773 w 2261950"/>
                <a:gd name="connsiteY6-654" fmla="*/ 35870 h 2237156"/>
                <a:gd name="connsiteX7-655" fmla="*/ 1199301 w 2261950"/>
                <a:gd name="connsiteY7-656" fmla="*/ 35870 h 2237156"/>
                <a:gd name="connsiteX8-657" fmla="*/ 1406335 w 2261950"/>
                <a:gd name="connsiteY8-658" fmla="*/ 9991 h 2237156"/>
                <a:gd name="connsiteX9-659" fmla="*/ 1673754 w 2261950"/>
                <a:gd name="connsiteY9-660" fmla="*/ 225651 h 2237156"/>
                <a:gd name="connsiteX10-661" fmla="*/ 1699633 w 2261950"/>
                <a:gd name="connsiteY10-662" fmla="*/ 458565 h 2237156"/>
                <a:gd name="connsiteX11-663" fmla="*/ 1880788 w 2261950"/>
                <a:gd name="connsiteY11-664" fmla="*/ 424059 h 2237156"/>
                <a:gd name="connsiteX12-665" fmla="*/ 2156833 w 2261950"/>
                <a:gd name="connsiteY12-666" fmla="*/ 639719 h 2237156"/>
                <a:gd name="connsiteX13-667" fmla="*/ 2113701 w 2261950"/>
                <a:gd name="connsiteY13-668" fmla="*/ 786368 h 2237156"/>
                <a:gd name="connsiteX14-669" fmla="*/ 2225844 w 2261950"/>
                <a:gd name="connsiteY14-670" fmla="*/ 846753 h 2237156"/>
                <a:gd name="connsiteX15-671" fmla="*/ 2243097 w 2261950"/>
                <a:gd name="connsiteY15-672" fmla="*/ 1200436 h 2237156"/>
                <a:gd name="connsiteX16-673" fmla="*/ 1975678 w 2261950"/>
                <a:gd name="connsiteY16-674" fmla="*/ 1390217 h 2237156"/>
                <a:gd name="connsiteX17-675" fmla="*/ 2087822 w 2261950"/>
                <a:gd name="connsiteY17-676" fmla="*/ 1536867 h 2237156"/>
                <a:gd name="connsiteX18-677" fmla="*/ 2096448 w 2261950"/>
                <a:gd name="connsiteY18-678" fmla="*/ 1812912 h 2237156"/>
                <a:gd name="connsiteX19-679" fmla="*/ 1906667 w 2261950"/>
                <a:gd name="connsiteY19-680" fmla="*/ 1942308 h 2237156"/>
                <a:gd name="connsiteX20-681" fmla="*/ 1760017 w 2261950"/>
                <a:gd name="connsiteY20-682" fmla="*/ 2183847 h 2237156"/>
                <a:gd name="connsiteX21-683" fmla="*/ 1458093 w 2261950"/>
                <a:gd name="connsiteY21-684" fmla="*/ 2218354 h 2237156"/>
                <a:gd name="connsiteX22-685" fmla="*/ 1207927 w 2261950"/>
                <a:gd name="connsiteY22-686" fmla="*/ 2002693 h 2237156"/>
                <a:gd name="connsiteX23-687" fmla="*/ 1113037 w 2261950"/>
                <a:gd name="connsiteY23-688" fmla="*/ 1709395 h 2237156"/>
                <a:gd name="connsiteX24-689" fmla="*/ 1000893 w 2261950"/>
                <a:gd name="connsiteY24-690" fmla="*/ 2140716 h 2237156"/>
                <a:gd name="connsiteX25-691" fmla="*/ 586825 w 2261950"/>
                <a:gd name="connsiteY25-692" fmla="*/ 2226979 h 2237156"/>
                <a:gd name="connsiteX26-693" fmla="*/ 431550 w 2261950"/>
                <a:gd name="connsiteY26-694" fmla="*/ 1976814 h 2237156"/>
                <a:gd name="connsiteX27-695" fmla="*/ 138252 w 2261950"/>
                <a:gd name="connsiteY27-696" fmla="*/ 1812912 h 2237156"/>
                <a:gd name="connsiteX28-697" fmla="*/ 302154 w 2261950"/>
                <a:gd name="connsiteY28-698" fmla="*/ 1355712 h 2237156"/>
                <a:gd name="connsiteX29-699" fmla="*/ 103746 w 2261950"/>
                <a:gd name="connsiteY29-700" fmla="*/ 1321206 h 2237156"/>
                <a:gd name="connsiteX30-701" fmla="*/ 229 w 2261950"/>
                <a:gd name="connsiteY30-702" fmla="*/ 1019282 h 2237156"/>
                <a:gd name="connsiteX31-703" fmla="*/ 129625 w 2261950"/>
                <a:gd name="connsiteY31-704" fmla="*/ 786368 h 223715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  <a:cxn ang="0">
                  <a:pos x="connsiteX25-51" y="connsiteY25-52"/>
                </a:cxn>
                <a:cxn ang="0">
                  <a:pos x="connsiteX26-53" y="connsiteY26-54"/>
                </a:cxn>
                <a:cxn ang="0">
                  <a:pos x="connsiteX27-55" y="connsiteY27-56"/>
                </a:cxn>
                <a:cxn ang="0">
                  <a:pos x="connsiteX28-57" y="connsiteY28-58"/>
                </a:cxn>
                <a:cxn ang="0">
                  <a:pos x="connsiteX29-59" y="connsiteY29-60"/>
                </a:cxn>
                <a:cxn ang="0">
                  <a:pos x="connsiteX30-61" y="connsiteY30-62"/>
                </a:cxn>
                <a:cxn ang="0">
                  <a:pos x="connsiteX31-63" y="connsiteY31-64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pic>
          <p:nvPicPr>
            <p:cNvPr id="33" name="Picture 4" descr="Free Black And White Cartoon Flowers, Download Free Black And White Cartoon  Flowers png images, Free ClipArts on Clipart Library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Group 33"/>
          <p:cNvGrpSpPr/>
          <p:nvPr/>
        </p:nvGrpSpPr>
        <p:grpSpPr>
          <a:xfrm flipH="1">
            <a:off x="5190805" y="2352848"/>
            <a:ext cx="633767" cy="614624"/>
            <a:chOff x="1180524" y="481715"/>
            <a:chExt cx="2317638" cy="2247631"/>
          </a:xfrm>
        </p:grpSpPr>
        <p:sp>
          <p:nvSpPr>
            <p:cNvPr id="35" name="Freeform 26"/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-1" fmla="*/ 129700 w 2262025"/>
                <a:gd name="connsiteY0-2" fmla="*/ 786368 h 2242639"/>
                <a:gd name="connsiteX1-3" fmla="*/ 86568 w 2262025"/>
                <a:gd name="connsiteY1-4" fmla="*/ 562082 h 2242639"/>
                <a:gd name="connsiteX2-5" fmla="*/ 276349 w 2262025"/>
                <a:gd name="connsiteY2-6" fmla="*/ 424059 h 2242639"/>
                <a:gd name="connsiteX3-7" fmla="*/ 690417 w 2262025"/>
                <a:gd name="connsiteY3-8" fmla="*/ 424059 h 2242639"/>
                <a:gd name="connsiteX4-9" fmla="*/ 724923 w 2262025"/>
                <a:gd name="connsiteY4-10" fmla="*/ 320542 h 2242639"/>
                <a:gd name="connsiteX5-11" fmla="*/ 768055 w 2262025"/>
                <a:gd name="connsiteY5-12" fmla="*/ 165267 h 2242639"/>
                <a:gd name="connsiteX6-13" fmla="*/ 1026848 w 2262025"/>
                <a:gd name="connsiteY6-14" fmla="*/ 35870 h 2242639"/>
                <a:gd name="connsiteX7-15" fmla="*/ 1199376 w 2262025"/>
                <a:gd name="connsiteY7-16" fmla="*/ 35870 h 2242639"/>
                <a:gd name="connsiteX8-17" fmla="*/ 1406410 w 2262025"/>
                <a:gd name="connsiteY8-18" fmla="*/ 9991 h 2242639"/>
                <a:gd name="connsiteX9-19" fmla="*/ 1673829 w 2262025"/>
                <a:gd name="connsiteY9-20" fmla="*/ 225651 h 2242639"/>
                <a:gd name="connsiteX10-21" fmla="*/ 1699708 w 2262025"/>
                <a:gd name="connsiteY10-22" fmla="*/ 458565 h 2242639"/>
                <a:gd name="connsiteX11-23" fmla="*/ 1880863 w 2262025"/>
                <a:gd name="connsiteY11-24" fmla="*/ 424059 h 2242639"/>
                <a:gd name="connsiteX12-25" fmla="*/ 2156908 w 2262025"/>
                <a:gd name="connsiteY12-26" fmla="*/ 639719 h 2242639"/>
                <a:gd name="connsiteX13-27" fmla="*/ 2113776 w 2262025"/>
                <a:gd name="connsiteY13-28" fmla="*/ 786368 h 2242639"/>
                <a:gd name="connsiteX14-29" fmla="*/ 2225919 w 2262025"/>
                <a:gd name="connsiteY14-30" fmla="*/ 846753 h 2242639"/>
                <a:gd name="connsiteX15-31" fmla="*/ 2243172 w 2262025"/>
                <a:gd name="connsiteY15-32" fmla="*/ 1200436 h 2242639"/>
                <a:gd name="connsiteX16-33" fmla="*/ 1975753 w 2262025"/>
                <a:gd name="connsiteY16-34" fmla="*/ 1390217 h 2242639"/>
                <a:gd name="connsiteX17-35" fmla="*/ 2087897 w 2262025"/>
                <a:gd name="connsiteY17-36" fmla="*/ 1536867 h 2242639"/>
                <a:gd name="connsiteX18-37" fmla="*/ 2096523 w 2262025"/>
                <a:gd name="connsiteY18-38" fmla="*/ 1812912 h 2242639"/>
                <a:gd name="connsiteX19-39" fmla="*/ 1906742 w 2262025"/>
                <a:gd name="connsiteY19-40" fmla="*/ 1942308 h 2242639"/>
                <a:gd name="connsiteX20-41" fmla="*/ 1785972 w 2262025"/>
                <a:gd name="connsiteY20-42" fmla="*/ 2192474 h 2242639"/>
                <a:gd name="connsiteX21-43" fmla="*/ 1501300 w 2262025"/>
                <a:gd name="connsiteY21-44" fmla="*/ 2226980 h 2242639"/>
                <a:gd name="connsiteX22-45" fmla="*/ 1208002 w 2262025"/>
                <a:gd name="connsiteY22-46" fmla="*/ 2002693 h 2242639"/>
                <a:gd name="connsiteX23-47" fmla="*/ 1113112 w 2262025"/>
                <a:gd name="connsiteY23-48" fmla="*/ 1709395 h 2242639"/>
                <a:gd name="connsiteX24-49" fmla="*/ 1000968 w 2262025"/>
                <a:gd name="connsiteY24-50" fmla="*/ 2140716 h 2242639"/>
                <a:gd name="connsiteX25-51" fmla="*/ 526515 w 2262025"/>
                <a:gd name="connsiteY25-52" fmla="*/ 2132089 h 2242639"/>
                <a:gd name="connsiteX26-53" fmla="*/ 466131 w 2262025"/>
                <a:gd name="connsiteY26-54" fmla="*/ 1959561 h 2242639"/>
                <a:gd name="connsiteX27-55" fmla="*/ 138327 w 2262025"/>
                <a:gd name="connsiteY27-56" fmla="*/ 1812912 h 2242639"/>
                <a:gd name="connsiteX28-57" fmla="*/ 302229 w 2262025"/>
                <a:gd name="connsiteY28-58" fmla="*/ 1355712 h 2242639"/>
                <a:gd name="connsiteX29-59" fmla="*/ 155580 w 2262025"/>
                <a:gd name="connsiteY29-60" fmla="*/ 1321206 h 2242639"/>
                <a:gd name="connsiteX30-61" fmla="*/ 304 w 2262025"/>
                <a:gd name="connsiteY30-62" fmla="*/ 1019282 h 2242639"/>
                <a:gd name="connsiteX31-63" fmla="*/ 129700 w 2262025"/>
                <a:gd name="connsiteY31-64" fmla="*/ 786368 h 2242639"/>
                <a:gd name="connsiteX0-65" fmla="*/ 129700 w 2262025"/>
                <a:gd name="connsiteY0-66" fmla="*/ 786368 h 2236200"/>
                <a:gd name="connsiteX1-67" fmla="*/ 86568 w 2262025"/>
                <a:gd name="connsiteY1-68" fmla="*/ 562082 h 2236200"/>
                <a:gd name="connsiteX2-69" fmla="*/ 276349 w 2262025"/>
                <a:gd name="connsiteY2-70" fmla="*/ 424059 h 2236200"/>
                <a:gd name="connsiteX3-71" fmla="*/ 690417 w 2262025"/>
                <a:gd name="connsiteY3-72" fmla="*/ 424059 h 2236200"/>
                <a:gd name="connsiteX4-73" fmla="*/ 724923 w 2262025"/>
                <a:gd name="connsiteY4-74" fmla="*/ 320542 h 2236200"/>
                <a:gd name="connsiteX5-75" fmla="*/ 768055 w 2262025"/>
                <a:gd name="connsiteY5-76" fmla="*/ 165267 h 2236200"/>
                <a:gd name="connsiteX6-77" fmla="*/ 1026848 w 2262025"/>
                <a:gd name="connsiteY6-78" fmla="*/ 35870 h 2236200"/>
                <a:gd name="connsiteX7-79" fmla="*/ 1199376 w 2262025"/>
                <a:gd name="connsiteY7-80" fmla="*/ 35870 h 2236200"/>
                <a:gd name="connsiteX8-81" fmla="*/ 1406410 w 2262025"/>
                <a:gd name="connsiteY8-82" fmla="*/ 9991 h 2236200"/>
                <a:gd name="connsiteX9-83" fmla="*/ 1673829 w 2262025"/>
                <a:gd name="connsiteY9-84" fmla="*/ 225651 h 2236200"/>
                <a:gd name="connsiteX10-85" fmla="*/ 1699708 w 2262025"/>
                <a:gd name="connsiteY10-86" fmla="*/ 458565 h 2236200"/>
                <a:gd name="connsiteX11-87" fmla="*/ 1880863 w 2262025"/>
                <a:gd name="connsiteY11-88" fmla="*/ 424059 h 2236200"/>
                <a:gd name="connsiteX12-89" fmla="*/ 2156908 w 2262025"/>
                <a:gd name="connsiteY12-90" fmla="*/ 639719 h 2236200"/>
                <a:gd name="connsiteX13-91" fmla="*/ 2113776 w 2262025"/>
                <a:gd name="connsiteY13-92" fmla="*/ 786368 h 2236200"/>
                <a:gd name="connsiteX14-93" fmla="*/ 2225919 w 2262025"/>
                <a:gd name="connsiteY14-94" fmla="*/ 846753 h 2236200"/>
                <a:gd name="connsiteX15-95" fmla="*/ 2243172 w 2262025"/>
                <a:gd name="connsiteY15-96" fmla="*/ 1200436 h 2236200"/>
                <a:gd name="connsiteX16-97" fmla="*/ 1975753 w 2262025"/>
                <a:gd name="connsiteY16-98" fmla="*/ 1390217 h 2236200"/>
                <a:gd name="connsiteX17-99" fmla="*/ 2087897 w 2262025"/>
                <a:gd name="connsiteY17-100" fmla="*/ 1536867 h 2236200"/>
                <a:gd name="connsiteX18-101" fmla="*/ 2096523 w 2262025"/>
                <a:gd name="connsiteY18-102" fmla="*/ 1812912 h 2236200"/>
                <a:gd name="connsiteX19-103" fmla="*/ 1906742 w 2262025"/>
                <a:gd name="connsiteY19-104" fmla="*/ 1942308 h 2236200"/>
                <a:gd name="connsiteX20-105" fmla="*/ 1785972 w 2262025"/>
                <a:gd name="connsiteY20-106" fmla="*/ 2192474 h 2236200"/>
                <a:gd name="connsiteX21-107" fmla="*/ 1458168 w 2262025"/>
                <a:gd name="connsiteY21-108" fmla="*/ 2218354 h 2236200"/>
                <a:gd name="connsiteX22-109" fmla="*/ 1208002 w 2262025"/>
                <a:gd name="connsiteY22-110" fmla="*/ 2002693 h 2236200"/>
                <a:gd name="connsiteX23-111" fmla="*/ 1113112 w 2262025"/>
                <a:gd name="connsiteY23-112" fmla="*/ 1709395 h 2236200"/>
                <a:gd name="connsiteX24-113" fmla="*/ 1000968 w 2262025"/>
                <a:gd name="connsiteY24-114" fmla="*/ 2140716 h 2236200"/>
                <a:gd name="connsiteX25-115" fmla="*/ 526515 w 2262025"/>
                <a:gd name="connsiteY25-116" fmla="*/ 2132089 h 2236200"/>
                <a:gd name="connsiteX26-117" fmla="*/ 466131 w 2262025"/>
                <a:gd name="connsiteY26-118" fmla="*/ 1959561 h 2236200"/>
                <a:gd name="connsiteX27-119" fmla="*/ 138327 w 2262025"/>
                <a:gd name="connsiteY27-120" fmla="*/ 1812912 h 2236200"/>
                <a:gd name="connsiteX28-121" fmla="*/ 302229 w 2262025"/>
                <a:gd name="connsiteY28-122" fmla="*/ 1355712 h 2236200"/>
                <a:gd name="connsiteX29-123" fmla="*/ 155580 w 2262025"/>
                <a:gd name="connsiteY29-124" fmla="*/ 1321206 h 2236200"/>
                <a:gd name="connsiteX30-125" fmla="*/ 304 w 2262025"/>
                <a:gd name="connsiteY30-126" fmla="*/ 1019282 h 2236200"/>
                <a:gd name="connsiteX31-127" fmla="*/ 129700 w 2262025"/>
                <a:gd name="connsiteY31-128" fmla="*/ 786368 h 2236200"/>
                <a:gd name="connsiteX0-129" fmla="*/ 129700 w 2262025"/>
                <a:gd name="connsiteY0-130" fmla="*/ 786368 h 2233050"/>
                <a:gd name="connsiteX1-131" fmla="*/ 86568 w 2262025"/>
                <a:gd name="connsiteY1-132" fmla="*/ 562082 h 2233050"/>
                <a:gd name="connsiteX2-133" fmla="*/ 276349 w 2262025"/>
                <a:gd name="connsiteY2-134" fmla="*/ 424059 h 2233050"/>
                <a:gd name="connsiteX3-135" fmla="*/ 690417 w 2262025"/>
                <a:gd name="connsiteY3-136" fmla="*/ 424059 h 2233050"/>
                <a:gd name="connsiteX4-137" fmla="*/ 724923 w 2262025"/>
                <a:gd name="connsiteY4-138" fmla="*/ 320542 h 2233050"/>
                <a:gd name="connsiteX5-139" fmla="*/ 768055 w 2262025"/>
                <a:gd name="connsiteY5-140" fmla="*/ 165267 h 2233050"/>
                <a:gd name="connsiteX6-141" fmla="*/ 1026848 w 2262025"/>
                <a:gd name="connsiteY6-142" fmla="*/ 35870 h 2233050"/>
                <a:gd name="connsiteX7-143" fmla="*/ 1199376 w 2262025"/>
                <a:gd name="connsiteY7-144" fmla="*/ 35870 h 2233050"/>
                <a:gd name="connsiteX8-145" fmla="*/ 1406410 w 2262025"/>
                <a:gd name="connsiteY8-146" fmla="*/ 9991 h 2233050"/>
                <a:gd name="connsiteX9-147" fmla="*/ 1673829 w 2262025"/>
                <a:gd name="connsiteY9-148" fmla="*/ 225651 h 2233050"/>
                <a:gd name="connsiteX10-149" fmla="*/ 1699708 w 2262025"/>
                <a:gd name="connsiteY10-150" fmla="*/ 458565 h 2233050"/>
                <a:gd name="connsiteX11-151" fmla="*/ 1880863 w 2262025"/>
                <a:gd name="connsiteY11-152" fmla="*/ 424059 h 2233050"/>
                <a:gd name="connsiteX12-153" fmla="*/ 2156908 w 2262025"/>
                <a:gd name="connsiteY12-154" fmla="*/ 639719 h 2233050"/>
                <a:gd name="connsiteX13-155" fmla="*/ 2113776 w 2262025"/>
                <a:gd name="connsiteY13-156" fmla="*/ 786368 h 2233050"/>
                <a:gd name="connsiteX14-157" fmla="*/ 2225919 w 2262025"/>
                <a:gd name="connsiteY14-158" fmla="*/ 846753 h 2233050"/>
                <a:gd name="connsiteX15-159" fmla="*/ 2243172 w 2262025"/>
                <a:gd name="connsiteY15-160" fmla="*/ 1200436 h 2233050"/>
                <a:gd name="connsiteX16-161" fmla="*/ 1975753 w 2262025"/>
                <a:gd name="connsiteY16-162" fmla="*/ 1390217 h 2233050"/>
                <a:gd name="connsiteX17-163" fmla="*/ 2087897 w 2262025"/>
                <a:gd name="connsiteY17-164" fmla="*/ 1536867 h 2233050"/>
                <a:gd name="connsiteX18-165" fmla="*/ 2096523 w 2262025"/>
                <a:gd name="connsiteY18-166" fmla="*/ 1812912 h 2233050"/>
                <a:gd name="connsiteX19-167" fmla="*/ 1906742 w 2262025"/>
                <a:gd name="connsiteY19-168" fmla="*/ 1942308 h 2233050"/>
                <a:gd name="connsiteX20-169" fmla="*/ 1760092 w 2262025"/>
                <a:gd name="connsiteY20-170" fmla="*/ 2183847 h 2233050"/>
                <a:gd name="connsiteX21-171" fmla="*/ 1458168 w 2262025"/>
                <a:gd name="connsiteY21-172" fmla="*/ 2218354 h 2233050"/>
                <a:gd name="connsiteX22-173" fmla="*/ 1208002 w 2262025"/>
                <a:gd name="connsiteY22-174" fmla="*/ 2002693 h 2233050"/>
                <a:gd name="connsiteX23-175" fmla="*/ 1113112 w 2262025"/>
                <a:gd name="connsiteY23-176" fmla="*/ 1709395 h 2233050"/>
                <a:gd name="connsiteX24-177" fmla="*/ 1000968 w 2262025"/>
                <a:gd name="connsiteY24-178" fmla="*/ 2140716 h 2233050"/>
                <a:gd name="connsiteX25-179" fmla="*/ 526515 w 2262025"/>
                <a:gd name="connsiteY25-180" fmla="*/ 2132089 h 2233050"/>
                <a:gd name="connsiteX26-181" fmla="*/ 466131 w 2262025"/>
                <a:gd name="connsiteY26-182" fmla="*/ 1959561 h 2233050"/>
                <a:gd name="connsiteX27-183" fmla="*/ 138327 w 2262025"/>
                <a:gd name="connsiteY27-184" fmla="*/ 1812912 h 2233050"/>
                <a:gd name="connsiteX28-185" fmla="*/ 302229 w 2262025"/>
                <a:gd name="connsiteY28-186" fmla="*/ 1355712 h 2233050"/>
                <a:gd name="connsiteX29-187" fmla="*/ 155580 w 2262025"/>
                <a:gd name="connsiteY29-188" fmla="*/ 1321206 h 2233050"/>
                <a:gd name="connsiteX30-189" fmla="*/ 304 w 2262025"/>
                <a:gd name="connsiteY30-190" fmla="*/ 1019282 h 2233050"/>
                <a:gd name="connsiteX31-191" fmla="*/ 129700 w 2262025"/>
                <a:gd name="connsiteY31-192" fmla="*/ 786368 h 2233050"/>
                <a:gd name="connsiteX0-193" fmla="*/ 129700 w 2262025"/>
                <a:gd name="connsiteY0-194" fmla="*/ 786368 h 2238369"/>
                <a:gd name="connsiteX1-195" fmla="*/ 86568 w 2262025"/>
                <a:gd name="connsiteY1-196" fmla="*/ 562082 h 2238369"/>
                <a:gd name="connsiteX2-197" fmla="*/ 276349 w 2262025"/>
                <a:gd name="connsiteY2-198" fmla="*/ 424059 h 2238369"/>
                <a:gd name="connsiteX3-199" fmla="*/ 690417 w 2262025"/>
                <a:gd name="connsiteY3-200" fmla="*/ 424059 h 2238369"/>
                <a:gd name="connsiteX4-201" fmla="*/ 724923 w 2262025"/>
                <a:gd name="connsiteY4-202" fmla="*/ 320542 h 2238369"/>
                <a:gd name="connsiteX5-203" fmla="*/ 768055 w 2262025"/>
                <a:gd name="connsiteY5-204" fmla="*/ 165267 h 2238369"/>
                <a:gd name="connsiteX6-205" fmla="*/ 1026848 w 2262025"/>
                <a:gd name="connsiteY6-206" fmla="*/ 35870 h 2238369"/>
                <a:gd name="connsiteX7-207" fmla="*/ 1199376 w 2262025"/>
                <a:gd name="connsiteY7-208" fmla="*/ 35870 h 2238369"/>
                <a:gd name="connsiteX8-209" fmla="*/ 1406410 w 2262025"/>
                <a:gd name="connsiteY8-210" fmla="*/ 9991 h 2238369"/>
                <a:gd name="connsiteX9-211" fmla="*/ 1673829 w 2262025"/>
                <a:gd name="connsiteY9-212" fmla="*/ 225651 h 2238369"/>
                <a:gd name="connsiteX10-213" fmla="*/ 1699708 w 2262025"/>
                <a:gd name="connsiteY10-214" fmla="*/ 458565 h 2238369"/>
                <a:gd name="connsiteX11-215" fmla="*/ 1880863 w 2262025"/>
                <a:gd name="connsiteY11-216" fmla="*/ 424059 h 2238369"/>
                <a:gd name="connsiteX12-217" fmla="*/ 2156908 w 2262025"/>
                <a:gd name="connsiteY12-218" fmla="*/ 639719 h 2238369"/>
                <a:gd name="connsiteX13-219" fmla="*/ 2113776 w 2262025"/>
                <a:gd name="connsiteY13-220" fmla="*/ 786368 h 2238369"/>
                <a:gd name="connsiteX14-221" fmla="*/ 2225919 w 2262025"/>
                <a:gd name="connsiteY14-222" fmla="*/ 846753 h 2238369"/>
                <a:gd name="connsiteX15-223" fmla="*/ 2243172 w 2262025"/>
                <a:gd name="connsiteY15-224" fmla="*/ 1200436 h 2238369"/>
                <a:gd name="connsiteX16-225" fmla="*/ 1975753 w 2262025"/>
                <a:gd name="connsiteY16-226" fmla="*/ 1390217 h 2238369"/>
                <a:gd name="connsiteX17-227" fmla="*/ 2087897 w 2262025"/>
                <a:gd name="connsiteY17-228" fmla="*/ 1536867 h 2238369"/>
                <a:gd name="connsiteX18-229" fmla="*/ 2096523 w 2262025"/>
                <a:gd name="connsiteY18-230" fmla="*/ 1812912 h 2238369"/>
                <a:gd name="connsiteX19-231" fmla="*/ 1906742 w 2262025"/>
                <a:gd name="connsiteY19-232" fmla="*/ 1942308 h 2238369"/>
                <a:gd name="connsiteX20-233" fmla="*/ 1760092 w 2262025"/>
                <a:gd name="connsiteY20-234" fmla="*/ 2183847 h 2238369"/>
                <a:gd name="connsiteX21-235" fmla="*/ 1458168 w 2262025"/>
                <a:gd name="connsiteY21-236" fmla="*/ 2218354 h 2238369"/>
                <a:gd name="connsiteX22-237" fmla="*/ 1208002 w 2262025"/>
                <a:gd name="connsiteY22-238" fmla="*/ 2002693 h 2238369"/>
                <a:gd name="connsiteX23-239" fmla="*/ 1113112 w 2262025"/>
                <a:gd name="connsiteY23-240" fmla="*/ 1709395 h 2238369"/>
                <a:gd name="connsiteX24-241" fmla="*/ 1000968 w 2262025"/>
                <a:gd name="connsiteY24-242" fmla="*/ 2140716 h 2238369"/>
                <a:gd name="connsiteX25-243" fmla="*/ 586900 w 2262025"/>
                <a:gd name="connsiteY25-244" fmla="*/ 2226979 h 2238369"/>
                <a:gd name="connsiteX26-245" fmla="*/ 466131 w 2262025"/>
                <a:gd name="connsiteY26-246" fmla="*/ 1959561 h 2238369"/>
                <a:gd name="connsiteX27-247" fmla="*/ 138327 w 2262025"/>
                <a:gd name="connsiteY27-248" fmla="*/ 1812912 h 2238369"/>
                <a:gd name="connsiteX28-249" fmla="*/ 302229 w 2262025"/>
                <a:gd name="connsiteY28-250" fmla="*/ 1355712 h 2238369"/>
                <a:gd name="connsiteX29-251" fmla="*/ 155580 w 2262025"/>
                <a:gd name="connsiteY29-252" fmla="*/ 1321206 h 2238369"/>
                <a:gd name="connsiteX30-253" fmla="*/ 304 w 2262025"/>
                <a:gd name="connsiteY30-254" fmla="*/ 1019282 h 2238369"/>
                <a:gd name="connsiteX31-255" fmla="*/ 129700 w 2262025"/>
                <a:gd name="connsiteY31-256" fmla="*/ 786368 h 2238369"/>
                <a:gd name="connsiteX0-257" fmla="*/ 129700 w 2262025"/>
                <a:gd name="connsiteY0-258" fmla="*/ 786368 h 2234757"/>
                <a:gd name="connsiteX1-259" fmla="*/ 86568 w 2262025"/>
                <a:gd name="connsiteY1-260" fmla="*/ 562082 h 2234757"/>
                <a:gd name="connsiteX2-261" fmla="*/ 276349 w 2262025"/>
                <a:gd name="connsiteY2-262" fmla="*/ 424059 h 2234757"/>
                <a:gd name="connsiteX3-263" fmla="*/ 690417 w 2262025"/>
                <a:gd name="connsiteY3-264" fmla="*/ 424059 h 2234757"/>
                <a:gd name="connsiteX4-265" fmla="*/ 724923 w 2262025"/>
                <a:gd name="connsiteY4-266" fmla="*/ 320542 h 2234757"/>
                <a:gd name="connsiteX5-267" fmla="*/ 768055 w 2262025"/>
                <a:gd name="connsiteY5-268" fmla="*/ 165267 h 2234757"/>
                <a:gd name="connsiteX6-269" fmla="*/ 1026848 w 2262025"/>
                <a:gd name="connsiteY6-270" fmla="*/ 35870 h 2234757"/>
                <a:gd name="connsiteX7-271" fmla="*/ 1199376 w 2262025"/>
                <a:gd name="connsiteY7-272" fmla="*/ 35870 h 2234757"/>
                <a:gd name="connsiteX8-273" fmla="*/ 1406410 w 2262025"/>
                <a:gd name="connsiteY8-274" fmla="*/ 9991 h 2234757"/>
                <a:gd name="connsiteX9-275" fmla="*/ 1673829 w 2262025"/>
                <a:gd name="connsiteY9-276" fmla="*/ 225651 h 2234757"/>
                <a:gd name="connsiteX10-277" fmla="*/ 1699708 w 2262025"/>
                <a:gd name="connsiteY10-278" fmla="*/ 458565 h 2234757"/>
                <a:gd name="connsiteX11-279" fmla="*/ 1880863 w 2262025"/>
                <a:gd name="connsiteY11-280" fmla="*/ 424059 h 2234757"/>
                <a:gd name="connsiteX12-281" fmla="*/ 2156908 w 2262025"/>
                <a:gd name="connsiteY12-282" fmla="*/ 639719 h 2234757"/>
                <a:gd name="connsiteX13-283" fmla="*/ 2113776 w 2262025"/>
                <a:gd name="connsiteY13-284" fmla="*/ 786368 h 2234757"/>
                <a:gd name="connsiteX14-285" fmla="*/ 2225919 w 2262025"/>
                <a:gd name="connsiteY14-286" fmla="*/ 846753 h 2234757"/>
                <a:gd name="connsiteX15-287" fmla="*/ 2243172 w 2262025"/>
                <a:gd name="connsiteY15-288" fmla="*/ 1200436 h 2234757"/>
                <a:gd name="connsiteX16-289" fmla="*/ 1975753 w 2262025"/>
                <a:gd name="connsiteY16-290" fmla="*/ 1390217 h 2234757"/>
                <a:gd name="connsiteX17-291" fmla="*/ 2087897 w 2262025"/>
                <a:gd name="connsiteY17-292" fmla="*/ 1536867 h 2234757"/>
                <a:gd name="connsiteX18-293" fmla="*/ 2096523 w 2262025"/>
                <a:gd name="connsiteY18-294" fmla="*/ 1812912 h 2234757"/>
                <a:gd name="connsiteX19-295" fmla="*/ 1906742 w 2262025"/>
                <a:gd name="connsiteY19-296" fmla="*/ 1942308 h 2234757"/>
                <a:gd name="connsiteX20-297" fmla="*/ 1760092 w 2262025"/>
                <a:gd name="connsiteY20-298" fmla="*/ 2183847 h 2234757"/>
                <a:gd name="connsiteX21-299" fmla="*/ 1458168 w 2262025"/>
                <a:gd name="connsiteY21-300" fmla="*/ 2218354 h 2234757"/>
                <a:gd name="connsiteX22-301" fmla="*/ 1208002 w 2262025"/>
                <a:gd name="connsiteY22-302" fmla="*/ 2002693 h 2234757"/>
                <a:gd name="connsiteX23-303" fmla="*/ 1113112 w 2262025"/>
                <a:gd name="connsiteY23-304" fmla="*/ 1709395 h 2234757"/>
                <a:gd name="connsiteX24-305" fmla="*/ 1000968 w 2262025"/>
                <a:gd name="connsiteY24-306" fmla="*/ 2140716 h 2234757"/>
                <a:gd name="connsiteX25-307" fmla="*/ 586900 w 2262025"/>
                <a:gd name="connsiteY25-308" fmla="*/ 2226979 h 2234757"/>
                <a:gd name="connsiteX26-309" fmla="*/ 466131 w 2262025"/>
                <a:gd name="connsiteY26-310" fmla="*/ 1959561 h 2234757"/>
                <a:gd name="connsiteX27-311" fmla="*/ 138327 w 2262025"/>
                <a:gd name="connsiteY27-312" fmla="*/ 1812912 h 2234757"/>
                <a:gd name="connsiteX28-313" fmla="*/ 302229 w 2262025"/>
                <a:gd name="connsiteY28-314" fmla="*/ 1355712 h 2234757"/>
                <a:gd name="connsiteX29-315" fmla="*/ 155580 w 2262025"/>
                <a:gd name="connsiteY29-316" fmla="*/ 1321206 h 2234757"/>
                <a:gd name="connsiteX30-317" fmla="*/ 304 w 2262025"/>
                <a:gd name="connsiteY30-318" fmla="*/ 1019282 h 2234757"/>
                <a:gd name="connsiteX31-319" fmla="*/ 129700 w 2262025"/>
                <a:gd name="connsiteY31-320" fmla="*/ 786368 h 2234757"/>
                <a:gd name="connsiteX0-321" fmla="*/ 129700 w 2262025"/>
                <a:gd name="connsiteY0-322" fmla="*/ 786368 h 2237156"/>
                <a:gd name="connsiteX1-323" fmla="*/ 86568 w 2262025"/>
                <a:gd name="connsiteY1-324" fmla="*/ 562082 h 2237156"/>
                <a:gd name="connsiteX2-325" fmla="*/ 276349 w 2262025"/>
                <a:gd name="connsiteY2-326" fmla="*/ 424059 h 2237156"/>
                <a:gd name="connsiteX3-327" fmla="*/ 690417 w 2262025"/>
                <a:gd name="connsiteY3-328" fmla="*/ 424059 h 2237156"/>
                <a:gd name="connsiteX4-329" fmla="*/ 724923 w 2262025"/>
                <a:gd name="connsiteY4-330" fmla="*/ 320542 h 2237156"/>
                <a:gd name="connsiteX5-331" fmla="*/ 768055 w 2262025"/>
                <a:gd name="connsiteY5-332" fmla="*/ 165267 h 2237156"/>
                <a:gd name="connsiteX6-333" fmla="*/ 1026848 w 2262025"/>
                <a:gd name="connsiteY6-334" fmla="*/ 35870 h 2237156"/>
                <a:gd name="connsiteX7-335" fmla="*/ 1199376 w 2262025"/>
                <a:gd name="connsiteY7-336" fmla="*/ 35870 h 2237156"/>
                <a:gd name="connsiteX8-337" fmla="*/ 1406410 w 2262025"/>
                <a:gd name="connsiteY8-338" fmla="*/ 9991 h 2237156"/>
                <a:gd name="connsiteX9-339" fmla="*/ 1673829 w 2262025"/>
                <a:gd name="connsiteY9-340" fmla="*/ 225651 h 2237156"/>
                <a:gd name="connsiteX10-341" fmla="*/ 1699708 w 2262025"/>
                <a:gd name="connsiteY10-342" fmla="*/ 458565 h 2237156"/>
                <a:gd name="connsiteX11-343" fmla="*/ 1880863 w 2262025"/>
                <a:gd name="connsiteY11-344" fmla="*/ 424059 h 2237156"/>
                <a:gd name="connsiteX12-345" fmla="*/ 2156908 w 2262025"/>
                <a:gd name="connsiteY12-346" fmla="*/ 639719 h 2237156"/>
                <a:gd name="connsiteX13-347" fmla="*/ 2113776 w 2262025"/>
                <a:gd name="connsiteY13-348" fmla="*/ 786368 h 2237156"/>
                <a:gd name="connsiteX14-349" fmla="*/ 2225919 w 2262025"/>
                <a:gd name="connsiteY14-350" fmla="*/ 846753 h 2237156"/>
                <a:gd name="connsiteX15-351" fmla="*/ 2243172 w 2262025"/>
                <a:gd name="connsiteY15-352" fmla="*/ 1200436 h 2237156"/>
                <a:gd name="connsiteX16-353" fmla="*/ 1975753 w 2262025"/>
                <a:gd name="connsiteY16-354" fmla="*/ 1390217 h 2237156"/>
                <a:gd name="connsiteX17-355" fmla="*/ 2087897 w 2262025"/>
                <a:gd name="connsiteY17-356" fmla="*/ 1536867 h 2237156"/>
                <a:gd name="connsiteX18-357" fmla="*/ 2096523 w 2262025"/>
                <a:gd name="connsiteY18-358" fmla="*/ 1812912 h 2237156"/>
                <a:gd name="connsiteX19-359" fmla="*/ 1906742 w 2262025"/>
                <a:gd name="connsiteY19-360" fmla="*/ 1942308 h 2237156"/>
                <a:gd name="connsiteX20-361" fmla="*/ 1760092 w 2262025"/>
                <a:gd name="connsiteY20-362" fmla="*/ 2183847 h 2237156"/>
                <a:gd name="connsiteX21-363" fmla="*/ 1458168 w 2262025"/>
                <a:gd name="connsiteY21-364" fmla="*/ 2218354 h 2237156"/>
                <a:gd name="connsiteX22-365" fmla="*/ 1208002 w 2262025"/>
                <a:gd name="connsiteY22-366" fmla="*/ 2002693 h 2237156"/>
                <a:gd name="connsiteX23-367" fmla="*/ 1113112 w 2262025"/>
                <a:gd name="connsiteY23-368" fmla="*/ 1709395 h 2237156"/>
                <a:gd name="connsiteX24-369" fmla="*/ 1000968 w 2262025"/>
                <a:gd name="connsiteY24-370" fmla="*/ 2140716 h 2237156"/>
                <a:gd name="connsiteX25-371" fmla="*/ 586900 w 2262025"/>
                <a:gd name="connsiteY25-372" fmla="*/ 2226979 h 2237156"/>
                <a:gd name="connsiteX26-373" fmla="*/ 431625 w 2262025"/>
                <a:gd name="connsiteY26-374" fmla="*/ 1976814 h 2237156"/>
                <a:gd name="connsiteX27-375" fmla="*/ 138327 w 2262025"/>
                <a:gd name="connsiteY27-376" fmla="*/ 1812912 h 2237156"/>
                <a:gd name="connsiteX28-377" fmla="*/ 302229 w 2262025"/>
                <a:gd name="connsiteY28-378" fmla="*/ 1355712 h 2237156"/>
                <a:gd name="connsiteX29-379" fmla="*/ 155580 w 2262025"/>
                <a:gd name="connsiteY29-380" fmla="*/ 1321206 h 2237156"/>
                <a:gd name="connsiteX30-381" fmla="*/ 304 w 2262025"/>
                <a:gd name="connsiteY30-382" fmla="*/ 1019282 h 2237156"/>
                <a:gd name="connsiteX31-383" fmla="*/ 129700 w 2262025"/>
                <a:gd name="connsiteY31-384" fmla="*/ 786368 h 2237156"/>
                <a:gd name="connsiteX0-385" fmla="*/ 129700 w 2262025"/>
                <a:gd name="connsiteY0-386" fmla="*/ 786368 h 2237156"/>
                <a:gd name="connsiteX1-387" fmla="*/ 86568 w 2262025"/>
                <a:gd name="connsiteY1-388" fmla="*/ 562082 h 2237156"/>
                <a:gd name="connsiteX2-389" fmla="*/ 276349 w 2262025"/>
                <a:gd name="connsiteY2-390" fmla="*/ 424059 h 2237156"/>
                <a:gd name="connsiteX3-391" fmla="*/ 690417 w 2262025"/>
                <a:gd name="connsiteY3-392" fmla="*/ 424059 h 2237156"/>
                <a:gd name="connsiteX4-393" fmla="*/ 724923 w 2262025"/>
                <a:gd name="connsiteY4-394" fmla="*/ 320542 h 2237156"/>
                <a:gd name="connsiteX5-395" fmla="*/ 768055 w 2262025"/>
                <a:gd name="connsiteY5-396" fmla="*/ 165267 h 2237156"/>
                <a:gd name="connsiteX6-397" fmla="*/ 1026848 w 2262025"/>
                <a:gd name="connsiteY6-398" fmla="*/ 35870 h 2237156"/>
                <a:gd name="connsiteX7-399" fmla="*/ 1199376 w 2262025"/>
                <a:gd name="connsiteY7-400" fmla="*/ 35870 h 2237156"/>
                <a:gd name="connsiteX8-401" fmla="*/ 1406410 w 2262025"/>
                <a:gd name="connsiteY8-402" fmla="*/ 9991 h 2237156"/>
                <a:gd name="connsiteX9-403" fmla="*/ 1673829 w 2262025"/>
                <a:gd name="connsiteY9-404" fmla="*/ 225651 h 2237156"/>
                <a:gd name="connsiteX10-405" fmla="*/ 1699708 w 2262025"/>
                <a:gd name="connsiteY10-406" fmla="*/ 458565 h 2237156"/>
                <a:gd name="connsiteX11-407" fmla="*/ 1880863 w 2262025"/>
                <a:gd name="connsiteY11-408" fmla="*/ 424059 h 2237156"/>
                <a:gd name="connsiteX12-409" fmla="*/ 2156908 w 2262025"/>
                <a:gd name="connsiteY12-410" fmla="*/ 639719 h 2237156"/>
                <a:gd name="connsiteX13-411" fmla="*/ 2113776 w 2262025"/>
                <a:gd name="connsiteY13-412" fmla="*/ 786368 h 2237156"/>
                <a:gd name="connsiteX14-413" fmla="*/ 2225919 w 2262025"/>
                <a:gd name="connsiteY14-414" fmla="*/ 846753 h 2237156"/>
                <a:gd name="connsiteX15-415" fmla="*/ 2243172 w 2262025"/>
                <a:gd name="connsiteY15-416" fmla="*/ 1200436 h 2237156"/>
                <a:gd name="connsiteX16-417" fmla="*/ 1975753 w 2262025"/>
                <a:gd name="connsiteY16-418" fmla="*/ 1390217 h 2237156"/>
                <a:gd name="connsiteX17-419" fmla="*/ 2087897 w 2262025"/>
                <a:gd name="connsiteY17-420" fmla="*/ 1536867 h 2237156"/>
                <a:gd name="connsiteX18-421" fmla="*/ 2096523 w 2262025"/>
                <a:gd name="connsiteY18-422" fmla="*/ 1812912 h 2237156"/>
                <a:gd name="connsiteX19-423" fmla="*/ 1906742 w 2262025"/>
                <a:gd name="connsiteY19-424" fmla="*/ 1942308 h 2237156"/>
                <a:gd name="connsiteX20-425" fmla="*/ 1760092 w 2262025"/>
                <a:gd name="connsiteY20-426" fmla="*/ 2183847 h 2237156"/>
                <a:gd name="connsiteX21-427" fmla="*/ 1458168 w 2262025"/>
                <a:gd name="connsiteY21-428" fmla="*/ 2218354 h 2237156"/>
                <a:gd name="connsiteX22-429" fmla="*/ 1208002 w 2262025"/>
                <a:gd name="connsiteY22-430" fmla="*/ 2002693 h 2237156"/>
                <a:gd name="connsiteX23-431" fmla="*/ 1113112 w 2262025"/>
                <a:gd name="connsiteY23-432" fmla="*/ 1709395 h 2237156"/>
                <a:gd name="connsiteX24-433" fmla="*/ 1000968 w 2262025"/>
                <a:gd name="connsiteY24-434" fmla="*/ 2140716 h 2237156"/>
                <a:gd name="connsiteX25-435" fmla="*/ 586900 w 2262025"/>
                <a:gd name="connsiteY25-436" fmla="*/ 2226979 h 2237156"/>
                <a:gd name="connsiteX26-437" fmla="*/ 431625 w 2262025"/>
                <a:gd name="connsiteY26-438" fmla="*/ 1976814 h 2237156"/>
                <a:gd name="connsiteX27-439" fmla="*/ 138327 w 2262025"/>
                <a:gd name="connsiteY27-440" fmla="*/ 1812912 h 2237156"/>
                <a:gd name="connsiteX28-441" fmla="*/ 302229 w 2262025"/>
                <a:gd name="connsiteY28-442" fmla="*/ 1355712 h 2237156"/>
                <a:gd name="connsiteX29-443" fmla="*/ 155580 w 2262025"/>
                <a:gd name="connsiteY29-444" fmla="*/ 1321206 h 2237156"/>
                <a:gd name="connsiteX30-445" fmla="*/ 304 w 2262025"/>
                <a:gd name="connsiteY30-446" fmla="*/ 1019282 h 2237156"/>
                <a:gd name="connsiteX31-447" fmla="*/ 129700 w 2262025"/>
                <a:gd name="connsiteY31-448" fmla="*/ 786368 h 2237156"/>
                <a:gd name="connsiteX0-449" fmla="*/ 129700 w 2262025"/>
                <a:gd name="connsiteY0-450" fmla="*/ 786368 h 2237156"/>
                <a:gd name="connsiteX1-451" fmla="*/ 86568 w 2262025"/>
                <a:gd name="connsiteY1-452" fmla="*/ 562082 h 2237156"/>
                <a:gd name="connsiteX2-453" fmla="*/ 276349 w 2262025"/>
                <a:gd name="connsiteY2-454" fmla="*/ 424059 h 2237156"/>
                <a:gd name="connsiteX3-455" fmla="*/ 690417 w 2262025"/>
                <a:gd name="connsiteY3-456" fmla="*/ 424059 h 2237156"/>
                <a:gd name="connsiteX4-457" fmla="*/ 724923 w 2262025"/>
                <a:gd name="connsiteY4-458" fmla="*/ 320542 h 2237156"/>
                <a:gd name="connsiteX5-459" fmla="*/ 768055 w 2262025"/>
                <a:gd name="connsiteY5-460" fmla="*/ 165267 h 2237156"/>
                <a:gd name="connsiteX6-461" fmla="*/ 1026848 w 2262025"/>
                <a:gd name="connsiteY6-462" fmla="*/ 35870 h 2237156"/>
                <a:gd name="connsiteX7-463" fmla="*/ 1199376 w 2262025"/>
                <a:gd name="connsiteY7-464" fmla="*/ 35870 h 2237156"/>
                <a:gd name="connsiteX8-465" fmla="*/ 1406410 w 2262025"/>
                <a:gd name="connsiteY8-466" fmla="*/ 9991 h 2237156"/>
                <a:gd name="connsiteX9-467" fmla="*/ 1673829 w 2262025"/>
                <a:gd name="connsiteY9-468" fmla="*/ 225651 h 2237156"/>
                <a:gd name="connsiteX10-469" fmla="*/ 1699708 w 2262025"/>
                <a:gd name="connsiteY10-470" fmla="*/ 458565 h 2237156"/>
                <a:gd name="connsiteX11-471" fmla="*/ 1880863 w 2262025"/>
                <a:gd name="connsiteY11-472" fmla="*/ 424059 h 2237156"/>
                <a:gd name="connsiteX12-473" fmla="*/ 2156908 w 2262025"/>
                <a:gd name="connsiteY12-474" fmla="*/ 639719 h 2237156"/>
                <a:gd name="connsiteX13-475" fmla="*/ 2113776 w 2262025"/>
                <a:gd name="connsiteY13-476" fmla="*/ 786368 h 2237156"/>
                <a:gd name="connsiteX14-477" fmla="*/ 2225919 w 2262025"/>
                <a:gd name="connsiteY14-478" fmla="*/ 846753 h 2237156"/>
                <a:gd name="connsiteX15-479" fmla="*/ 2243172 w 2262025"/>
                <a:gd name="connsiteY15-480" fmla="*/ 1200436 h 2237156"/>
                <a:gd name="connsiteX16-481" fmla="*/ 1975753 w 2262025"/>
                <a:gd name="connsiteY16-482" fmla="*/ 1390217 h 2237156"/>
                <a:gd name="connsiteX17-483" fmla="*/ 2087897 w 2262025"/>
                <a:gd name="connsiteY17-484" fmla="*/ 1536867 h 2237156"/>
                <a:gd name="connsiteX18-485" fmla="*/ 2096523 w 2262025"/>
                <a:gd name="connsiteY18-486" fmla="*/ 1812912 h 2237156"/>
                <a:gd name="connsiteX19-487" fmla="*/ 1906742 w 2262025"/>
                <a:gd name="connsiteY19-488" fmla="*/ 1942308 h 2237156"/>
                <a:gd name="connsiteX20-489" fmla="*/ 1760092 w 2262025"/>
                <a:gd name="connsiteY20-490" fmla="*/ 2183847 h 2237156"/>
                <a:gd name="connsiteX21-491" fmla="*/ 1458168 w 2262025"/>
                <a:gd name="connsiteY21-492" fmla="*/ 2218354 h 2237156"/>
                <a:gd name="connsiteX22-493" fmla="*/ 1208002 w 2262025"/>
                <a:gd name="connsiteY22-494" fmla="*/ 2002693 h 2237156"/>
                <a:gd name="connsiteX23-495" fmla="*/ 1113112 w 2262025"/>
                <a:gd name="connsiteY23-496" fmla="*/ 1709395 h 2237156"/>
                <a:gd name="connsiteX24-497" fmla="*/ 1000968 w 2262025"/>
                <a:gd name="connsiteY24-498" fmla="*/ 2140716 h 2237156"/>
                <a:gd name="connsiteX25-499" fmla="*/ 586900 w 2262025"/>
                <a:gd name="connsiteY25-500" fmla="*/ 2226979 h 2237156"/>
                <a:gd name="connsiteX26-501" fmla="*/ 431625 w 2262025"/>
                <a:gd name="connsiteY26-502" fmla="*/ 1976814 h 2237156"/>
                <a:gd name="connsiteX27-503" fmla="*/ 138327 w 2262025"/>
                <a:gd name="connsiteY27-504" fmla="*/ 1812912 h 2237156"/>
                <a:gd name="connsiteX28-505" fmla="*/ 302229 w 2262025"/>
                <a:gd name="connsiteY28-506" fmla="*/ 1355712 h 2237156"/>
                <a:gd name="connsiteX29-507" fmla="*/ 155580 w 2262025"/>
                <a:gd name="connsiteY29-508" fmla="*/ 1321206 h 2237156"/>
                <a:gd name="connsiteX30-509" fmla="*/ 304 w 2262025"/>
                <a:gd name="connsiteY30-510" fmla="*/ 1019282 h 2237156"/>
                <a:gd name="connsiteX31-511" fmla="*/ 129700 w 2262025"/>
                <a:gd name="connsiteY31-512" fmla="*/ 786368 h 2237156"/>
                <a:gd name="connsiteX0-513" fmla="*/ 129700 w 2262025"/>
                <a:gd name="connsiteY0-514" fmla="*/ 786368 h 2237156"/>
                <a:gd name="connsiteX1-515" fmla="*/ 86568 w 2262025"/>
                <a:gd name="connsiteY1-516" fmla="*/ 562082 h 2237156"/>
                <a:gd name="connsiteX2-517" fmla="*/ 276349 w 2262025"/>
                <a:gd name="connsiteY2-518" fmla="*/ 424059 h 2237156"/>
                <a:gd name="connsiteX3-519" fmla="*/ 690417 w 2262025"/>
                <a:gd name="connsiteY3-520" fmla="*/ 424059 h 2237156"/>
                <a:gd name="connsiteX4-521" fmla="*/ 724923 w 2262025"/>
                <a:gd name="connsiteY4-522" fmla="*/ 320542 h 2237156"/>
                <a:gd name="connsiteX5-523" fmla="*/ 768055 w 2262025"/>
                <a:gd name="connsiteY5-524" fmla="*/ 165267 h 2237156"/>
                <a:gd name="connsiteX6-525" fmla="*/ 1026848 w 2262025"/>
                <a:gd name="connsiteY6-526" fmla="*/ 35870 h 2237156"/>
                <a:gd name="connsiteX7-527" fmla="*/ 1199376 w 2262025"/>
                <a:gd name="connsiteY7-528" fmla="*/ 35870 h 2237156"/>
                <a:gd name="connsiteX8-529" fmla="*/ 1406410 w 2262025"/>
                <a:gd name="connsiteY8-530" fmla="*/ 9991 h 2237156"/>
                <a:gd name="connsiteX9-531" fmla="*/ 1673829 w 2262025"/>
                <a:gd name="connsiteY9-532" fmla="*/ 225651 h 2237156"/>
                <a:gd name="connsiteX10-533" fmla="*/ 1699708 w 2262025"/>
                <a:gd name="connsiteY10-534" fmla="*/ 458565 h 2237156"/>
                <a:gd name="connsiteX11-535" fmla="*/ 1880863 w 2262025"/>
                <a:gd name="connsiteY11-536" fmla="*/ 424059 h 2237156"/>
                <a:gd name="connsiteX12-537" fmla="*/ 2156908 w 2262025"/>
                <a:gd name="connsiteY12-538" fmla="*/ 639719 h 2237156"/>
                <a:gd name="connsiteX13-539" fmla="*/ 2113776 w 2262025"/>
                <a:gd name="connsiteY13-540" fmla="*/ 786368 h 2237156"/>
                <a:gd name="connsiteX14-541" fmla="*/ 2225919 w 2262025"/>
                <a:gd name="connsiteY14-542" fmla="*/ 846753 h 2237156"/>
                <a:gd name="connsiteX15-543" fmla="*/ 2243172 w 2262025"/>
                <a:gd name="connsiteY15-544" fmla="*/ 1200436 h 2237156"/>
                <a:gd name="connsiteX16-545" fmla="*/ 1975753 w 2262025"/>
                <a:gd name="connsiteY16-546" fmla="*/ 1390217 h 2237156"/>
                <a:gd name="connsiteX17-547" fmla="*/ 2087897 w 2262025"/>
                <a:gd name="connsiteY17-548" fmla="*/ 1536867 h 2237156"/>
                <a:gd name="connsiteX18-549" fmla="*/ 2096523 w 2262025"/>
                <a:gd name="connsiteY18-550" fmla="*/ 1812912 h 2237156"/>
                <a:gd name="connsiteX19-551" fmla="*/ 1906742 w 2262025"/>
                <a:gd name="connsiteY19-552" fmla="*/ 1942308 h 2237156"/>
                <a:gd name="connsiteX20-553" fmla="*/ 1760092 w 2262025"/>
                <a:gd name="connsiteY20-554" fmla="*/ 2183847 h 2237156"/>
                <a:gd name="connsiteX21-555" fmla="*/ 1458168 w 2262025"/>
                <a:gd name="connsiteY21-556" fmla="*/ 2218354 h 2237156"/>
                <a:gd name="connsiteX22-557" fmla="*/ 1208002 w 2262025"/>
                <a:gd name="connsiteY22-558" fmla="*/ 2002693 h 2237156"/>
                <a:gd name="connsiteX23-559" fmla="*/ 1113112 w 2262025"/>
                <a:gd name="connsiteY23-560" fmla="*/ 1709395 h 2237156"/>
                <a:gd name="connsiteX24-561" fmla="*/ 1000968 w 2262025"/>
                <a:gd name="connsiteY24-562" fmla="*/ 2140716 h 2237156"/>
                <a:gd name="connsiteX25-563" fmla="*/ 586900 w 2262025"/>
                <a:gd name="connsiteY25-564" fmla="*/ 2226979 h 2237156"/>
                <a:gd name="connsiteX26-565" fmla="*/ 431625 w 2262025"/>
                <a:gd name="connsiteY26-566" fmla="*/ 1976814 h 2237156"/>
                <a:gd name="connsiteX27-567" fmla="*/ 138327 w 2262025"/>
                <a:gd name="connsiteY27-568" fmla="*/ 1812912 h 2237156"/>
                <a:gd name="connsiteX28-569" fmla="*/ 302229 w 2262025"/>
                <a:gd name="connsiteY28-570" fmla="*/ 1355712 h 2237156"/>
                <a:gd name="connsiteX29-571" fmla="*/ 155580 w 2262025"/>
                <a:gd name="connsiteY29-572" fmla="*/ 1321206 h 2237156"/>
                <a:gd name="connsiteX30-573" fmla="*/ 304 w 2262025"/>
                <a:gd name="connsiteY30-574" fmla="*/ 1019282 h 2237156"/>
                <a:gd name="connsiteX31-575" fmla="*/ 129700 w 2262025"/>
                <a:gd name="connsiteY31-576" fmla="*/ 786368 h 2237156"/>
                <a:gd name="connsiteX0-577" fmla="*/ 129625 w 2261950"/>
                <a:gd name="connsiteY0-578" fmla="*/ 786368 h 2237156"/>
                <a:gd name="connsiteX1-579" fmla="*/ 86493 w 2261950"/>
                <a:gd name="connsiteY1-580" fmla="*/ 562082 h 2237156"/>
                <a:gd name="connsiteX2-581" fmla="*/ 276274 w 2261950"/>
                <a:gd name="connsiteY2-582" fmla="*/ 424059 h 2237156"/>
                <a:gd name="connsiteX3-583" fmla="*/ 690342 w 2261950"/>
                <a:gd name="connsiteY3-584" fmla="*/ 424059 h 2237156"/>
                <a:gd name="connsiteX4-585" fmla="*/ 724848 w 2261950"/>
                <a:gd name="connsiteY4-586" fmla="*/ 320542 h 2237156"/>
                <a:gd name="connsiteX5-587" fmla="*/ 767980 w 2261950"/>
                <a:gd name="connsiteY5-588" fmla="*/ 165267 h 2237156"/>
                <a:gd name="connsiteX6-589" fmla="*/ 1026773 w 2261950"/>
                <a:gd name="connsiteY6-590" fmla="*/ 35870 h 2237156"/>
                <a:gd name="connsiteX7-591" fmla="*/ 1199301 w 2261950"/>
                <a:gd name="connsiteY7-592" fmla="*/ 35870 h 2237156"/>
                <a:gd name="connsiteX8-593" fmla="*/ 1406335 w 2261950"/>
                <a:gd name="connsiteY8-594" fmla="*/ 9991 h 2237156"/>
                <a:gd name="connsiteX9-595" fmla="*/ 1673754 w 2261950"/>
                <a:gd name="connsiteY9-596" fmla="*/ 225651 h 2237156"/>
                <a:gd name="connsiteX10-597" fmla="*/ 1699633 w 2261950"/>
                <a:gd name="connsiteY10-598" fmla="*/ 458565 h 2237156"/>
                <a:gd name="connsiteX11-599" fmla="*/ 1880788 w 2261950"/>
                <a:gd name="connsiteY11-600" fmla="*/ 424059 h 2237156"/>
                <a:gd name="connsiteX12-601" fmla="*/ 2156833 w 2261950"/>
                <a:gd name="connsiteY12-602" fmla="*/ 639719 h 2237156"/>
                <a:gd name="connsiteX13-603" fmla="*/ 2113701 w 2261950"/>
                <a:gd name="connsiteY13-604" fmla="*/ 786368 h 2237156"/>
                <a:gd name="connsiteX14-605" fmla="*/ 2225844 w 2261950"/>
                <a:gd name="connsiteY14-606" fmla="*/ 846753 h 2237156"/>
                <a:gd name="connsiteX15-607" fmla="*/ 2243097 w 2261950"/>
                <a:gd name="connsiteY15-608" fmla="*/ 1200436 h 2237156"/>
                <a:gd name="connsiteX16-609" fmla="*/ 1975678 w 2261950"/>
                <a:gd name="connsiteY16-610" fmla="*/ 1390217 h 2237156"/>
                <a:gd name="connsiteX17-611" fmla="*/ 2087822 w 2261950"/>
                <a:gd name="connsiteY17-612" fmla="*/ 1536867 h 2237156"/>
                <a:gd name="connsiteX18-613" fmla="*/ 2096448 w 2261950"/>
                <a:gd name="connsiteY18-614" fmla="*/ 1812912 h 2237156"/>
                <a:gd name="connsiteX19-615" fmla="*/ 1906667 w 2261950"/>
                <a:gd name="connsiteY19-616" fmla="*/ 1942308 h 2237156"/>
                <a:gd name="connsiteX20-617" fmla="*/ 1760017 w 2261950"/>
                <a:gd name="connsiteY20-618" fmla="*/ 2183847 h 2237156"/>
                <a:gd name="connsiteX21-619" fmla="*/ 1458093 w 2261950"/>
                <a:gd name="connsiteY21-620" fmla="*/ 2218354 h 2237156"/>
                <a:gd name="connsiteX22-621" fmla="*/ 1207927 w 2261950"/>
                <a:gd name="connsiteY22-622" fmla="*/ 2002693 h 2237156"/>
                <a:gd name="connsiteX23-623" fmla="*/ 1113037 w 2261950"/>
                <a:gd name="connsiteY23-624" fmla="*/ 1709395 h 2237156"/>
                <a:gd name="connsiteX24-625" fmla="*/ 1000893 w 2261950"/>
                <a:gd name="connsiteY24-626" fmla="*/ 2140716 h 2237156"/>
                <a:gd name="connsiteX25-627" fmla="*/ 586825 w 2261950"/>
                <a:gd name="connsiteY25-628" fmla="*/ 2226979 h 2237156"/>
                <a:gd name="connsiteX26-629" fmla="*/ 431550 w 2261950"/>
                <a:gd name="connsiteY26-630" fmla="*/ 1976814 h 2237156"/>
                <a:gd name="connsiteX27-631" fmla="*/ 138252 w 2261950"/>
                <a:gd name="connsiteY27-632" fmla="*/ 1812912 h 2237156"/>
                <a:gd name="connsiteX28-633" fmla="*/ 302154 w 2261950"/>
                <a:gd name="connsiteY28-634" fmla="*/ 1355712 h 2237156"/>
                <a:gd name="connsiteX29-635" fmla="*/ 103746 w 2261950"/>
                <a:gd name="connsiteY29-636" fmla="*/ 1321206 h 2237156"/>
                <a:gd name="connsiteX30-637" fmla="*/ 229 w 2261950"/>
                <a:gd name="connsiteY30-638" fmla="*/ 1019282 h 2237156"/>
                <a:gd name="connsiteX31-639" fmla="*/ 129625 w 2261950"/>
                <a:gd name="connsiteY31-640" fmla="*/ 786368 h 2237156"/>
                <a:gd name="connsiteX0-641" fmla="*/ 129625 w 2261950"/>
                <a:gd name="connsiteY0-642" fmla="*/ 786368 h 2237156"/>
                <a:gd name="connsiteX1-643" fmla="*/ 86493 w 2261950"/>
                <a:gd name="connsiteY1-644" fmla="*/ 562082 h 2237156"/>
                <a:gd name="connsiteX2-645" fmla="*/ 276274 w 2261950"/>
                <a:gd name="connsiteY2-646" fmla="*/ 424059 h 2237156"/>
                <a:gd name="connsiteX3-647" fmla="*/ 690342 w 2261950"/>
                <a:gd name="connsiteY3-648" fmla="*/ 424059 h 2237156"/>
                <a:gd name="connsiteX4-649" fmla="*/ 724848 w 2261950"/>
                <a:gd name="connsiteY4-650" fmla="*/ 320542 h 2237156"/>
                <a:gd name="connsiteX5-651" fmla="*/ 767980 w 2261950"/>
                <a:gd name="connsiteY5-652" fmla="*/ 165267 h 2237156"/>
                <a:gd name="connsiteX6-653" fmla="*/ 1026773 w 2261950"/>
                <a:gd name="connsiteY6-654" fmla="*/ 35870 h 2237156"/>
                <a:gd name="connsiteX7-655" fmla="*/ 1199301 w 2261950"/>
                <a:gd name="connsiteY7-656" fmla="*/ 35870 h 2237156"/>
                <a:gd name="connsiteX8-657" fmla="*/ 1406335 w 2261950"/>
                <a:gd name="connsiteY8-658" fmla="*/ 9991 h 2237156"/>
                <a:gd name="connsiteX9-659" fmla="*/ 1673754 w 2261950"/>
                <a:gd name="connsiteY9-660" fmla="*/ 225651 h 2237156"/>
                <a:gd name="connsiteX10-661" fmla="*/ 1699633 w 2261950"/>
                <a:gd name="connsiteY10-662" fmla="*/ 458565 h 2237156"/>
                <a:gd name="connsiteX11-663" fmla="*/ 1880788 w 2261950"/>
                <a:gd name="connsiteY11-664" fmla="*/ 424059 h 2237156"/>
                <a:gd name="connsiteX12-665" fmla="*/ 2156833 w 2261950"/>
                <a:gd name="connsiteY12-666" fmla="*/ 639719 h 2237156"/>
                <a:gd name="connsiteX13-667" fmla="*/ 2113701 w 2261950"/>
                <a:gd name="connsiteY13-668" fmla="*/ 786368 h 2237156"/>
                <a:gd name="connsiteX14-669" fmla="*/ 2225844 w 2261950"/>
                <a:gd name="connsiteY14-670" fmla="*/ 846753 h 2237156"/>
                <a:gd name="connsiteX15-671" fmla="*/ 2243097 w 2261950"/>
                <a:gd name="connsiteY15-672" fmla="*/ 1200436 h 2237156"/>
                <a:gd name="connsiteX16-673" fmla="*/ 1975678 w 2261950"/>
                <a:gd name="connsiteY16-674" fmla="*/ 1390217 h 2237156"/>
                <a:gd name="connsiteX17-675" fmla="*/ 2087822 w 2261950"/>
                <a:gd name="connsiteY17-676" fmla="*/ 1536867 h 2237156"/>
                <a:gd name="connsiteX18-677" fmla="*/ 2096448 w 2261950"/>
                <a:gd name="connsiteY18-678" fmla="*/ 1812912 h 2237156"/>
                <a:gd name="connsiteX19-679" fmla="*/ 1906667 w 2261950"/>
                <a:gd name="connsiteY19-680" fmla="*/ 1942308 h 2237156"/>
                <a:gd name="connsiteX20-681" fmla="*/ 1760017 w 2261950"/>
                <a:gd name="connsiteY20-682" fmla="*/ 2183847 h 2237156"/>
                <a:gd name="connsiteX21-683" fmla="*/ 1458093 w 2261950"/>
                <a:gd name="connsiteY21-684" fmla="*/ 2218354 h 2237156"/>
                <a:gd name="connsiteX22-685" fmla="*/ 1207927 w 2261950"/>
                <a:gd name="connsiteY22-686" fmla="*/ 2002693 h 2237156"/>
                <a:gd name="connsiteX23-687" fmla="*/ 1113037 w 2261950"/>
                <a:gd name="connsiteY23-688" fmla="*/ 1709395 h 2237156"/>
                <a:gd name="connsiteX24-689" fmla="*/ 1000893 w 2261950"/>
                <a:gd name="connsiteY24-690" fmla="*/ 2140716 h 2237156"/>
                <a:gd name="connsiteX25-691" fmla="*/ 586825 w 2261950"/>
                <a:gd name="connsiteY25-692" fmla="*/ 2226979 h 2237156"/>
                <a:gd name="connsiteX26-693" fmla="*/ 431550 w 2261950"/>
                <a:gd name="connsiteY26-694" fmla="*/ 1976814 h 2237156"/>
                <a:gd name="connsiteX27-695" fmla="*/ 138252 w 2261950"/>
                <a:gd name="connsiteY27-696" fmla="*/ 1812912 h 2237156"/>
                <a:gd name="connsiteX28-697" fmla="*/ 302154 w 2261950"/>
                <a:gd name="connsiteY28-698" fmla="*/ 1355712 h 2237156"/>
                <a:gd name="connsiteX29-699" fmla="*/ 103746 w 2261950"/>
                <a:gd name="connsiteY29-700" fmla="*/ 1321206 h 2237156"/>
                <a:gd name="connsiteX30-701" fmla="*/ 229 w 2261950"/>
                <a:gd name="connsiteY30-702" fmla="*/ 1019282 h 2237156"/>
                <a:gd name="connsiteX31-703" fmla="*/ 129625 w 2261950"/>
                <a:gd name="connsiteY31-704" fmla="*/ 786368 h 223715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  <a:cxn ang="0">
                  <a:pos x="connsiteX25-51" y="connsiteY25-52"/>
                </a:cxn>
                <a:cxn ang="0">
                  <a:pos x="connsiteX26-53" y="connsiteY26-54"/>
                </a:cxn>
                <a:cxn ang="0">
                  <a:pos x="connsiteX27-55" y="connsiteY27-56"/>
                </a:cxn>
                <a:cxn ang="0">
                  <a:pos x="connsiteX28-57" y="connsiteY28-58"/>
                </a:cxn>
                <a:cxn ang="0">
                  <a:pos x="connsiteX29-59" y="connsiteY29-60"/>
                </a:cxn>
                <a:cxn ang="0">
                  <a:pos x="connsiteX30-61" y="connsiteY30-62"/>
                </a:cxn>
                <a:cxn ang="0">
                  <a:pos x="connsiteX31-63" y="connsiteY31-64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pic>
          <p:nvPicPr>
            <p:cNvPr id="36" name="Picture 4" descr="Free Black And White Cartoon Flowers, Download Free Black And White Cartoon  Flowers png images, Free ClipArts on Clipart Library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oup 36"/>
          <p:cNvGrpSpPr/>
          <p:nvPr/>
        </p:nvGrpSpPr>
        <p:grpSpPr>
          <a:xfrm flipH="1">
            <a:off x="5925229" y="2361454"/>
            <a:ext cx="633767" cy="614624"/>
            <a:chOff x="1180524" y="481715"/>
            <a:chExt cx="2317638" cy="2247631"/>
          </a:xfrm>
        </p:grpSpPr>
        <p:sp>
          <p:nvSpPr>
            <p:cNvPr id="38" name="Freeform 29"/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-1" fmla="*/ 129700 w 2262025"/>
                <a:gd name="connsiteY0-2" fmla="*/ 786368 h 2242639"/>
                <a:gd name="connsiteX1-3" fmla="*/ 86568 w 2262025"/>
                <a:gd name="connsiteY1-4" fmla="*/ 562082 h 2242639"/>
                <a:gd name="connsiteX2-5" fmla="*/ 276349 w 2262025"/>
                <a:gd name="connsiteY2-6" fmla="*/ 424059 h 2242639"/>
                <a:gd name="connsiteX3-7" fmla="*/ 690417 w 2262025"/>
                <a:gd name="connsiteY3-8" fmla="*/ 424059 h 2242639"/>
                <a:gd name="connsiteX4-9" fmla="*/ 724923 w 2262025"/>
                <a:gd name="connsiteY4-10" fmla="*/ 320542 h 2242639"/>
                <a:gd name="connsiteX5-11" fmla="*/ 768055 w 2262025"/>
                <a:gd name="connsiteY5-12" fmla="*/ 165267 h 2242639"/>
                <a:gd name="connsiteX6-13" fmla="*/ 1026848 w 2262025"/>
                <a:gd name="connsiteY6-14" fmla="*/ 35870 h 2242639"/>
                <a:gd name="connsiteX7-15" fmla="*/ 1199376 w 2262025"/>
                <a:gd name="connsiteY7-16" fmla="*/ 35870 h 2242639"/>
                <a:gd name="connsiteX8-17" fmla="*/ 1406410 w 2262025"/>
                <a:gd name="connsiteY8-18" fmla="*/ 9991 h 2242639"/>
                <a:gd name="connsiteX9-19" fmla="*/ 1673829 w 2262025"/>
                <a:gd name="connsiteY9-20" fmla="*/ 225651 h 2242639"/>
                <a:gd name="connsiteX10-21" fmla="*/ 1699708 w 2262025"/>
                <a:gd name="connsiteY10-22" fmla="*/ 458565 h 2242639"/>
                <a:gd name="connsiteX11-23" fmla="*/ 1880863 w 2262025"/>
                <a:gd name="connsiteY11-24" fmla="*/ 424059 h 2242639"/>
                <a:gd name="connsiteX12-25" fmla="*/ 2156908 w 2262025"/>
                <a:gd name="connsiteY12-26" fmla="*/ 639719 h 2242639"/>
                <a:gd name="connsiteX13-27" fmla="*/ 2113776 w 2262025"/>
                <a:gd name="connsiteY13-28" fmla="*/ 786368 h 2242639"/>
                <a:gd name="connsiteX14-29" fmla="*/ 2225919 w 2262025"/>
                <a:gd name="connsiteY14-30" fmla="*/ 846753 h 2242639"/>
                <a:gd name="connsiteX15-31" fmla="*/ 2243172 w 2262025"/>
                <a:gd name="connsiteY15-32" fmla="*/ 1200436 h 2242639"/>
                <a:gd name="connsiteX16-33" fmla="*/ 1975753 w 2262025"/>
                <a:gd name="connsiteY16-34" fmla="*/ 1390217 h 2242639"/>
                <a:gd name="connsiteX17-35" fmla="*/ 2087897 w 2262025"/>
                <a:gd name="connsiteY17-36" fmla="*/ 1536867 h 2242639"/>
                <a:gd name="connsiteX18-37" fmla="*/ 2096523 w 2262025"/>
                <a:gd name="connsiteY18-38" fmla="*/ 1812912 h 2242639"/>
                <a:gd name="connsiteX19-39" fmla="*/ 1906742 w 2262025"/>
                <a:gd name="connsiteY19-40" fmla="*/ 1942308 h 2242639"/>
                <a:gd name="connsiteX20-41" fmla="*/ 1785972 w 2262025"/>
                <a:gd name="connsiteY20-42" fmla="*/ 2192474 h 2242639"/>
                <a:gd name="connsiteX21-43" fmla="*/ 1501300 w 2262025"/>
                <a:gd name="connsiteY21-44" fmla="*/ 2226980 h 2242639"/>
                <a:gd name="connsiteX22-45" fmla="*/ 1208002 w 2262025"/>
                <a:gd name="connsiteY22-46" fmla="*/ 2002693 h 2242639"/>
                <a:gd name="connsiteX23-47" fmla="*/ 1113112 w 2262025"/>
                <a:gd name="connsiteY23-48" fmla="*/ 1709395 h 2242639"/>
                <a:gd name="connsiteX24-49" fmla="*/ 1000968 w 2262025"/>
                <a:gd name="connsiteY24-50" fmla="*/ 2140716 h 2242639"/>
                <a:gd name="connsiteX25-51" fmla="*/ 526515 w 2262025"/>
                <a:gd name="connsiteY25-52" fmla="*/ 2132089 h 2242639"/>
                <a:gd name="connsiteX26-53" fmla="*/ 466131 w 2262025"/>
                <a:gd name="connsiteY26-54" fmla="*/ 1959561 h 2242639"/>
                <a:gd name="connsiteX27-55" fmla="*/ 138327 w 2262025"/>
                <a:gd name="connsiteY27-56" fmla="*/ 1812912 h 2242639"/>
                <a:gd name="connsiteX28-57" fmla="*/ 302229 w 2262025"/>
                <a:gd name="connsiteY28-58" fmla="*/ 1355712 h 2242639"/>
                <a:gd name="connsiteX29-59" fmla="*/ 155580 w 2262025"/>
                <a:gd name="connsiteY29-60" fmla="*/ 1321206 h 2242639"/>
                <a:gd name="connsiteX30-61" fmla="*/ 304 w 2262025"/>
                <a:gd name="connsiteY30-62" fmla="*/ 1019282 h 2242639"/>
                <a:gd name="connsiteX31-63" fmla="*/ 129700 w 2262025"/>
                <a:gd name="connsiteY31-64" fmla="*/ 786368 h 2242639"/>
                <a:gd name="connsiteX0-65" fmla="*/ 129700 w 2262025"/>
                <a:gd name="connsiteY0-66" fmla="*/ 786368 h 2236200"/>
                <a:gd name="connsiteX1-67" fmla="*/ 86568 w 2262025"/>
                <a:gd name="connsiteY1-68" fmla="*/ 562082 h 2236200"/>
                <a:gd name="connsiteX2-69" fmla="*/ 276349 w 2262025"/>
                <a:gd name="connsiteY2-70" fmla="*/ 424059 h 2236200"/>
                <a:gd name="connsiteX3-71" fmla="*/ 690417 w 2262025"/>
                <a:gd name="connsiteY3-72" fmla="*/ 424059 h 2236200"/>
                <a:gd name="connsiteX4-73" fmla="*/ 724923 w 2262025"/>
                <a:gd name="connsiteY4-74" fmla="*/ 320542 h 2236200"/>
                <a:gd name="connsiteX5-75" fmla="*/ 768055 w 2262025"/>
                <a:gd name="connsiteY5-76" fmla="*/ 165267 h 2236200"/>
                <a:gd name="connsiteX6-77" fmla="*/ 1026848 w 2262025"/>
                <a:gd name="connsiteY6-78" fmla="*/ 35870 h 2236200"/>
                <a:gd name="connsiteX7-79" fmla="*/ 1199376 w 2262025"/>
                <a:gd name="connsiteY7-80" fmla="*/ 35870 h 2236200"/>
                <a:gd name="connsiteX8-81" fmla="*/ 1406410 w 2262025"/>
                <a:gd name="connsiteY8-82" fmla="*/ 9991 h 2236200"/>
                <a:gd name="connsiteX9-83" fmla="*/ 1673829 w 2262025"/>
                <a:gd name="connsiteY9-84" fmla="*/ 225651 h 2236200"/>
                <a:gd name="connsiteX10-85" fmla="*/ 1699708 w 2262025"/>
                <a:gd name="connsiteY10-86" fmla="*/ 458565 h 2236200"/>
                <a:gd name="connsiteX11-87" fmla="*/ 1880863 w 2262025"/>
                <a:gd name="connsiteY11-88" fmla="*/ 424059 h 2236200"/>
                <a:gd name="connsiteX12-89" fmla="*/ 2156908 w 2262025"/>
                <a:gd name="connsiteY12-90" fmla="*/ 639719 h 2236200"/>
                <a:gd name="connsiteX13-91" fmla="*/ 2113776 w 2262025"/>
                <a:gd name="connsiteY13-92" fmla="*/ 786368 h 2236200"/>
                <a:gd name="connsiteX14-93" fmla="*/ 2225919 w 2262025"/>
                <a:gd name="connsiteY14-94" fmla="*/ 846753 h 2236200"/>
                <a:gd name="connsiteX15-95" fmla="*/ 2243172 w 2262025"/>
                <a:gd name="connsiteY15-96" fmla="*/ 1200436 h 2236200"/>
                <a:gd name="connsiteX16-97" fmla="*/ 1975753 w 2262025"/>
                <a:gd name="connsiteY16-98" fmla="*/ 1390217 h 2236200"/>
                <a:gd name="connsiteX17-99" fmla="*/ 2087897 w 2262025"/>
                <a:gd name="connsiteY17-100" fmla="*/ 1536867 h 2236200"/>
                <a:gd name="connsiteX18-101" fmla="*/ 2096523 w 2262025"/>
                <a:gd name="connsiteY18-102" fmla="*/ 1812912 h 2236200"/>
                <a:gd name="connsiteX19-103" fmla="*/ 1906742 w 2262025"/>
                <a:gd name="connsiteY19-104" fmla="*/ 1942308 h 2236200"/>
                <a:gd name="connsiteX20-105" fmla="*/ 1785972 w 2262025"/>
                <a:gd name="connsiteY20-106" fmla="*/ 2192474 h 2236200"/>
                <a:gd name="connsiteX21-107" fmla="*/ 1458168 w 2262025"/>
                <a:gd name="connsiteY21-108" fmla="*/ 2218354 h 2236200"/>
                <a:gd name="connsiteX22-109" fmla="*/ 1208002 w 2262025"/>
                <a:gd name="connsiteY22-110" fmla="*/ 2002693 h 2236200"/>
                <a:gd name="connsiteX23-111" fmla="*/ 1113112 w 2262025"/>
                <a:gd name="connsiteY23-112" fmla="*/ 1709395 h 2236200"/>
                <a:gd name="connsiteX24-113" fmla="*/ 1000968 w 2262025"/>
                <a:gd name="connsiteY24-114" fmla="*/ 2140716 h 2236200"/>
                <a:gd name="connsiteX25-115" fmla="*/ 526515 w 2262025"/>
                <a:gd name="connsiteY25-116" fmla="*/ 2132089 h 2236200"/>
                <a:gd name="connsiteX26-117" fmla="*/ 466131 w 2262025"/>
                <a:gd name="connsiteY26-118" fmla="*/ 1959561 h 2236200"/>
                <a:gd name="connsiteX27-119" fmla="*/ 138327 w 2262025"/>
                <a:gd name="connsiteY27-120" fmla="*/ 1812912 h 2236200"/>
                <a:gd name="connsiteX28-121" fmla="*/ 302229 w 2262025"/>
                <a:gd name="connsiteY28-122" fmla="*/ 1355712 h 2236200"/>
                <a:gd name="connsiteX29-123" fmla="*/ 155580 w 2262025"/>
                <a:gd name="connsiteY29-124" fmla="*/ 1321206 h 2236200"/>
                <a:gd name="connsiteX30-125" fmla="*/ 304 w 2262025"/>
                <a:gd name="connsiteY30-126" fmla="*/ 1019282 h 2236200"/>
                <a:gd name="connsiteX31-127" fmla="*/ 129700 w 2262025"/>
                <a:gd name="connsiteY31-128" fmla="*/ 786368 h 2236200"/>
                <a:gd name="connsiteX0-129" fmla="*/ 129700 w 2262025"/>
                <a:gd name="connsiteY0-130" fmla="*/ 786368 h 2233050"/>
                <a:gd name="connsiteX1-131" fmla="*/ 86568 w 2262025"/>
                <a:gd name="connsiteY1-132" fmla="*/ 562082 h 2233050"/>
                <a:gd name="connsiteX2-133" fmla="*/ 276349 w 2262025"/>
                <a:gd name="connsiteY2-134" fmla="*/ 424059 h 2233050"/>
                <a:gd name="connsiteX3-135" fmla="*/ 690417 w 2262025"/>
                <a:gd name="connsiteY3-136" fmla="*/ 424059 h 2233050"/>
                <a:gd name="connsiteX4-137" fmla="*/ 724923 w 2262025"/>
                <a:gd name="connsiteY4-138" fmla="*/ 320542 h 2233050"/>
                <a:gd name="connsiteX5-139" fmla="*/ 768055 w 2262025"/>
                <a:gd name="connsiteY5-140" fmla="*/ 165267 h 2233050"/>
                <a:gd name="connsiteX6-141" fmla="*/ 1026848 w 2262025"/>
                <a:gd name="connsiteY6-142" fmla="*/ 35870 h 2233050"/>
                <a:gd name="connsiteX7-143" fmla="*/ 1199376 w 2262025"/>
                <a:gd name="connsiteY7-144" fmla="*/ 35870 h 2233050"/>
                <a:gd name="connsiteX8-145" fmla="*/ 1406410 w 2262025"/>
                <a:gd name="connsiteY8-146" fmla="*/ 9991 h 2233050"/>
                <a:gd name="connsiteX9-147" fmla="*/ 1673829 w 2262025"/>
                <a:gd name="connsiteY9-148" fmla="*/ 225651 h 2233050"/>
                <a:gd name="connsiteX10-149" fmla="*/ 1699708 w 2262025"/>
                <a:gd name="connsiteY10-150" fmla="*/ 458565 h 2233050"/>
                <a:gd name="connsiteX11-151" fmla="*/ 1880863 w 2262025"/>
                <a:gd name="connsiteY11-152" fmla="*/ 424059 h 2233050"/>
                <a:gd name="connsiteX12-153" fmla="*/ 2156908 w 2262025"/>
                <a:gd name="connsiteY12-154" fmla="*/ 639719 h 2233050"/>
                <a:gd name="connsiteX13-155" fmla="*/ 2113776 w 2262025"/>
                <a:gd name="connsiteY13-156" fmla="*/ 786368 h 2233050"/>
                <a:gd name="connsiteX14-157" fmla="*/ 2225919 w 2262025"/>
                <a:gd name="connsiteY14-158" fmla="*/ 846753 h 2233050"/>
                <a:gd name="connsiteX15-159" fmla="*/ 2243172 w 2262025"/>
                <a:gd name="connsiteY15-160" fmla="*/ 1200436 h 2233050"/>
                <a:gd name="connsiteX16-161" fmla="*/ 1975753 w 2262025"/>
                <a:gd name="connsiteY16-162" fmla="*/ 1390217 h 2233050"/>
                <a:gd name="connsiteX17-163" fmla="*/ 2087897 w 2262025"/>
                <a:gd name="connsiteY17-164" fmla="*/ 1536867 h 2233050"/>
                <a:gd name="connsiteX18-165" fmla="*/ 2096523 w 2262025"/>
                <a:gd name="connsiteY18-166" fmla="*/ 1812912 h 2233050"/>
                <a:gd name="connsiteX19-167" fmla="*/ 1906742 w 2262025"/>
                <a:gd name="connsiteY19-168" fmla="*/ 1942308 h 2233050"/>
                <a:gd name="connsiteX20-169" fmla="*/ 1760092 w 2262025"/>
                <a:gd name="connsiteY20-170" fmla="*/ 2183847 h 2233050"/>
                <a:gd name="connsiteX21-171" fmla="*/ 1458168 w 2262025"/>
                <a:gd name="connsiteY21-172" fmla="*/ 2218354 h 2233050"/>
                <a:gd name="connsiteX22-173" fmla="*/ 1208002 w 2262025"/>
                <a:gd name="connsiteY22-174" fmla="*/ 2002693 h 2233050"/>
                <a:gd name="connsiteX23-175" fmla="*/ 1113112 w 2262025"/>
                <a:gd name="connsiteY23-176" fmla="*/ 1709395 h 2233050"/>
                <a:gd name="connsiteX24-177" fmla="*/ 1000968 w 2262025"/>
                <a:gd name="connsiteY24-178" fmla="*/ 2140716 h 2233050"/>
                <a:gd name="connsiteX25-179" fmla="*/ 526515 w 2262025"/>
                <a:gd name="connsiteY25-180" fmla="*/ 2132089 h 2233050"/>
                <a:gd name="connsiteX26-181" fmla="*/ 466131 w 2262025"/>
                <a:gd name="connsiteY26-182" fmla="*/ 1959561 h 2233050"/>
                <a:gd name="connsiteX27-183" fmla="*/ 138327 w 2262025"/>
                <a:gd name="connsiteY27-184" fmla="*/ 1812912 h 2233050"/>
                <a:gd name="connsiteX28-185" fmla="*/ 302229 w 2262025"/>
                <a:gd name="connsiteY28-186" fmla="*/ 1355712 h 2233050"/>
                <a:gd name="connsiteX29-187" fmla="*/ 155580 w 2262025"/>
                <a:gd name="connsiteY29-188" fmla="*/ 1321206 h 2233050"/>
                <a:gd name="connsiteX30-189" fmla="*/ 304 w 2262025"/>
                <a:gd name="connsiteY30-190" fmla="*/ 1019282 h 2233050"/>
                <a:gd name="connsiteX31-191" fmla="*/ 129700 w 2262025"/>
                <a:gd name="connsiteY31-192" fmla="*/ 786368 h 2233050"/>
                <a:gd name="connsiteX0-193" fmla="*/ 129700 w 2262025"/>
                <a:gd name="connsiteY0-194" fmla="*/ 786368 h 2238369"/>
                <a:gd name="connsiteX1-195" fmla="*/ 86568 w 2262025"/>
                <a:gd name="connsiteY1-196" fmla="*/ 562082 h 2238369"/>
                <a:gd name="connsiteX2-197" fmla="*/ 276349 w 2262025"/>
                <a:gd name="connsiteY2-198" fmla="*/ 424059 h 2238369"/>
                <a:gd name="connsiteX3-199" fmla="*/ 690417 w 2262025"/>
                <a:gd name="connsiteY3-200" fmla="*/ 424059 h 2238369"/>
                <a:gd name="connsiteX4-201" fmla="*/ 724923 w 2262025"/>
                <a:gd name="connsiteY4-202" fmla="*/ 320542 h 2238369"/>
                <a:gd name="connsiteX5-203" fmla="*/ 768055 w 2262025"/>
                <a:gd name="connsiteY5-204" fmla="*/ 165267 h 2238369"/>
                <a:gd name="connsiteX6-205" fmla="*/ 1026848 w 2262025"/>
                <a:gd name="connsiteY6-206" fmla="*/ 35870 h 2238369"/>
                <a:gd name="connsiteX7-207" fmla="*/ 1199376 w 2262025"/>
                <a:gd name="connsiteY7-208" fmla="*/ 35870 h 2238369"/>
                <a:gd name="connsiteX8-209" fmla="*/ 1406410 w 2262025"/>
                <a:gd name="connsiteY8-210" fmla="*/ 9991 h 2238369"/>
                <a:gd name="connsiteX9-211" fmla="*/ 1673829 w 2262025"/>
                <a:gd name="connsiteY9-212" fmla="*/ 225651 h 2238369"/>
                <a:gd name="connsiteX10-213" fmla="*/ 1699708 w 2262025"/>
                <a:gd name="connsiteY10-214" fmla="*/ 458565 h 2238369"/>
                <a:gd name="connsiteX11-215" fmla="*/ 1880863 w 2262025"/>
                <a:gd name="connsiteY11-216" fmla="*/ 424059 h 2238369"/>
                <a:gd name="connsiteX12-217" fmla="*/ 2156908 w 2262025"/>
                <a:gd name="connsiteY12-218" fmla="*/ 639719 h 2238369"/>
                <a:gd name="connsiteX13-219" fmla="*/ 2113776 w 2262025"/>
                <a:gd name="connsiteY13-220" fmla="*/ 786368 h 2238369"/>
                <a:gd name="connsiteX14-221" fmla="*/ 2225919 w 2262025"/>
                <a:gd name="connsiteY14-222" fmla="*/ 846753 h 2238369"/>
                <a:gd name="connsiteX15-223" fmla="*/ 2243172 w 2262025"/>
                <a:gd name="connsiteY15-224" fmla="*/ 1200436 h 2238369"/>
                <a:gd name="connsiteX16-225" fmla="*/ 1975753 w 2262025"/>
                <a:gd name="connsiteY16-226" fmla="*/ 1390217 h 2238369"/>
                <a:gd name="connsiteX17-227" fmla="*/ 2087897 w 2262025"/>
                <a:gd name="connsiteY17-228" fmla="*/ 1536867 h 2238369"/>
                <a:gd name="connsiteX18-229" fmla="*/ 2096523 w 2262025"/>
                <a:gd name="connsiteY18-230" fmla="*/ 1812912 h 2238369"/>
                <a:gd name="connsiteX19-231" fmla="*/ 1906742 w 2262025"/>
                <a:gd name="connsiteY19-232" fmla="*/ 1942308 h 2238369"/>
                <a:gd name="connsiteX20-233" fmla="*/ 1760092 w 2262025"/>
                <a:gd name="connsiteY20-234" fmla="*/ 2183847 h 2238369"/>
                <a:gd name="connsiteX21-235" fmla="*/ 1458168 w 2262025"/>
                <a:gd name="connsiteY21-236" fmla="*/ 2218354 h 2238369"/>
                <a:gd name="connsiteX22-237" fmla="*/ 1208002 w 2262025"/>
                <a:gd name="connsiteY22-238" fmla="*/ 2002693 h 2238369"/>
                <a:gd name="connsiteX23-239" fmla="*/ 1113112 w 2262025"/>
                <a:gd name="connsiteY23-240" fmla="*/ 1709395 h 2238369"/>
                <a:gd name="connsiteX24-241" fmla="*/ 1000968 w 2262025"/>
                <a:gd name="connsiteY24-242" fmla="*/ 2140716 h 2238369"/>
                <a:gd name="connsiteX25-243" fmla="*/ 586900 w 2262025"/>
                <a:gd name="connsiteY25-244" fmla="*/ 2226979 h 2238369"/>
                <a:gd name="connsiteX26-245" fmla="*/ 466131 w 2262025"/>
                <a:gd name="connsiteY26-246" fmla="*/ 1959561 h 2238369"/>
                <a:gd name="connsiteX27-247" fmla="*/ 138327 w 2262025"/>
                <a:gd name="connsiteY27-248" fmla="*/ 1812912 h 2238369"/>
                <a:gd name="connsiteX28-249" fmla="*/ 302229 w 2262025"/>
                <a:gd name="connsiteY28-250" fmla="*/ 1355712 h 2238369"/>
                <a:gd name="connsiteX29-251" fmla="*/ 155580 w 2262025"/>
                <a:gd name="connsiteY29-252" fmla="*/ 1321206 h 2238369"/>
                <a:gd name="connsiteX30-253" fmla="*/ 304 w 2262025"/>
                <a:gd name="connsiteY30-254" fmla="*/ 1019282 h 2238369"/>
                <a:gd name="connsiteX31-255" fmla="*/ 129700 w 2262025"/>
                <a:gd name="connsiteY31-256" fmla="*/ 786368 h 2238369"/>
                <a:gd name="connsiteX0-257" fmla="*/ 129700 w 2262025"/>
                <a:gd name="connsiteY0-258" fmla="*/ 786368 h 2234757"/>
                <a:gd name="connsiteX1-259" fmla="*/ 86568 w 2262025"/>
                <a:gd name="connsiteY1-260" fmla="*/ 562082 h 2234757"/>
                <a:gd name="connsiteX2-261" fmla="*/ 276349 w 2262025"/>
                <a:gd name="connsiteY2-262" fmla="*/ 424059 h 2234757"/>
                <a:gd name="connsiteX3-263" fmla="*/ 690417 w 2262025"/>
                <a:gd name="connsiteY3-264" fmla="*/ 424059 h 2234757"/>
                <a:gd name="connsiteX4-265" fmla="*/ 724923 w 2262025"/>
                <a:gd name="connsiteY4-266" fmla="*/ 320542 h 2234757"/>
                <a:gd name="connsiteX5-267" fmla="*/ 768055 w 2262025"/>
                <a:gd name="connsiteY5-268" fmla="*/ 165267 h 2234757"/>
                <a:gd name="connsiteX6-269" fmla="*/ 1026848 w 2262025"/>
                <a:gd name="connsiteY6-270" fmla="*/ 35870 h 2234757"/>
                <a:gd name="connsiteX7-271" fmla="*/ 1199376 w 2262025"/>
                <a:gd name="connsiteY7-272" fmla="*/ 35870 h 2234757"/>
                <a:gd name="connsiteX8-273" fmla="*/ 1406410 w 2262025"/>
                <a:gd name="connsiteY8-274" fmla="*/ 9991 h 2234757"/>
                <a:gd name="connsiteX9-275" fmla="*/ 1673829 w 2262025"/>
                <a:gd name="connsiteY9-276" fmla="*/ 225651 h 2234757"/>
                <a:gd name="connsiteX10-277" fmla="*/ 1699708 w 2262025"/>
                <a:gd name="connsiteY10-278" fmla="*/ 458565 h 2234757"/>
                <a:gd name="connsiteX11-279" fmla="*/ 1880863 w 2262025"/>
                <a:gd name="connsiteY11-280" fmla="*/ 424059 h 2234757"/>
                <a:gd name="connsiteX12-281" fmla="*/ 2156908 w 2262025"/>
                <a:gd name="connsiteY12-282" fmla="*/ 639719 h 2234757"/>
                <a:gd name="connsiteX13-283" fmla="*/ 2113776 w 2262025"/>
                <a:gd name="connsiteY13-284" fmla="*/ 786368 h 2234757"/>
                <a:gd name="connsiteX14-285" fmla="*/ 2225919 w 2262025"/>
                <a:gd name="connsiteY14-286" fmla="*/ 846753 h 2234757"/>
                <a:gd name="connsiteX15-287" fmla="*/ 2243172 w 2262025"/>
                <a:gd name="connsiteY15-288" fmla="*/ 1200436 h 2234757"/>
                <a:gd name="connsiteX16-289" fmla="*/ 1975753 w 2262025"/>
                <a:gd name="connsiteY16-290" fmla="*/ 1390217 h 2234757"/>
                <a:gd name="connsiteX17-291" fmla="*/ 2087897 w 2262025"/>
                <a:gd name="connsiteY17-292" fmla="*/ 1536867 h 2234757"/>
                <a:gd name="connsiteX18-293" fmla="*/ 2096523 w 2262025"/>
                <a:gd name="connsiteY18-294" fmla="*/ 1812912 h 2234757"/>
                <a:gd name="connsiteX19-295" fmla="*/ 1906742 w 2262025"/>
                <a:gd name="connsiteY19-296" fmla="*/ 1942308 h 2234757"/>
                <a:gd name="connsiteX20-297" fmla="*/ 1760092 w 2262025"/>
                <a:gd name="connsiteY20-298" fmla="*/ 2183847 h 2234757"/>
                <a:gd name="connsiteX21-299" fmla="*/ 1458168 w 2262025"/>
                <a:gd name="connsiteY21-300" fmla="*/ 2218354 h 2234757"/>
                <a:gd name="connsiteX22-301" fmla="*/ 1208002 w 2262025"/>
                <a:gd name="connsiteY22-302" fmla="*/ 2002693 h 2234757"/>
                <a:gd name="connsiteX23-303" fmla="*/ 1113112 w 2262025"/>
                <a:gd name="connsiteY23-304" fmla="*/ 1709395 h 2234757"/>
                <a:gd name="connsiteX24-305" fmla="*/ 1000968 w 2262025"/>
                <a:gd name="connsiteY24-306" fmla="*/ 2140716 h 2234757"/>
                <a:gd name="connsiteX25-307" fmla="*/ 586900 w 2262025"/>
                <a:gd name="connsiteY25-308" fmla="*/ 2226979 h 2234757"/>
                <a:gd name="connsiteX26-309" fmla="*/ 466131 w 2262025"/>
                <a:gd name="connsiteY26-310" fmla="*/ 1959561 h 2234757"/>
                <a:gd name="connsiteX27-311" fmla="*/ 138327 w 2262025"/>
                <a:gd name="connsiteY27-312" fmla="*/ 1812912 h 2234757"/>
                <a:gd name="connsiteX28-313" fmla="*/ 302229 w 2262025"/>
                <a:gd name="connsiteY28-314" fmla="*/ 1355712 h 2234757"/>
                <a:gd name="connsiteX29-315" fmla="*/ 155580 w 2262025"/>
                <a:gd name="connsiteY29-316" fmla="*/ 1321206 h 2234757"/>
                <a:gd name="connsiteX30-317" fmla="*/ 304 w 2262025"/>
                <a:gd name="connsiteY30-318" fmla="*/ 1019282 h 2234757"/>
                <a:gd name="connsiteX31-319" fmla="*/ 129700 w 2262025"/>
                <a:gd name="connsiteY31-320" fmla="*/ 786368 h 2234757"/>
                <a:gd name="connsiteX0-321" fmla="*/ 129700 w 2262025"/>
                <a:gd name="connsiteY0-322" fmla="*/ 786368 h 2237156"/>
                <a:gd name="connsiteX1-323" fmla="*/ 86568 w 2262025"/>
                <a:gd name="connsiteY1-324" fmla="*/ 562082 h 2237156"/>
                <a:gd name="connsiteX2-325" fmla="*/ 276349 w 2262025"/>
                <a:gd name="connsiteY2-326" fmla="*/ 424059 h 2237156"/>
                <a:gd name="connsiteX3-327" fmla="*/ 690417 w 2262025"/>
                <a:gd name="connsiteY3-328" fmla="*/ 424059 h 2237156"/>
                <a:gd name="connsiteX4-329" fmla="*/ 724923 w 2262025"/>
                <a:gd name="connsiteY4-330" fmla="*/ 320542 h 2237156"/>
                <a:gd name="connsiteX5-331" fmla="*/ 768055 w 2262025"/>
                <a:gd name="connsiteY5-332" fmla="*/ 165267 h 2237156"/>
                <a:gd name="connsiteX6-333" fmla="*/ 1026848 w 2262025"/>
                <a:gd name="connsiteY6-334" fmla="*/ 35870 h 2237156"/>
                <a:gd name="connsiteX7-335" fmla="*/ 1199376 w 2262025"/>
                <a:gd name="connsiteY7-336" fmla="*/ 35870 h 2237156"/>
                <a:gd name="connsiteX8-337" fmla="*/ 1406410 w 2262025"/>
                <a:gd name="connsiteY8-338" fmla="*/ 9991 h 2237156"/>
                <a:gd name="connsiteX9-339" fmla="*/ 1673829 w 2262025"/>
                <a:gd name="connsiteY9-340" fmla="*/ 225651 h 2237156"/>
                <a:gd name="connsiteX10-341" fmla="*/ 1699708 w 2262025"/>
                <a:gd name="connsiteY10-342" fmla="*/ 458565 h 2237156"/>
                <a:gd name="connsiteX11-343" fmla="*/ 1880863 w 2262025"/>
                <a:gd name="connsiteY11-344" fmla="*/ 424059 h 2237156"/>
                <a:gd name="connsiteX12-345" fmla="*/ 2156908 w 2262025"/>
                <a:gd name="connsiteY12-346" fmla="*/ 639719 h 2237156"/>
                <a:gd name="connsiteX13-347" fmla="*/ 2113776 w 2262025"/>
                <a:gd name="connsiteY13-348" fmla="*/ 786368 h 2237156"/>
                <a:gd name="connsiteX14-349" fmla="*/ 2225919 w 2262025"/>
                <a:gd name="connsiteY14-350" fmla="*/ 846753 h 2237156"/>
                <a:gd name="connsiteX15-351" fmla="*/ 2243172 w 2262025"/>
                <a:gd name="connsiteY15-352" fmla="*/ 1200436 h 2237156"/>
                <a:gd name="connsiteX16-353" fmla="*/ 1975753 w 2262025"/>
                <a:gd name="connsiteY16-354" fmla="*/ 1390217 h 2237156"/>
                <a:gd name="connsiteX17-355" fmla="*/ 2087897 w 2262025"/>
                <a:gd name="connsiteY17-356" fmla="*/ 1536867 h 2237156"/>
                <a:gd name="connsiteX18-357" fmla="*/ 2096523 w 2262025"/>
                <a:gd name="connsiteY18-358" fmla="*/ 1812912 h 2237156"/>
                <a:gd name="connsiteX19-359" fmla="*/ 1906742 w 2262025"/>
                <a:gd name="connsiteY19-360" fmla="*/ 1942308 h 2237156"/>
                <a:gd name="connsiteX20-361" fmla="*/ 1760092 w 2262025"/>
                <a:gd name="connsiteY20-362" fmla="*/ 2183847 h 2237156"/>
                <a:gd name="connsiteX21-363" fmla="*/ 1458168 w 2262025"/>
                <a:gd name="connsiteY21-364" fmla="*/ 2218354 h 2237156"/>
                <a:gd name="connsiteX22-365" fmla="*/ 1208002 w 2262025"/>
                <a:gd name="connsiteY22-366" fmla="*/ 2002693 h 2237156"/>
                <a:gd name="connsiteX23-367" fmla="*/ 1113112 w 2262025"/>
                <a:gd name="connsiteY23-368" fmla="*/ 1709395 h 2237156"/>
                <a:gd name="connsiteX24-369" fmla="*/ 1000968 w 2262025"/>
                <a:gd name="connsiteY24-370" fmla="*/ 2140716 h 2237156"/>
                <a:gd name="connsiteX25-371" fmla="*/ 586900 w 2262025"/>
                <a:gd name="connsiteY25-372" fmla="*/ 2226979 h 2237156"/>
                <a:gd name="connsiteX26-373" fmla="*/ 431625 w 2262025"/>
                <a:gd name="connsiteY26-374" fmla="*/ 1976814 h 2237156"/>
                <a:gd name="connsiteX27-375" fmla="*/ 138327 w 2262025"/>
                <a:gd name="connsiteY27-376" fmla="*/ 1812912 h 2237156"/>
                <a:gd name="connsiteX28-377" fmla="*/ 302229 w 2262025"/>
                <a:gd name="connsiteY28-378" fmla="*/ 1355712 h 2237156"/>
                <a:gd name="connsiteX29-379" fmla="*/ 155580 w 2262025"/>
                <a:gd name="connsiteY29-380" fmla="*/ 1321206 h 2237156"/>
                <a:gd name="connsiteX30-381" fmla="*/ 304 w 2262025"/>
                <a:gd name="connsiteY30-382" fmla="*/ 1019282 h 2237156"/>
                <a:gd name="connsiteX31-383" fmla="*/ 129700 w 2262025"/>
                <a:gd name="connsiteY31-384" fmla="*/ 786368 h 2237156"/>
                <a:gd name="connsiteX0-385" fmla="*/ 129700 w 2262025"/>
                <a:gd name="connsiteY0-386" fmla="*/ 786368 h 2237156"/>
                <a:gd name="connsiteX1-387" fmla="*/ 86568 w 2262025"/>
                <a:gd name="connsiteY1-388" fmla="*/ 562082 h 2237156"/>
                <a:gd name="connsiteX2-389" fmla="*/ 276349 w 2262025"/>
                <a:gd name="connsiteY2-390" fmla="*/ 424059 h 2237156"/>
                <a:gd name="connsiteX3-391" fmla="*/ 690417 w 2262025"/>
                <a:gd name="connsiteY3-392" fmla="*/ 424059 h 2237156"/>
                <a:gd name="connsiteX4-393" fmla="*/ 724923 w 2262025"/>
                <a:gd name="connsiteY4-394" fmla="*/ 320542 h 2237156"/>
                <a:gd name="connsiteX5-395" fmla="*/ 768055 w 2262025"/>
                <a:gd name="connsiteY5-396" fmla="*/ 165267 h 2237156"/>
                <a:gd name="connsiteX6-397" fmla="*/ 1026848 w 2262025"/>
                <a:gd name="connsiteY6-398" fmla="*/ 35870 h 2237156"/>
                <a:gd name="connsiteX7-399" fmla="*/ 1199376 w 2262025"/>
                <a:gd name="connsiteY7-400" fmla="*/ 35870 h 2237156"/>
                <a:gd name="connsiteX8-401" fmla="*/ 1406410 w 2262025"/>
                <a:gd name="connsiteY8-402" fmla="*/ 9991 h 2237156"/>
                <a:gd name="connsiteX9-403" fmla="*/ 1673829 w 2262025"/>
                <a:gd name="connsiteY9-404" fmla="*/ 225651 h 2237156"/>
                <a:gd name="connsiteX10-405" fmla="*/ 1699708 w 2262025"/>
                <a:gd name="connsiteY10-406" fmla="*/ 458565 h 2237156"/>
                <a:gd name="connsiteX11-407" fmla="*/ 1880863 w 2262025"/>
                <a:gd name="connsiteY11-408" fmla="*/ 424059 h 2237156"/>
                <a:gd name="connsiteX12-409" fmla="*/ 2156908 w 2262025"/>
                <a:gd name="connsiteY12-410" fmla="*/ 639719 h 2237156"/>
                <a:gd name="connsiteX13-411" fmla="*/ 2113776 w 2262025"/>
                <a:gd name="connsiteY13-412" fmla="*/ 786368 h 2237156"/>
                <a:gd name="connsiteX14-413" fmla="*/ 2225919 w 2262025"/>
                <a:gd name="connsiteY14-414" fmla="*/ 846753 h 2237156"/>
                <a:gd name="connsiteX15-415" fmla="*/ 2243172 w 2262025"/>
                <a:gd name="connsiteY15-416" fmla="*/ 1200436 h 2237156"/>
                <a:gd name="connsiteX16-417" fmla="*/ 1975753 w 2262025"/>
                <a:gd name="connsiteY16-418" fmla="*/ 1390217 h 2237156"/>
                <a:gd name="connsiteX17-419" fmla="*/ 2087897 w 2262025"/>
                <a:gd name="connsiteY17-420" fmla="*/ 1536867 h 2237156"/>
                <a:gd name="connsiteX18-421" fmla="*/ 2096523 w 2262025"/>
                <a:gd name="connsiteY18-422" fmla="*/ 1812912 h 2237156"/>
                <a:gd name="connsiteX19-423" fmla="*/ 1906742 w 2262025"/>
                <a:gd name="connsiteY19-424" fmla="*/ 1942308 h 2237156"/>
                <a:gd name="connsiteX20-425" fmla="*/ 1760092 w 2262025"/>
                <a:gd name="connsiteY20-426" fmla="*/ 2183847 h 2237156"/>
                <a:gd name="connsiteX21-427" fmla="*/ 1458168 w 2262025"/>
                <a:gd name="connsiteY21-428" fmla="*/ 2218354 h 2237156"/>
                <a:gd name="connsiteX22-429" fmla="*/ 1208002 w 2262025"/>
                <a:gd name="connsiteY22-430" fmla="*/ 2002693 h 2237156"/>
                <a:gd name="connsiteX23-431" fmla="*/ 1113112 w 2262025"/>
                <a:gd name="connsiteY23-432" fmla="*/ 1709395 h 2237156"/>
                <a:gd name="connsiteX24-433" fmla="*/ 1000968 w 2262025"/>
                <a:gd name="connsiteY24-434" fmla="*/ 2140716 h 2237156"/>
                <a:gd name="connsiteX25-435" fmla="*/ 586900 w 2262025"/>
                <a:gd name="connsiteY25-436" fmla="*/ 2226979 h 2237156"/>
                <a:gd name="connsiteX26-437" fmla="*/ 431625 w 2262025"/>
                <a:gd name="connsiteY26-438" fmla="*/ 1976814 h 2237156"/>
                <a:gd name="connsiteX27-439" fmla="*/ 138327 w 2262025"/>
                <a:gd name="connsiteY27-440" fmla="*/ 1812912 h 2237156"/>
                <a:gd name="connsiteX28-441" fmla="*/ 302229 w 2262025"/>
                <a:gd name="connsiteY28-442" fmla="*/ 1355712 h 2237156"/>
                <a:gd name="connsiteX29-443" fmla="*/ 155580 w 2262025"/>
                <a:gd name="connsiteY29-444" fmla="*/ 1321206 h 2237156"/>
                <a:gd name="connsiteX30-445" fmla="*/ 304 w 2262025"/>
                <a:gd name="connsiteY30-446" fmla="*/ 1019282 h 2237156"/>
                <a:gd name="connsiteX31-447" fmla="*/ 129700 w 2262025"/>
                <a:gd name="connsiteY31-448" fmla="*/ 786368 h 2237156"/>
                <a:gd name="connsiteX0-449" fmla="*/ 129700 w 2262025"/>
                <a:gd name="connsiteY0-450" fmla="*/ 786368 h 2237156"/>
                <a:gd name="connsiteX1-451" fmla="*/ 86568 w 2262025"/>
                <a:gd name="connsiteY1-452" fmla="*/ 562082 h 2237156"/>
                <a:gd name="connsiteX2-453" fmla="*/ 276349 w 2262025"/>
                <a:gd name="connsiteY2-454" fmla="*/ 424059 h 2237156"/>
                <a:gd name="connsiteX3-455" fmla="*/ 690417 w 2262025"/>
                <a:gd name="connsiteY3-456" fmla="*/ 424059 h 2237156"/>
                <a:gd name="connsiteX4-457" fmla="*/ 724923 w 2262025"/>
                <a:gd name="connsiteY4-458" fmla="*/ 320542 h 2237156"/>
                <a:gd name="connsiteX5-459" fmla="*/ 768055 w 2262025"/>
                <a:gd name="connsiteY5-460" fmla="*/ 165267 h 2237156"/>
                <a:gd name="connsiteX6-461" fmla="*/ 1026848 w 2262025"/>
                <a:gd name="connsiteY6-462" fmla="*/ 35870 h 2237156"/>
                <a:gd name="connsiteX7-463" fmla="*/ 1199376 w 2262025"/>
                <a:gd name="connsiteY7-464" fmla="*/ 35870 h 2237156"/>
                <a:gd name="connsiteX8-465" fmla="*/ 1406410 w 2262025"/>
                <a:gd name="connsiteY8-466" fmla="*/ 9991 h 2237156"/>
                <a:gd name="connsiteX9-467" fmla="*/ 1673829 w 2262025"/>
                <a:gd name="connsiteY9-468" fmla="*/ 225651 h 2237156"/>
                <a:gd name="connsiteX10-469" fmla="*/ 1699708 w 2262025"/>
                <a:gd name="connsiteY10-470" fmla="*/ 458565 h 2237156"/>
                <a:gd name="connsiteX11-471" fmla="*/ 1880863 w 2262025"/>
                <a:gd name="connsiteY11-472" fmla="*/ 424059 h 2237156"/>
                <a:gd name="connsiteX12-473" fmla="*/ 2156908 w 2262025"/>
                <a:gd name="connsiteY12-474" fmla="*/ 639719 h 2237156"/>
                <a:gd name="connsiteX13-475" fmla="*/ 2113776 w 2262025"/>
                <a:gd name="connsiteY13-476" fmla="*/ 786368 h 2237156"/>
                <a:gd name="connsiteX14-477" fmla="*/ 2225919 w 2262025"/>
                <a:gd name="connsiteY14-478" fmla="*/ 846753 h 2237156"/>
                <a:gd name="connsiteX15-479" fmla="*/ 2243172 w 2262025"/>
                <a:gd name="connsiteY15-480" fmla="*/ 1200436 h 2237156"/>
                <a:gd name="connsiteX16-481" fmla="*/ 1975753 w 2262025"/>
                <a:gd name="connsiteY16-482" fmla="*/ 1390217 h 2237156"/>
                <a:gd name="connsiteX17-483" fmla="*/ 2087897 w 2262025"/>
                <a:gd name="connsiteY17-484" fmla="*/ 1536867 h 2237156"/>
                <a:gd name="connsiteX18-485" fmla="*/ 2096523 w 2262025"/>
                <a:gd name="connsiteY18-486" fmla="*/ 1812912 h 2237156"/>
                <a:gd name="connsiteX19-487" fmla="*/ 1906742 w 2262025"/>
                <a:gd name="connsiteY19-488" fmla="*/ 1942308 h 2237156"/>
                <a:gd name="connsiteX20-489" fmla="*/ 1760092 w 2262025"/>
                <a:gd name="connsiteY20-490" fmla="*/ 2183847 h 2237156"/>
                <a:gd name="connsiteX21-491" fmla="*/ 1458168 w 2262025"/>
                <a:gd name="connsiteY21-492" fmla="*/ 2218354 h 2237156"/>
                <a:gd name="connsiteX22-493" fmla="*/ 1208002 w 2262025"/>
                <a:gd name="connsiteY22-494" fmla="*/ 2002693 h 2237156"/>
                <a:gd name="connsiteX23-495" fmla="*/ 1113112 w 2262025"/>
                <a:gd name="connsiteY23-496" fmla="*/ 1709395 h 2237156"/>
                <a:gd name="connsiteX24-497" fmla="*/ 1000968 w 2262025"/>
                <a:gd name="connsiteY24-498" fmla="*/ 2140716 h 2237156"/>
                <a:gd name="connsiteX25-499" fmla="*/ 586900 w 2262025"/>
                <a:gd name="connsiteY25-500" fmla="*/ 2226979 h 2237156"/>
                <a:gd name="connsiteX26-501" fmla="*/ 431625 w 2262025"/>
                <a:gd name="connsiteY26-502" fmla="*/ 1976814 h 2237156"/>
                <a:gd name="connsiteX27-503" fmla="*/ 138327 w 2262025"/>
                <a:gd name="connsiteY27-504" fmla="*/ 1812912 h 2237156"/>
                <a:gd name="connsiteX28-505" fmla="*/ 302229 w 2262025"/>
                <a:gd name="connsiteY28-506" fmla="*/ 1355712 h 2237156"/>
                <a:gd name="connsiteX29-507" fmla="*/ 155580 w 2262025"/>
                <a:gd name="connsiteY29-508" fmla="*/ 1321206 h 2237156"/>
                <a:gd name="connsiteX30-509" fmla="*/ 304 w 2262025"/>
                <a:gd name="connsiteY30-510" fmla="*/ 1019282 h 2237156"/>
                <a:gd name="connsiteX31-511" fmla="*/ 129700 w 2262025"/>
                <a:gd name="connsiteY31-512" fmla="*/ 786368 h 2237156"/>
                <a:gd name="connsiteX0-513" fmla="*/ 129700 w 2262025"/>
                <a:gd name="connsiteY0-514" fmla="*/ 786368 h 2237156"/>
                <a:gd name="connsiteX1-515" fmla="*/ 86568 w 2262025"/>
                <a:gd name="connsiteY1-516" fmla="*/ 562082 h 2237156"/>
                <a:gd name="connsiteX2-517" fmla="*/ 276349 w 2262025"/>
                <a:gd name="connsiteY2-518" fmla="*/ 424059 h 2237156"/>
                <a:gd name="connsiteX3-519" fmla="*/ 690417 w 2262025"/>
                <a:gd name="connsiteY3-520" fmla="*/ 424059 h 2237156"/>
                <a:gd name="connsiteX4-521" fmla="*/ 724923 w 2262025"/>
                <a:gd name="connsiteY4-522" fmla="*/ 320542 h 2237156"/>
                <a:gd name="connsiteX5-523" fmla="*/ 768055 w 2262025"/>
                <a:gd name="connsiteY5-524" fmla="*/ 165267 h 2237156"/>
                <a:gd name="connsiteX6-525" fmla="*/ 1026848 w 2262025"/>
                <a:gd name="connsiteY6-526" fmla="*/ 35870 h 2237156"/>
                <a:gd name="connsiteX7-527" fmla="*/ 1199376 w 2262025"/>
                <a:gd name="connsiteY7-528" fmla="*/ 35870 h 2237156"/>
                <a:gd name="connsiteX8-529" fmla="*/ 1406410 w 2262025"/>
                <a:gd name="connsiteY8-530" fmla="*/ 9991 h 2237156"/>
                <a:gd name="connsiteX9-531" fmla="*/ 1673829 w 2262025"/>
                <a:gd name="connsiteY9-532" fmla="*/ 225651 h 2237156"/>
                <a:gd name="connsiteX10-533" fmla="*/ 1699708 w 2262025"/>
                <a:gd name="connsiteY10-534" fmla="*/ 458565 h 2237156"/>
                <a:gd name="connsiteX11-535" fmla="*/ 1880863 w 2262025"/>
                <a:gd name="connsiteY11-536" fmla="*/ 424059 h 2237156"/>
                <a:gd name="connsiteX12-537" fmla="*/ 2156908 w 2262025"/>
                <a:gd name="connsiteY12-538" fmla="*/ 639719 h 2237156"/>
                <a:gd name="connsiteX13-539" fmla="*/ 2113776 w 2262025"/>
                <a:gd name="connsiteY13-540" fmla="*/ 786368 h 2237156"/>
                <a:gd name="connsiteX14-541" fmla="*/ 2225919 w 2262025"/>
                <a:gd name="connsiteY14-542" fmla="*/ 846753 h 2237156"/>
                <a:gd name="connsiteX15-543" fmla="*/ 2243172 w 2262025"/>
                <a:gd name="connsiteY15-544" fmla="*/ 1200436 h 2237156"/>
                <a:gd name="connsiteX16-545" fmla="*/ 1975753 w 2262025"/>
                <a:gd name="connsiteY16-546" fmla="*/ 1390217 h 2237156"/>
                <a:gd name="connsiteX17-547" fmla="*/ 2087897 w 2262025"/>
                <a:gd name="connsiteY17-548" fmla="*/ 1536867 h 2237156"/>
                <a:gd name="connsiteX18-549" fmla="*/ 2096523 w 2262025"/>
                <a:gd name="connsiteY18-550" fmla="*/ 1812912 h 2237156"/>
                <a:gd name="connsiteX19-551" fmla="*/ 1906742 w 2262025"/>
                <a:gd name="connsiteY19-552" fmla="*/ 1942308 h 2237156"/>
                <a:gd name="connsiteX20-553" fmla="*/ 1760092 w 2262025"/>
                <a:gd name="connsiteY20-554" fmla="*/ 2183847 h 2237156"/>
                <a:gd name="connsiteX21-555" fmla="*/ 1458168 w 2262025"/>
                <a:gd name="connsiteY21-556" fmla="*/ 2218354 h 2237156"/>
                <a:gd name="connsiteX22-557" fmla="*/ 1208002 w 2262025"/>
                <a:gd name="connsiteY22-558" fmla="*/ 2002693 h 2237156"/>
                <a:gd name="connsiteX23-559" fmla="*/ 1113112 w 2262025"/>
                <a:gd name="connsiteY23-560" fmla="*/ 1709395 h 2237156"/>
                <a:gd name="connsiteX24-561" fmla="*/ 1000968 w 2262025"/>
                <a:gd name="connsiteY24-562" fmla="*/ 2140716 h 2237156"/>
                <a:gd name="connsiteX25-563" fmla="*/ 586900 w 2262025"/>
                <a:gd name="connsiteY25-564" fmla="*/ 2226979 h 2237156"/>
                <a:gd name="connsiteX26-565" fmla="*/ 431625 w 2262025"/>
                <a:gd name="connsiteY26-566" fmla="*/ 1976814 h 2237156"/>
                <a:gd name="connsiteX27-567" fmla="*/ 138327 w 2262025"/>
                <a:gd name="connsiteY27-568" fmla="*/ 1812912 h 2237156"/>
                <a:gd name="connsiteX28-569" fmla="*/ 302229 w 2262025"/>
                <a:gd name="connsiteY28-570" fmla="*/ 1355712 h 2237156"/>
                <a:gd name="connsiteX29-571" fmla="*/ 155580 w 2262025"/>
                <a:gd name="connsiteY29-572" fmla="*/ 1321206 h 2237156"/>
                <a:gd name="connsiteX30-573" fmla="*/ 304 w 2262025"/>
                <a:gd name="connsiteY30-574" fmla="*/ 1019282 h 2237156"/>
                <a:gd name="connsiteX31-575" fmla="*/ 129700 w 2262025"/>
                <a:gd name="connsiteY31-576" fmla="*/ 786368 h 2237156"/>
                <a:gd name="connsiteX0-577" fmla="*/ 129625 w 2261950"/>
                <a:gd name="connsiteY0-578" fmla="*/ 786368 h 2237156"/>
                <a:gd name="connsiteX1-579" fmla="*/ 86493 w 2261950"/>
                <a:gd name="connsiteY1-580" fmla="*/ 562082 h 2237156"/>
                <a:gd name="connsiteX2-581" fmla="*/ 276274 w 2261950"/>
                <a:gd name="connsiteY2-582" fmla="*/ 424059 h 2237156"/>
                <a:gd name="connsiteX3-583" fmla="*/ 690342 w 2261950"/>
                <a:gd name="connsiteY3-584" fmla="*/ 424059 h 2237156"/>
                <a:gd name="connsiteX4-585" fmla="*/ 724848 w 2261950"/>
                <a:gd name="connsiteY4-586" fmla="*/ 320542 h 2237156"/>
                <a:gd name="connsiteX5-587" fmla="*/ 767980 w 2261950"/>
                <a:gd name="connsiteY5-588" fmla="*/ 165267 h 2237156"/>
                <a:gd name="connsiteX6-589" fmla="*/ 1026773 w 2261950"/>
                <a:gd name="connsiteY6-590" fmla="*/ 35870 h 2237156"/>
                <a:gd name="connsiteX7-591" fmla="*/ 1199301 w 2261950"/>
                <a:gd name="connsiteY7-592" fmla="*/ 35870 h 2237156"/>
                <a:gd name="connsiteX8-593" fmla="*/ 1406335 w 2261950"/>
                <a:gd name="connsiteY8-594" fmla="*/ 9991 h 2237156"/>
                <a:gd name="connsiteX9-595" fmla="*/ 1673754 w 2261950"/>
                <a:gd name="connsiteY9-596" fmla="*/ 225651 h 2237156"/>
                <a:gd name="connsiteX10-597" fmla="*/ 1699633 w 2261950"/>
                <a:gd name="connsiteY10-598" fmla="*/ 458565 h 2237156"/>
                <a:gd name="connsiteX11-599" fmla="*/ 1880788 w 2261950"/>
                <a:gd name="connsiteY11-600" fmla="*/ 424059 h 2237156"/>
                <a:gd name="connsiteX12-601" fmla="*/ 2156833 w 2261950"/>
                <a:gd name="connsiteY12-602" fmla="*/ 639719 h 2237156"/>
                <a:gd name="connsiteX13-603" fmla="*/ 2113701 w 2261950"/>
                <a:gd name="connsiteY13-604" fmla="*/ 786368 h 2237156"/>
                <a:gd name="connsiteX14-605" fmla="*/ 2225844 w 2261950"/>
                <a:gd name="connsiteY14-606" fmla="*/ 846753 h 2237156"/>
                <a:gd name="connsiteX15-607" fmla="*/ 2243097 w 2261950"/>
                <a:gd name="connsiteY15-608" fmla="*/ 1200436 h 2237156"/>
                <a:gd name="connsiteX16-609" fmla="*/ 1975678 w 2261950"/>
                <a:gd name="connsiteY16-610" fmla="*/ 1390217 h 2237156"/>
                <a:gd name="connsiteX17-611" fmla="*/ 2087822 w 2261950"/>
                <a:gd name="connsiteY17-612" fmla="*/ 1536867 h 2237156"/>
                <a:gd name="connsiteX18-613" fmla="*/ 2096448 w 2261950"/>
                <a:gd name="connsiteY18-614" fmla="*/ 1812912 h 2237156"/>
                <a:gd name="connsiteX19-615" fmla="*/ 1906667 w 2261950"/>
                <a:gd name="connsiteY19-616" fmla="*/ 1942308 h 2237156"/>
                <a:gd name="connsiteX20-617" fmla="*/ 1760017 w 2261950"/>
                <a:gd name="connsiteY20-618" fmla="*/ 2183847 h 2237156"/>
                <a:gd name="connsiteX21-619" fmla="*/ 1458093 w 2261950"/>
                <a:gd name="connsiteY21-620" fmla="*/ 2218354 h 2237156"/>
                <a:gd name="connsiteX22-621" fmla="*/ 1207927 w 2261950"/>
                <a:gd name="connsiteY22-622" fmla="*/ 2002693 h 2237156"/>
                <a:gd name="connsiteX23-623" fmla="*/ 1113037 w 2261950"/>
                <a:gd name="connsiteY23-624" fmla="*/ 1709395 h 2237156"/>
                <a:gd name="connsiteX24-625" fmla="*/ 1000893 w 2261950"/>
                <a:gd name="connsiteY24-626" fmla="*/ 2140716 h 2237156"/>
                <a:gd name="connsiteX25-627" fmla="*/ 586825 w 2261950"/>
                <a:gd name="connsiteY25-628" fmla="*/ 2226979 h 2237156"/>
                <a:gd name="connsiteX26-629" fmla="*/ 431550 w 2261950"/>
                <a:gd name="connsiteY26-630" fmla="*/ 1976814 h 2237156"/>
                <a:gd name="connsiteX27-631" fmla="*/ 138252 w 2261950"/>
                <a:gd name="connsiteY27-632" fmla="*/ 1812912 h 2237156"/>
                <a:gd name="connsiteX28-633" fmla="*/ 302154 w 2261950"/>
                <a:gd name="connsiteY28-634" fmla="*/ 1355712 h 2237156"/>
                <a:gd name="connsiteX29-635" fmla="*/ 103746 w 2261950"/>
                <a:gd name="connsiteY29-636" fmla="*/ 1321206 h 2237156"/>
                <a:gd name="connsiteX30-637" fmla="*/ 229 w 2261950"/>
                <a:gd name="connsiteY30-638" fmla="*/ 1019282 h 2237156"/>
                <a:gd name="connsiteX31-639" fmla="*/ 129625 w 2261950"/>
                <a:gd name="connsiteY31-640" fmla="*/ 786368 h 2237156"/>
                <a:gd name="connsiteX0-641" fmla="*/ 129625 w 2261950"/>
                <a:gd name="connsiteY0-642" fmla="*/ 786368 h 2237156"/>
                <a:gd name="connsiteX1-643" fmla="*/ 86493 w 2261950"/>
                <a:gd name="connsiteY1-644" fmla="*/ 562082 h 2237156"/>
                <a:gd name="connsiteX2-645" fmla="*/ 276274 w 2261950"/>
                <a:gd name="connsiteY2-646" fmla="*/ 424059 h 2237156"/>
                <a:gd name="connsiteX3-647" fmla="*/ 690342 w 2261950"/>
                <a:gd name="connsiteY3-648" fmla="*/ 424059 h 2237156"/>
                <a:gd name="connsiteX4-649" fmla="*/ 724848 w 2261950"/>
                <a:gd name="connsiteY4-650" fmla="*/ 320542 h 2237156"/>
                <a:gd name="connsiteX5-651" fmla="*/ 767980 w 2261950"/>
                <a:gd name="connsiteY5-652" fmla="*/ 165267 h 2237156"/>
                <a:gd name="connsiteX6-653" fmla="*/ 1026773 w 2261950"/>
                <a:gd name="connsiteY6-654" fmla="*/ 35870 h 2237156"/>
                <a:gd name="connsiteX7-655" fmla="*/ 1199301 w 2261950"/>
                <a:gd name="connsiteY7-656" fmla="*/ 35870 h 2237156"/>
                <a:gd name="connsiteX8-657" fmla="*/ 1406335 w 2261950"/>
                <a:gd name="connsiteY8-658" fmla="*/ 9991 h 2237156"/>
                <a:gd name="connsiteX9-659" fmla="*/ 1673754 w 2261950"/>
                <a:gd name="connsiteY9-660" fmla="*/ 225651 h 2237156"/>
                <a:gd name="connsiteX10-661" fmla="*/ 1699633 w 2261950"/>
                <a:gd name="connsiteY10-662" fmla="*/ 458565 h 2237156"/>
                <a:gd name="connsiteX11-663" fmla="*/ 1880788 w 2261950"/>
                <a:gd name="connsiteY11-664" fmla="*/ 424059 h 2237156"/>
                <a:gd name="connsiteX12-665" fmla="*/ 2156833 w 2261950"/>
                <a:gd name="connsiteY12-666" fmla="*/ 639719 h 2237156"/>
                <a:gd name="connsiteX13-667" fmla="*/ 2113701 w 2261950"/>
                <a:gd name="connsiteY13-668" fmla="*/ 786368 h 2237156"/>
                <a:gd name="connsiteX14-669" fmla="*/ 2225844 w 2261950"/>
                <a:gd name="connsiteY14-670" fmla="*/ 846753 h 2237156"/>
                <a:gd name="connsiteX15-671" fmla="*/ 2243097 w 2261950"/>
                <a:gd name="connsiteY15-672" fmla="*/ 1200436 h 2237156"/>
                <a:gd name="connsiteX16-673" fmla="*/ 1975678 w 2261950"/>
                <a:gd name="connsiteY16-674" fmla="*/ 1390217 h 2237156"/>
                <a:gd name="connsiteX17-675" fmla="*/ 2087822 w 2261950"/>
                <a:gd name="connsiteY17-676" fmla="*/ 1536867 h 2237156"/>
                <a:gd name="connsiteX18-677" fmla="*/ 2096448 w 2261950"/>
                <a:gd name="connsiteY18-678" fmla="*/ 1812912 h 2237156"/>
                <a:gd name="connsiteX19-679" fmla="*/ 1906667 w 2261950"/>
                <a:gd name="connsiteY19-680" fmla="*/ 1942308 h 2237156"/>
                <a:gd name="connsiteX20-681" fmla="*/ 1760017 w 2261950"/>
                <a:gd name="connsiteY20-682" fmla="*/ 2183847 h 2237156"/>
                <a:gd name="connsiteX21-683" fmla="*/ 1458093 w 2261950"/>
                <a:gd name="connsiteY21-684" fmla="*/ 2218354 h 2237156"/>
                <a:gd name="connsiteX22-685" fmla="*/ 1207927 w 2261950"/>
                <a:gd name="connsiteY22-686" fmla="*/ 2002693 h 2237156"/>
                <a:gd name="connsiteX23-687" fmla="*/ 1113037 w 2261950"/>
                <a:gd name="connsiteY23-688" fmla="*/ 1709395 h 2237156"/>
                <a:gd name="connsiteX24-689" fmla="*/ 1000893 w 2261950"/>
                <a:gd name="connsiteY24-690" fmla="*/ 2140716 h 2237156"/>
                <a:gd name="connsiteX25-691" fmla="*/ 586825 w 2261950"/>
                <a:gd name="connsiteY25-692" fmla="*/ 2226979 h 2237156"/>
                <a:gd name="connsiteX26-693" fmla="*/ 431550 w 2261950"/>
                <a:gd name="connsiteY26-694" fmla="*/ 1976814 h 2237156"/>
                <a:gd name="connsiteX27-695" fmla="*/ 138252 w 2261950"/>
                <a:gd name="connsiteY27-696" fmla="*/ 1812912 h 2237156"/>
                <a:gd name="connsiteX28-697" fmla="*/ 302154 w 2261950"/>
                <a:gd name="connsiteY28-698" fmla="*/ 1355712 h 2237156"/>
                <a:gd name="connsiteX29-699" fmla="*/ 103746 w 2261950"/>
                <a:gd name="connsiteY29-700" fmla="*/ 1321206 h 2237156"/>
                <a:gd name="connsiteX30-701" fmla="*/ 229 w 2261950"/>
                <a:gd name="connsiteY30-702" fmla="*/ 1019282 h 2237156"/>
                <a:gd name="connsiteX31-703" fmla="*/ 129625 w 2261950"/>
                <a:gd name="connsiteY31-704" fmla="*/ 786368 h 223715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  <a:cxn ang="0">
                  <a:pos x="connsiteX25-51" y="connsiteY25-52"/>
                </a:cxn>
                <a:cxn ang="0">
                  <a:pos x="connsiteX26-53" y="connsiteY26-54"/>
                </a:cxn>
                <a:cxn ang="0">
                  <a:pos x="connsiteX27-55" y="connsiteY27-56"/>
                </a:cxn>
                <a:cxn ang="0">
                  <a:pos x="connsiteX28-57" y="connsiteY28-58"/>
                </a:cxn>
                <a:cxn ang="0">
                  <a:pos x="connsiteX29-59" y="connsiteY29-60"/>
                </a:cxn>
                <a:cxn ang="0">
                  <a:pos x="connsiteX30-61" y="connsiteY30-62"/>
                </a:cxn>
                <a:cxn ang="0">
                  <a:pos x="connsiteX31-63" y="connsiteY31-64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pic>
          <p:nvPicPr>
            <p:cNvPr id="39" name="Picture 4" descr="Free Black And White Cartoon Flowers, Download Free Black And White Cartoon  Flowers png images, Free ClipArts on Clipart Library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Group 39"/>
          <p:cNvGrpSpPr/>
          <p:nvPr/>
        </p:nvGrpSpPr>
        <p:grpSpPr>
          <a:xfrm flipH="1">
            <a:off x="6638887" y="2349984"/>
            <a:ext cx="633767" cy="614624"/>
            <a:chOff x="1180524" y="481715"/>
            <a:chExt cx="2317638" cy="2247631"/>
          </a:xfrm>
        </p:grpSpPr>
        <p:sp>
          <p:nvSpPr>
            <p:cNvPr id="41" name="Freeform 32"/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-1" fmla="*/ 129700 w 2262025"/>
                <a:gd name="connsiteY0-2" fmla="*/ 786368 h 2242639"/>
                <a:gd name="connsiteX1-3" fmla="*/ 86568 w 2262025"/>
                <a:gd name="connsiteY1-4" fmla="*/ 562082 h 2242639"/>
                <a:gd name="connsiteX2-5" fmla="*/ 276349 w 2262025"/>
                <a:gd name="connsiteY2-6" fmla="*/ 424059 h 2242639"/>
                <a:gd name="connsiteX3-7" fmla="*/ 690417 w 2262025"/>
                <a:gd name="connsiteY3-8" fmla="*/ 424059 h 2242639"/>
                <a:gd name="connsiteX4-9" fmla="*/ 724923 w 2262025"/>
                <a:gd name="connsiteY4-10" fmla="*/ 320542 h 2242639"/>
                <a:gd name="connsiteX5-11" fmla="*/ 768055 w 2262025"/>
                <a:gd name="connsiteY5-12" fmla="*/ 165267 h 2242639"/>
                <a:gd name="connsiteX6-13" fmla="*/ 1026848 w 2262025"/>
                <a:gd name="connsiteY6-14" fmla="*/ 35870 h 2242639"/>
                <a:gd name="connsiteX7-15" fmla="*/ 1199376 w 2262025"/>
                <a:gd name="connsiteY7-16" fmla="*/ 35870 h 2242639"/>
                <a:gd name="connsiteX8-17" fmla="*/ 1406410 w 2262025"/>
                <a:gd name="connsiteY8-18" fmla="*/ 9991 h 2242639"/>
                <a:gd name="connsiteX9-19" fmla="*/ 1673829 w 2262025"/>
                <a:gd name="connsiteY9-20" fmla="*/ 225651 h 2242639"/>
                <a:gd name="connsiteX10-21" fmla="*/ 1699708 w 2262025"/>
                <a:gd name="connsiteY10-22" fmla="*/ 458565 h 2242639"/>
                <a:gd name="connsiteX11-23" fmla="*/ 1880863 w 2262025"/>
                <a:gd name="connsiteY11-24" fmla="*/ 424059 h 2242639"/>
                <a:gd name="connsiteX12-25" fmla="*/ 2156908 w 2262025"/>
                <a:gd name="connsiteY12-26" fmla="*/ 639719 h 2242639"/>
                <a:gd name="connsiteX13-27" fmla="*/ 2113776 w 2262025"/>
                <a:gd name="connsiteY13-28" fmla="*/ 786368 h 2242639"/>
                <a:gd name="connsiteX14-29" fmla="*/ 2225919 w 2262025"/>
                <a:gd name="connsiteY14-30" fmla="*/ 846753 h 2242639"/>
                <a:gd name="connsiteX15-31" fmla="*/ 2243172 w 2262025"/>
                <a:gd name="connsiteY15-32" fmla="*/ 1200436 h 2242639"/>
                <a:gd name="connsiteX16-33" fmla="*/ 1975753 w 2262025"/>
                <a:gd name="connsiteY16-34" fmla="*/ 1390217 h 2242639"/>
                <a:gd name="connsiteX17-35" fmla="*/ 2087897 w 2262025"/>
                <a:gd name="connsiteY17-36" fmla="*/ 1536867 h 2242639"/>
                <a:gd name="connsiteX18-37" fmla="*/ 2096523 w 2262025"/>
                <a:gd name="connsiteY18-38" fmla="*/ 1812912 h 2242639"/>
                <a:gd name="connsiteX19-39" fmla="*/ 1906742 w 2262025"/>
                <a:gd name="connsiteY19-40" fmla="*/ 1942308 h 2242639"/>
                <a:gd name="connsiteX20-41" fmla="*/ 1785972 w 2262025"/>
                <a:gd name="connsiteY20-42" fmla="*/ 2192474 h 2242639"/>
                <a:gd name="connsiteX21-43" fmla="*/ 1501300 w 2262025"/>
                <a:gd name="connsiteY21-44" fmla="*/ 2226980 h 2242639"/>
                <a:gd name="connsiteX22-45" fmla="*/ 1208002 w 2262025"/>
                <a:gd name="connsiteY22-46" fmla="*/ 2002693 h 2242639"/>
                <a:gd name="connsiteX23-47" fmla="*/ 1113112 w 2262025"/>
                <a:gd name="connsiteY23-48" fmla="*/ 1709395 h 2242639"/>
                <a:gd name="connsiteX24-49" fmla="*/ 1000968 w 2262025"/>
                <a:gd name="connsiteY24-50" fmla="*/ 2140716 h 2242639"/>
                <a:gd name="connsiteX25-51" fmla="*/ 526515 w 2262025"/>
                <a:gd name="connsiteY25-52" fmla="*/ 2132089 h 2242639"/>
                <a:gd name="connsiteX26-53" fmla="*/ 466131 w 2262025"/>
                <a:gd name="connsiteY26-54" fmla="*/ 1959561 h 2242639"/>
                <a:gd name="connsiteX27-55" fmla="*/ 138327 w 2262025"/>
                <a:gd name="connsiteY27-56" fmla="*/ 1812912 h 2242639"/>
                <a:gd name="connsiteX28-57" fmla="*/ 302229 w 2262025"/>
                <a:gd name="connsiteY28-58" fmla="*/ 1355712 h 2242639"/>
                <a:gd name="connsiteX29-59" fmla="*/ 155580 w 2262025"/>
                <a:gd name="connsiteY29-60" fmla="*/ 1321206 h 2242639"/>
                <a:gd name="connsiteX30-61" fmla="*/ 304 w 2262025"/>
                <a:gd name="connsiteY30-62" fmla="*/ 1019282 h 2242639"/>
                <a:gd name="connsiteX31-63" fmla="*/ 129700 w 2262025"/>
                <a:gd name="connsiteY31-64" fmla="*/ 786368 h 2242639"/>
                <a:gd name="connsiteX0-65" fmla="*/ 129700 w 2262025"/>
                <a:gd name="connsiteY0-66" fmla="*/ 786368 h 2236200"/>
                <a:gd name="connsiteX1-67" fmla="*/ 86568 w 2262025"/>
                <a:gd name="connsiteY1-68" fmla="*/ 562082 h 2236200"/>
                <a:gd name="connsiteX2-69" fmla="*/ 276349 w 2262025"/>
                <a:gd name="connsiteY2-70" fmla="*/ 424059 h 2236200"/>
                <a:gd name="connsiteX3-71" fmla="*/ 690417 w 2262025"/>
                <a:gd name="connsiteY3-72" fmla="*/ 424059 h 2236200"/>
                <a:gd name="connsiteX4-73" fmla="*/ 724923 w 2262025"/>
                <a:gd name="connsiteY4-74" fmla="*/ 320542 h 2236200"/>
                <a:gd name="connsiteX5-75" fmla="*/ 768055 w 2262025"/>
                <a:gd name="connsiteY5-76" fmla="*/ 165267 h 2236200"/>
                <a:gd name="connsiteX6-77" fmla="*/ 1026848 w 2262025"/>
                <a:gd name="connsiteY6-78" fmla="*/ 35870 h 2236200"/>
                <a:gd name="connsiteX7-79" fmla="*/ 1199376 w 2262025"/>
                <a:gd name="connsiteY7-80" fmla="*/ 35870 h 2236200"/>
                <a:gd name="connsiteX8-81" fmla="*/ 1406410 w 2262025"/>
                <a:gd name="connsiteY8-82" fmla="*/ 9991 h 2236200"/>
                <a:gd name="connsiteX9-83" fmla="*/ 1673829 w 2262025"/>
                <a:gd name="connsiteY9-84" fmla="*/ 225651 h 2236200"/>
                <a:gd name="connsiteX10-85" fmla="*/ 1699708 w 2262025"/>
                <a:gd name="connsiteY10-86" fmla="*/ 458565 h 2236200"/>
                <a:gd name="connsiteX11-87" fmla="*/ 1880863 w 2262025"/>
                <a:gd name="connsiteY11-88" fmla="*/ 424059 h 2236200"/>
                <a:gd name="connsiteX12-89" fmla="*/ 2156908 w 2262025"/>
                <a:gd name="connsiteY12-90" fmla="*/ 639719 h 2236200"/>
                <a:gd name="connsiteX13-91" fmla="*/ 2113776 w 2262025"/>
                <a:gd name="connsiteY13-92" fmla="*/ 786368 h 2236200"/>
                <a:gd name="connsiteX14-93" fmla="*/ 2225919 w 2262025"/>
                <a:gd name="connsiteY14-94" fmla="*/ 846753 h 2236200"/>
                <a:gd name="connsiteX15-95" fmla="*/ 2243172 w 2262025"/>
                <a:gd name="connsiteY15-96" fmla="*/ 1200436 h 2236200"/>
                <a:gd name="connsiteX16-97" fmla="*/ 1975753 w 2262025"/>
                <a:gd name="connsiteY16-98" fmla="*/ 1390217 h 2236200"/>
                <a:gd name="connsiteX17-99" fmla="*/ 2087897 w 2262025"/>
                <a:gd name="connsiteY17-100" fmla="*/ 1536867 h 2236200"/>
                <a:gd name="connsiteX18-101" fmla="*/ 2096523 w 2262025"/>
                <a:gd name="connsiteY18-102" fmla="*/ 1812912 h 2236200"/>
                <a:gd name="connsiteX19-103" fmla="*/ 1906742 w 2262025"/>
                <a:gd name="connsiteY19-104" fmla="*/ 1942308 h 2236200"/>
                <a:gd name="connsiteX20-105" fmla="*/ 1785972 w 2262025"/>
                <a:gd name="connsiteY20-106" fmla="*/ 2192474 h 2236200"/>
                <a:gd name="connsiteX21-107" fmla="*/ 1458168 w 2262025"/>
                <a:gd name="connsiteY21-108" fmla="*/ 2218354 h 2236200"/>
                <a:gd name="connsiteX22-109" fmla="*/ 1208002 w 2262025"/>
                <a:gd name="connsiteY22-110" fmla="*/ 2002693 h 2236200"/>
                <a:gd name="connsiteX23-111" fmla="*/ 1113112 w 2262025"/>
                <a:gd name="connsiteY23-112" fmla="*/ 1709395 h 2236200"/>
                <a:gd name="connsiteX24-113" fmla="*/ 1000968 w 2262025"/>
                <a:gd name="connsiteY24-114" fmla="*/ 2140716 h 2236200"/>
                <a:gd name="connsiteX25-115" fmla="*/ 526515 w 2262025"/>
                <a:gd name="connsiteY25-116" fmla="*/ 2132089 h 2236200"/>
                <a:gd name="connsiteX26-117" fmla="*/ 466131 w 2262025"/>
                <a:gd name="connsiteY26-118" fmla="*/ 1959561 h 2236200"/>
                <a:gd name="connsiteX27-119" fmla="*/ 138327 w 2262025"/>
                <a:gd name="connsiteY27-120" fmla="*/ 1812912 h 2236200"/>
                <a:gd name="connsiteX28-121" fmla="*/ 302229 w 2262025"/>
                <a:gd name="connsiteY28-122" fmla="*/ 1355712 h 2236200"/>
                <a:gd name="connsiteX29-123" fmla="*/ 155580 w 2262025"/>
                <a:gd name="connsiteY29-124" fmla="*/ 1321206 h 2236200"/>
                <a:gd name="connsiteX30-125" fmla="*/ 304 w 2262025"/>
                <a:gd name="connsiteY30-126" fmla="*/ 1019282 h 2236200"/>
                <a:gd name="connsiteX31-127" fmla="*/ 129700 w 2262025"/>
                <a:gd name="connsiteY31-128" fmla="*/ 786368 h 2236200"/>
                <a:gd name="connsiteX0-129" fmla="*/ 129700 w 2262025"/>
                <a:gd name="connsiteY0-130" fmla="*/ 786368 h 2233050"/>
                <a:gd name="connsiteX1-131" fmla="*/ 86568 w 2262025"/>
                <a:gd name="connsiteY1-132" fmla="*/ 562082 h 2233050"/>
                <a:gd name="connsiteX2-133" fmla="*/ 276349 w 2262025"/>
                <a:gd name="connsiteY2-134" fmla="*/ 424059 h 2233050"/>
                <a:gd name="connsiteX3-135" fmla="*/ 690417 w 2262025"/>
                <a:gd name="connsiteY3-136" fmla="*/ 424059 h 2233050"/>
                <a:gd name="connsiteX4-137" fmla="*/ 724923 w 2262025"/>
                <a:gd name="connsiteY4-138" fmla="*/ 320542 h 2233050"/>
                <a:gd name="connsiteX5-139" fmla="*/ 768055 w 2262025"/>
                <a:gd name="connsiteY5-140" fmla="*/ 165267 h 2233050"/>
                <a:gd name="connsiteX6-141" fmla="*/ 1026848 w 2262025"/>
                <a:gd name="connsiteY6-142" fmla="*/ 35870 h 2233050"/>
                <a:gd name="connsiteX7-143" fmla="*/ 1199376 w 2262025"/>
                <a:gd name="connsiteY7-144" fmla="*/ 35870 h 2233050"/>
                <a:gd name="connsiteX8-145" fmla="*/ 1406410 w 2262025"/>
                <a:gd name="connsiteY8-146" fmla="*/ 9991 h 2233050"/>
                <a:gd name="connsiteX9-147" fmla="*/ 1673829 w 2262025"/>
                <a:gd name="connsiteY9-148" fmla="*/ 225651 h 2233050"/>
                <a:gd name="connsiteX10-149" fmla="*/ 1699708 w 2262025"/>
                <a:gd name="connsiteY10-150" fmla="*/ 458565 h 2233050"/>
                <a:gd name="connsiteX11-151" fmla="*/ 1880863 w 2262025"/>
                <a:gd name="connsiteY11-152" fmla="*/ 424059 h 2233050"/>
                <a:gd name="connsiteX12-153" fmla="*/ 2156908 w 2262025"/>
                <a:gd name="connsiteY12-154" fmla="*/ 639719 h 2233050"/>
                <a:gd name="connsiteX13-155" fmla="*/ 2113776 w 2262025"/>
                <a:gd name="connsiteY13-156" fmla="*/ 786368 h 2233050"/>
                <a:gd name="connsiteX14-157" fmla="*/ 2225919 w 2262025"/>
                <a:gd name="connsiteY14-158" fmla="*/ 846753 h 2233050"/>
                <a:gd name="connsiteX15-159" fmla="*/ 2243172 w 2262025"/>
                <a:gd name="connsiteY15-160" fmla="*/ 1200436 h 2233050"/>
                <a:gd name="connsiteX16-161" fmla="*/ 1975753 w 2262025"/>
                <a:gd name="connsiteY16-162" fmla="*/ 1390217 h 2233050"/>
                <a:gd name="connsiteX17-163" fmla="*/ 2087897 w 2262025"/>
                <a:gd name="connsiteY17-164" fmla="*/ 1536867 h 2233050"/>
                <a:gd name="connsiteX18-165" fmla="*/ 2096523 w 2262025"/>
                <a:gd name="connsiteY18-166" fmla="*/ 1812912 h 2233050"/>
                <a:gd name="connsiteX19-167" fmla="*/ 1906742 w 2262025"/>
                <a:gd name="connsiteY19-168" fmla="*/ 1942308 h 2233050"/>
                <a:gd name="connsiteX20-169" fmla="*/ 1760092 w 2262025"/>
                <a:gd name="connsiteY20-170" fmla="*/ 2183847 h 2233050"/>
                <a:gd name="connsiteX21-171" fmla="*/ 1458168 w 2262025"/>
                <a:gd name="connsiteY21-172" fmla="*/ 2218354 h 2233050"/>
                <a:gd name="connsiteX22-173" fmla="*/ 1208002 w 2262025"/>
                <a:gd name="connsiteY22-174" fmla="*/ 2002693 h 2233050"/>
                <a:gd name="connsiteX23-175" fmla="*/ 1113112 w 2262025"/>
                <a:gd name="connsiteY23-176" fmla="*/ 1709395 h 2233050"/>
                <a:gd name="connsiteX24-177" fmla="*/ 1000968 w 2262025"/>
                <a:gd name="connsiteY24-178" fmla="*/ 2140716 h 2233050"/>
                <a:gd name="connsiteX25-179" fmla="*/ 526515 w 2262025"/>
                <a:gd name="connsiteY25-180" fmla="*/ 2132089 h 2233050"/>
                <a:gd name="connsiteX26-181" fmla="*/ 466131 w 2262025"/>
                <a:gd name="connsiteY26-182" fmla="*/ 1959561 h 2233050"/>
                <a:gd name="connsiteX27-183" fmla="*/ 138327 w 2262025"/>
                <a:gd name="connsiteY27-184" fmla="*/ 1812912 h 2233050"/>
                <a:gd name="connsiteX28-185" fmla="*/ 302229 w 2262025"/>
                <a:gd name="connsiteY28-186" fmla="*/ 1355712 h 2233050"/>
                <a:gd name="connsiteX29-187" fmla="*/ 155580 w 2262025"/>
                <a:gd name="connsiteY29-188" fmla="*/ 1321206 h 2233050"/>
                <a:gd name="connsiteX30-189" fmla="*/ 304 w 2262025"/>
                <a:gd name="connsiteY30-190" fmla="*/ 1019282 h 2233050"/>
                <a:gd name="connsiteX31-191" fmla="*/ 129700 w 2262025"/>
                <a:gd name="connsiteY31-192" fmla="*/ 786368 h 2233050"/>
                <a:gd name="connsiteX0-193" fmla="*/ 129700 w 2262025"/>
                <a:gd name="connsiteY0-194" fmla="*/ 786368 h 2238369"/>
                <a:gd name="connsiteX1-195" fmla="*/ 86568 w 2262025"/>
                <a:gd name="connsiteY1-196" fmla="*/ 562082 h 2238369"/>
                <a:gd name="connsiteX2-197" fmla="*/ 276349 w 2262025"/>
                <a:gd name="connsiteY2-198" fmla="*/ 424059 h 2238369"/>
                <a:gd name="connsiteX3-199" fmla="*/ 690417 w 2262025"/>
                <a:gd name="connsiteY3-200" fmla="*/ 424059 h 2238369"/>
                <a:gd name="connsiteX4-201" fmla="*/ 724923 w 2262025"/>
                <a:gd name="connsiteY4-202" fmla="*/ 320542 h 2238369"/>
                <a:gd name="connsiteX5-203" fmla="*/ 768055 w 2262025"/>
                <a:gd name="connsiteY5-204" fmla="*/ 165267 h 2238369"/>
                <a:gd name="connsiteX6-205" fmla="*/ 1026848 w 2262025"/>
                <a:gd name="connsiteY6-206" fmla="*/ 35870 h 2238369"/>
                <a:gd name="connsiteX7-207" fmla="*/ 1199376 w 2262025"/>
                <a:gd name="connsiteY7-208" fmla="*/ 35870 h 2238369"/>
                <a:gd name="connsiteX8-209" fmla="*/ 1406410 w 2262025"/>
                <a:gd name="connsiteY8-210" fmla="*/ 9991 h 2238369"/>
                <a:gd name="connsiteX9-211" fmla="*/ 1673829 w 2262025"/>
                <a:gd name="connsiteY9-212" fmla="*/ 225651 h 2238369"/>
                <a:gd name="connsiteX10-213" fmla="*/ 1699708 w 2262025"/>
                <a:gd name="connsiteY10-214" fmla="*/ 458565 h 2238369"/>
                <a:gd name="connsiteX11-215" fmla="*/ 1880863 w 2262025"/>
                <a:gd name="connsiteY11-216" fmla="*/ 424059 h 2238369"/>
                <a:gd name="connsiteX12-217" fmla="*/ 2156908 w 2262025"/>
                <a:gd name="connsiteY12-218" fmla="*/ 639719 h 2238369"/>
                <a:gd name="connsiteX13-219" fmla="*/ 2113776 w 2262025"/>
                <a:gd name="connsiteY13-220" fmla="*/ 786368 h 2238369"/>
                <a:gd name="connsiteX14-221" fmla="*/ 2225919 w 2262025"/>
                <a:gd name="connsiteY14-222" fmla="*/ 846753 h 2238369"/>
                <a:gd name="connsiteX15-223" fmla="*/ 2243172 w 2262025"/>
                <a:gd name="connsiteY15-224" fmla="*/ 1200436 h 2238369"/>
                <a:gd name="connsiteX16-225" fmla="*/ 1975753 w 2262025"/>
                <a:gd name="connsiteY16-226" fmla="*/ 1390217 h 2238369"/>
                <a:gd name="connsiteX17-227" fmla="*/ 2087897 w 2262025"/>
                <a:gd name="connsiteY17-228" fmla="*/ 1536867 h 2238369"/>
                <a:gd name="connsiteX18-229" fmla="*/ 2096523 w 2262025"/>
                <a:gd name="connsiteY18-230" fmla="*/ 1812912 h 2238369"/>
                <a:gd name="connsiteX19-231" fmla="*/ 1906742 w 2262025"/>
                <a:gd name="connsiteY19-232" fmla="*/ 1942308 h 2238369"/>
                <a:gd name="connsiteX20-233" fmla="*/ 1760092 w 2262025"/>
                <a:gd name="connsiteY20-234" fmla="*/ 2183847 h 2238369"/>
                <a:gd name="connsiteX21-235" fmla="*/ 1458168 w 2262025"/>
                <a:gd name="connsiteY21-236" fmla="*/ 2218354 h 2238369"/>
                <a:gd name="connsiteX22-237" fmla="*/ 1208002 w 2262025"/>
                <a:gd name="connsiteY22-238" fmla="*/ 2002693 h 2238369"/>
                <a:gd name="connsiteX23-239" fmla="*/ 1113112 w 2262025"/>
                <a:gd name="connsiteY23-240" fmla="*/ 1709395 h 2238369"/>
                <a:gd name="connsiteX24-241" fmla="*/ 1000968 w 2262025"/>
                <a:gd name="connsiteY24-242" fmla="*/ 2140716 h 2238369"/>
                <a:gd name="connsiteX25-243" fmla="*/ 586900 w 2262025"/>
                <a:gd name="connsiteY25-244" fmla="*/ 2226979 h 2238369"/>
                <a:gd name="connsiteX26-245" fmla="*/ 466131 w 2262025"/>
                <a:gd name="connsiteY26-246" fmla="*/ 1959561 h 2238369"/>
                <a:gd name="connsiteX27-247" fmla="*/ 138327 w 2262025"/>
                <a:gd name="connsiteY27-248" fmla="*/ 1812912 h 2238369"/>
                <a:gd name="connsiteX28-249" fmla="*/ 302229 w 2262025"/>
                <a:gd name="connsiteY28-250" fmla="*/ 1355712 h 2238369"/>
                <a:gd name="connsiteX29-251" fmla="*/ 155580 w 2262025"/>
                <a:gd name="connsiteY29-252" fmla="*/ 1321206 h 2238369"/>
                <a:gd name="connsiteX30-253" fmla="*/ 304 w 2262025"/>
                <a:gd name="connsiteY30-254" fmla="*/ 1019282 h 2238369"/>
                <a:gd name="connsiteX31-255" fmla="*/ 129700 w 2262025"/>
                <a:gd name="connsiteY31-256" fmla="*/ 786368 h 2238369"/>
                <a:gd name="connsiteX0-257" fmla="*/ 129700 w 2262025"/>
                <a:gd name="connsiteY0-258" fmla="*/ 786368 h 2234757"/>
                <a:gd name="connsiteX1-259" fmla="*/ 86568 w 2262025"/>
                <a:gd name="connsiteY1-260" fmla="*/ 562082 h 2234757"/>
                <a:gd name="connsiteX2-261" fmla="*/ 276349 w 2262025"/>
                <a:gd name="connsiteY2-262" fmla="*/ 424059 h 2234757"/>
                <a:gd name="connsiteX3-263" fmla="*/ 690417 w 2262025"/>
                <a:gd name="connsiteY3-264" fmla="*/ 424059 h 2234757"/>
                <a:gd name="connsiteX4-265" fmla="*/ 724923 w 2262025"/>
                <a:gd name="connsiteY4-266" fmla="*/ 320542 h 2234757"/>
                <a:gd name="connsiteX5-267" fmla="*/ 768055 w 2262025"/>
                <a:gd name="connsiteY5-268" fmla="*/ 165267 h 2234757"/>
                <a:gd name="connsiteX6-269" fmla="*/ 1026848 w 2262025"/>
                <a:gd name="connsiteY6-270" fmla="*/ 35870 h 2234757"/>
                <a:gd name="connsiteX7-271" fmla="*/ 1199376 w 2262025"/>
                <a:gd name="connsiteY7-272" fmla="*/ 35870 h 2234757"/>
                <a:gd name="connsiteX8-273" fmla="*/ 1406410 w 2262025"/>
                <a:gd name="connsiteY8-274" fmla="*/ 9991 h 2234757"/>
                <a:gd name="connsiteX9-275" fmla="*/ 1673829 w 2262025"/>
                <a:gd name="connsiteY9-276" fmla="*/ 225651 h 2234757"/>
                <a:gd name="connsiteX10-277" fmla="*/ 1699708 w 2262025"/>
                <a:gd name="connsiteY10-278" fmla="*/ 458565 h 2234757"/>
                <a:gd name="connsiteX11-279" fmla="*/ 1880863 w 2262025"/>
                <a:gd name="connsiteY11-280" fmla="*/ 424059 h 2234757"/>
                <a:gd name="connsiteX12-281" fmla="*/ 2156908 w 2262025"/>
                <a:gd name="connsiteY12-282" fmla="*/ 639719 h 2234757"/>
                <a:gd name="connsiteX13-283" fmla="*/ 2113776 w 2262025"/>
                <a:gd name="connsiteY13-284" fmla="*/ 786368 h 2234757"/>
                <a:gd name="connsiteX14-285" fmla="*/ 2225919 w 2262025"/>
                <a:gd name="connsiteY14-286" fmla="*/ 846753 h 2234757"/>
                <a:gd name="connsiteX15-287" fmla="*/ 2243172 w 2262025"/>
                <a:gd name="connsiteY15-288" fmla="*/ 1200436 h 2234757"/>
                <a:gd name="connsiteX16-289" fmla="*/ 1975753 w 2262025"/>
                <a:gd name="connsiteY16-290" fmla="*/ 1390217 h 2234757"/>
                <a:gd name="connsiteX17-291" fmla="*/ 2087897 w 2262025"/>
                <a:gd name="connsiteY17-292" fmla="*/ 1536867 h 2234757"/>
                <a:gd name="connsiteX18-293" fmla="*/ 2096523 w 2262025"/>
                <a:gd name="connsiteY18-294" fmla="*/ 1812912 h 2234757"/>
                <a:gd name="connsiteX19-295" fmla="*/ 1906742 w 2262025"/>
                <a:gd name="connsiteY19-296" fmla="*/ 1942308 h 2234757"/>
                <a:gd name="connsiteX20-297" fmla="*/ 1760092 w 2262025"/>
                <a:gd name="connsiteY20-298" fmla="*/ 2183847 h 2234757"/>
                <a:gd name="connsiteX21-299" fmla="*/ 1458168 w 2262025"/>
                <a:gd name="connsiteY21-300" fmla="*/ 2218354 h 2234757"/>
                <a:gd name="connsiteX22-301" fmla="*/ 1208002 w 2262025"/>
                <a:gd name="connsiteY22-302" fmla="*/ 2002693 h 2234757"/>
                <a:gd name="connsiteX23-303" fmla="*/ 1113112 w 2262025"/>
                <a:gd name="connsiteY23-304" fmla="*/ 1709395 h 2234757"/>
                <a:gd name="connsiteX24-305" fmla="*/ 1000968 w 2262025"/>
                <a:gd name="connsiteY24-306" fmla="*/ 2140716 h 2234757"/>
                <a:gd name="connsiteX25-307" fmla="*/ 586900 w 2262025"/>
                <a:gd name="connsiteY25-308" fmla="*/ 2226979 h 2234757"/>
                <a:gd name="connsiteX26-309" fmla="*/ 466131 w 2262025"/>
                <a:gd name="connsiteY26-310" fmla="*/ 1959561 h 2234757"/>
                <a:gd name="connsiteX27-311" fmla="*/ 138327 w 2262025"/>
                <a:gd name="connsiteY27-312" fmla="*/ 1812912 h 2234757"/>
                <a:gd name="connsiteX28-313" fmla="*/ 302229 w 2262025"/>
                <a:gd name="connsiteY28-314" fmla="*/ 1355712 h 2234757"/>
                <a:gd name="connsiteX29-315" fmla="*/ 155580 w 2262025"/>
                <a:gd name="connsiteY29-316" fmla="*/ 1321206 h 2234757"/>
                <a:gd name="connsiteX30-317" fmla="*/ 304 w 2262025"/>
                <a:gd name="connsiteY30-318" fmla="*/ 1019282 h 2234757"/>
                <a:gd name="connsiteX31-319" fmla="*/ 129700 w 2262025"/>
                <a:gd name="connsiteY31-320" fmla="*/ 786368 h 2234757"/>
                <a:gd name="connsiteX0-321" fmla="*/ 129700 w 2262025"/>
                <a:gd name="connsiteY0-322" fmla="*/ 786368 h 2237156"/>
                <a:gd name="connsiteX1-323" fmla="*/ 86568 w 2262025"/>
                <a:gd name="connsiteY1-324" fmla="*/ 562082 h 2237156"/>
                <a:gd name="connsiteX2-325" fmla="*/ 276349 w 2262025"/>
                <a:gd name="connsiteY2-326" fmla="*/ 424059 h 2237156"/>
                <a:gd name="connsiteX3-327" fmla="*/ 690417 w 2262025"/>
                <a:gd name="connsiteY3-328" fmla="*/ 424059 h 2237156"/>
                <a:gd name="connsiteX4-329" fmla="*/ 724923 w 2262025"/>
                <a:gd name="connsiteY4-330" fmla="*/ 320542 h 2237156"/>
                <a:gd name="connsiteX5-331" fmla="*/ 768055 w 2262025"/>
                <a:gd name="connsiteY5-332" fmla="*/ 165267 h 2237156"/>
                <a:gd name="connsiteX6-333" fmla="*/ 1026848 w 2262025"/>
                <a:gd name="connsiteY6-334" fmla="*/ 35870 h 2237156"/>
                <a:gd name="connsiteX7-335" fmla="*/ 1199376 w 2262025"/>
                <a:gd name="connsiteY7-336" fmla="*/ 35870 h 2237156"/>
                <a:gd name="connsiteX8-337" fmla="*/ 1406410 w 2262025"/>
                <a:gd name="connsiteY8-338" fmla="*/ 9991 h 2237156"/>
                <a:gd name="connsiteX9-339" fmla="*/ 1673829 w 2262025"/>
                <a:gd name="connsiteY9-340" fmla="*/ 225651 h 2237156"/>
                <a:gd name="connsiteX10-341" fmla="*/ 1699708 w 2262025"/>
                <a:gd name="connsiteY10-342" fmla="*/ 458565 h 2237156"/>
                <a:gd name="connsiteX11-343" fmla="*/ 1880863 w 2262025"/>
                <a:gd name="connsiteY11-344" fmla="*/ 424059 h 2237156"/>
                <a:gd name="connsiteX12-345" fmla="*/ 2156908 w 2262025"/>
                <a:gd name="connsiteY12-346" fmla="*/ 639719 h 2237156"/>
                <a:gd name="connsiteX13-347" fmla="*/ 2113776 w 2262025"/>
                <a:gd name="connsiteY13-348" fmla="*/ 786368 h 2237156"/>
                <a:gd name="connsiteX14-349" fmla="*/ 2225919 w 2262025"/>
                <a:gd name="connsiteY14-350" fmla="*/ 846753 h 2237156"/>
                <a:gd name="connsiteX15-351" fmla="*/ 2243172 w 2262025"/>
                <a:gd name="connsiteY15-352" fmla="*/ 1200436 h 2237156"/>
                <a:gd name="connsiteX16-353" fmla="*/ 1975753 w 2262025"/>
                <a:gd name="connsiteY16-354" fmla="*/ 1390217 h 2237156"/>
                <a:gd name="connsiteX17-355" fmla="*/ 2087897 w 2262025"/>
                <a:gd name="connsiteY17-356" fmla="*/ 1536867 h 2237156"/>
                <a:gd name="connsiteX18-357" fmla="*/ 2096523 w 2262025"/>
                <a:gd name="connsiteY18-358" fmla="*/ 1812912 h 2237156"/>
                <a:gd name="connsiteX19-359" fmla="*/ 1906742 w 2262025"/>
                <a:gd name="connsiteY19-360" fmla="*/ 1942308 h 2237156"/>
                <a:gd name="connsiteX20-361" fmla="*/ 1760092 w 2262025"/>
                <a:gd name="connsiteY20-362" fmla="*/ 2183847 h 2237156"/>
                <a:gd name="connsiteX21-363" fmla="*/ 1458168 w 2262025"/>
                <a:gd name="connsiteY21-364" fmla="*/ 2218354 h 2237156"/>
                <a:gd name="connsiteX22-365" fmla="*/ 1208002 w 2262025"/>
                <a:gd name="connsiteY22-366" fmla="*/ 2002693 h 2237156"/>
                <a:gd name="connsiteX23-367" fmla="*/ 1113112 w 2262025"/>
                <a:gd name="connsiteY23-368" fmla="*/ 1709395 h 2237156"/>
                <a:gd name="connsiteX24-369" fmla="*/ 1000968 w 2262025"/>
                <a:gd name="connsiteY24-370" fmla="*/ 2140716 h 2237156"/>
                <a:gd name="connsiteX25-371" fmla="*/ 586900 w 2262025"/>
                <a:gd name="connsiteY25-372" fmla="*/ 2226979 h 2237156"/>
                <a:gd name="connsiteX26-373" fmla="*/ 431625 w 2262025"/>
                <a:gd name="connsiteY26-374" fmla="*/ 1976814 h 2237156"/>
                <a:gd name="connsiteX27-375" fmla="*/ 138327 w 2262025"/>
                <a:gd name="connsiteY27-376" fmla="*/ 1812912 h 2237156"/>
                <a:gd name="connsiteX28-377" fmla="*/ 302229 w 2262025"/>
                <a:gd name="connsiteY28-378" fmla="*/ 1355712 h 2237156"/>
                <a:gd name="connsiteX29-379" fmla="*/ 155580 w 2262025"/>
                <a:gd name="connsiteY29-380" fmla="*/ 1321206 h 2237156"/>
                <a:gd name="connsiteX30-381" fmla="*/ 304 w 2262025"/>
                <a:gd name="connsiteY30-382" fmla="*/ 1019282 h 2237156"/>
                <a:gd name="connsiteX31-383" fmla="*/ 129700 w 2262025"/>
                <a:gd name="connsiteY31-384" fmla="*/ 786368 h 2237156"/>
                <a:gd name="connsiteX0-385" fmla="*/ 129700 w 2262025"/>
                <a:gd name="connsiteY0-386" fmla="*/ 786368 h 2237156"/>
                <a:gd name="connsiteX1-387" fmla="*/ 86568 w 2262025"/>
                <a:gd name="connsiteY1-388" fmla="*/ 562082 h 2237156"/>
                <a:gd name="connsiteX2-389" fmla="*/ 276349 w 2262025"/>
                <a:gd name="connsiteY2-390" fmla="*/ 424059 h 2237156"/>
                <a:gd name="connsiteX3-391" fmla="*/ 690417 w 2262025"/>
                <a:gd name="connsiteY3-392" fmla="*/ 424059 h 2237156"/>
                <a:gd name="connsiteX4-393" fmla="*/ 724923 w 2262025"/>
                <a:gd name="connsiteY4-394" fmla="*/ 320542 h 2237156"/>
                <a:gd name="connsiteX5-395" fmla="*/ 768055 w 2262025"/>
                <a:gd name="connsiteY5-396" fmla="*/ 165267 h 2237156"/>
                <a:gd name="connsiteX6-397" fmla="*/ 1026848 w 2262025"/>
                <a:gd name="connsiteY6-398" fmla="*/ 35870 h 2237156"/>
                <a:gd name="connsiteX7-399" fmla="*/ 1199376 w 2262025"/>
                <a:gd name="connsiteY7-400" fmla="*/ 35870 h 2237156"/>
                <a:gd name="connsiteX8-401" fmla="*/ 1406410 w 2262025"/>
                <a:gd name="connsiteY8-402" fmla="*/ 9991 h 2237156"/>
                <a:gd name="connsiteX9-403" fmla="*/ 1673829 w 2262025"/>
                <a:gd name="connsiteY9-404" fmla="*/ 225651 h 2237156"/>
                <a:gd name="connsiteX10-405" fmla="*/ 1699708 w 2262025"/>
                <a:gd name="connsiteY10-406" fmla="*/ 458565 h 2237156"/>
                <a:gd name="connsiteX11-407" fmla="*/ 1880863 w 2262025"/>
                <a:gd name="connsiteY11-408" fmla="*/ 424059 h 2237156"/>
                <a:gd name="connsiteX12-409" fmla="*/ 2156908 w 2262025"/>
                <a:gd name="connsiteY12-410" fmla="*/ 639719 h 2237156"/>
                <a:gd name="connsiteX13-411" fmla="*/ 2113776 w 2262025"/>
                <a:gd name="connsiteY13-412" fmla="*/ 786368 h 2237156"/>
                <a:gd name="connsiteX14-413" fmla="*/ 2225919 w 2262025"/>
                <a:gd name="connsiteY14-414" fmla="*/ 846753 h 2237156"/>
                <a:gd name="connsiteX15-415" fmla="*/ 2243172 w 2262025"/>
                <a:gd name="connsiteY15-416" fmla="*/ 1200436 h 2237156"/>
                <a:gd name="connsiteX16-417" fmla="*/ 1975753 w 2262025"/>
                <a:gd name="connsiteY16-418" fmla="*/ 1390217 h 2237156"/>
                <a:gd name="connsiteX17-419" fmla="*/ 2087897 w 2262025"/>
                <a:gd name="connsiteY17-420" fmla="*/ 1536867 h 2237156"/>
                <a:gd name="connsiteX18-421" fmla="*/ 2096523 w 2262025"/>
                <a:gd name="connsiteY18-422" fmla="*/ 1812912 h 2237156"/>
                <a:gd name="connsiteX19-423" fmla="*/ 1906742 w 2262025"/>
                <a:gd name="connsiteY19-424" fmla="*/ 1942308 h 2237156"/>
                <a:gd name="connsiteX20-425" fmla="*/ 1760092 w 2262025"/>
                <a:gd name="connsiteY20-426" fmla="*/ 2183847 h 2237156"/>
                <a:gd name="connsiteX21-427" fmla="*/ 1458168 w 2262025"/>
                <a:gd name="connsiteY21-428" fmla="*/ 2218354 h 2237156"/>
                <a:gd name="connsiteX22-429" fmla="*/ 1208002 w 2262025"/>
                <a:gd name="connsiteY22-430" fmla="*/ 2002693 h 2237156"/>
                <a:gd name="connsiteX23-431" fmla="*/ 1113112 w 2262025"/>
                <a:gd name="connsiteY23-432" fmla="*/ 1709395 h 2237156"/>
                <a:gd name="connsiteX24-433" fmla="*/ 1000968 w 2262025"/>
                <a:gd name="connsiteY24-434" fmla="*/ 2140716 h 2237156"/>
                <a:gd name="connsiteX25-435" fmla="*/ 586900 w 2262025"/>
                <a:gd name="connsiteY25-436" fmla="*/ 2226979 h 2237156"/>
                <a:gd name="connsiteX26-437" fmla="*/ 431625 w 2262025"/>
                <a:gd name="connsiteY26-438" fmla="*/ 1976814 h 2237156"/>
                <a:gd name="connsiteX27-439" fmla="*/ 138327 w 2262025"/>
                <a:gd name="connsiteY27-440" fmla="*/ 1812912 h 2237156"/>
                <a:gd name="connsiteX28-441" fmla="*/ 302229 w 2262025"/>
                <a:gd name="connsiteY28-442" fmla="*/ 1355712 h 2237156"/>
                <a:gd name="connsiteX29-443" fmla="*/ 155580 w 2262025"/>
                <a:gd name="connsiteY29-444" fmla="*/ 1321206 h 2237156"/>
                <a:gd name="connsiteX30-445" fmla="*/ 304 w 2262025"/>
                <a:gd name="connsiteY30-446" fmla="*/ 1019282 h 2237156"/>
                <a:gd name="connsiteX31-447" fmla="*/ 129700 w 2262025"/>
                <a:gd name="connsiteY31-448" fmla="*/ 786368 h 2237156"/>
                <a:gd name="connsiteX0-449" fmla="*/ 129700 w 2262025"/>
                <a:gd name="connsiteY0-450" fmla="*/ 786368 h 2237156"/>
                <a:gd name="connsiteX1-451" fmla="*/ 86568 w 2262025"/>
                <a:gd name="connsiteY1-452" fmla="*/ 562082 h 2237156"/>
                <a:gd name="connsiteX2-453" fmla="*/ 276349 w 2262025"/>
                <a:gd name="connsiteY2-454" fmla="*/ 424059 h 2237156"/>
                <a:gd name="connsiteX3-455" fmla="*/ 690417 w 2262025"/>
                <a:gd name="connsiteY3-456" fmla="*/ 424059 h 2237156"/>
                <a:gd name="connsiteX4-457" fmla="*/ 724923 w 2262025"/>
                <a:gd name="connsiteY4-458" fmla="*/ 320542 h 2237156"/>
                <a:gd name="connsiteX5-459" fmla="*/ 768055 w 2262025"/>
                <a:gd name="connsiteY5-460" fmla="*/ 165267 h 2237156"/>
                <a:gd name="connsiteX6-461" fmla="*/ 1026848 w 2262025"/>
                <a:gd name="connsiteY6-462" fmla="*/ 35870 h 2237156"/>
                <a:gd name="connsiteX7-463" fmla="*/ 1199376 w 2262025"/>
                <a:gd name="connsiteY7-464" fmla="*/ 35870 h 2237156"/>
                <a:gd name="connsiteX8-465" fmla="*/ 1406410 w 2262025"/>
                <a:gd name="connsiteY8-466" fmla="*/ 9991 h 2237156"/>
                <a:gd name="connsiteX9-467" fmla="*/ 1673829 w 2262025"/>
                <a:gd name="connsiteY9-468" fmla="*/ 225651 h 2237156"/>
                <a:gd name="connsiteX10-469" fmla="*/ 1699708 w 2262025"/>
                <a:gd name="connsiteY10-470" fmla="*/ 458565 h 2237156"/>
                <a:gd name="connsiteX11-471" fmla="*/ 1880863 w 2262025"/>
                <a:gd name="connsiteY11-472" fmla="*/ 424059 h 2237156"/>
                <a:gd name="connsiteX12-473" fmla="*/ 2156908 w 2262025"/>
                <a:gd name="connsiteY12-474" fmla="*/ 639719 h 2237156"/>
                <a:gd name="connsiteX13-475" fmla="*/ 2113776 w 2262025"/>
                <a:gd name="connsiteY13-476" fmla="*/ 786368 h 2237156"/>
                <a:gd name="connsiteX14-477" fmla="*/ 2225919 w 2262025"/>
                <a:gd name="connsiteY14-478" fmla="*/ 846753 h 2237156"/>
                <a:gd name="connsiteX15-479" fmla="*/ 2243172 w 2262025"/>
                <a:gd name="connsiteY15-480" fmla="*/ 1200436 h 2237156"/>
                <a:gd name="connsiteX16-481" fmla="*/ 1975753 w 2262025"/>
                <a:gd name="connsiteY16-482" fmla="*/ 1390217 h 2237156"/>
                <a:gd name="connsiteX17-483" fmla="*/ 2087897 w 2262025"/>
                <a:gd name="connsiteY17-484" fmla="*/ 1536867 h 2237156"/>
                <a:gd name="connsiteX18-485" fmla="*/ 2096523 w 2262025"/>
                <a:gd name="connsiteY18-486" fmla="*/ 1812912 h 2237156"/>
                <a:gd name="connsiteX19-487" fmla="*/ 1906742 w 2262025"/>
                <a:gd name="connsiteY19-488" fmla="*/ 1942308 h 2237156"/>
                <a:gd name="connsiteX20-489" fmla="*/ 1760092 w 2262025"/>
                <a:gd name="connsiteY20-490" fmla="*/ 2183847 h 2237156"/>
                <a:gd name="connsiteX21-491" fmla="*/ 1458168 w 2262025"/>
                <a:gd name="connsiteY21-492" fmla="*/ 2218354 h 2237156"/>
                <a:gd name="connsiteX22-493" fmla="*/ 1208002 w 2262025"/>
                <a:gd name="connsiteY22-494" fmla="*/ 2002693 h 2237156"/>
                <a:gd name="connsiteX23-495" fmla="*/ 1113112 w 2262025"/>
                <a:gd name="connsiteY23-496" fmla="*/ 1709395 h 2237156"/>
                <a:gd name="connsiteX24-497" fmla="*/ 1000968 w 2262025"/>
                <a:gd name="connsiteY24-498" fmla="*/ 2140716 h 2237156"/>
                <a:gd name="connsiteX25-499" fmla="*/ 586900 w 2262025"/>
                <a:gd name="connsiteY25-500" fmla="*/ 2226979 h 2237156"/>
                <a:gd name="connsiteX26-501" fmla="*/ 431625 w 2262025"/>
                <a:gd name="connsiteY26-502" fmla="*/ 1976814 h 2237156"/>
                <a:gd name="connsiteX27-503" fmla="*/ 138327 w 2262025"/>
                <a:gd name="connsiteY27-504" fmla="*/ 1812912 h 2237156"/>
                <a:gd name="connsiteX28-505" fmla="*/ 302229 w 2262025"/>
                <a:gd name="connsiteY28-506" fmla="*/ 1355712 h 2237156"/>
                <a:gd name="connsiteX29-507" fmla="*/ 155580 w 2262025"/>
                <a:gd name="connsiteY29-508" fmla="*/ 1321206 h 2237156"/>
                <a:gd name="connsiteX30-509" fmla="*/ 304 w 2262025"/>
                <a:gd name="connsiteY30-510" fmla="*/ 1019282 h 2237156"/>
                <a:gd name="connsiteX31-511" fmla="*/ 129700 w 2262025"/>
                <a:gd name="connsiteY31-512" fmla="*/ 786368 h 2237156"/>
                <a:gd name="connsiteX0-513" fmla="*/ 129700 w 2262025"/>
                <a:gd name="connsiteY0-514" fmla="*/ 786368 h 2237156"/>
                <a:gd name="connsiteX1-515" fmla="*/ 86568 w 2262025"/>
                <a:gd name="connsiteY1-516" fmla="*/ 562082 h 2237156"/>
                <a:gd name="connsiteX2-517" fmla="*/ 276349 w 2262025"/>
                <a:gd name="connsiteY2-518" fmla="*/ 424059 h 2237156"/>
                <a:gd name="connsiteX3-519" fmla="*/ 690417 w 2262025"/>
                <a:gd name="connsiteY3-520" fmla="*/ 424059 h 2237156"/>
                <a:gd name="connsiteX4-521" fmla="*/ 724923 w 2262025"/>
                <a:gd name="connsiteY4-522" fmla="*/ 320542 h 2237156"/>
                <a:gd name="connsiteX5-523" fmla="*/ 768055 w 2262025"/>
                <a:gd name="connsiteY5-524" fmla="*/ 165267 h 2237156"/>
                <a:gd name="connsiteX6-525" fmla="*/ 1026848 w 2262025"/>
                <a:gd name="connsiteY6-526" fmla="*/ 35870 h 2237156"/>
                <a:gd name="connsiteX7-527" fmla="*/ 1199376 w 2262025"/>
                <a:gd name="connsiteY7-528" fmla="*/ 35870 h 2237156"/>
                <a:gd name="connsiteX8-529" fmla="*/ 1406410 w 2262025"/>
                <a:gd name="connsiteY8-530" fmla="*/ 9991 h 2237156"/>
                <a:gd name="connsiteX9-531" fmla="*/ 1673829 w 2262025"/>
                <a:gd name="connsiteY9-532" fmla="*/ 225651 h 2237156"/>
                <a:gd name="connsiteX10-533" fmla="*/ 1699708 w 2262025"/>
                <a:gd name="connsiteY10-534" fmla="*/ 458565 h 2237156"/>
                <a:gd name="connsiteX11-535" fmla="*/ 1880863 w 2262025"/>
                <a:gd name="connsiteY11-536" fmla="*/ 424059 h 2237156"/>
                <a:gd name="connsiteX12-537" fmla="*/ 2156908 w 2262025"/>
                <a:gd name="connsiteY12-538" fmla="*/ 639719 h 2237156"/>
                <a:gd name="connsiteX13-539" fmla="*/ 2113776 w 2262025"/>
                <a:gd name="connsiteY13-540" fmla="*/ 786368 h 2237156"/>
                <a:gd name="connsiteX14-541" fmla="*/ 2225919 w 2262025"/>
                <a:gd name="connsiteY14-542" fmla="*/ 846753 h 2237156"/>
                <a:gd name="connsiteX15-543" fmla="*/ 2243172 w 2262025"/>
                <a:gd name="connsiteY15-544" fmla="*/ 1200436 h 2237156"/>
                <a:gd name="connsiteX16-545" fmla="*/ 1975753 w 2262025"/>
                <a:gd name="connsiteY16-546" fmla="*/ 1390217 h 2237156"/>
                <a:gd name="connsiteX17-547" fmla="*/ 2087897 w 2262025"/>
                <a:gd name="connsiteY17-548" fmla="*/ 1536867 h 2237156"/>
                <a:gd name="connsiteX18-549" fmla="*/ 2096523 w 2262025"/>
                <a:gd name="connsiteY18-550" fmla="*/ 1812912 h 2237156"/>
                <a:gd name="connsiteX19-551" fmla="*/ 1906742 w 2262025"/>
                <a:gd name="connsiteY19-552" fmla="*/ 1942308 h 2237156"/>
                <a:gd name="connsiteX20-553" fmla="*/ 1760092 w 2262025"/>
                <a:gd name="connsiteY20-554" fmla="*/ 2183847 h 2237156"/>
                <a:gd name="connsiteX21-555" fmla="*/ 1458168 w 2262025"/>
                <a:gd name="connsiteY21-556" fmla="*/ 2218354 h 2237156"/>
                <a:gd name="connsiteX22-557" fmla="*/ 1208002 w 2262025"/>
                <a:gd name="connsiteY22-558" fmla="*/ 2002693 h 2237156"/>
                <a:gd name="connsiteX23-559" fmla="*/ 1113112 w 2262025"/>
                <a:gd name="connsiteY23-560" fmla="*/ 1709395 h 2237156"/>
                <a:gd name="connsiteX24-561" fmla="*/ 1000968 w 2262025"/>
                <a:gd name="connsiteY24-562" fmla="*/ 2140716 h 2237156"/>
                <a:gd name="connsiteX25-563" fmla="*/ 586900 w 2262025"/>
                <a:gd name="connsiteY25-564" fmla="*/ 2226979 h 2237156"/>
                <a:gd name="connsiteX26-565" fmla="*/ 431625 w 2262025"/>
                <a:gd name="connsiteY26-566" fmla="*/ 1976814 h 2237156"/>
                <a:gd name="connsiteX27-567" fmla="*/ 138327 w 2262025"/>
                <a:gd name="connsiteY27-568" fmla="*/ 1812912 h 2237156"/>
                <a:gd name="connsiteX28-569" fmla="*/ 302229 w 2262025"/>
                <a:gd name="connsiteY28-570" fmla="*/ 1355712 h 2237156"/>
                <a:gd name="connsiteX29-571" fmla="*/ 155580 w 2262025"/>
                <a:gd name="connsiteY29-572" fmla="*/ 1321206 h 2237156"/>
                <a:gd name="connsiteX30-573" fmla="*/ 304 w 2262025"/>
                <a:gd name="connsiteY30-574" fmla="*/ 1019282 h 2237156"/>
                <a:gd name="connsiteX31-575" fmla="*/ 129700 w 2262025"/>
                <a:gd name="connsiteY31-576" fmla="*/ 786368 h 2237156"/>
                <a:gd name="connsiteX0-577" fmla="*/ 129625 w 2261950"/>
                <a:gd name="connsiteY0-578" fmla="*/ 786368 h 2237156"/>
                <a:gd name="connsiteX1-579" fmla="*/ 86493 w 2261950"/>
                <a:gd name="connsiteY1-580" fmla="*/ 562082 h 2237156"/>
                <a:gd name="connsiteX2-581" fmla="*/ 276274 w 2261950"/>
                <a:gd name="connsiteY2-582" fmla="*/ 424059 h 2237156"/>
                <a:gd name="connsiteX3-583" fmla="*/ 690342 w 2261950"/>
                <a:gd name="connsiteY3-584" fmla="*/ 424059 h 2237156"/>
                <a:gd name="connsiteX4-585" fmla="*/ 724848 w 2261950"/>
                <a:gd name="connsiteY4-586" fmla="*/ 320542 h 2237156"/>
                <a:gd name="connsiteX5-587" fmla="*/ 767980 w 2261950"/>
                <a:gd name="connsiteY5-588" fmla="*/ 165267 h 2237156"/>
                <a:gd name="connsiteX6-589" fmla="*/ 1026773 w 2261950"/>
                <a:gd name="connsiteY6-590" fmla="*/ 35870 h 2237156"/>
                <a:gd name="connsiteX7-591" fmla="*/ 1199301 w 2261950"/>
                <a:gd name="connsiteY7-592" fmla="*/ 35870 h 2237156"/>
                <a:gd name="connsiteX8-593" fmla="*/ 1406335 w 2261950"/>
                <a:gd name="connsiteY8-594" fmla="*/ 9991 h 2237156"/>
                <a:gd name="connsiteX9-595" fmla="*/ 1673754 w 2261950"/>
                <a:gd name="connsiteY9-596" fmla="*/ 225651 h 2237156"/>
                <a:gd name="connsiteX10-597" fmla="*/ 1699633 w 2261950"/>
                <a:gd name="connsiteY10-598" fmla="*/ 458565 h 2237156"/>
                <a:gd name="connsiteX11-599" fmla="*/ 1880788 w 2261950"/>
                <a:gd name="connsiteY11-600" fmla="*/ 424059 h 2237156"/>
                <a:gd name="connsiteX12-601" fmla="*/ 2156833 w 2261950"/>
                <a:gd name="connsiteY12-602" fmla="*/ 639719 h 2237156"/>
                <a:gd name="connsiteX13-603" fmla="*/ 2113701 w 2261950"/>
                <a:gd name="connsiteY13-604" fmla="*/ 786368 h 2237156"/>
                <a:gd name="connsiteX14-605" fmla="*/ 2225844 w 2261950"/>
                <a:gd name="connsiteY14-606" fmla="*/ 846753 h 2237156"/>
                <a:gd name="connsiteX15-607" fmla="*/ 2243097 w 2261950"/>
                <a:gd name="connsiteY15-608" fmla="*/ 1200436 h 2237156"/>
                <a:gd name="connsiteX16-609" fmla="*/ 1975678 w 2261950"/>
                <a:gd name="connsiteY16-610" fmla="*/ 1390217 h 2237156"/>
                <a:gd name="connsiteX17-611" fmla="*/ 2087822 w 2261950"/>
                <a:gd name="connsiteY17-612" fmla="*/ 1536867 h 2237156"/>
                <a:gd name="connsiteX18-613" fmla="*/ 2096448 w 2261950"/>
                <a:gd name="connsiteY18-614" fmla="*/ 1812912 h 2237156"/>
                <a:gd name="connsiteX19-615" fmla="*/ 1906667 w 2261950"/>
                <a:gd name="connsiteY19-616" fmla="*/ 1942308 h 2237156"/>
                <a:gd name="connsiteX20-617" fmla="*/ 1760017 w 2261950"/>
                <a:gd name="connsiteY20-618" fmla="*/ 2183847 h 2237156"/>
                <a:gd name="connsiteX21-619" fmla="*/ 1458093 w 2261950"/>
                <a:gd name="connsiteY21-620" fmla="*/ 2218354 h 2237156"/>
                <a:gd name="connsiteX22-621" fmla="*/ 1207927 w 2261950"/>
                <a:gd name="connsiteY22-622" fmla="*/ 2002693 h 2237156"/>
                <a:gd name="connsiteX23-623" fmla="*/ 1113037 w 2261950"/>
                <a:gd name="connsiteY23-624" fmla="*/ 1709395 h 2237156"/>
                <a:gd name="connsiteX24-625" fmla="*/ 1000893 w 2261950"/>
                <a:gd name="connsiteY24-626" fmla="*/ 2140716 h 2237156"/>
                <a:gd name="connsiteX25-627" fmla="*/ 586825 w 2261950"/>
                <a:gd name="connsiteY25-628" fmla="*/ 2226979 h 2237156"/>
                <a:gd name="connsiteX26-629" fmla="*/ 431550 w 2261950"/>
                <a:gd name="connsiteY26-630" fmla="*/ 1976814 h 2237156"/>
                <a:gd name="connsiteX27-631" fmla="*/ 138252 w 2261950"/>
                <a:gd name="connsiteY27-632" fmla="*/ 1812912 h 2237156"/>
                <a:gd name="connsiteX28-633" fmla="*/ 302154 w 2261950"/>
                <a:gd name="connsiteY28-634" fmla="*/ 1355712 h 2237156"/>
                <a:gd name="connsiteX29-635" fmla="*/ 103746 w 2261950"/>
                <a:gd name="connsiteY29-636" fmla="*/ 1321206 h 2237156"/>
                <a:gd name="connsiteX30-637" fmla="*/ 229 w 2261950"/>
                <a:gd name="connsiteY30-638" fmla="*/ 1019282 h 2237156"/>
                <a:gd name="connsiteX31-639" fmla="*/ 129625 w 2261950"/>
                <a:gd name="connsiteY31-640" fmla="*/ 786368 h 2237156"/>
                <a:gd name="connsiteX0-641" fmla="*/ 129625 w 2261950"/>
                <a:gd name="connsiteY0-642" fmla="*/ 786368 h 2237156"/>
                <a:gd name="connsiteX1-643" fmla="*/ 86493 w 2261950"/>
                <a:gd name="connsiteY1-644" fmla="*/ 562082 h 2237156"/>
                <a:gd name="connsiteX2-645" fmla="*/ 276274 w 2261950"/>
                <a:gd name="connsiteY2-646" fmla="*/ 424059 h 2237156"/>
                <a:gd name="connsiteX3-647" fmla="*/ 690342 w 2261950"/>
                <a:gd name="connsiteY3-648" fmla="*/ 424059 h 2237156"/>
                <a:gd name="connsiteX4-649" fmla="*/ 724848 w 2261950"/>
                <a:gd name="connsiteY4-650" fmla="*/ 320542 h 2237156"/>
                <a:gd name="connsiteX5-651" fmla="*/ 767980 w 2261950"/>
                <a:gd name="connsiteY5-652" fmla="*/ 165267 h 2237156"/>
                <a:gd name="connsiteX6-653" fmla="*/ 1026773 w 2261950"/>
                <a:gd name="connsiteY6-654" fmla="*/ 35870 h 2237156"/>
                <a:gd name="connsiteX7-655" fmla="*/ 1199301 w 2261950"/>
                <a:gd name="connsiteY7-656" fmla="*/ 35870 h 2237156"/>
                <a:gd name="connsiteX8-657" fmla="*/ 1406335 w 2261950"/>
                <a:gd name="connsiteY8-658" fmla="*/ 9991 h 2237156"/>
                <a:gd name="connsiteX9-659" fmla="*/ 1673754 w 2261950"/>
                <a:gd name="connsiteY9-660" fmla="*/ 225651 h 2237156"/>
                <a:gd name="connsiteX10-661" fmla="*/ 1699633 w 2261950"/>
                <a:gd name="connsiteY10-662" fmla="*/ 458565 h 2237156"/>
                <a:gd name="connsiteX11-663" fmla="*/ 1880788 w 2261950"/>
                <a:gd name="connsiteY11-664" fmla="*/ 424059 h 2237156"/>
                <a:gd name="connsiteX12-665" fmla="*/ 2156833 w 2261950"/>
                <a:gd name="connsiteY12-666" fmla="*/ 639719 h 2237156"/>
                <a:gd name="connsiteX13-667" fmla="*/ 2113701 w 2261950"/>
                <a:gd name="connsiteY13-668" fmla="*/ 786368 h 2237156"/>
                <a:gd name="connsiteX14-669" fmla="*/ 2225844 w 2261950"/>
                <a:gd name="connsiteY14-670" fmla="*/ 846753 h 2237156"/>
                <a:gd name="connsiteX15-671" fmla="*/ 2243097 w 2261950"/>
                <a:gd name="connsiteY15-672" fmla="*/ 1200436 h 2237156"/>
                <a:gd name="connsiteX16-673" fmla="*/ 1975678 w 2261950"/>
                <a:gd name="connsiteY16-674" fmla="*/ 1390217 h 2237156"/>
                <a:gd name="connsiteX17-675" fmla="*/ 2087822 w 2261950"/>
                <a:gd name="connsiteY17-676" fmla="*/ 1536867 h 2237156"/>
                <a:gd name="connsiteX18-677" fmla="*/ 2096448 w 2261950"/>
                <a:gd name="connsiteY18-678" fmla="*/ 1812912 h 2237156"/>
                <a:gd name="connsiteX19-679" fmla="*/ 1906667 w 2261950"/>
                <a:gd name="connsiteY19-680" fmla="*/ 1942308 h 2237156"/>
                <a:gd name="connsiteX20-681" fmla="*/ 1760017 w 2261950"/>
                <a:gd name="connsiteY20-682" fmla="*/ 2183847 h 2237156"/>
                <a:gd name="connsiteX21-683" fmla="*/ 1458093 w 2261950"/>
                <a:gd name="connsiteY21-684" fmla="*/ 2218354 h 2237156"/>
                <a:gd name="connsiteX22-685" fmla="*/ 1207927 w 2261950"/>
                <a:gd name="connsiteY22-686" fmla="*/ 2002693 h 2237156"/>
                <a:gd name="connsiteX23-687" fmla="*/ 1113037 w 2261950"/>
                <a:gd name="connsiteY23-688" fmla="*/ 1709395 h 2237156"/>
                <a:gd name="connsiteX24-689" fmla="*/ 1000893 w 2261950"/>
                <a:gd name="connsiteY24-690" fmla="*/ 2140716 h 2237156"/>
                <a:gd name="connsiteX25-691" fmla="*/ 586825 w 2261950"/>
                <a:gd name="connsiteY25-692" fmla="*/ 2226979 h 2237156"/>
                <a:gd name="connsiteX26-693" fmla="*/ 431550 w 2261950"/>
                <a:gd name="connsiteY26-694" fmla="*/ 1976814 h 2237156"/>
                <a:gd name="connsiteX27-695" fmla="*/ 138252 w 2261950"/>
                <a:gd name="connsiteY27-696" fmla="*/ 1812912 h 2237156"/>
                <a:gd name="connsiteX28-697" fmla="*/ 302154 w 2261950"/>
                <a:gd name="connsiteY28-698" fmla="*/ 1355712 h 2237156"/>
                <a:gd name="connsiteX29-699" fmla="*/ 103746 w 2261950"/>
                <a:gd name="connsiteY29-700" fmla="*/ 1321206 h 2237156"/>
                <a:gd name="connsiteX30-701" fmla="*/ 229 w 2261950"/>
                <a:gd name="connsiteY30-702" fmla="*/ 1019282 h 2237156"/>
                <a:gd name="connsiteX31-703" fmla="*/ 129625 w 2261950"/>
                <a:gd name="connsiteY31-704" fmla="*/ 786368 h 223715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  <a:cxn ang="0">
                  <a:pos x="connsiteX25-51" y="connsiteY25-52"/>
                </a:cxn>
                <a:cxn ang="0">
                  <a:pos x="connsiteX26-53" y="connsiteY26-54"/>
                </a:cxn>
                <a:cxn ang="0">
                  <a:pos x="connsiteX27-55" y="connsiteY27-56"/>
                </a:cxn>
                <a:cxn ang="0">
                  <a:pos x="connsiteX28-57" y="connsiteY28-58"/>
                </a:cxn>
                <a:cxn ang="0">
                  <a:pos x="connsiteX29-59" y="connsiteY29-60"/>
                </a:cxn>
                <a:cxn ang="0">
                  <a:pos x="connsiteX30-61" y="connsiteY30-62"/>
                </a:cxn>
                <a:cxn ang="0">
                  <a:pos x="connsiteX31-63" y="connsiteY31-64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pic>
          <p:nvPicPr>
            <p:cNvPr id="42" name="Picture 4" descr="Free Black And White Cartoon Flowers, Download Free Black And White Cartoon  Flowers png images, Free ClipArts on Clipart Library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Group 42"/>
          <p:cNvGrpSpPr/>
          <p:nvPr/>
        </p:nvGrpSpPr>
        <p:grpSpPr>
          <a:xfrm>
            <a:off x="8295431" y="2373228"/>
            <a:ext cx="618539" cy="611760"/>
            <a:chOff x="1177540" y="481715"/>
            <a:chExt cx="2317638" cy="2247631"/>
          </a:xfrm>
        </p:grpSpPr>
        <p:sp>
          <p:nvSpPr>
            <p:cNvPr id="44" name="Freeform 35"/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-1" fmla="*/ 129700 w 2262025"/>
                <a:gd name="connsiteY0-2" fmla="*/ 786368 h 2242639"/>
                <a:gd name="connsiteX1-3" fmla="*/ 86568 w 2262025"/>
                <a:gd name="connsiteY1-4" fmla="*/ 562082 h 2242639"/>
                <a:gd name="connsiteX2-5" fmla="*/ 276349 w 2262025"/>
                <a:gd name="connsiteY2-6" fmla="*/ 424059 h 2242639"/>
                <a:gd name="connsiteX3-7" fmla="*/ 690417 w 2262025"/>
                <a:gd name="connsiteY3-8" fmla="*/ 424059 h 2242639"/>
                <a:gd name="connsiteX4-9" fmla="*/ 724923 w 2262025"/>
                <a:gd name="connsiteY4-10" fmla="*/ 320542 h 2242639"/>
                <a:gd name="connsiteX5-11" fmla="*/ 768055 w 2262025"/>
                <a:gd name="connsiteY5-12" fmla="*/ 165267 h 2242639"/>
                <a:gd name="connsiteX6-13" fmla="*/ 1026848 w 2262025"/>
                <a:gd name="connsiteY6-14" fmla="*/ 35870 h 2242639"/>
                <a:gd name="connsiteX7-15" fmla="*/ 1199376 w 2262025"/>
                <a:gd name="connsiteY7-16" fmla="*/ 35870 h 2242639"/>
                <a:gd name="connsiteX8-17" fmla="*/ 1406410 w 2262025"/>
                <a:gd name="connsiteY8-18" fmla="*/ 9991 h 2242639"/>
                <a:gd name="connsiteX9-19" fmla="*/ 1673829 w 2262025"/>
                <a:gd name="connsiteY9-20" fmla="*/ 225651 h 2242639"/>
                <a:gd name="connsiteX10-21" fmla="*/ 1699708 w 2262025"/>
                <a:gd name="connsiteY10-22" fmla="*/ 458565 h 2242639"/>
                <a:gd name="connsiteX11-23" fmla="*/ 1880863 w 2262025"/>
                <a:gd name="connsiteY11-24" fmla="*/ 424059 h 2242639"/>
                <a:gd name="connsiteX12-25" fmla="*/ 2156908 w 2262025"/>
                <a:gd name="connsiteY12-26" fmla="*/ 639719 h 2242639"/>
                <a:gd name="connsiteX13-27" fmla="*/ 2113776 w 2262025"/>
                <a:gd name="connsiteY13-28" fmla="*/ 786368 h 2242639"/>
                <a:gd name="connsiteX14-29" fmla="*/ 2225919 w 2262025"/>
                <a:gd name="connsiteY14-30" fmla="*/ 846753 h 2242639"/>
                <a:gd name="connsiteX15-31" fmla="*/ 2243172 w 2262025"/>
                <a:gd name="connsiteY15-32" fmla="*/ 1200436 h 2242639"/>
                <a:gd name="connsiteX16-33" fmla="*/ 1975753 w 2262025"/>
                <a:gd name="connsiteY16-34" fmla="*/ 1390217 h 2242639"/>
                <a:gd name="connsiteX17-35" fmla="*/ 2087897 w 2262025"/>
                <a:gd name="connsiteY17-36" fmla="*/ 1536867 h 2242639"/>
                <a:gd name="connsiteX18-37" fmla="*/ 2096523 w 2262025"/>
                <a:gd name="connsiteY18-38" fmla="*/ 1812912 h 2242639"/>
                <a:gd name="connsiteX19-39" fmla="*/ 1906742 w 2262025"/>
                <a:gd name="connsiteY19-40" fmla="*/ 1942308 h 2242639"/>
                <a:gd name="connsiteX20-41" fmla="*/ 1785972 w 2262025"/>
                <a:gd name="connsiteY20-42" fmla="*/ 2192474 h 2242639"/>
                <a:gd name="connsiteX21-43" fmla="*/ 1501300 w 2262025"/>
                <a:gd name="connsiteY21-44" fmla="*/ 2226980 h 2242639"/>
                <a:gd name="connsiteX22-45" fmla="*/ 1208002 w 2262025"/>
                <a:gd name="connsiteY22-46" fmla="*/ 2002693 h 2242639"/>
                <a:gd name="connsiteX23-47" fmla="*/ 1113112 w 2262025"/>
                <a:gd name="connsiteY23-48" fmla="*/ 1709395 h 2242639"/>
                <a:gd name="connsiteX24-49" fmla="*/ 1000968 w 2262025"/>
                <a:gd name="connsiteY24-50" fmla="*/ 2140716 h 2242639"/>
                <a:gd name="connsiteX25-51" fmla="*/ 526515 w 2262025"/>
                <a:gd name="connsiteY25-52" fmla="*/ 2132089 h 2242639"/>
                <a:gd name="connsiteX26-53" fmla="*/ 466131 w 2262025"/>
                <a:gd name="connsiteY26-54" fmla="*/ 1959561 h 2242639"/>
                <a:gd name="connsiteX27-55" fmla="*/ 138327 w 2262025"/>
                <a:gd name="connsiteY27-56" fmla="*/ 1812912 h 2242639"/>
                <a:gd name="connsiteX28-57" fmla="*/ 302229 w 2262025"/>
                <a:gd name="connsiteY28-58" fmla="*/ 1355712 h 2242639"/>
                <a:gd name="connsiteX29-59" fmla="*/ 155580 w 2262025"/>
                <a:gd name="connsiteY29-60" fmla="*/ 1321206 h 2242639"/>
                <a:gd name="connsiteX30-61" fmla="*/ 304 w 2262025"/>
                <a:gd name="connsiteY30-62" fmla="*/ 1019282 h 2242639"/>
                <a:gd name="connsiteX31-63" fmla="*/ 129700 w 2262025"/>
                <a:gd name="connsiteY31-64" fmla="*/ 786368 h 2242639"/>
                <a:gd name="connsiteX0-65" fmla="*/ 129700 w 2262025"/>
                <a:gd name="connsiteY0-66" fmla="*/ 786368 h 2236200"/>
                <a:gd name="connsiteX1-67" fmla="*/ 86568 w 2262025"/>
                <a:gd name="connsiteY1-68" fmla="*/ 562082 h 2236200"/>
                <a:gd name="connsiteX2-69" fmla="*/ 276349 w 2262025"/>
                <a:gd name="connsiteY2-70" fmla="*/ 424059 h 2236200"/>
                <a:gd name="connsiteX3-71" fmla="*/ 690417 w 2262025"/>
                <a:gd name="connsiteY3-72" fmla="*/ 424059 h 2236200"/>
                <a:gd name="connsiteX4-73" fmla="*/ 724923 w 2262025"/>
                <a:gd name="connsiteY4-74" fmla="*/ 320542 h 2236200"/>
                <a:gd name="connsiteX5-75" fmla="*/ 768055 w 2262025"/>
                <a:gd name="connsiteY5-76" fmla="*/ 165267 h 2236200"/>
                <a:gd name="connsiteX6-77" fmla="*/ 1026848 w 2262025"/>
                <a:gd name="connsiteY6-78" fmla="*/ 35870 h 2236200"/>
                <a:gd name="connsiteX7-79" fmla="*/ 1199376 w 2262025"/>
                <a:gd name="connsiteY7-80" fmla="*/ 35870 h 2236200"/>
                <a:gd name="connsiteX8-81" fmla="*/ 1406410 w 2262025"/>
                <a:gd name="connsiteY8-82" fmla="*/ 9991 h 2236200"/>
                <a:gd name="connsiteX9-83" fmla="*/ 1673829 w 2262025"/>
                <a:gd name="connsiteY9-84" fmla="*/ 225651 h 2236200"/>
                <a:gd name="connsiteX10-85" fmla="*/ 1699708 w 2262025"/>
                <a:gd name="connsiteY10-86" fmla="*/ 458565 h 2236200"/>
                <a:gd name="connsiteX11-87" fmla="*/ 1880863 w 2262025"/>
                <a:gd name="connsiteY11-88" fmla="*/ 424059 h 2236200"/>
                <a:gd name="connsiteX12-89" fmla="*/ 2156908 w 2262025"/>
                <a:gd name="connsiteY12-90" fmla="*/ 639719 h 2236200"/>
                <a:gd name="connsiteX13-91" fmla="*/ 2113776 w 2262025"/>
                <a:gd name="connsiteY13-92" fmla="*/ 786368 h 2236200"/>
                <a:gd name="connsiteX14-93" fmla="*/ 2225919 w 2262025"/>
                <a:gd name="connsiteY14-94" fmla="*/ 846753 h 2236200"/>
                <a:gd name="connsiteX15-95" fmla="*/ 2243172 w 2262025"/>
                <a:gd name="connsiteY15-96" fmla="*/ 1200436 h 2236200"/>
                <a:gd name="connsiteX16-97" fmla="*/ 1975753 w 2262025"/>
                <a:gd name="connsiteY16-98" fmla="*/ 1390217 h 2236200"/>
                <a:gd name="connsiteX17-99" fmla="*/ 2087897 w 2262025"/>
                <a:gd name="connsiteY17-100" fmla="*/ 1536867 h 2236200"/>
                <a:gd name="connsiteX18-101" fmla="*/ 2096523 w 2262025"/>
                <a:gd name="connsiteY18-102" fmla="*/ 1812912 h 2236200"/>
                <a:gd name="connsiteX19-103" fmla="*/ 1906742 w 2262025"/>
                <a:gd name="connsiteY19-104" fmla="*/ 1942308 h 2236200"/>
                <a:gd name="connsiteX20-105" fmla="*/ 1785972 w 2262025"/>
                <a:gd name="connsiteY20-106" fmla="*/ 2192474 h 2236200"/>
                <a:gd name="connsiteX21-107" fmla="*/ 1458168 w 2262025"/>
                <a:gd name="connsiteY21-108" fmla="*/ 2218354 h 2236200"/>
                <a:gd name="connsiteX22-109" fmla="*/ 1208002 w 2262025"/>
                <a:gd name="connsiteY22-110" fmla="*/ 2002693 h 2236200"/>
                <a:gd name="connsiteX23-111" fmla="*/ 1113112 w 2262025"/>
                <a:gd name="connsiteY23-112" fmla="*/ 1709395 h 2236200"/>
                <a:gd name="connsiteX24-113" fmla="*/ 1000968 w 2262025"/>
                <a:gd name="connsiteY24-114" fmla="*/ 2140716 h 2236200"/>
                <a:gd name="connsiteX25-115" fmla="*/ 526515 w 2262025"/>
                <a:gd name="connsiteY25-116" fmla="*/ 2132089 h 2236200"/>
                <a:gd name="connsiteX26-117" fmla="*/ 466131 w 2262025"/>
                <a:gd name="connsiteY26-118" fmla="*/ 1959561 h 2236200"/>
                <a:gd name="connsiteX27-119" fmla="*/ 138327 w 2262025"/>
                <a:gd name="connsiteY27-120" fmla="*/ 1812912 h 2236200"/>
                <a:gd name="connsiteX28-121" fmla="*/ 302229 w 2262025"/>
                <a:gd name="connsiteY28-122" fmla="*/ 1355712 h 2236200"/>
                <a:gd name="connsiteX29-123" fmla="*/ 155580 w 2262025"/>
                <a:gd name="connsiteY29-124" fmla="*/ 1321206 h 2236200"/>
                <a:gd name="connsiteX30-125" fmla="*/ 304 w 2262025"/>
                <a:gd name="connsiteY30-126" fmla="*/ 1019282 h 2236200"/>
                <a:gd name="connsiteX31-127" fmla="*/ 129700 w 2262025"/>
                <a:gd name="connsiteY31-128" fmla="*/ 786368 h 2236200"/>
                <a:gd name="connsiteX0-129" fmla="*/ 129700 w 2262025"/>
                <a:gd name="connsiteY0-130" fmla="*/ 786368 h 2233050"/>
                <a:gd name="connsiteX1-131" fmla="*/ 86568 w 2262025"/>
                <a:gd name="connsiteY1-132" fmla="*/ 562082 h 2233050"/>
                <a:gd name="connsiteX2-133" fmla="*/ 276349 w 2262025"/>
                <a:gd name="connsiteY2-134" fmla="*/ 424059 h 2233050"/>
                <a:gd name="connsiteX3-135" fmla="*/ 690417 w 2262025"/>
                <a:gd name="connsiteY3-136" fmla="*/ 424059 h 2233050"/>
                <a:gd name="connsiteX4-137" fmla="*/ 724923 w 2262025"/>
                <a:gd name="connsiteY4-138" fmla="*/ 320542 h 2233050"/>
                <a:gd name="connsiteX5-139" fmla="*/ 768055 w 2262025"/>
                <a:gd name="connsiteY5-140" fmla="*/ 165267 h 2233050"/>
                <a:gd name="connsiteX6-141" fmla="*/ 1026848 w 2262025"/>
                <a:gd name="connsiteY6-142" fmla="*/ 35870 h 2233050"/>
                <a:gd name="connsiteX7-143" fmla="*/ 1199376 w 2262025"/>
                <a:gd name="connsiteY7-144" fmla="*/ 35870 h 2233050"/>
                <a:gd name="connsiteX8-145" fmla="*/ 1406410 w 2262025"/>
                <a:gd name="connsiteY8-146" fmla="*/ 9991 h 2233050"/>
                <a:gd name="connsiteX9-147" fmla="*/ 1673829 w 2262025"/>
                <a:gd name="connsiteY9-148" fmla="*/ 225651 h 2233050"/>
                <a:gd name="connsiteX10-149" fmla="*/ 1699708 w 2262025"/>
                <a:gd name="connsiteY10-150" fmla="*/ 458565 h 2233050"/>
                <a:gd name="connsiteX11-151" fmla="*/ 1880863 w 2262025"/>
                <a:gd name="connsiteY11-152" fmla="*/ 424059 h 2233050"/>
                <a:gd name="connsiteX12-153" fmla="*/ 2156908 w 2262025"/>
                <a:gd name="connsiteY12-154" fmla="*/ 639719 h 2233050"/>
                <a:gd name="connsiteX13-155" fmla="*/ 2113776 w 2262025"/>
                <a:gd name="connsiteY13-156" fmla="*/ 786368 h 2233050"/>
                <a:gd name="connsiteX14-157" fmla="*/ 2225919 w 2262025"/>
                <a:gd name="connsiteY14-158" fmla="*/ 846753 h 2233050"/>
                <a:gd name="connsiteX15-159" fmla="*/ 2243172 w 2262025"/>
                <a:gd name="connsiteY15-160" fmla="*/ 1200436 h 2233050"/>
                <a:gd name="connsiteX16-161" fmla="*/ 1975753 w 2262025"/>
                <a:gd name="connsiteY16-162" fmla="*/ 1390217 h 2233050"/>
                <a:gd name="connsiteX17-163" fmla="*/ 2087897 w 2262025"/>
                <a:gd name="connsiteY17-164" fmla="*/ 1536867 h 2233050"/>
                <a:gd name="connsiteX18-165" fmla="*/ 2096523 w 2262025"/>
                <a:gd name="connsiteY18-166" fmla="*/ 1812912 h 2233050"/>
                <a:gd name="connsiteX19-167" fmla="*/ 1906742 w 2262025"/>
                <a:gd name="connsiteY19-168" fmla="*/ 1942308 h 2233050"/>
                <a:gd name="connsiteX20-169" fmla="*/ 1760092 w 2262025"/>
                <a:gd name="connsiteY20-170" fmla="*/ 2183847 h 2233050"/>
                <a:gd name="connsiteX21-171" fmla="*/ 1458168 w 2262025"/>
                <a:gd name="connsiteY21-172" fmla="*/ 2218354 h 2233050"/>
                <a:gd name="connsiteX22-173" fmla="*/ 1208002 w 2262025"/>
                <a:gd name="connsiteY22-174" fmla="*/ 2002693 h 2233050"/>
                <a:gd name="connsiteX23-175" fmla="*/ 1113112 w 2262025"/>
                <a:gd name="connsiteY23-176" fmla="*/ 1709395 h 2233050"/>
                <a:gd name="connsiteX24-177" fmla="*/ 1000968 w 2262025"/>
                <a:gd name="connsiteY24-178" fmla="*/ 2140716 h 2233050"/>
                <a:gd name="connsiteX25-179" fmla="*/ 526515 w 2262025"/>
                <a:gd name="connsiteY25-180" fmla="*/ 2132089 h 2233050"/>
                <a:gd name="connsiteX26-181" fmla="*/ 466131 w 2262025"/>
                <a:gd name="connsiteY26-182" fmla="*/ 1959561 h 2233050"/>
                <a:gd name="connsiteX27-183" fmla="*/ 138327 w 2262025"/>
                <a:gd name="connsiteY27-184" fmla="*/ 1812912 h 2233050"/>
                <a:gd name="connsiteX28-185" fmla="*/ 302229 w 2262025"/>
                <a:gd name="connsiteY28-186" fmla="*/ 1355712 h 2233050"/>
                <a:gd name="connsiteX29-187" fmla="*/ 155580 w 2262025"/>
                <a:gd name="connsiteY29-188" fmla="*/ 1321206 h 2233050"/>
                <a:gd name="connsiteX30-189" fmla="*/ 304 w 2262025"/>
                <a:gd name="connsiteY30-190" fmla="*/ 1019282 h 2233050"/>
                <a:gd name="connsiteX31-191" fmla="*/ 129700 w 2262025"/>
                <a:gd name="connsiteY31-192" fmla="*/ 786368 h 2233050"/>
                <a:gd name="connsiteX0-193" fmla="*/ 129700 w 2262025"/>
                <a:gd name="connsiteY0-194" fmla="*/ 786368 h 2238369"/>
                <a:gd name="connsiteX1-195" fmla="*/ 86568 w 2262025"/>
                <a:gd name="connsiteY1-196" fmla="*/ 562082 h 2238369"/>
                <a:gd name="connsiteX2-197" fmla="*/ 276349 w 2262025"/>
                <a:gd name="connsiteY2-198" fmla="*/ 424059 h 2238369"/>
                <a:gd name="connsiteX3-199" fmla="*/ 690417 w 2262025"/>
                <a:gd name="connsiteY3-200" fmla="*/ 424059 h 2238369"/>
                <a:gd name="connsiteX4-201" fmla="*/ 724923 w 2262025"/>
                <a:gd name="connsiteY4-202" fmla="*/ 320542 h 2238369"/>
                <a:gd name="connsiteX5-203" fmla="*/ 768055 w 2262025"/>
                <a:gd name="connsiteY5-204" fmla="*/ 165267 h 2238369"/>
                <a:gd name="connsiteX6-205" fmla="*/ 1026848 w 2262025"/>
                <a:gd name="connsiteY6-206" fmla="*/ 35870 h 2238369"/>
                <a:gd name="connsiteX7-207" fmla="*/ 1199376 w 2262025"/>
                <a:gd name="connsiteY7-208" fmla="*/ 35870 h 2238369"/>
                <a:gd name="connsiteX8-209" fmla="*/ 1406410 w 2262025"/>
                <a:gd name="connsiteY8-210" fmla="*/ 9991 h 2238369"/>
                <a:gd name="connsiteX9-211" fmla="*/ 1673829 w 2262025"/>
                <a:gd name="connsiteY9-212" fmla="*/ 225651 h 2238369"/>
                <a:gd name="connsiteX10-213" fmla="*/ 1699708 w 2262025"/>
                <a:gd name="connsiteY10-214" fmla="*/ 458565 h 2238369"/>
                <a:gd name="connsiteX11-215" fmla="*/ 1880863 w 2262025"/>
                <a:gd name="connsiteY11-216" fmla="*/ 424059 h 2238369"/>
                <a:gd name="connsiteX12-217" fmla="*/ 2156908 w 2262025"/>
                <a:gd name="connsiteY12-218" fmla="*/ 639719 h 2238369"/>
                <a:gd name="connsiteX13-219" fmla="*/ 2113776 w 2262025"/>
                <a:gd name="connsiteY13-220" fmla="*/ 786368 h 2238369"/>
                <a:gd name="connsiteX14-221" fmla="*/ 2225919 w 2262025"/>
                <a:gd name="connsiteY14-222" fmla="*/ 846753 h 2238369"/>
                <a:gd name="connsiteX15-223" fmla="*/ 2243172 w 2262025"/>
                <a:gd name="connsiteY15-224" fmla="*/ 1200436 h 2238369"/>
                <a:gd name="connsiteX16-225" fmla="*/ 1975753 w 2262025"/>
                <a:gd name="connsiteY16-226" fmla="*/ 1390217 h 2238369"/>
                <a:gd name="connsiteX17-227" fmla="*/ 2087897 w 2262025"/>
                <a:gd name="connsiteY17-228" fmla="*/ 1536867 h 2238369"/>
                <a:gd name="connsiteX18-229" fmla="*/ 2096523 w 2262025"/>
                <a:gd name="connsiteY18-230" fmla="*/ 1812912 h 2238369"/>
                <a:gd name="connsiteX19-231" fmla="*/ 1906742 w 2262025"/>
                <a:gd name="connsiteY19-232" fmla="*/ 1942308 h 2238369"/>
                <a:gd name="connsiteX20-233" fmla="*/ 1760092 w 2262025"/>
                <a:gd name="connsiteY20-234" fmla="*/ 2183847 h 2238369"/>
                <a:gd name="connsiteX21-235" fmla="*/ 1458168 w 2262025"/>
                <a:gd name="connsiteY21-236" fmla="*/ 2218354 h 2238369"/>
                <a:gd name="connsiteX22-237" fmla="*/ 1208002 w 2262025"/>
                <a:gd name="connsiteY22-238" fmla="*/ 2002693 h 2238369"/>
                <a:gd name="connsiteX23-239" fmla="*/ 1113112 w 2262025"/>
                <a:gd name="connsiteY23-240" fmla="*/ 1709395 h 2238369"/>
                <a:gd name="connsiteX24-241" fmla="*/ 1000968 w 2262025"/>
                <a:gd name="connsiteY24-242" fmla="*/ 2140716 h 2238369"/>
                <a:gd name="connsiteX25-243" fmla="*/ 586900 w 2262025"/>
                <a:gd name="connsiteY25-244" fmla="*/ 2226979 h 2238369"/>
                <a:gd name="connsiteX26-245" fmla="*/ 466131 w 2262025"/>
                <a:gd name="connsiteY26-246" fmla="*/ 1959561 h 2238369"/>
                <a:gd name="connsiteX27-247" fmla="*/ 138327 w 2262025"/>
                <a:gd name="connsiteY27-248" fmla="*/ 1812912 h 2238369"/>
                <a:gd name="connsiteX28-249" fmla="*/ 302229 w 2262025"/>
                <a:gd name="connsiteY28-250" fmla="*/ 1355712 h 2238369"/>
                <a:gd name="connsiteX29-251" fmla="*/ 155580 w 2262025"/>
                <a:gd name="connsiteY29-252" fmla="*/ 1321206 h 2238369"/>
                <a:gd name="connsiteX30-253" fmla="*/ 304 w 2262025"/>
                <a:gd name="connsiteY30-254" fmla="*/ 1019282 h 2238369"/>
                <a:gd name="connsiteX31-255" fmla="*/ 129700 w 2262025"/>
                <a:gd name="connsiteY31-256" fmla="*/ 786368 h 2238369"/>
                <a:gd name="connsiteX0-257" fmla="*/ 129700 w 2262025"/>
                <a:gd name="connsiteY0-258" fmla="*/ 786368 h 2234757"/>
                <a:gd name="connsiteX1-259" fmla="*/ 86568 w 2262025"/>
                <a:gd name="connsiteY1-260" fmla="*/ 562082 h 2234757"/>
                <a:gd name="connsiteX2-261" fmla="*/ 276349 w 2262025"/>
                <a:gd name="connsiteY2-262" fmla="*/ 424059 h 2234757"/>
                <a:gd name="connsiteX3-263" fmla="*/ 690417 w 2262025"/>
                <a:gd name="connsiteY3-264" fmla="*/ 424059 h 2234757"/>
                <a:gd name="connsiteX4-265" fmla="*/ 724923 w 2262025"/>
                <a:gd name="connsiteY4-266" fmla="*/ 320542 h 2234757"/>
                <a:gd name="connsiteX5-267" fmla="*/ 768055 w 2262025"/>
                <a:gd name="connsiteY5-268" fmla="*/ 165267 h 2234757"/>
                <a:gd name="connsiteX6-269" fmla="*/ 1026848 w 2262025"/>
                <a:gd name="connsiteY6-270" fmla="*/ 35870 h 2234757"/>
                <a:gd name="connsiteX7-271" fmla="*/ 1199376 w 2262025"/>
                <a:gd name="connsiteY7-272" fmla="*/ 35870 h 2234757"/>
                <a:gd name="connsiteX8-273" fmla="*/ 1406410 w 2262025"/>
                <a:gd name="connsiteY8-274" fmla="*/ 9991 h 2234757"/>
                <a:gd name="connsiteX9-275" fmla="*/ 1673829 w 2262025"/>
                <a:gd name="connsiteY9-276" fmla="*/ 225651 h 2234757"/>
                <a:gd name="connsiteX10-277" fmla="*/ 1699708 w 2262025"/>
                <a:gd name="connsiteY10-278" fmla="*/ 458565 h 2234757"/>
                <a:gd name="connsiteX11-279" fmla="*/ 1880863 w 2262025"/>
                <a:gd name="connsiteY11-280" fmla="*/ 424059 h 2234757"/>
                <a:gd name="connsiteX12-281" fmla="*/ 2156908 w 2262025"/>
                <a:gd name="connsiteY12-282" fmla="*/ 639719 h 2234757"/>
                <a:gd name="connsiteX13-283" fmla="*/ 2113776 w 2262025"/>
                <a:gd name="connsiteY13-284" fmla="*/ 786368 h 2234757"/>
                <a:gd name="connsiteX14-285" fmla="*/ 2225919 w 2262025"/>
                <a:gd name="connsiteY14-286" fmla="*/ 846753 h 2234757"/>
                <a:gd name="connsiteX15-287" fmla="*/ 2243172 w 2262025"/>
                <a:gd name="connsiteY15-288" fmla="*/ 1200436 h 2234757"/>
                <a:gd name="connsiteX16-289" fmla="*/ 1975753 w 2262025"/>
                <a:gd name="connsiteY16-290" fmla="*/ 1390217 h 2234757"/>
                <a:gd name="connsiteX17-291" fmla="*/ 2087897 w 2262025"/>
                <a:gd name="connsiteY17-292" fmla="*/ 1536867 h 2234757"/>
                <a:gd name="connsiteX18-293" fmla="*/ 2096523 w 2262025"/>
                <a:gd name="connsiteY18-294" fmla="*/ 1812912 h 2234757"/>
                <a:gd name="connsiteX19-295" fmla="*/ 1906742 w 2262025"/>
                <a:gd name="connsiteY19-296" fmla="*/ 1942308 h 2234757"/>
                <a:gd name="connsiteX20-297" fmla="*/ 1760092 w 2262025"/>
                <a:gd name="connsiteY20-298" fmla="*/ 2183847 h 2234757"/>
                <a:gd name="connsiteX21-299" fmla="*/ 1458168 w 2262025"/>
                <a:gd name="connsiteY21-300" fmla="*/ 2218354 h 2234757"/>
                <a:gd name="connsiteX22-301" fmla="*/ 1208002 w 2262025"/>
                <a:gd name="connsiteY22-302" fmla="*/ 2002693 h 2234757"/>
                <a:gd name="connsiteX23-303" fmla="*/ 1113112 w 2262025"/>
                <a:gd name="connsiteY23-304" fmla="*/ 1709395 h 2234757"/>
                <a:gd name="connsiteX24-305" fmla="*/ 1000968 w 2262025"/>
                <a:gd name="connsiteY24-306" fmla="*/ 2140716 h 2234757"/>
                <a:gd name="connsiteX25-307" fmla="*/ 586900 w 2262025"/>
                <a:gd name="connsiteY25-308" fmla="*/ 2226979 h 2234757"/>
                <a:gd name="connsiteX26-309" fmla="*/ 466131 w 2262025"/>
                <a:gd name="connsiteY26-310" fmla="*/ 1959561 h 2234757"/>
                <a:gd name="connsiteX27-311" fmla="*/ 138327 w 2262025"/>
                <a:gd name="connsiteY27-312" fmla="*/ 1812912 h 2234757"/>
                <a:gd name="connsiteX28-313" fmla="*/ 302229 w 2262025"/>
                <a:gd name="connsiteY28-314" fmla="*/ 1355712 h 2234757"/>
                <a:gd name="connsiteX29-315" fmla="*/ 155580 w 2262025"/>
                <a:gd name="connsiteY29-316" fmla="*/ 1321206 h 2234757"/>
                <a:gd name="connsiteX30-317" fmla="*/ 304 w 2262025"/>
                <a:gd name="connsiteY30-318" fmla="*/ 1019282 h 2234757"/>
                <a:gd name="connsiteX31-319" fmla="*/ 129700 w 2262025"/>
                <a:gd name="connsiteY31-320" fmla="*/ 786368 h 2234757"/>
                <a:gd name="connsiteX0-321" fmla="*/ 129700 w 2262025"/>
                <a:gd name="connsiteY0-322" fmla="*/ 786368 h 2237156"/>
                <a:gd name="connsiteX1-323" fmla="*/ 86568 w 2262025"/>
                <a:gd name="connsiteY1-324" fmla="*/ 562082 h 2237156"/>
                <a:gd name="connsiteX2-325" fmla="*/ 276349 w 2262025"/>
                <a:gd name="connsiteY2-326" fmla="*/ 424059 h 2237156"/>
                <a:gd name="connsiteX3-327" fmla="*/ 690417 w 2262025"/>
                <a:gd name="connsiteY3-328" fmla="*/ 424059 h 2237156"/>
                <a:gd name="connsiteX4-329" fmla="*/ 724923 w 2262025"/>
                <a:gd name="connsiteY4-330" fmla="*/ 320542 h 2237156"/>
                <a:gd name="connsiteX5-331" fmla="*/ 768055 w 2262025"/>
                <a:gd name="connsiteY5-332" fmla="*/ 165267 h 2237156"/>
                <a:gd name="connsiteX6-333" fmla="*/ 1026848 w 2262025"/>
                <a:gd name="connsiteY6-334" fmla="*/ 35870 h 2237156"/>
                <a:gd name="connsiteX7-335" fmla="*/ 1199376 w 2262025"/>
                <a:gd name="connsiteY7-336" fmla="*/ 35870 h 2237156"/>
                <a:gd name="connsiteX8-337" fmla="*/ 1406410 w 2262025"/>
                <a:gd name="connsiteY8-338" fmla="*/ 9991 h 2237156"/>
                <a:gd name="connsiteX9-339" fmla="*/ 1673829 w 2262025"/>
                <a:gd name="connsiteY9-340" fmla="*/ 225651 h 2237156"/>
                <a:gd name="connsiteX10-341" fmla="*/ 1699708 w 2262025"/>
                <a:gd name="connsiteY10-342" fmla="*/ 458565 h 2237156"/>
                <a:gd name="connsiteX11-343" fmla="*/ 1880863 w 2262025"/>
                <a:gd name="connsiteY11-344" fmla="*/ 424059 h 2237156"/>
                <a:gd name="connsiteX12-345" fmla="*/ 2156908 w 2262025"/>
                <a:gd name="connsiteY12-346" fmla="*/ 639719 h 2237156"/>
                <a:gd name="connsiteX13-347" fmla="*/ 2113776 w 2262025"/>
                <a:gd name="connsiteY13-348" fmla="*/ 786368 h 2237156"/>
                <a:gd name="connsiteX14-349" fmla="*/ 2225919 w 2262025"/>
                <a:gd name="connsiteY14-350" fmla="*/ 846753 h 2237156"/>
                <a:gd name="connsiteX15-351" fmla="*/ 2243172 w 2262025"/>
                <a:gd name="connsiteY15-352" fmla="*/ 1200436 h 2237156"/>
                <a:gd name="connsiteX16-353" fmla="*/ 1975753 w 2262025"/>
                <a:gd name="connsiteY16-354" fmla="*/ 1390217 h 2237156"/>
                <a:gd name="connsiteX17-355" fmla="*/ 2087897 w 2262025"/>
                <a:gd name="connsiteY17-356" fmla="*/ 1536867 h 2237156"/>
                <a:gd name="connsiteX18-357" fmla="*/ 2096523 w 2262025"/>
                <a:gd name="connsiteY18-358" fmla="*/ 1812912 h 2237156"/>
                <a:gd name="connsiteX19-359" fmla="*/ 1906742 w 2262025"/>
                <a:gd name="connsiteY19-360" fmla="*/ 1942308 h 2237156"/>
                <a:gd name="connsiteX20-361" fmla="*/ 1760092 w 2262025"/>
                <a:gd name="connsiteY20-362" fmla="*/ 2183847 h 2237156"/>
                <a:gd name="connsiteX21-363" fmla="*/ 1458168 w 2262025"/>
                <a:gd name="connsiteY21-364" fmla="*/ 2218354 h 2237156"/>
                <a:gd name="connsiteX22-365" fmla="*/ 1208002 w 2262025"/>
                <a:gd name="connsiteY22-366" fmla="*/ 2002693 h 2237156"/>
                <a:gd name="connsiteX23-367" fmla="*/ 1113112 w 2262025"/>
                <a:gd name="connsiteY23-368" fmla="*/ 1709395 h 2237156"/>
                <a:gd name="connsiteX24-369" fmla="*/ 1000968 w 2262025"/>
                <a:gd name="connsiteY24-370" fmla="*/ 2140716 h 2237156"/>
                <a:gd name="connsiteX25-371" fmla="*/ 586900 w 2262025"/>
                <a:gd name="connsiteY25-372" fmla="*/ 2226979 h 2237156"/>
                <a:gd name="connsiteX26-373" fmla="*/ 431625 w 2262025"/>
                <a:gd name="connsiteY26-374" fmla="*/ 1976814 h 2237156"/>
                <a:gd name="connsiteX27-375" fmla="*/ 138327 w 2262025"/>
                <a:gd name="connsiteY27-376" fmla="*/ 1812912 h 2237156"/>
                <a:gd name="connsiteX28-377" fmla="*/ 302229 w 2262025"/>
                <a:gd name="connsiteY28-378" fmla="*/ 1355712 h 2237156"/>
                <a:gd name="connsiteX29-379" fmla="*/ 155580 w 2262025"/>
                <a:gd name="connsiteY29-380" fmla="*/ 1321206 h 2237156"/>
                <a:gd name="connsiteX30-381" fmla="*/ 304 w 2262025"/>
                <a:gd name="connsiteY30-382" fmla="*/ 1019282 h 2237156"/>
                <a:gd name="connsiteX31-383" fmla="*/ 129700 w 2262025"/>
                <a:gd name="connsiteY31-384" fmla="*/ 786368 h 2237156"/>
                <a:gd name="connsiteX0-385" fmla="*/ 129700 w 2262025"/>
                <a:gd name="connsiteY0-386" fmla="*/ 786368 h 2237156"/>
                <a:gd name="connsiteX1-387" fmla="*/ 86568 w 2262025"/>
                <a:gd name="connsiteY1-388" fmla="*/ 562082 h 2237156"/>
                <a:gd name="connsiteX2-389" fmla="*/ 276349 w 2262025"/>
                <a:gd name="connsiteY2-390" fmla="*/ 424059 h 2237156"/>
                <a:gd name="connsiteX3-391" fmla="*/ 690417 w 2262025"/>
                <a:gd name="connsiteY3-392" fmla="*/ 424059 h 2237156"/>
                <a:gd name="connsiteX4-393" fmla="*/ 724923 w 2262025"/>
                <a:gd name="connsiteY4-394" fmla="*/ 320542 h 2237156"/>
                <a:gd name="connsiteX5-395" fmla="*/ 768055 w 2262025"/>
                <a:gd name="connsiteY5-396" fmla="*/ 165267 h 2237156"/>
                <a:gd name="connsiteX6-397" fmla="*/ 1026848 w 2262025"/>
                <a:gd name="connsiteY6-398" fmla="*/ 35870 h 2237156"/>
                <a:gd name="connsiteX7-399" fmla="*/ 1199376 w 2262025"/>
                <a:gd name="connsiteY7-400" fmla="*/ 35870 h 2237156"/>
                <a:gd name="connsiteX8-401" fmla="*/ 1406410 w 2262025"/>
                <a:gd name="connsiteY8-402" fmla="*/ 9991 h 2237156"/>
                <a:gd name="connsiteX9-403" fmla="*/ 1673829 w 2262025"/>
                <a:gd name="connsiteY9-404" fmla="*/ 225651 h 2237156"/>
                <a:gd name="connsiteX10-405" fmla="*/ 1699708 w 2262025"/>
                <a:gd name="connsiteY10-406" fmla="*/ 458565 h 2237156"/>
                <a:gd name="connsiteX11-407" fmla="*/ 1880863 w 2262025"/>
                <a:gd name="connsiteY11-408" fmla="*/ 424059 h 2237156"/>
                <a:gd name="connsiteX12-409" fmla="*/ 2156908 w 2262025"/>
                <a:gd name="connsiteY12-410" fmla="*/ 639719 h 2237156"/>
                <a:gd name="connsiteX13-411" fmla="*/ 2113776 w 2262025"/>
                <a:gd name="connsiteY13-412" fmla="*/ 786368 h 2237156"/>
                <a:gd name="connsiteX14-413" fmla="*/ 2225919 w 2262025"/>
                <a:gd name="connsiteY14-414" fmla="*/ 846753 h 2237156"/>
                <a:gd name="connsiteX15-415" fmla="*/ 2243172 w 2262025"/>
                <a:gd name="connsiteY15-416" fmla="*/ 1200436 h 2237156"/>
                <a:gd name="connsiteX16-417" fmla="*/ 1975753 w 2262025"/>
                <a:gd name="connsiteY16-418" fmla="*/ 1390217 h 2237156"/>
                <a:gd name="connsiteX17-419" fmla="*/ 2087897 w 2262025"/>
                <a:gd name="connsiteY17-420" fmla="*/ 1536867 h 2237156"/>
                <a:gd name="connsiteX18-421" fmla="*/ 2096523 w 2262025"/>
                <a:gd name="connsiteY18-422" fmla="*/ 1812912 h 2237156"/>
                <a:gd name="connsiteX19-423" fmla="*/ 1906742 w 2262025"/>
                <a:gd name="connsiteY19-424" fmla="*/ 1942308 h 2237156"/>
                <a:gd name="connsiteX20-425" fmla="*/ 1760092 w 2262025"/>
                <a:gd name="connsiteY20-426" fmla="*/ 2183847 h 2237156"/>
                <a:gd name="connsiteX21-427" fmla="*/ 1458168 w 2262025"/>
                <a:gd name="connsiteY21-428" fmla="*/ 2218354 h 2237156"/>
                <a:gd name="connsiteX22-429" fmla="*/ 1208002 w 2262025"/>
                <a:gd name="connsiteY22-430" fmla="*/ 2002693 h 2237156"/>
                <a:gd name="connsiteX23-431" fmla="*/ 1113112 w 2262025"/>
                <a:gd name="connsiteY23-432" fmla="*/ 1709395 h 2237156"/>
                <a:gd name="connsiteX24-433" fmla="*/ 1000968 w 2262025"/>
                <a:gd name="connsiteY24-434" fmla="*/ 2140716 h 2237156"/>
                <a:gd name="connsiteX25-435" fmla="*/ 586900 w 2262025"/>
                <a:gd name="connsiteY25-436" fmla="*/ 2226979 h 2237156"/>
                <a:gd name="connsiteX26-437" fmla="*/ 431625 w 2262025"/>
                <a:gd name="connsiteY26-438" fmla="*/ 1976814 h 2237156"/>
                <a:gd name="connsiteX27-439" fmla="*/ 138327 w 2262025"/>
                <a:gd name="connsiteY27-440" fmla="*/ 1812912 h 2237156"/>
                <a:gd name="connsiteX28-441" fmla="*/ 302229 w 2262025"/>
                <a:gd name="connsiteY28-442" fmla="*/ 1355712 h 2237156"/>
                <a:gd name="connsiteX29-443" fmla="*/ 155580 w 2262025"/>
                <a:gd name="connsiteY29-444" fmla="*/ 1321206 h 2237156"/>
                <a:gd name="connsiteX30-445" fmla="*/ 304 w 2262025"/>
                <a:gd name="connsiteY30-446" fmla="*/ 1019282 h 2237156"/>
                <a:gd name="connsiteX31-447" fmla="*/ 129700 w 2262025"/>
                <a:gd name="connsiteY31-448" fmla="*/ 786368 h 2237156"/>
                <a:gd name="connsiteX0-449" fmla="*/ 129700 w 2262025"/>
                <a:gd name="connsiteY0-450" fmla="*/ 786368 h 2237156"/>
                <a:gd name="connsiteX1-451" fmla="*/ 86568 w 2262025"/>
                <a:gd name="connsiteY1-452" fmla="*/ 562082 h 2237156"/>
                <a:gd name="connsiteX2-453" fmla="*/ 276349 w 2262025"/>
                <a:gd name="connsiteY2-454" fmla="*/ 424059 h 2237156"/>
                <a:gd name="connsiteX3-455" fmla="*/ 690417 w 2262025"/>
                <a:gd name="connsiteY3-456" fmla="*/ 424059 h 2237156"/>
                <a:gd name="connsiteX4-457" fmla="*/ 724923 w 2262025"/>
                <a:gd name="connsiteY4-458" fmla="*/ 320542 h 2237156"/>
                <a:gd name="connsiteX5-459" fmla="*/ 768055 w 2262025"/>
                <a:gd name="connsiteY5-460" fmla="*/ 165267 h 2237156"/>
                <a:gd name="connsiteX6-461" fmla="*/ 1026848 w 2262025"/>
                <a:gd name="connsiteY6-462" fmla="*/ 35870 h 2237156"/>
                <a:gd name="connsiteX7-463" fmla="*/ 1199376 w 2262025"/>
                <a:gd name="connsiteY7-464" fmla="*/ 35870 h 2237156"/>
                <a:gd name="connsiteX8-465" fmla="*/ 1406410 w 2262025"/>
                <a:gd name="connsiteY8-466" fmla="*/ 9991 h 2237156"/>
                <a:gd name="connsiteX9-467" fmla="*/ 1673829 w 2262025"/>
                <a:gd name="connsiteY9-468" fmla="*/ 225651 h 2237156"/>
                <a:gd name="connsiteX10-469" fmla="*/ 1699708 w 2262025"/>
                <a:gd name="connsiteY10-470" fmla="*/ 458565 h 2237156"/>
                <a:gd name="connsiteX11-471" fmla="*/ 1880863 w 2262025"/>
                <a:gd name="connsiteY11-472" fmla="*/ 424059 h 2237156"/>
                <a:gd name="connsiteX12-473" fmla="*/ 2156908 w 2262025"/>
                <a:gd name="connsiteY12-474" fmla="*/ 639719 h 2237156"/>
                <a:gd name="connsiteX13-475" fmla="*/ 2113776 w 2262025"/>
                <a:gd name="connsiteY13-476" fmla="*/ 786368 h 2237156"/>
                <a:gd name="connsiteX14-477" fmla="*/ 2225919 w 2262025"/>
                <a:gd name="connsiteY14-478" fmla="*/ 846753 h 2237156"/>
                <a:gd name="connsiteX15-479" fmla="*/ 2243172 w 2262025"/>
                <a:gd name="connsiteY15-480" fmla="*/ 1200436 h 2237156"/>
                <a:gd name="connsiteX16-481" fmla="*/ 1975753 w 2262025"/>
                <a:gd name="connsiteY16-482" fmla="*/ 1390217 h 2237156"/>
                <a:gd name="connsiteX17-483" fmla="*/ 2087897 w 2262025"/>
                <a:gd name="connsiteY17-484" fmla="*/ 1536867 h 2237156"/>
                <a:gd name="connsiteX18-485" fmla="*/ 2096523 w 2262025"/>
                <a:gd name="connsiteY18-486" fmla="*/ 1812912 h 2237156"/>
                <a:gd name="connsiteX19-487" fmla="*/ 1906742 w 2262025"/>
                <a:gd name="connsiteY19-488" fmla="*/ 1942308 h 2237156"/>
                <a:gd name="connsiteX20-489" fmla="*/ 1760092 w 2262025"/>
                <a:gd name="connsiteY20-490" fmla="*/ 2183847 h 2237156"/>
                <a:gd name="connsiteX21-491" fmla="*/ 1458168 w 2262025"/>
                <a:gd name="connsiteY21-492" fmla="*/ 2218354 h 2237156"/>
                <a:gd name="connsiteX22-493" fmla="*/ 1208002 w 2262025"/>
                <a:gd name="connsiteY22-494" fmla="*/ 2002693 h 2237156"/>
                <a:gd name="connsiteX23-495" fmla="*/ 1113112 w 2262025"/>
                <a:gd name="connsiteY23-496" fmla="*/ 1709395 h 2237156"/>
                <a:gd name="connsiteX24-497" fmla="*/ 1000968 w 2262025"/>
                <a:gd name="connsiteY24-498" fmla="*/ 2140716 h 2237156"/>
                <a:gd name="connsiteX25-499" fmla="*/ 586900 w 2262025"/>
                <a:gd name="connsiteY25-500" fmla="*/ 2226979 h 2237156"/>
                <a:gd name="connsiteX26-501" fmla="*/ 431625 w 2262025"/>
                <a:gd name="connsiteY26-502" fmla="*/ 1976814 h 2237156"/>
                <a:gd name="connsiteX27-503" fmla="*/ 138327 w 2262025"/>
                <a:gd name="connsiteY27-504" fmla="*/ 1812912 h 2237156"/>
                <a:gd name="connsiteX28-505" fmla="*/ 302229 w 2262025"/>
                <a:gd name="connsiteY28-506" fmla="*/ 1355712 h 2237156"/>
                <a:gd name="connsiteX29-507" fmla="*/ 155580 w 2262025"/>
                <a:gd name="connsiteY29-508" fmla="*/ 1321206 h 2237156"/>
                <a:gd name="connsiteX30-509" fmla="*/ 304 w 2262025"/>
                <a:gd name="connsiteY30-510" fmla="*/ 1019282 h 2237156"/>
                <a:gd name="connsiteX31-511" fmla="*/ 129700 w 2262025"/>
                <a:gd name="connsiteY31-512" fmla="*/ 786368 h 2237156"/>
                <a:gd name="connsiteX0-513" fmla="*/ 129700 w 2262025"/>
                <a:gd name="connsiteY0-514" fmla="*/ 786368 h 2237156"/>
                <a:gd name="connsiteX1-515" fmla="*/ 86568 w 2262025"/>
                <a:gd name="connsiteY1-516" fmla="*/ 562082 h 2237156"/>
                <a:gd name="connsiteX2-517" fmla="*/ 276349 w 2262025"/>
                <a:gd name="connsiteY2-518" fmla="*/ 424059 h 2237156"/>
                <a:gd name="connsiteX3-519" fmla="*/ 690417 w 2262025"/>
                <a:gd name="connsiteY3-520" fmla="*/ 424059 h 2237156"/>
                <a:gd name="connsiteX4-521" fmla="*/ 724923 w 2262025"/>
                <a:gd name="connsiteY4-522" fmla="*/ 320542 h 2237156"/>
                <a:gd name="connsiteX5-523" fmla="*/ 768055 w 2262025"/>
                <a:gd name="connsiteY5-524" fmla="*/ 165267 h 2237156"/>
                <a:gd name="connsiteX6-525" fmla="*/ 1026848 w 2262025"/>
                <a:gd name="connsiteY6-526" fmla="*/ 35870 h 2237156"/>
                <a:gd name="connsiteX7-527" fmla="*/ 1199376 w 2262025"/>
                <a:gd name="connsiteY7-528" fmla="*/ 35870 h 2237156"/>
                <a:gd name="connsiteX8-529" fmla="*/ 1406410 w 2262025"/>
                <a:gd name="connsiteY8-530" fmla="*/ 9991 h 2237156"/>
                <a:gd name="connsiteX9-531" fmla="*/ 1673829 w 2262025"/>
                <a:gd name="connsiteY9-532" fmla="*/ 225651 h 2237156"/>
                <a:gd name="connsiteX10-533" fmla="*/ 1699708 w 2262025"/>
                <a:gd name="connsiteY10-534" fmla="*/ 458565 h 2237156"/>
                <a:gd name="connsiteX11-535" fmla="*/ 1880863 w 2262025"/>
                <a:gd name="connsiteY11-536" fmla="*/ 424059 h 2237156"/>
                <a:gd name="connsiteX12-537" fmla="*/ 2156908 w 2262025"/>
                <a:gd name="connsiteY12-538" fmla="*/ 639719 h 2237156"/>
                <a:gd name="connsiteX13-539" fmla="*/ 2113776 w 2262025"/>
                <a:gd name="connsiteY13-540" fmla="*/ 786368 h 2237156"/>
                <a:gd name="connsiteX14-541" fmla="*/ 2225919 w 2262025"/>
                <a:gd name="connsiteY14-542" fmla="*/ 846753 h 2237156"/>
                <a:gd name="connsiteX15-543" fmla="*/ 2243172 w 2262025"/>
                <a:gd name="connsiteY15-544" fmla="*/ 1200436 h 2237156"/>
                <a:gd name="connsiteX16-545" fmla="*/ 1975753 w 2262025"/>
                <a:gd name="connsiteY16-546" fmla="*/ 1390217 h 2237156"/>
                <a:gd name="connsiteX17-547" fmla="*/ 2087897 w 2262025"/>
                <a:gd name="connsiteY17-548" fmla="*/ 1536867 h 2237156"/>
                <a:gd name="connsiteX18-549" fmla="*/ 2096523 w 2262025"/>
                <a:gd name="connsiteY18-550" fmla="*/ 1812912 h 2237156"/>
                <a:gd name="connsiteX19-551" fmla="*/ 1906742 w 2262025"/>
                <a:gd name="connsiteY19-552" fmla="*/ 1942308 h 2237156"/>
                <a:gd name="connsiteX20-553" fmla="*/ 1760092 w 2262025"/>
                <a:gd name="connsiteY20-554" fmla="*/ 2183847 h 2237156"/>
                <a:gd name="connsiteX21-555" fmla="*/ 1458168 w 2262025"/>
                <a:gd name="connsiteY21-556" fmla="*/ 2218354 h 2237156"/>
                <a:gd name="connsiteX22-557" fmla="*/ 1208002 w 2262025"/>
                <a:gd name="connsiteY22-558" fmla="*/ 2002693 h 2237156"/>
                <a:gd name="connsiteX23-559" fmla="*/ 1113112 w 2262025"/>
                <a:gd name="connsiteY23-560" fmla="*/ 1709395 h 2237156"/>
                <a:gd name="connsiteX24-561" fmla="*/ 1000968 w 2262025"/>
                <a:gd name="connsiteY24-562" fmla="*/ 2140716 h 2237156"/>
                <a:gd name="connsiteX25-563" fmla="*/ 586900 w 2262025"/>
                <a:gd name="connsiteY25-564" fmla="*/ 2226979 h 2237156"/>
                <a:gd name="connsiteX26-565" fmla="*/ 431625 w 2262025"/>
                <a:gd name="connsiteY26-566" fmla="*/ 1976814 h 2237156"/>
                <a:gd name="connsiteX27-567" fmla="*/ 138327 w 2262025"/>
                <a:gd name="connsiteY27-568" fmla="*/ 1812912 h 2237156"/>
                <a:gd name="connsiteX28-569" fmla="*/ 302229 w 2262025"/>
                <a:gd name="connsiteY28-570" fmla="*/ 1355712 h 2237156"/>
                <a:gd name="connsiteX29-571" fmla="*/ 155580 w 2262025"/>
                <a:gd name="connsiteY29-572" fmla="*/ 1321206 h 2237156"/>
                <a:gd name="connsiteX30-573" fmla="*/ 304 w 2262025"/>
                <a:gd name="connsiteY30-574" fmla="*/ 1019282 h 2237156"/>
                <a:gd name="connsiteX31-575" fmla="*/ 129700 w 2262025"/>
                <a:gd name="connsiteY31-576" fmla="*/ 786368 h 2237156"/>
                <a:gd name="connsiteX0-577" fmla="*/ 129625 w 2261950"/>
                <a:gd name="connsiteY0-578" fmla="*/ 786368 h 2237156"/>
                <a:gd name="connsiteX1-579" fmla="*/ 86493 w 2261950"/>
                <a:gd name="connsiteY1-580" fmla="*/ 562082 h 2237156"/>
                <a:gd name="connsiteX2-581" fmla="*/ 276274 w 2261950"/>
                <a:gd name="connsiteY2-582" fmla="*/ 424059 h 2237156"/>
                <a:gd name="connsiteX3-583" fmla="*/ 690342 w 2261950"/>
                <a:gd name="connsiteY3-584" fmla="*/ 424059 h 2237156"/>
                <a:gd name="connsiteX4-585" fmla="*/ 724848 w 2261950"/>
                <a:gd name="connsiteY4-586" fmla="*/ 320542 h 2237156"/>
                <a:gd name="connsiteX5-587" fmla="*/ 767980 w 2261950"/>
                <a:gd name="connsiteY5-588" fmla="*/ 165267 h 2237156"/>
                <a:gd name="connsiteX6-589" fmla="*/ 1026773 w 2261950"/>
                <a:gd name="connsiteY6-590" fmla="*/ 35870 h 2237156"/>
                <a:gd name="connsiteX7-591" fmla="*/ 1199301 w 2261950"/>
                <a:gd name="connsiteY7-592" fmla="*/ 35870 h 2237156"/>
                <a:gd name="connsiteX8-593" fmla="*/ 1406335 w 2261950"/>
                <a:gd name="connsiteY8-594" fmla="*/ 9991 h 2237156"/>
                <a:gd name="connsiteX9-595" fmla="*/ 1673754 w 2261950"/>
                <a:gd name="connsiteY9-596" fmla="*/ 225651 h 2237156"/>
                <a:gd name="connsiteX10-597" fmla="*/ 1699633 w 2261950"/>
                <a:gd name="connsiteY10-598" fmla="*/ 458565 h 2237156"/>
                <a:gd name="connsiteX11-599" fmla="*/ 1880788 w 2261950"/>
                <a:gd name="connsiteY11-600" fmla="*/ 424059 h 2237156"/>
                <a:gd name="connsiteX12-601" fmla="*/ 2156833 w 2261950"/>
                <a:gd name="connsiteY12-602" fmla="*/ 639719 h 2237156"/>
                <a:gd name="connsiteX13-603" fmla="*/ 2113701 w 2261950"/>
                <a:gd name="connsiteY13-604" fmla="*/ 786368 h 2237156"/>
                <a:gd name="connsiteX14-605" fmla="*/ 2225844 w 2261950"/>
                <a:gd name="connsiteY14-606" fmla="*/ 846753 h 2237156"/>
                <a:gd name="connsiteX15-607" fmla="*/ 2243097 w 2261950"/>
                <a:gd name="connsiteY15-608" fmla="*/ 1200436 h 2237156"/>
                <a:gd name="connsiteX16-609" fmla="*/ 1975678 w 2261950"/>
                <a:gd name="connsiteY16-610" fmla="*/ 1390217 h 2237156"/>
                <a:gd name="connsiteX17-611" fmla="*/ 2087822 w 2261950"/>
                <a:gd name="connsiteY17-612" fmla="*/ 1536867 h 2237156"/>
                <a:gd name="connsiteX18-613" fmla="*/ 2096448 w 2261950"/>
                <a:gd name="connsiteY18-614" fmla="*/ 1812912 h 2237156"/>
                <a:gd name="connsiteX19-615" fmla="*/ 1906667 w 2261950"/>
                <a:gd name="connsiteY19-616" fmla="*/ 1942308 h 2237156"/>
                <a:gd name="connsiteX20-617" fmla="*/ 1760017 w 2261950"/>
                <a:gd name="connsiteY20-618" fmla="*/ 2183847 h 2237156"/>
                <a:gd name="connsiteX21-619" fmla="*/ 1458093 w 2261950"/>
                <a:gd name="connsiteY21-620" fmla="*/ 2218354 h 2237156"/>
                <a:gd name="connsiteX22-621" fmla="*/ 1207927 w 2261950"/>
                <a:gd name="connsiteY22-622" fmla="*/ 2002693 h 2237156"/>
                <a:gd name="connsiteX23-623" fmla="*/ 1113037 w 2261950"/>
                <a:gd name="connsiteY23-624" fmla="*/ 1709395 h 2237156"/>
                <a:gd name="connsiteX24-625" fmla="*/ 1000893 w 2261950"/>
                <a:gd name="connsiteY24-626" fmla="*/ 2140716 h 2237156"/>
                <a:gd name="connsiteX25-627" fmla="*/ 586825 w 2261950"/>
                <a:gd name="connsiteY25-628" fmla="*/ 2226979 h 2237156"/>
                <a:gd name="connsiteX26-629" fmla="*/ 431550 w 2261950"/>
                <a:gd name="connsiteY26-630" fmla="*/ 1976814 h 2237156"/>
                <a:gd name="connsiteX27-631" fmla="*/ 138252 w 2261950"/>
                <a:gd name="connsiteY27-632" fmla="*/ 1812912 h 2237156"/>
                <a:gd name="connsiteX28-633" fmla="*/ 302154 w 2261950"/>
                <a:gd name="connsiteY28-634" fmla="*/ 1355712 h 2237156"/>
                <a:gd name="connsiteX29-635" fmla="*/ 103746 w 2261950"/>
                <a:gd name="connsiteY29-636" fmla="*/ 1321206 h 2237156"/>
                <a:gd name="connsiteX30-637" fmla="*/ 229 w 2261950"/>
                <a:gd name="connsiteY30-638" fmla="*/ 1019282 h 2237156"/>
                <a:gd name="connsiteX31-639" fmla="*/ 129625 w 2261950"/>
                <a:gd name="connsiteY31-640" fmla="*/ 786368 h 2237156"/>
                <a:gd name="connsiteX0-641" fmla="*/ 129625 w 2261950"/>
                <a:gd name="connsiteY0-642" fmla="*/ 786368 h 2237156"/>
                <a:gd name="connsiteX1-643" fmla="*/ 86493 w 2261950"/>
                <a:gd name="connsiteY1-644" fmla="*/ 562082 h 2237156"/>
                <a:gd name="connsiteX2-645" fmla="*/ 276274 w 2261950"/>
                <a:gd name="connsiteY2-646" fmla="*/ 424059 h 2237156"/>
                <a:gd name="connsiteX3-647" fmla="*/ 690342 w 2261950"/>
                <a:gd name="connsiteY3-648" fmla="*/ 424059 h 2237156"/>
                <a:gd name="connsiteX4-649" fmla="*/ 724848 w 2261950"/>
                <a:gd name="connsiteY4-650" fmla="*/ 320542 h 2237156"/>
                <a:gd name="connsiteX5-651" fmla="*/ 767980 w 2261950"/>
                <a:gd name="connsiteY5-652" fmla="*/ 165267 h 2237156"/>
                <a:gd name="connsiteX6-653" fmla="*/ 1026773 w 2261950"/>
                <a:gd name="connsiteY6-654" fmla="*/ 35870 h 2237156"/>
                <a:gd name="connsiteX7-655" fmla="*/ 1199301 w 2261950"/>
                <a:gd name="connsiteY7-656" fmla="*/ 35870 h 2237156"/>
                <a:gd name="connsiteX8-657" fmla="*/ 1406335 w 2261950"/>
                <a:gd name="connsiteY8-658" fmla="*/ 9991 h 2237156"/>
                <a:gd name="connsiteX9-659" fmla="*/ 1673754 w 2261950"/>
                <a:gd name="connsiteY9-660" fmla="*/ 225651 h 2237156"/>
                <a:gd name="connsiteX10-661" fmla="*/ 1699633 w 2261950"/>
                <a:gd name="connsiteY10-662" fmla="*/ 458565 h 2237156"/>
                <a:gd name="connsiteX11-663" fmla="*/ 1880788 w 2261950"/>
                <a:gd name="connsiteY11-664" fmla="*/ 424059 h 2237156"/>
                <a:gd name="connsiteX12-665" fmla="*/ 2156833 w 2261950"/>
                <a:gd name="connsiteY12-666" fmla="*/ 639719 h 2237156"/>
                <a:gd name="connsiteX13-667" fmla="*/ 2113701 w 2261950"/>
                <a:gd name="connsiteY13-668" fmla="*/ 786368 h 2237156"/>
                <a:gd name="connsiteX14-669" fmla="*/ 2225844 w 2261950"/>
                <a:gd name="connsiteY14-670" fmla="*/ 846753 h 2237156"/>
                <a:gd name="connsiteX15-671" fmla="*/ 2243097 w 2261950"/>
                <a:gd name="connsiteY15-672" fmla="*/ 1200436 h 2237156"/>
                <a:gd name="connsiteX16-673" fmla="*/ 1975678 w 2261950"/>
                <a:gd name="connsiteY16-674" fmla="*/ 1390217 h 2237156"/>
                <a:gd name="connsiteX17-675" fmla="*/ 2087822 w 2261950"/>
                <a:gd name="connsiteY17-676" fmla="*/ 1536867 h 2237156"/>
                <a:gd name="connsiteX18-677" fmla="*/ 2096448 w 2261950"/>
                <a:gd name="connsiteY18-678" fmla="*/ 1812912 h 2237156"/>
                <a:gd name="connsiteX19-679" fmla="*/ 1906667 w 2261950"/>
                <a:gd name="connsiteY19-680" fmla="*/ 1942308 h 2237156"/>
                <a:gd name="connsiteX20-681" fmla="*/ 1760017 w 2261950"/>
                <a:gd name="connsiteY20-682" fmla="*/ 2183847 h 2237156"/>
                <a:gd name="connsiteX21-683" fmla="*/ 1458093 w 2261950"/>
                <a:gd name="connsiteY21-684" fmla="*/ 2218354 h 2237156"/>
                <a:gd name="connsiteX22-685" fmla="*/ 1207927 w 2261950"/>
                <a:gd name="connsiteY22-686" fmla="*/ 2002693 h 2237156"/>
                <a:gd name="connsiteX23-687" fmla="*/ 1113037 w 2261950"/>
                <a:gd name="connsiteY23-688" fmla="*/ 1709395 h 2237156"/>
                <a:gd name="connsiteX24-689" fmla="*/ 1000893 w 2261950"/>
                <a:gd name="connsiteY24-690" fmla="*/ 2140716 h 2237156"/>
                <a:gd name="connsiteX25-691" fmla="*/ 586825 w 2261950"/>
                <a:gd name="connsiteY25-692" fmla="*/ 2226979 h 2237156"/>
                <a:gd name="connsiteX26-693" fmla="*/ 431550 w 2261950"/>
                <a:gd name="connsiteY26-694" fmla="*/ 1976814 h 2237156"/>
                <a:gd name="connsiteX27-695" fmla="*/ 138252 w 2261950"/>
                <a:gd name="connsiteY27-696" fmla="*/ 1812912 h 2237156"/>
                <a:gd name="connsiteX28-697" fmla="*/ 302154 w 2261950"/>
                <a:gd name="connsiteY28-698" fmla="*/ 1355712 h 2237156"/>
                <a:gd name="connsiteX29-699" fmla="*/ 103746 w 2261950"/>
                <a:gd name="connsiteY29-700" fmla="*/ 1321206 h 2237156"/>
                <a:gd name="connsiteX30-701" fmla="*/ 229 w 2261950"/>
                <a:gd name="connsiteY30-702" fmla="*/ 1019282 h 2237156"/>
                <a:gd name="connsiteX31-703" fmla="*/ 129625 w 2261950"/>
                <a:gd name="connsiteY31-704" fmla="*/ 786368 h 223715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  <a:cxn ang="0">
                  <a:pos x="connsiteX25-51" y="connsiteY25-52"/>
                </a:cxn>
                <a:cxn ang="0">
                  <a:pos x="connsiteX26-53" y="connsiteY26-54"/>
                </a:cxn>
                <a:cxn ang="0">
                  <a:pos x="connsiteX27-55" y="connsiteY27-56"/>
                </a:cxn>
                <a:cxn ang="0">
                  <a:pos x="connsiteX28-57" y="connsiteY28-58"/>
                </a:cxn>
                <a:cxn ang="0">
                  <a:pos x="connsiteX29-59" y="connsiteY29-60"/>
                </a:cxn>
                <a:cxn ang="0">
                  <a:pos x="connsiteX30-61" y="connsiteY30-62"/>
                </a:cxn>
                <a:cxn ang="0">
                  <a:pos x="connsiteX31-63" y="connsiteY31-64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pic>
          <p:nvPicPr>
            <p:cNvPr id="45" name="Picture 4" descr="Free Black And White Cartoon Flowers, Download Free Black And White Cartoon  Flowers png images, Free ClipArts on Clipart Library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540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6" name="Group 45"/>
          <p:cNvGrpSpPr/>
          <p:nvPr/>
        </p:nvGrpSpPr>
        <p:grpSpPr>
          <a:xfrm>
            <a:off x="9008932" y="2395429"/>
            <a:ext cx="618539" cy="611760"/>
            <a:chOff x="1177540" y="481715"/>
            <a:chExt cx="2317638" cy="2247631"/>
          </a:xfrm>
        </p:grpSpPr>
        <p:sp>
          <p:nvSpPr>
            <p:cNvPr id="47" name="Freeform 38"/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-1" fmla="*/ 129700 w 2262025"/>
                <a:gd name="connsiteY0-2" fmla="*/ 786368 h 2242639"/>
                <a:gd name="connsiteX1-3" fmla="*/ 86568 w 2262025"/>
                <a:gd name="connsiteY1-4" fmla="*/ 562082 h 2242639"/>
                <a:gd name="connsiteX2-5" fmla="*/ 276349 w 2262025"/>
                <a:gd name="connsiteY2-6" fmla="*/ 424059 h 2242639"/>
                <a:gd name="connsiteX3-7" fmla="*/ 690417 w 2262025"/>
                <a:gd name="connsiteY3-8" fmla="*/ 424059 h 2242639"/>
                <a:gd name="connsiteX4-9" fmla="*/ 724923 w 2262025"/>
                <a:gd name="connsiteY4-10" fmla="*/ 320542 h 2242639"/>
                <a:gd name="connsiteX5-11" fmla="*/ 768055 w 2262025"/>
                <a:gd name="connsiteY5-12" fmla="*/ 165267 h 2242639"/>
                <a:gd name="connsiteX6-13" fmla="*/ 1026848 w 2262025"/>
                <a:gd name="connsiteY6-14" fmla="*/ 35870 h 2242639"/>
                <a:gd name="connsiteX7-15" fmla="*/ 1199376 w 2262025"/>
                <a:gd name="connsiteY7-16" fmla="*/ 35870 h 2242639"/>
                <a:gd name="connsiteX8-17" fmla="*/ 1406410 w 2262025"/>
                <a:gd name="connsiteY8-18" fmla="*/ 9991 h 2242639"/>
                <a:gd name="connsiteX9-19" fmla="*/ 1673829 w 2262025"/>
                <a:gd name="connsiteY9-20" fmla="*/ 225651 h 2242639"/>
                <a:gd name="connsiteX10-21" fmla="*/ 1699708 w 2262025"/>
                <a:gd name="connsiteY10-22" fmla="*/ 458565 h 2242639"/>
                <a:gd name="connsiteX11-23" fmla="*/ 1880863 w 2262025"/>
                <a:gd name="connsiteY11-24" fmla="*/ 424059 h 2242639"/>
                <a:gd name="connsiteX12-25" fmla="*/ 2156908 w 2262025"/>
                <a:gd name="connsiteY12-26" fmla="*/ 639719 h 2242639"/>
                <a:gd name="connsiteX13-27" fmla="*/ 2113776 w 2262025"/>
                <a:gd name="connsiteY13-28" fmla="*/ 786368 h 2242639"/>
                <a:gd name="connsiteX14-29" fmla="*/ 2225919 w 2262025"/>
                <a:gd name="connsiteY14-30" fmla="*/ 846753 h 2242639"/>
                <a:gd name="connsiteX15-31" fmla="*/ 2243172 w 2262025"/>
                <a:gd name="connsiteY15-32" fmla="*/ 1200436 h 2242639"/>
                <a:gd name="connsiteX16-33" fmla="*/ 1975753 w 2262025"/>
                <a:gd name="connsiteY16-34" fmla="*/ 1390217 h 2242639"/>
                <a:gd name="connsiteX17-35" fmla="*/ 2087897 w 2262025"/>
                <a:gd name="connsiteY17-36" fmla="*/ 1536867 h 2242639"/>
                <a:gd name="connsiteX18-37" fmla="*/ 2096523 w 2262025"/>
                <a:gd name="connsiteY18-38" fmla="*/ 1812912 h 2242639"/>
                <a:gd name="connsiteX19-39" fmla="*/ 1906742 w 2262025"/>
                <a:gd name="connsiteY19-40" fmla="*/ 1942308 h 2242639"/>
                <a:gd name="connsiteX20-41" fmla="*/ 1785972 w 2262025"/>
                <a:gd name="connsiteY20-42" fmla="*/ 2192474 h 2242639"/>
                <a:gd name="connsiteX21-43" fmla="*/ 1501300 w 2262025"/>
                <a:gd name="connsiteY21-44" fmla="*/ 2226980 h 2242639"/>
                <a:gd name="connsiteX22-45" fmla="*/ 1208002 w 2262025"/>
                <a:gd name="connsiteY22-46" fmla="*/ 2002693 h 2242639"/>
                <a:gd name="connsiteX23-47" fmla="*/ 1113112 w 2262025"/>
                <a:gd name="connsiteY23-48" fmla="*/ 1709395 h 2242639"/>
                <a:gd name="connsiteX24-49" fmla="*/ 1000968 w 2262025"/>
                <a:gd name="connsiteY24-50" fmla="*/ 2140716 h 2242639"/>
                <a:gd name="connsiteX25-51" fmla="*/ 526515 w 2262025"/>
                <a:gd name="connsiteY25-52" fmla="*/ 2132089 h 2242639"/>
                <a:gd name="connsiteX26-53" fmla="*/ 466131 w 2262025"/>
                <a:gd name="connsiteY26-54" fmla="*/ 1959561 h 2242639"/>
                <a:gd name="connsiteX27-55" fmla="*/ 138327 w 2262025"/>
                <a:gd name="connsiteY27-56" fmla="*/ 1812912 h 2242639"/>
                <a:gd name="connsiteX28-57" fmla="*/ 302229 w 2262025"/>
                <a:gd name="connsiteY28-58" fmla="*/ 1355712 h 2242639"/>
                <a:gd name="connsiteX29-59" fmla="*/ 155580 w 2262025"/>
                <a:gd name="connsiteY29-60" fmla="*/ 1321206 h 2242639"/>
                <a:gd name="connsiteX30-61" fmla="*/ 304 w 2262025"/>
                <a:gd name="connsiteY30-62" fmla="*/ 1019282 h 2242639"/>
                <a:gd name="connsiteX31-63" fmla="*/ 129700 w 2262025"/>
                <a:gd name="connsiteY31-64" fmla="*/ 786368 h 2242639"/>
                <a:gd name="connsiteX0-65" fmla="*/ 129700 w 2262025"/>
                <a:gd name="connsiteY0-66" fmla="*/ 786368 h 2236200"/>
                <a:gd name="connsiteX1-67" fmla="*/ 86568 w 2262025"/>
                <a:gd name="connsiteY1-68" fmla="*/ 562082 h 2236200"/>
                <a:gd name="connsiteX2-69" fmla="*/ 276349 w 2262025"/>
                <a:gd name="connsiteY2-70" fmla="*/ 424059 h 2236200"/>
                <a:gd name="connsiteX3-71" fmla="*/ 690417 w 2262025"/>
                <a:gd name="connsiteY3-72" fmla="*/ 424059 h 2236200"/>
                <a:gd name="connsiteX4-73" fmla="*/ 724923 w 2262025"/>
                <a:gd name="connsiteY4-74" fmla="*/ 320542 h 2236200"/>
                <a:gd name="connsiteX5-75" fmla="*/ 768055 w 2262025"/>
                <a:gd name="connsiteY5-76" fmla="*/ 165267 h 2236200"/>
                <a:gd name="connsiteX6-77" fmla="*/ 1026848 w 2262025"/>
                <a:gd name="connsiteY6-78" fmla="*/ 35870 h 2236200"/>
                <a:gd name="connsiteX7-79" fmla="*/ 1199376 w 2262025"/>
                <a:gd name="connsiteY7-80" fmla="*/ 35870 h 2236200"/>
                <a:gd name="connsiteX8-81" fmla="*/ 1406410 w 2262025"/>
                <a:gd name="connsiteY8-82" fmla="*/ 9991 h 2236200"/>
                <a:gd name="connsiteX9-83" fmla="*/ 1673829 w 2262025"/>
                <a:gd name="connsiteY9-84" fmla="*/ 225651 h 2236200"/>
                <a:gd name="connsiteX10-85" fmla="*/ 1699708 w 2262025"/>
                <a:gd name="connsiteY10-86" fmla="*/ 458565 h 2236200"/>
                <a:gd name="connsiteX11-87" fmla="*/ 1880863 w 2262025"/>
                <a:gd name="connsiteY11-88" fmla="*/ 424059 h 2236200"/>
                <a:gd name="connsiteX12-89" fmla="*/ 2156908 w 2262025"/>
                <a:gd name="connsiteY12-90" fmla="*/ 639719 h 2236200"/>
                <a:gd name="connsiteX13-91" fmla="*/ 2113776 w 2262025"/>
                <a:gd name="connsiteY13-92" fmla="*/ 786368 h 2236200"/>
                <a:gd name="connsiteX14-93" fmla="*/ 2225919 w 2262025"/>
                <a:gd name="connsiteY14-94" fmla="*/ 846753 h 2236200"/>
                <a:gd name="connsiteX15-95" fmla="*/ 2243172 w 2262025"/>
                <a:gd name="connsiteY15-96" fmla="*/ 1200436 h 2236200"/>
                <a:gd name="connsiteX16-97" fmla="*/ 1975753 w 2262025"/>
                <a:gd name="connsiteY16-98" fmla="*/ 1390217 h 2236200"/>
                <a:gd name="connsiteX17-99" fmla="*/ 2087897 w 2262025"/>
                <a:gd name="connsiteY17-100" fmla="*/ 1536867 h 2236200"/>
                <a:gd name="connsiteX18-101" fmla="*/ 2096523 w 2262025"/>
                <a:gd name="connsiteY18-102" fmla="*/ 1812912 h 2236200"/>
                <a:gd name="connsiteX19-103" fmla="*/ 1906742 w 2262025"/>
                <a:gd name="connsiteY19-104" fmla="*/ 1942308 h 2236200"/>
                <a:gd name="connsiteX20-105" fmla="*/ 1785972 w 2262025"/>
                <a:gd name="connsiteY20-106" fmla="*/ 2192474 h 2236200"/>
                <a:gd name="connsiteX21-107" fmla="*/ 1458168 w 2262025"/>
                <a:gd name="connsiteY21-108" fmla="*/ 2218354 h 2236200"/>
                <a:gd name="connsiteX22-109" fmla="*/ 1208002 w 2262025"/>
                <a:gd name="connsiteY22-110" fmla="*/ 2002693 h 2236200"/>
                <a:gd name="connsiteX23-111" fmla="*/ 1113112 w 2262025"/>
                <a:gd name="connsiteY23-112" fmla="*/ 1709395 h 2236200"/>
                <a:gd name="connsiteX24-113" fmla="*/ 1000968 w 2262025"/>
                <a:gd name="connsiteY24-114" fmla="*/ 2140716 h 2236200"/>
                <a:gd name="connsiteX25-115" fmla="*/ 526515 w 2262025"/>
                <a:gd name="connsiteY25-116" fmla="*/ 2132089 h 2236200"/>
                <a:gd name="connsiteX26-117" fmla="*/ 466131 w 2262025"/>
                <a:gd name="connsiteY26-118" fmla="*/ 1959561 h 2236200"/>
                <a:gd name="connsiteX27-119" fmla="*/ 138327 w 2262025"/>
                <a:gd name="connsiteY27-120" fmla="*/ 1812912 h 2236200"/>
                <a:gd name="connsiteX28-121" fmla="*/ 302229 w 2262025"/>
                <a:gd name="connsiteY28-122" fmla="*/ 1355712 h 2236200"/>
                <a:gd name="connsiteX29-123" fmla="*/ 155580 w 2262025"/>
                <a:gd name="connsiteY29-124" fmla="*/ 1321206 h 2236200"/>
                <a:gd name="connsiteX30-125" fmla="*/ 304 w 2262025"/>
                <a:gd name="connsiteY30-126" fmla="*/ 1019282 h 2236200"/>
                <a:gd name="connsiteX31-127" fmla="*/ 129700 w 2262025"/>
                <a:gd name="connsiteY31-128" fmla="*/ 786368 h 2236200"/>
                <a:gd name="connsiteX0-129" fmla="*/ 129700 w 2262025"/>
                <a:gd name="connsiteY0-130" fmla="*/ 786368 h 2233050"/>
                <a:gd name="connsiteX1-131" fmla="*/ 86568 w 2262025"/>
                <a:gd name="connsiteY1-132" fmla="*/ 562082 h 2233050"/>
                <a:gd name="connsiteX2-133" fmla="*/ 276349 w 2262025"/>
                <a:gd name="connsiteY2-134" fmla="*/ 424059 h 2233050"/>
                <a:gd name="connsiteX3-135" fmla="*/ 690417 w 2262025"/>
                <a:gd name="connsiteY3-136" fmla="*/ 424059 h 2233050"/>
                <a:gd name="connsiteX4-137" fmla="*/ 724923 w 2262025"/>
                <a:gd name="connsiteY4-138" fmla="*/ 320542 h 2233050"/>
                <a:gd name="connsiteX5-139" fmla="*/ 768055 w 2262025"/>
                <a:gd name="connsiteY5-140" fmla="*/ 165267 h 2233050"/>
                <a:gd name="connsiteX6-141" fmla="*/ 1026848 w 2262025"/>
                <a:gd name="connsiteY6-142" fmla="*/ 35870 h 2233050"/>
                <a:gd name="connsiteX7-143" fmla="*/ 1199376 w 2262025"/>
                <a:gd name="connsiteY7-144" fmla="*/ 35870 h 2233050"/>
                <a:gd name="connsiteX8-145" fmla="*/ 1406410 w 2262025"/>
                <a:gd name="connsiteY8-146" fmla="*/ 9991 h 2233050"/>
                <a:gd name="connsiteX9-147" fmla="*/ 1673829 w 2262025"/>
                <a:gd name="connsiteY9-148" fmla="*/ 225651 h 2233050"/>
                <a:gd name="connsiteX10-149" fmla="*/ 1699708 w 2262025"/>
                <a:gd name="connsiteY10-150" fmla="*/ 458565 h 2233050"/>
                <a:gd name="connsiteX11-151" fmla="*/ 1880863 w 2262025"/>
                <a:gd name="connsiteY11-152" fmla="*/ 424059 h 2233050"/>
                <a:gd name="connsiteX12-153" fmla="*/ 2156908 w 2262025"/>
                <a:gd name="connsiteY12-154" fmla="*/ 639719 h 2233050"/>
                <a:gd name="connsiteX13-155" fmla="*/ 2113776 w 2262025"/>
                <a:gd name="connsiteY13-156" fmla="*/ 786368 h 2233050"/>
                <a:gd name="connsiteX14-157" fmla="*/ 2225919 w 2262025"/>
                <a:gd name="connsiteY14-158" fmla="*/ 846753 h 2233050"/>
                <a:gd name="connsiteX15-159" fmla="*/ 2243172 w 2262025"/>
                <a:gd name="connsiteY15-160" fmla="*/ 1200436 h 2233050"/>
                <a:gd name="connsiteX16-161" fmla="*/ 1975753 w 2262025"/>
                <a:gd name="connsiteY16-162" fmla="*/ 1390217 h 2233050"/>
                <a:gd name="connsiteX17-163" fmla="*/ 2087897 w 2262025"/>
                <a:gd name="connsiteY17-164" fmla="*/ 1536867 h 2233050"/>
                <a:gd name="connsiteX18-165" fmla="*/ 2096523 w 2262025"/>
                <a:gd name="connsiteY18-166" fmla="*/ 1812912 h 2233050"/>
                <a:gd name="connsiteX19-167" fmla="*/ 1906742 w 2262025"/>
                <a:gd name="connsiteY19-168" fmla="*/ 1942308 h 2233050"/>
                <a:gd name="connsiteX20-169" fmla="*/ 1760092 w 2262025"/>
                <a:gd name="connsiteY20-170" fmla="*/ 2183847 h 2233050"/>
                <a:gd name="connsiteX21-171" fmla="*/ 1458168 w 2262025"/>
                <a:gd name="connsiteY21-172" fmla="*/ 2218354 h 2233050"/>
                <a:gd name="connsiteX22-173" fmla="*/ 1208002 w 2262025"/>
                <a:gd name="connsiteY22-174" fmla="*/ 2002693 h 2233050"/>
                <a:gd name="connsiteX23-175" fmla="*/ 1113112 w 2262025"/>
                <a:gd name="connsiteY23-176" fmla="*/ 1709395 h 2233050"/>
                <a:gd name="connsiteX24-177" fmla="*/ 1000968 w 2262025"/>
                <a:gd name="connsiteY24-178" fmla="*/ 2140716 h 2233050"/>
                <a:gd name="connsiteX25-179" fmla="*/ 526515 w 2262025"/>
                <a:gd name="connsiteY25-180" fmla="*/ 2132089 h 2233050"/>
                <a:gd name="connsiteX26-181" fmla="*/ 466131 w 2262025"/>
                <a:gd name="connsiteY26-182" fmla="*/ 1959561 h 2233050"/>
                <a:gd name="connsiteX27-183" fmla="*/ 138327 w 2262025"/>
                <a:gd name="connsiteY27-184" fmla="*/ 1812912 h 2233050"/>
                <a:gd name="connsiteX28-185" fmla="*/ 302229 w 2262025"/>
                <a:gd name="connsiteY28-186" fmla="*/ 1355712 h 2233050"/>
                <a:gd name="connsiteX29-187" fmla="*/ 155580 w 2262025"/>
                <a:gd name="connsiteY29-188" fmla="*/ 1321206 h 2233050"/>
                <a:gd name="connsiteX30-189" fmla="*/ 304 w 2262025"/>
                <a:gd name="connsiteY30-190" fmla="*/ 1019282 h 2233050"/>
                <a:gd name="connsiteX31-191" fmla="*/ 129700 w 2262025"/>
                <a:gd name="connsiteY31-192" fmla="*/ 786368 h 2233050"/>
                <a:gd name="connsiteX0-193" fmla="*/ 129700 w 2262025"/>
                <a:gd name="connsiteY0-194" fmla="*/ 786368 h 2238369"/>
                <a:gd name="connsiteX1-195" fmla="*/ 86568 w 2262025"/>
                <a:gd name="connsiteY1-196" fmla="*/ 562082 h 2238369"/>
                <a:gd name="connsiteX2-197" fmla="*/ 276349 w 2262025"/>
                <a:gd name="connsiteY2-198" fmla="*/ 424059 h 2238369"/>
                <a:gd name="connsiteX3-199" fmla="*/ 690417 w 2262025"/>
                <a:gd name="connsiteY3-200" fmla="*/ 424059 h 2238369"/>
                <a:gd name="connsiteX4-201" fmla="*/ 724923 w 2262025"/>
                <a:gd name="connsiteY4-202" fmla="*/ 320542 h 2238369"/>
                <a:gd name="connsiteX5-203" fmla="*/ 768055 w 2262025"/>
                <a:gd name="connsiteY5-204" fmla="*/ 165267 h 2238369"/>
                <a:gd name="connsiteX6-205" fmla="*/ 1026848 w 2262025"/>
                <a:gd name="connsiteY6-206" fmla="*/ 35870 h 2238369"/>
                <a:gd name="connsiteX7-207" fmla="*/ 1199376 w 2262025"/>
                <a:gd name="connsiteY7-208" fmla="*/ 35870 h 2238369"/>
                <a:gd name="connsiteX8-209" fmla="*/ 1406410 w 2262025"/>
                <a:gd name="connsiteY8-210" fmla="*/ 9991 h 2238369"/>
                <a:gd name="connsiteX9-211" fmla="*/ 1673829 w 2262025"/>
                <a:gd name="connsiteY9-212" fmla="*/ 225651 h 2238369"/>
                <a:gd name="connsiteX10-213" fmla="*/ 1699708 w 2262025"/>
                <a:gd name="connsiteY10-214" fmla="*/ 458565 h 2238369"/>
                <a:gd name="connsiteX11-215" fmla="*/ 1880863 w 2262025"/>
                <a:gd name="connsiteY11-216" fmla="*/ 424059 h 2238369"/>
                <a:gd name="connsiteX12-217" fmla="*/ 2156908 w 2262025"/>
                <a:gd name="connsiteY12-218" fmla="*/ 639719 h 2238369"/>
                <a:gd name="connsiteX13-219" fmla="*/ 2113776 w 2262025"/>
                <a:gd name="connsiteY13-220" fmla="*/ 786368 h 2238369"/>
                <a:gd name="connsiteX14-221" fmla="*/ 2225919 w 2262025"/>
                <a:gd name="connsiteY14-222" fmla="*/ 846753 h 2238369"/>
                <a:gd name="connsiteX15-223" fmla="*/ 2243172 w 2262025"/>
                <a:gd name="connsiteY15-224" fmla="*/ 1200436 h 2238369"/>
                <a:gd name="connsiteX16-225" fmla="*/ 1975753 w 2262025"/>
                <a:gd name="connsiteY16-226" fmla="*/ 1390217 h 2238369"/>
                <a:gd name="connsiteX17-227" fmla="*/ 2087897 w 2262025"/>
                <a:gd name="connsiteY17-228" fmla="*/ 1536867 h 2238369"/>
                <a:gd name="connsiteX18-229" fmla="*/ 2096523 w 2262025"/>
                <a:gd name="connsiteY18-230" fmla="*/ 1812912 h 2238369"/>
                <a:gd name="connsiteX19-231" fmla="*/ 1906742 w 2262025"/>
                <a:gd name="connsiteY19-232" fmla="*/ 1942308 h 2238369"/>
                <a:gd name="connsiteX20-233" fmla="*/ 1760092 w 2262025"/>
                <a:gd name="connsiteY20-234" fmla="*/ 2183847 h 2238369"/>
                <a:gd name="connsiteX21-235" fmla="*/ 1458168 w 2262025"/>
                <a:gd name="connsiteY21-236" fmla="*/ 2218354 h 2238369"/>
                <a:gd name="connsiteX22-237" fmla="*/ 1208002 w 2262025"/>
                <a:gd name="connsiteY22-238" fmla="*/ 2002693 h 2238369"/>
                <a:gd name="connsiteX23-239" fmla="*/ 1113112 w 2262025"/>
                <a:gd name="connsiteY23-240" fmla="*/ 1709395 h 2238369"/>
                <a:gd name="connsiteX24-241" fmla="*/ 1000968 w 2262025"/>
                <a:gd name="connsiteY24-242" fmla="*/ 2140716 h 2238369"/>
                <a:gd name="connsiteX25-243" fmla="*/ 586900 w 2262025"/>
                <a:gd name="connsiteY25-244" fmla="*/ 2226979 h 2238369"/>
                <a:gd name="connsiteX26-245" fmla="*/ 466131 w 2262025"/>
                <a:gd name="connsiteY26-246" fmla="*/ 1959561 h 2238369"/>
                <a:gd name="connsiteX27-247" fmla="*/ 138327 w 2262025"/>
                <a:gd name="connsiteY27-248" fmla="*/ 1812912 h 2238369"/>
                <a:gd name="connsiteX28-249" fmla="*/ 302229 w 2262025"/>
                <a:gd name="connsiteY28-250" fmla="*/ 1355712 h 2238369"/>
                <a:gd name="connsiteX29-251" fmla="*/ 155580 w 2262025"/>
                <a:gd name="connsiteY29-252" fmla="*/ 1321206 h 2238369"/>
                <a:gd name="connsiteX30-253" fmla="*/ 304 w 2262025"/>
                <a:gd name="connsiteY30-254" fmla="*/ 1019282 h 2238369"/>
                <a:gd name="connsiteX31-255" fmla="*/ 129700 w 2262025"/>
                <a:gd name="connsiteY31-256" fmla="*/ 786368 h 2238369"/>
                <a:gd name="connsiteX0-257" fmla="*/ 129700 w 2262025"/>
                <a:gd name="connsiteY0-258" fmla="*/ 786368 h 2234757"/>
                <a:gd name="connsiteX1-259" fmla="*/ 86568 w 2262025"/>
                <a:gd name="connsiteY1-260" fmla="*/ 562082 h 2234757"/>
                <a:gd name="connsiteX2-261" fmla="*/ 276349 w 2262025"/>
                <a:gd name="connsiteY2-262" fmla="*/ 424059 h 2234757"/>
                <a:gd name="connsiteX3-263" fmla="*/ 690417 w 2262025"/>
                <a:gd name="connsiteY3-264" fmla="*/ 424059 h 2234757"/>
                <a:gd name="connsiteX4-265" fmla="*/ 724923 w 2262025"/>
                <a:gd name="connsiteY4-266" fmla="*/ 320542 h 2234757"/>
                <a:gd name="connsiteX5-267" fmla="*/ 768055 w 2262025"/>
                <a:gd name="connsiteY5-268" fmla="*/ 165267 h 2234757"/>
                <a:gd name="connsiteX6-269" fmla="*/ 1026848 w 2262025"/>
                <a:gd name="connsiteY6-270" fmla="*/ 35870 h 2234757"/>
                <a:gd name="connsiteX7-271" fmla="*/ 1199376 w 2262025"/>
                <a:gd name="connsiteY7-272" fmla="*/ 35870 h 2234757"/>
                <a:gd name="connsiteX8-273" fmla="*/ 1406410 w 2262025"/>
                <a:gd name="connsiteY8-274" fmla="*/ 9991 h 2234757"/>
                <a:gd name="connsiteX9-275" fmla="*/ 1673829 w 2262025"/>
                <a:gd name="connsiteY9-276" fmla="*/ 225651 h 2234757"/>
                <a:gd name="connsiteX10-277" fmla="*/ 1699708 w 2262025"/>
                <a:gd name="connsiteY10-278" fmla="*/ 458565 h 2234757"/>
                <a:gd name="connsiteX11-279" fmla="*/ 1880863 w 2262025"/>
                <a:gd name="connsiteY11-280" fmla="*/ 424059 h 2234757"/>
                <a:gd name="connsiteX12-281" fmla="*/ 2156908 w 2262025"/>
                <a:gd name="connsiteY12-282" fmla="*/ 639719 h 2234757"/>
                <a:gd name="connsiteX13-283" fmla="*/ 2113776 w 2262025"/>
                <a:gd name="connsiteY13-284" fmla="*/ 786368 h 2234757"/>
                <a:gd name="connsiteX14-285" fmla="*/ 2225919 w 2262025"/>
                <a:gd name="connsiteY14-286" fmla="*/ 846753 h 2234757"/>
                <a:gd name="connsiteX15-287" fmla="*/ 2243172 w 2262025"/>
                <a:gd name="connsiteY15-288" fmla="*/ 1200436 h 2234757"/>
                <a:gd name="connsiteX16-289" fmla="*/ 1975753 w 2262025"/>
                <a:gd name="connsiteY16-290" fmla="*/ 1390217 h 2234757"/>
                <a:gd name="connsiteX17-291" fmla="*/ 2087897 w 2262025"/>
                <a:gd name="connsiteY17-292" fmla="*/ 1536867 h 2234757"/>
                <a:gd name="connsiteX18-293" fmla="*/ 2096523 w 2262025"/>
                <a:gd name="connsiteY18-294" fmla="*/ 1812912 h 2234757"/>
                <a:gd name="connsiteX19-295" fmla="*/ 1906742 w 2262025"/>
                <a:gd name="connsiteY19-296" fmla="*/ 1942308 h 2234757"/>
                <a:gd name="connsiteX20-297" fmla="*/ 1760092 w 2262025"/>
                <a:gd name="connsiteY20-298" fmla="*/ 2183847 h 2234757"/>
                <a:gd name="connsiteX21-299" fmla="*/ 1458168 w 2262025"/>
                <a:gd name="connsiteY21-300" fmla="*/ 2218354 h 2234757"/>
                <a:gd name="connsiteX22-301" fmla="*/ 1208002 w 2262025"/>
                <a:gd name="connsiteY22-302" fmla="*/ 2002693 h 2234757"/>
                <a:gd name="connsiteX23-303" fmla="*/ 1113112 w 2262025"/>
                <a:gd name="connsiteY23-304" fmla="*/ 1709395 h 2234757"/>
                <a:gd name="connsiteX24-305" fmla="*/ 1000968 w 2262025"/>
                <a:gd name="connsiteY24-306" fmla="*/ 2140716 h 2234757"/>
                <a:gd name="connsiteX25-307" fmla="*/ 586900 w 2262025"/>
                <a:gd name="connsiteY25-308" fmla="*/ 2226979 h 2234757"/>
                <a:gd name="connsiteX26-309" fmla="*/ 466131 w 2262025"/>
                <a:gd name="connsiteY26-310" fmla="*/ 1959561 h 2234757"/>
                <a:gd name="connsiteX27-311" fmla="*/ 138327 w 2262025"/>
                <a:gd name="connsiteY27-312" fmla="*/ 1812912 h 2234757"/>
                <a:gd name="connsiteX28-313" fmla="*/ 302229 w 2262025"/>
                <a:gd name="connsiteY28-314" fmla="*/ 1355712 h 2234757"/>
                <a:gd name="connsiteX29-315" fmla="*/ 155580 w 2262025"/>
                <a:gd name="connsiteY29-316" fmla="*/ 1321206 h 2234757"/>
                <a:gd name="connsiteX30-317" fmla="*/ 304 w 2262025"/>
                <a:gd name="connsiteY30-318" fmla="*/ 1019282 h 2234757"/>
                <a:gd name="connsiteX31-319" fmla="*/ 129700 w 2262025"/>
                <a:gd name="connsiteY31-320" fmla="*/ 786368 h 2234757"/>
                <a:gd name="connsiteX0-321" fmla="*/ 129700 w 2262025"/>
                <a:gd name="connsiteY0-322" fmla="*/ 786368 h 2237156"/>
                <a:gd name="connsiteX1-323" fmla="*/ 86568 w 2262025"/>
                <a:gd name="connsiteY1-324" fmla="*/ 562082 h 2237156"/>
                <a:gd name="connsiteX2-325" fmla="*/ 276349 w 2262025"/>
                <a:gd name="connsiteY2-326" fmla="*/ 424059 h 2237156"/>
                <a:gd name="connsiteX3-327" fmla="*/ 690417 w 2262025"/>
                <a:gd name="connsiteY3-328" fmla="*/ 424059 h 2237156"/>
                <a:gd name="connsiteX4-329" fmla="*/ 724923 w 2262025"/>
                <a:gd name="connsiteY4-330" fmla="*/ 320542 h 2237156"/>
                <a:gd name="connsiteX5-331" fmla="*/ 768055 w 2262025"/>
                <a:gd name="connsiteY5-332" fmla="*/ 165267 h 2237156"/>
                <a:gd name="connsiteX6-333" fmla="*/ 1026848 w 2262025"/>
                <a:gd name="connsiteY6-334" fmla="*/ 35870 h 2237156"/>
                <a:gd name="connsiteX7-335" fmla="*/ 1199376 w 2262025"/>
                <a:gd name="connsiteY7-336" fmla="*/ 35870 h 2237156"/>
                <a:gd name="connsiteX8-337" fmla="*/ 1406410 w 2262025"/>
                <a:gd name="connsiteY8-338" fmla="*/ 9991 h 2237156"/>
                <a:gd name="connsiteX9-339" fmla="*/ 1673829 w 2262025"/>
                <a:gd name="connsiteY9-340" fmla="*/ 225651 h 2237156"/>
                <a:gd name="connsiteX10-341" fmla="*/ 1699708 w 2262025"/>
                <a:gd name="connsiteY10-342" fmla="*/ 458565 h 2237156"/>
                <a:gd name="connsiteX11-343" fmla="*/ 1880863 w 2262025"/>
                <a:gd name="connsiteY11-344" fmla="*/ 424059 h 2237156"/>
                <a:gd name="connsiteX12-345" fmla="*/ 2156908 w 2262025"/>
                <a:gd name="connsiteY12-346" fmla="*/ 639719 h 2237156"/>
                <a:gd name="connsiteX13-347" fmla="*/ 2113776 w 2262025"/>
                <a:gd name="connsiteY13-348" fmla="*/ 786368 h 2237156"/>
                <a:gd name="connsiteX14-349" fmla="*/ 2225919 w 2262025"/>
                <a:gd name="connsiteY14-350" fmla="*/ 846753 h 2237156"/>
                <a:gd name="connsiteX15-351" fmla="*/ 2243172 w 2262025"/>
                <a:gd name="connsiteY15-352" fmla="*/ 1200436 h 2237156"/>
                <a:gd name="connsiteX16-353" fmla="*/ 1975753 w 2262025"/>
                <a:gd name="connsiteY16-354" fmla="*/ 1390217 h 2237156"/>
                <a:gd name="connsiteX17-355" fmla="*/ 2087897 w 2262025"/>
                <a:gd name="connsiteY17-356" fmla="*/ 1536867 h 2237156"/>
                <a:gd name="connsiteX18-357" fmla="*/ 2096523 w 2262025"/>
                <a:gd name="connsiteY18-358" fmla="*/ 1812912 h 2237156"/>
                <a:gd name="connsiteX19-359" fmla="*/ 1906742 w 2262025"/>
                <a:gd name="connsiteY19-360" fmla="*/ 1942308 h 2237156"/>
                <a:gd name="connsiteX20-361" fmla="*/ 1760092 w 2262025"/>
                <a:gd name="connsiteY20-362" fmla="*/ 2183847 h 2237156"/>
                <a:gd name="connsiteX21-363" fmla="*/ 1458168 w 2262025"/>
                <a:gd name="connsiteY21-364" fmla="*/ 2218354 h 2237156"/>
                <a:gd name="connsiteX22-365" fmla="*/ 1208002 w 2262025"/>
                <a:gd name="connsiteY22-366" fmla="*/ 2002693 h 2237156"/>
                <a:gd name="connsiteX23-367" fmla="*/ 1113112 w 2262025"/>
                <a:gd name="connsiteY23-368" fmla="*/ 1709395 h 2237156"/>
                <a:gd name="connsiteX24-369" fmla="*/ 1000968 w 2262025"/>
                <a:gd name="connsiteY24-370" fmla="*/ 2140716 h 2237156"/>
                <a:gd name="connsiteX25-371" fmla="*/ 586900 w 2262025"/>
                <a:gd name="connsiteY25-372" fmla="*/ 2226979 h 2237156"/>
                <a:gd name="connsiteX26-373" fmla="*/ 431625 w 2262025"/>
                <a:gd name="connsiteY26-374" fmla="*/ 1976814 h 2237156"/>
                <a:gd name="connsiteX27-375" fmla="*/ 138327 w 2262025"/>
                <a:gd name="connsiteY27-376" fmla="*/ 1812912 h 2237156"/>
                <a:gd name="connsiteX28-377" fmla="*/ 302229 w 2262025"/>
                <a:gd name="connsiteY28-378" fmla="*/ 1355712 h 2237156"/>
                <a:gd name="connsiteX29-379" fmla="*/ 155580 w 2262025"/>
                <a:gd name="connsiteY29-380" fmla="*/ 1321206 h 2237156"/>
                <a:gd name="connsiteX30-381" fmla="*/ 304 w 2262025"/>
                <a:gd name="connsiteY30-382" fmla="*/ 1019282 h 2237156"/>
                <a:gd name="connsiteX31-383" fmla="*/ 129700 w 2262025"/>
                <a:gd name="connsiteY31-384" fmla="*/ 786368 h 2237156"/>
                <a:gd name="connsiteX0-385" fmla="*/ 129700 w 2262025"/>
                <a:gd name="connsiteY0-386" fmla="*/ 786368 h 2237156"/>
                <a:gd name="connsiteX1-387" fmla="*/ 86568 w 2262025"/>
                <a:gd name="connsiteY1-388" fmla="*/ 562082 h 2237156"/>
                <a:gd name="connsiteX2-389" fmla="*/ 276349 w 2262025"/>
                <a:gd name="connsiteY2-390" fmla="*/ 424059 h 2237156"/>
                <a:gd name="connsiteX3-391" fmla="*/ 690417 w 2262025"/>
                <a:gd name="connsiteY3-392" fmla="*/ 424059 h 2237156"/>
                <a:gd name="connsiteX4-393" fmla="*/ 724923 w 2262025"/>
                <a:gd name="connsiteY4-394" fmla="*/ 320542 h 2237156"/>
                <a:gd name="connsiteX5-395" fmla="*/ 768055 w 2262025"/>
                <a:gd name="connsiteY5-396" fmla="*/ 165267 h 2237156"/>
                <a:gd name="connsiteX6-397" fmla="*/ 1026848 w 2262025"/>
                <a:gd name="connsiteY6-398" fmla="*/ 35870 h 2237156"/>
                <a:gd name="connsiteX7-399" fmla="*/ 1199376 w 2262025"/>
                <a:gd name="connsiteY7-400" fmla="*/ 35870 h 2237156"/>
                <a:gd name="connsiteX8-401" fmla="*/ 1406410 w 2262025"/>
                <a:gd name="connsiteY8-402" fmla="*/ 9991 h 2237156"/>
                <a:gd name="connsiteX9-403" fmla="*/ 1673829 w 2262025"/>
                <a:gd name="connsiteY9-404" fmla="*/ 225651 h 2237156"/>
                <a:gd name="connsiteX10-405" fmla="*/ 1699708 w 2262025"/>
                <a:gd name="connsiteY10-406" fmla="*/ 458565 h 2237156"/>
                <a:gd name="connsiteX11-407" fmla="*/ 1880863 w 2262025"/>
                <a:gd name="connsiteY11-408" fmla="*/ 424059 h 2237156"/>
                <a:gd name="connsiteX12-409" fmla="*/ 2156908 w 2262025"/>
                <a:gd name="connsiteY12-410" fmla="*/ 639719 h 2237156"/>
                <a:gd name="connsiteX13-411" fmla="*/ 2113776 w 2262025"/>
                <a:gd name="connsiteY13-412" fmla="*/ 786368 h 2237156"/>
                <a:gd name="connsiteX14-413" fmla="*/ 2225919 w 2262025"/>
                <a:gd name="connsiteY14-414" fmla="*/ 846753 h 2237156"/>
                <a:gd name="connsiteX15-415" fmla="*/ 2243172 w 2262025"/>
                <a:gd name="connsiteY15-416" fmla="*/ 1200436 h 2237156"/>
                <a:gd name="connsiteX16-417" fmla="*/ 1975753 w 2262025"/>
                <a:gd name="connsiteY16-418" fmla="*/ 1390217 h 2237156"/>
                <a:gd name="connsiteX17-419" fmla="*/ 2087897 w 2262025"/>
                <a:gd name="connsiteY17-420" fmla="*/ 1536867 h 2237156"/>
                <a:gd name="connsiteX18-421" fmla="*/ 2096523 w 2262025"/>
                <a:gd name="connsiteY18-422" fmla="*/ 1812912 h 2237156"/>
                <a:gd name="connsiteX19-423" fmla="*/ 1906742 w 2262025"/>
                <a:gd name="connsiteY19-424" fmla="*/ 1942308 h 2237156"/>
                <a:gd name="connsiteX20-425" fmla="*/ 1760092 w 2262025"/>
                <a:gd name="connsiteY20-426" fmla="*/ 2183847 h 2237156"/>
                <a:gd name="connsiteX21-427" fmla="*/ 1458168 w 2262025"/>
                <a:gd name="connsiteY21-428" fmla="*/ 2218354 h 2237156"/>
                <a:gd name="connsiteX22-429" fmla="*/ 1208002 w 2262025"/>
                <a:gd name="connsiteY22-430" fmla="*/ 2002693 h 2237156"/>
                <a:gd name="connsiteX23-431" fmla="*/ 1113112 w 2262025"/>
                <a:gd name="connsiteY23-432" fmla="*/ 1709395 h 2237156"/>
                <a:gd name="connsiteX24-433" fmla="*/ 1000968 w 2262025"/>
                <a:gd name="connsiteY24-434" fmla="*/ 2140716 h 2237156"/>
                <a:gd name="connsiteX25-435" fmla="*/ 586900 w 2262025"/>
                <a:gd name="connsiteY25-436" fmla="*/ 2226979 h 2237156"/>
                <a:gd name="connsiteX26-437" fmla="*/ 431625 w 2262025"/>
                <a:gd name="connsiteY26-438" fmla="*/ 1976814 h 2237156"/>
                <a:gd name="connsiteX27-439" fmla="*/ 138327 w 2262025"/>
                <a:gd name="connsiteY27-440" fmla="*/ 1812912 h 2237156"/>
                <a:gd name="connsiteX28-441" fmla="*/ 302229 w 2262025"/>
                <a:gd name="connsiteY28-442" fmla="*/ 1355712 h 2237156"/>
                <a:gd name="connsiteX29-443" fmla="*/ 155580 w 2262025"/>
                <a:gd name="connsiteY29-444" fmla="*/ 1321206 h 2237156"/>
                <a:gd name="connsiteX30-445" fmla="*/ 304 w 2262025"/>
                <a:gd name="connsiteY30-446" fmla="*/ 1019282 h 2237156"/>
                <a:gd name="connsiteX31-447" fmla="*/ 129700 w 2262025"/>
                <a:gd name="connsiteY31-448" fmla="*/ 786368 h 2237156"/>
                <a:gd name="connsiteX0-449" fmla="*/ 129700 w 2262025"/>
                <a:gd name="connsiteY0-450" fmla="*/ 786368 h 2237156"/>
                <a:gd name="connsiteX1-451" fmla="*/ 86568 w 2262025"/>
                <a:gd name="connsiteY1-452" fmla="*/ 562082 h 2237156"/>
                <a:gd name="connsiteX2-453" fmla="*/ 276349 w 2262025"/>
                <a:gd name="connsiteY2-454" fmla="*/ 424059 h 2237156"/>
                <a:gd name="connsiteX3-455" fmla="*/ 690417 w 2262025"/>
                <a:gd name="connsiteY3-456" fmla="*/ 424059 h 2237156"/>
                <a:gd name="connsiteX4-457" fmla="*/ 724923 w 2262025"/>
                <a:gd name="connsiteY4-458" fmla="*/ 320542 h 2237156"/>
                <a:gd name="connsiteX5-459" fmla="*/ 768055 w 2262025"/>
                <a:gd name="connsiteY5-460" fmla="*/ 165267 h 2237156"/>
                <a:gd name="connsiteX6-461" fmla="*/ 1026848 w 2262025"/>
                <a:gd name="connsiteY6-462" fmla="*/ 35870 h 2237156"/>
                <a:gd name="connsiteX7-463" fmla="*/ 1199376 w 2262025"/>
                <a:gd name="connsiteY7-464" fmla="*/ 35870 h 2237156"/>
                <a:gd name="connsiteX8-465" fmla="*/ 1406410 w 2262025"/>
                <a:gd name="connsiteY8-466" fmla="*/ 9991 h 2237156"/>
                <a:gd name="connsiteX9-467" fmla="*/ 1673829 w 2262025"/>
                <a:gd name="connsiteY9-468" fmla="*/ 225651 h 2237156"/>
                <a:gd name="connsiteX10-469" fmla="*/ 1699708 w 2262025"/>
                <a:gd name="connsiteY10-470" fmla="*/ 458565 h 2237156"/>
                <a:gd name="connsiteX11-471" fmla="*/ 1880863 w 2262025"/>
                <a:gd name="connsiteY11-472" fmla="*/ 424059 h 2237156"/>
                <a:gd name="connsiteX12-473" fmla="*/ 2156908 w 2262025"/>
                <a:gd name="connsiteY12-474" fmla="*/ 639719 h 2237156"/>
                <a:gd name="connsiteX13-475" fmla="*/ 2113776 w 2262025"/>
                <a:gd name="connsiteY13-476" fmla="*/ 786368 h 2237156"/>
                <a:gd name="connsiteX14-477" fmla="*/ 2225919 w 2262025"/>
                <a:gd name="connsiteY14-478" fmla="*/ 846753 h 2237156"/>
                <a:gd name="connsiteX15-479" fmla="*/ 2243172 w 2262025"/>
                <a:gd name="connsiteY15-480" fmla="*/ 1200436 h 2237156"/>
                <a:gd name="connsiteX16-481" fmla="*/ 1975753 w 2262025"/>
                <a:gd name="connsiteY16-482" fmla="*/ 1390217 h 2237156"/>
                <a:gd name="connsiteX17-483" fmla="*/ 2087897 w 2262025"/>
                <a:gd name="connsiteY17-484" fmla="*/ 1536867 h 2237156"/>
                <a:gd name="connsiteX18-485" fmla="*/ 2096523 w 2262025"/>
                <a:gd name="connsiteY18-486" fmla="*/ 1812912 h 2237156"/>
                <a:gd name="connsiteX19-487" fmla="*/ 1906742 w 2262025"/>
                <a:gd name="connsiteY19-488" fmla="*/ 1942308 h 2237156"/>
                <a:gd name="connsiteX20-489" fmla="*/ 1760092 w 2262025"/>
                <a:gd name="connsiteY20-490" fmla="*/ 2183847 h 2237156"/>
                <a:gd name="connsiteX21-491" fmla="*/ 1458168 w 2262025"/>
                <a:gd name="connsiteY21-492" fmla="*/ 2218354 h 2237156"/>
                <a:gd name="connsiteX22-493" fmla="*/ 1208002 w 2262025"/>
                <a:gd name="connsiteY22-494" fmla="*/ 2002693 h 2237156"/>
                <a:gd name="connsiteX23-495" fmla="*/ 1113112 w 2262025"/>
                <a:gd name="connsiteY23-496" fmla="*/ 1709395 h 2237156"/>
                <a:gd name="connsiteX24-497" fmla="*/ 1000968 w 2262025"/>
                <a:gd name="connsiteY24-498" fmla="*/ 2140716 h 2237156"/>
                <a:gd name="connsiteX25-499" fmla="*/ 586900 w 2262025"/>
                <a:gd name="connsiteY25-500" fmla="*/ 2226979 h 2237156"/>
                <a:gd name="connsiteX26-501" fmla="*/ 431625 w 2262025"/>
                <a:gd name="connsiteY26-502" fmla="*/ 1976814 h 2237156"/>
                <a:gd name="connsiteX27-503" fmla="*/ 138327 w 2262025"/>
                <a:gd name="connsiteY27-504" fmla="*/ 1812912 h 2237156"/>
                <a:gd name="connsiteX28-505" fmla="*/ 302229 w 2262025"/>
                <a:gd name="connsiteY28-506" fmla="*/ 1355712 h 2237156"/>
                <a:gd name="connsiteX29-507" fmla="*/ 155580 w 2262025"/>
                <a:gd name="connsiteY29-508" fmla="*/ 1321206 h 2237156"/>
                <a:gd name="connsiteX30-509" fmla="*/ 304 w 2262025"/>
                <a:gd name="connsiteY30-510" fmla="*/ 1019282 h 2237156"/>
                <a:gd name="connsiteX31-511" fmla="*/ 129700 w 2262025"/>
                <a:gd name="connsiteY31-512" fmla="*/ 786368 h 2237156"/>
                <a:gd name="connsiteX0-513" fmla="*/ 129700 w 2262025"/>
                <a:gd name="connsiteY0-514" fmla="*/ 786368 h 2237156"/>
                <a:gd name="connsiteX1-515" fmla="*/ 86568 w 2262025"/>
                <a:gd name="connsiteY1-516" fmla="*/ 562082 h 2237156"/>
                <a:gd name="connsiteX2-517" fmla="*/ 276349 w 2262025"/>
                <a:gd name="connsiteY2-518" fmla="*/ 424059 h 2237156"/>
                <a:gd name="connsiteX3-519" fmla="*/ 690417 w 2262025"/>
                <a:gd name="connsiteY3-520" fmla="*/ 424059 h 2237156"/>
                <a:gd name="connsiteX4-521" fmla="*/ 724923 w 2262025"/>
                <a:gd name="connsiteY4-522" fmla="*/ 320542 h 2237156"/>
                <a:gd name="connsiteX5-523" fmla="*/ 768055 w 2262025"/>
                <a:gd name="connsiteY5-524" fmla="*/ 165267 h 2237156"/>
                <a:gd name="connsiteX6-525" fmla="*/ 1026848 w 2262025"/>
                <a:gd name="connsiteY6-526" fmla="*/ 35870 h 2237156"/>
                <a:gd name="connsiteX7-527" fmla="*/ 1199376 w 2262025"/>
                <a:gd name="connsiteY7-528" fmla="*/ 35870 h 2237156"/>
                <a:gd name="connsiteX8-529" fmla="*/ 1406410 w 2262025"/>
                <a:gd name="connsiteY8-530" fmla="*/ 9991 h 2237156"/>
                <a:gd name="connsiteX9-531" fmla="*/ 1673829 w 2262025"/>
                <a:gd name="connsiteY9-532" fmla="*/ 225651 h 2237156"/>
                <a:gd name="connsiteX10-533" fmla="*/ 1699708 w 2262025"/>
                <a:gd name="connsiteY10-534" fmla="*/ 458565 h 2237156"/>
                <a:gd name="connsiteX11-535" fmla="*/ 1880863 w 2262025"/>
                <a:gd name="connsiteY11-536" fmla="*/ 424059 h 2237156"/>
                <a:gd name="connsiteX12-537" fmla="*/ 2156908 w 2262025"/>
                <a:gd name="connsiteY12-538" fmla="*/ 639719 h 2237156"/>
                <a:gd name="connsiteX13-539" fmla="*/ 2113776 w 2262025"/>
                <a:gd name="connsiteY13-540" fmla="*/ 786368 h 2237156"/>
                <a:gd name="connsiteX14-541" fmla="*/ 2225919 w 2262025"/>
                <a:gd name="connsiteY14-542" fmla="*/ 846753 h 2237156"/>
                <a:gd name="connsiteX15-543" fmla="*/ 2243172 w 2262025"/>
                <a:gd name="connsiteY15-544" fmla="*/ 1200436 h 2237156"/>
                <a:gd name="connsiteX16-545" fmla="*/ 1975753 w 2262025"/>
                <a:gd name="connsiteY16-546" fmla="*/ 1390217 h 2237156"/>
                <a:gd name="connsiteX17-547" fmla="*/ 2087897 w 2262025"/>
                <a:gd name="connsiteY17-548" fmla="*/ 1536867 h 2237156"/>
                <a:gd name="connsiteX18-549" fmla="*/ 2096523 w 2262025"/>
                <a:gd name="connsiteY18-550" fmla="*/ 1812912 h 2237156"/>
                <a:gd name="connsiteX19-551" fmla="*/ 1906742 w 2262025"/>
                <a:gd name="connsiteY19-552" fmla="*/ 1942308 h 2237156"/>
                <a:gd name="connsiteX20-553" fmla="*/ 1760092 w 2262025"/>
                <a:gd name="connsiteY20-554" fmla="*/ 2183847 h 2237156"/>
                <a:gd name="connsiteX21-555" fmla="*/ 1458168 w 2262025"/>
                <a:gd name="connsiteY21-556" fmla="*/ 2218354 h 2237156"/>
                <a:gd name="connsiteX22-557" fmla="*/ 1208002 w 2262025"/>
                <a:gd name="connsiteY22-558" fmla="*/ 2002693 h 2237156"/>
                <a:gd name="connsiteX23-559" fmla="*/ 1113112 w 2262025"/>
                <a:gd name="connsiteY23-560" fmla="*/ 1709395 h 2237156"/>
                <a:gd name="connsiteX24-561" fmla="*/ 1000968 w 2262025"/>
                <a:gd name="connsiteY24-562" fmla="*/ 2140716 h 2237156"/>
                <a:gd name="connsiteX25-563" fmla="*/ 586900 w 2262025"/>
                <a:gd name="connsiteY25-564" fmla="*/ 2226979 h 2237156"/>
                <a:gd name="connsiteX26-565" fmla="*/ 431625 w 2262025"/>
                <a:gd name="connsiteY26-566" fmla="*/ 1976814 h 2237156"/>
                <a:gd name="connsiteX27-567" fmla="*/ 138327 w 2262025"/>
                <a:gd name="connsiteY27-568" fmla="*/ 1812912 h 2237156"/>
                <a:gd name="connsiteX28-569" fmla="*/ 302229 w 2262025"/>
                <a:gd name="connsiteY28-570" fmla="*/ 1355712 h 2237156"/>
                <a:gd name="connsiteX29-571" fmla="*/ 155580 w 2262025"/>
                <a:gd name="connsiteY29-572" fmla="*/ 1321206 h 2237156"/>
                <a:gd name="connsiteX30-573" fmla="*/ 304 w 2262025"/>
                <a:gd name="connsiteY30-574" fmla="*/ 1019282 h 2237156"/>
                <a:gd name="connsiteX31-575" fmla="*/ 129700 w 2262025"/>
                <a:gd name="connsiteY31-576" fmla="*/ 786368 h 2237156"/>
                <a:gd name="connsiteX0-577" fmla="*/ 129625 w 2261950"/>
                <a:gd name="connsiteY0-578" fmla="*/ 786368 h 2237156"/>
                <a:gd name="connsiteX1-579" fmla="*/ 86493 w 2261950"/>
                <a:gd name="connsiteY1-580" fmla="*/ 562082 h 2237156"/>
                <a:gd name="connsiteX2-581" fmla="*/ 276274 w 2261950"/>
                <a:gd name="connsiteY2-582" fmla="*/ 424059 h 2237156"/>
                <a:gd name="connsiteX3-583" fmla="*/ 690342 w 2261950"/>
                <a:gd name="connsiteY3-584" fmla="*/ 424059 h 2237156"/>
                <a:gd name="connsiteX4-585" fmla="*/ 724848 w 2261950"/>
                <a:gd name="connsiteY4-586" fmla="*/ 320542 h 2237156"/>
                <a:gd name="connsiteX5-587" fmla="*/ 767980 w 2261950"/>
                <a:gd name="connsiteY5-588" fmla="*/ 165267 h 2237156"/>
                <a:gd name="connsiteX6-589" fmla="*/ 1026773 w 2261950"/>
                <a:gd name="connsiteY6-590" fmla="*/ 35870 h 2237156"/>
                <a:gd name="connsiteX7-591" fmla="*/ 1199301 w 2261950"/>
                <a:gd name="connsiteY7-592" fmla="*/ 35870 h 2237156"/>
                <a:gd name="connsiteX8-593" fmla="*/ 1406335 w 2261950"/>
                <a:gd name="connsiteY8-594" fmla="*/ 9991 h 2237156"/>
                <a:gd name="connsiteX9-595" fmla="*/ 1673754 w 2261950"/>
                <a:gd name="connsiteY9-596" fmla="*/ 225651 h 2237156"/>
                <a:gd name="connsiteX10-597" fmla="*/ 1699633 w 2261950"/>
                <a:gd name="connsiteY10-598" fmla="*/ 458565 h 2237156"/>
                <a:gd name="connsiteX11-599" fmla="*/ 1880788 w 2261950"/>
                <a:gd name="connsiteY11-600" fmla="*/ 424059 h 2237156"/>
                <a:gd name="connsiteX12-601" fmla="*/ 2156833 w 2261950"/>
                <a:gd name="connsiteY12-602" fmla="*/ 639719 h 2237156"/>
                <a:gd name="connsiteX13-603" fmla="*/ 2113701 w 2261950"/>
                <a:gd name="connsiteY13-604" fmla="*/ 786368 h 2237156"/>
                <a:gd name="connsiteX14-605" fmla="*/ 2225844 w 2261950"/>
                <a:gd name="connsiteY14-606" fmla="*/ 846753 h 2237156"/>
                <a:gd name="connsiteX15-607" fmla="*/ 2243097 w 2261950"/>
                <a:gd name="connsiteY15-608" fmla="*/ 1200436 h 2237156"/>
                <a:gd name="connsiteX16-609" fmla="*/ 1975678 w 2261950"/>
                <a:gd name="connsiteY16-610" fmla="*/ 1390217 h 2237156"/>
                <a:gd name="connsiteX17-611" fmla="*/ 2087822 w 2261950"/>
                <a:gd name="connsiteY17-612" fmla="*/ 1536867 h 2237156"/>
                <a:gd name="connsiteX18-613" fmla="*/ 2096448 w 2261950"/>
                <a:gd name="connsiteY18-614" fmla="*/ 1812912 h 2237156"/>
                <a:gd name="connsiteX19-615" fmla="*/ 1906667 w 2261950"/>
                <a:gd name="connsiteY19-616" fmla="*/ 1942308 h 2237156"/>
                <a:gd name="connsiteX20-617" fmla="*/ 1760017 w 2261950"/>
                <a:gd name="connsiteY20-618" fmla="*/ 2183847 h 2237156"/>
                <a:gd name="connsiteX21-619" fmla="*/ 1458093 w 2261950"/>
                <a:gd name="connsiteY21-620" fmla="*/ 2218354 h 2237156"/>
                <a:gd name="connsiteX22-621" fmla="*/ 1207927 w 2261950"/>
                <a:gd name="connsiteY22-622" fmla="*/ 2002693 h 2237156"/>
                <a:gd name="connsiteX23-623" fmla="*/ 1113037 w 2261950"/>
                <a:gd name="connsiteY23-624" fmla="*/ 1709395 h 2237156"/>
                <a:gd name="connsiteX24-625" fmla="*/ 1000893 w 2261950"/>
                <a:gd name="connsiteY24-626" fmla="*/ 2140716 h 2237156"/>
                <a:gd name="connsiteX25-627" fmla="*/ 586825 w 2261950"/>
                <a:gd name="connsiteY25-628" fmla="*/ 2226979 h 2237156"/>
                <a:gd name="connsiteX26-629" fmla="*/ 431550 w 2261950"/>
                <a:gd name="connsiteY26-630" fmla="*/ 1976814 h 2237156"/>
                <a:gd name="connsiteX27-631" fmla="*/ 138252 w 2261950"/>
                <a:gd name="connsiteY27-632" fmla="*/ 1812912 h 2237156"/>
                <a:gd name="connsiteX28-633" fmla="*/ 302154 w 2261950"/>
                <a:gd name="connsiteY28-634" fmla="*/ 1355712 h 2237156"/>
                <a:gd name="connsiteX29-635" fmla="*/ 103746 w 2261950"/>
                <a:gd name="connsiteY29-636" fmla="*/ 1321206 h 2237156"/>
                <a:gd name="connsiteX30-637" fmla="*/ 229 w 2261950"/>
                <a:gd name="connsiteY30-638" fmla="*/ 1019282 h 2237156"/>
                <a:gd name="connsiteX31-639" fmla="*/ 129625 w 2261950"/>
                <a:gd name="connsiteY31-640" fmla="*/ 786368 h 2237156"/>
                <a:gd name="connsiteX0-641" fmla="*/ 129625 w 2261950"/>
                <a:gd name="connsiteY0-642" fmla="*/ 786368 h 2237156"/>
                <a:gd name="connsiteX1-643" fmla="*/ 86493 w 2261950"/>
                <a:gd name="connsiteY1-644" fmla="*/ 562082 h 2237156"/>
                <a:gd name="connsiteX2-645" fmla="*/ 276274 w 2261950"/>
                <a:gd name="connsiteY2-646" fmla="*/ 424059 h 2237156"/>
                <a:gd name="connsiteX3-647" fmla="*/ 690342 w 2261950"/>
                <a:gd name="connsiteY3-648" fmla="*/ 424059 h 2237156"/>
                <a:gd name="connsiteX4-649" fmla="*/ 724848 w 2261950"/>
                <a:gd name="connsiteY4-650" fmla="*/ 320542 h 2237156"/>
                <a:gd name="connsiteX5-651" fmla="*/ 767980 w 2261950"/>
                <a:gd name="connsiteY5-652" fmla="*/ 165267 h 2237156"/>
                <a:gd name="connsiteX6-653" fmla="*/ 1026773 w 2261950"/>
                <a:gd name="connsiteY6-654" fmla="*/ 35870 h 2237156"/>
                <a:gd name="connsiteX7-655" fmla="*/ 1199301 w 2261950"/>
                <a:gd name="connsiteY7-656" fmla="*/ 35870 h 2237156"/>
                <a:gd name="connsiteX8-657" fmla="*/ 1406335 w 2261950"/>
                <a:gd name="connsiteY8-658" fmla="*/ 9991 h 2237156"/>
                <a:gd name="connsiteX9-659" fmla="*/ 1673754 w 2261950"/>
                <a:gd name="connsiteY9-660" fmla="*/ 225651 h 2237156"/>
                <a:gd name="connsiteX10-661" fmla="*/ 1699633 w 2261950"/>
                <a:gd name="connsiteY10-662" fmla="*/ 458565 h 2237156"/>
                <a:gd name="connsiteX11-663" fmla="*/ 1880788 w 2261950"/>
                <a:gd name="connsiteY11-664" fmla="*/ 424059 h 2237156"/>
                <a:gd name="connsiteX12-665" fmla="*/ 2156833 w 2261950"/>
                <a:gd name="connsiteY12-666" fmla="*/ 639719 h 2237156"/>
                <a:gd name="connsiteX13-667" fmla="*/ 2113701 w 2261950"/>
                <a:gd name="connsiteY13-668" fmla="*/ 786368 h 2237156"/>
                <a:gd name="connsiteX14-669" fmla="*/ 2225844 w 2261950"/>
                <a:gd name="connsiteY14-670" fmla="*/ 846753 h 2237156"/>
                <a:gd name="connsiteX15-671" fmla="*/ 2243097 w 2261950"/>
                <a:gd name="connsiteY15-672" fmla="*/ 1200436 h 2237156"/>
                <a:gd name="connsiteX16-673" fmla="*/ 1975678 w 2261950"/>
                <a:gd name="connsiteY16-674" fmla="*/ 1390217 h 2237156"/>
                <a:gd name="connsiteX17-675" fmla="*/ 2087822 w 2261950"/>
                <a:gd name="connsiteY17-676" fmla="*/ 1536867 h 2237156"/>
                <a:gd name="connsiteX18-677" fmla="*/ 2096448 w 2261950"/>
                <a:gd name="connsiteY18-678" fmla="*/ 1812912 h 2237156"/>
                <a:gd name="connsiteX19-679" fmla="*/ 1906667 w 2261950"/>
                <a:gd name="connsiteY19-680" fmla="*/ 1942308 h 2237156"/>
                <a:gd name="connsiteX20-681" fmla="*/ 1760017 w 2261950"/>
                <a:gd name="connsiteY20-682" fmla="*/ 2183847 h 2237156"/>
                <a:gd name="connsiteX21-683" fmla="*/ 1458093 w 2261950"/>
                <a:gd name="connsiteY21-684" fmla="*/ 2218354 h 2237156"/>
                <a:gd name="connsiteX22-685" fmla="*/ 1207927 w 2261950"/>
                <a:gd name="connsiteY22-686" fmla="*/ 2002693 h 2237156"/>
                <a:gd name="connsiteX23-687" fmla="*/ 1113037 w 2261950"/>
                <a:gd name="connsiteY23-688" fmla="*/ 1709395 h 2237156"/>
                <a:gd name="connsiteX24-689" fmla="*/ 1000893 w 2261950"/>
                <a:gd name="connsiteY24-690" fmla="*/ 2140716 h 2237156"/>
                <a:gd name="connsiteX25-691" fmla="*/ 586825 w 2261950"/>
                <a:gd name="connsiteY25-692" fmla="*/ 2226979 h 2237156"/>
                <a:gd name="connsiteX26-693" fmla="*/ 431550 w 2261950"/>
                <a:gd name="connsiteY26-694" fmla="*/ 1976814 h 2237156"/>
                <a:gd name="connsiteX27-695" fmla="*/ 138252 w 2261950"/>
                <a:gd name="connsiteY27-696" fmla="*/ 1812912 h 2237156"/>
                <a:gd name="connsiteX28-697" fmla="*/ 302154 w 2261950"/>
                <a:gd name="connsiteY28-698" fmla="*/ 1355712 h 2237156"/>
                <a:gd name="connsiteX29-699" fmla="*/ 103746 w 2261950"/>
                <a:gd name="connsiteY29-700" fmla="*/ 1321206 h 2237156"/>
                <a:gd name="connsiteX30-701" fmla="*/ 229 w 2261950"/>
                <a:gd name="connsiteY30-702" fmla="*/ 1019282 h 2237156"/>
                <a:gd name="connsiteX31-703" fmla="*/ 129625 w 2261950"/>
                <a:gd name="connsiteY31-704" fmla="*/ 786368 h 223715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  <a:cxn ang="0">
                  <a:pos x="connsiteX25-51" y="connsiteY25-52"/>
                </a:cxn>
                <a:cxn ang="0">
                  <a:pos x="connsiteX26-53" y="connsiteY26-54"/>
                </a:cxn>
                <a:cxn ang="0">
                  <a:pos x="connsiteX27-55" y="connsiteY27-56"/>
                </a:cxn>
                <a:cxn ang="0">
                  <a:pos x="connsiteX28-57" y="connsiteY28-58"/>
                </a:cxn>
                <a:cxn ang="0">
                  <a:pos x="connsiteX29-59" y="connsiteY29-60"/>
                </a:cxn>
                <a:cxn ang="0">
                  <a:pos x="connsiteX30-61" y="connsiteY30-62"/>
                </a:cxn>
                <a:cxn ang="0">
                  <a:pos x="connsiteX31-63" y="connsiteY31-64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pic>
          <p:nvPicPr>
            <p:cNvPr id="48" name="Picture 4" descr="Free Black And White Cartoon Flowers, Download Free Black And White Cartoon  Flowers png images, Free ClipArts on Clipart Library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540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Group 48"/>
          <p:cNvGrpSpPr/>
          <p:nvPr/>
        </p:nvGrpSpPr>
        <p:grpSpPr>
          <a:xfrm>
            <a:off x="9706447" y="2393621"/>
            <a:ext cx="618539" cy="611760"/>
            <a:chOff x="1177540" y="481715"/>
            <a:chExt cx="2317638" cy="2247631"/>
          </a:xfrm>
        </p:grpSpPr>
        <p:sp>
          <p:nvSpPr>
            <p:cNvPr id="50" name="Freeform 41"/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-1" fmla="*/ 129700 w 2262025"/>
                <a:gd name="connsiteY0-2" fmla="*/ 786368 h 2242639"/>
                <a:gd name="connsiteX1-3" fmla="*/ 86568 w 2262025"/>
                <a:gd name="connsiteY1-4" fmla="*/ 562082 h 2242639"/>
                <a:gd name="connsiteX2-5" fmla="*/ 276349 w 2262025"/>
                <a:gd name="connsiteY2-6" fmla="*/ 424059 h 2242639"/>
                <a:gd name="connsiteX3-7" fmla="*/ 690417 w 2262025"/>
                <a:gd name="connsiteY3-8" fmla="*/ 424059 h 2242639"/>
                <a:gd name="connsiteX4-9" fmla="*/ 724923 w 2262025"/>
                <a:gd name="connsiteY4-10" fmla="*/ 320542 h 2242639"/>
                <a:gd name="connsiteX5-11" fmla="*/ 768055 w 2262025"/>
                <a:gd name="connsiteY5-12" fmla="*/ 165267 h 2242639"/>
                <a:gd name="connsiteX6-13" fmla="*/ 1026848 w 2262025"/>
                <a:gd name="connsiteY6-14" fmla="*/ 35870 h 2242639"/>
                <a:gd name="connsiteX7-15" fmla="*/ 1199376 w 2262025"/>
                <a:gd name="connsiteY7-16" fmla="*/ 35870 h 2242639"/>
                <a:gd name="connsiteX8-17" fmla="*/ 1406410 w 2262025"/>
                <a:gd name="connsiteY8-18" fmla="*/ 9991 h 2242639"/>
                <a:gd name="connsiteX9-19" fmla="*/ 1673829 w 2262025"/>
                <a:gd name="connsiteY9-20" fmla="*/ 225651 h 2242639"/>
                <a:gd name="connsiteX10-21" fmla="*/ 1699708 w 2262025"/>
                <a:gd name="connsiteY10-22" fmla="*/ 458565 h 2242639"/>
                <a:gd name="connsiteX11-23" fmla="*/ 1880863 w 2262025"/>
                <a:gd name="connsiteY11-24" fmla="*/ 424059 h 2242639"/>
                <a:gd name="connsiteX12-25" fmla="*/ 2156908 w 2262025"/>
                <a:gd name="connsiteY12-26" fmla="*/ 639719 h 2242639"/>
                <a:gd name="connsiteX13-27" fmla="*/ 2113776 w 2262025"/>
                <a:gd name="connsiteY13-28" fmla="*/ 786368 h 2242639"/>
                <a:gd name="connsiteX14-29" fmla="*/ 2225919 w 2262025"/>
                <a:gd name="connsiteY14-30" fmla="*/ 846753 h 2242639"/>
                <a:gd name="connsiteX15-31" fmla="*/ 2243172 w 2262025"/>
                <a:gd name="connsiteY15-32" fmla="*/ 1200436 h 2242639"/>
                <a:gd name="connsiteX16-33" fmla="*/ 1975753 w 2262025"/>
                <a:gd name="connsiteY16-34" fmla="*/ 1390217 h 2242639"/>
                <a:gd name="connsiteX17-35" fmla="*/ 2087897 w 2262025"/>
                <a:gd name="connsiteY17-36" fmla="*/ 1536867 h 2242639"/>
                <a:gd name="connsiteX18-37" fmla="*/ 2096523 w 2262025"/>
                <a:gd name="connsiteY18-38" fmla="*/ 1812912 h 2242639"/>
                <a:gd name="connsiteX19-39" fmla="*/ 1906742 w 2262025"/>
                <a:gd name="connsiteY19-40" fmla="*/ 1942308 h 2242639"/>
                <a:gd name="connsiteX20-41" fmla="*/ 1785972 w 2262025"/>
                <a:gd name="connsiteY20-42" fmla="*/ 2192474 h 2242639"/>
                <a:gd name="connsiteX21-43" fmla="*/ 1501300 w 2262025"/>
                <a:gd name="connsiteY21-44" fmla="*/ 2226980 h 2242639"/>
                <a:gd name="connsiteX22-45" fmla="*/ 1208002 w 2262025"/>
                <a:gd name="connsiteY22-46" fmla="*/ 2002693 h 2242639"/>
                <a:gd name="connsiteX23-47" fmla="*/ 1113112 w 2262025"/>
                <a:gd name="connsiteY23-48" fmla="*/ 1709395 h 2242639"/>
                <a:gd name="connsiteX24-49" fmla="*/ 1000968 w 2262025"/>
                <a:gd name="connsiteY24-50" fmla="*/ 2140716 h 2242639"/>
                <a:gd name="connsiteX25-51" fmla="*/ 526515 w 2262025"/>
                <a:gd name="connsiteY25-52" fmla="*/ 2132089 h 2242639"/>
                <a:gd name="connsiteX26-53" fmla="*/ 466131 w 2262025"/>
                <a:gd name="connsiteY26-54" fmla="*/ 1959561 h 2242639"/>
                <a:gd name="connsiteX27-55" fmla="*/ 138327 w 2262025"/>
                <a:gd name="connsiteY27-56" fmla="*/ 1812912 h 2242639"/>
                <a:gd name="connsiteX28-57" fmla="*/ 302229 w 2262025"/>
                <a:gd name="connsiteY28-58" fmla="*/ 1355712 h 2242639"/>
                <a:gd name="connsiteX29-59" fmla="*/ 155580 w 2262025"/>
                <a:gd name="connsiteY29-60" fmla="*/ 1321206 h 2242639"/>
                <a:gd name="connsiteX30-61" fmla="*/ 304 w 2262025"/>
                <a:gd name="connsiteY30-62" fmla="*/ 1019282 h 2242639"/>
                <a:gd name="connsiteX31-63" fmla="*/ 129700 w 2262025"/>
                <a:gd name="connsiteY31-64" fmla="*/ 786368 h 2242639"/>
                <a:gd name="connsiteX0-65" fmla="*/ 129700 w 2262025"/>
                <a:gd name="connsiteY0-66" fmla="*/ 786368 h 2236200"/>
                <a:gd name="connsiteX1-67" fmla="*/ 86568 w 2262025"/>
                <a:gd name="connsiteY1-68" fmla="*/ 562082 h 2236200"/>
                <a:gd name="connsiteX2-69" fmla="*/ 276349 w 2262025"/>
                <a:gd name="connsiteY2-70" fmla="*/ 424059 h 2236200"/>
                <a:gd name="connsiteX3-71" fmla="*/ 690417 w 2262025"/>
                <a:gd name="connsiteY3-72" fmla="*/ 424059 h 2236200"/>
                <a:gd name="connsiteX4-73" fmla="*/ 724923 w 2262025"/>
                <a:gd name="connsiteY4-74" fmla="*/ 320542 h 2236200"/>
                <a:gd name="connsiteX5-75" fmla="*/ 768055 w 2262025"/>
                <a:gd name="connsiteY5-76" fmla="*/ 165267 h 2236200"/>
                <a:gd name="connsiteX6-77" fmla="*/ 1026848 w 2262025"/>
                <a:gd name="connsiteY6-78" fmla="*/ 35870 h 2236200"/>
                <a:gd name="connsiteX7-79" fmla="*/ 1199376 w 2262025"/>
                <a:gd name="connsiteY7-80" fmla="*/ 35870 h 2236200"/>
                <a:gd name="connsiteX8-81" fmla="*/ 1406410 w 2262025"/>
                <a:gd name="connsiteY8-82" fmla="*/ 9991 h 2236200"/>
                <a:gd name="connsiteX9-83" fmla="*/ 1673829 w 2262025"/>
                <a:gd name="connsiteY9-84" fmla="*/ 225651 h 2236200"/>
                <a:gd name="connsiteX10-85" fmla="*/ 1699708 w 2262025"/>
                <a:gd name="connsiteY10-86" fmla="*/ 458565 h 2236200"/>
                <a:gd name="connsiteX11-87" fmla="*/ 1880863 w 2262025"/>
                <a:gd name="connsiteY11-88" fmla="*/ 424059 h 2236200"/>
                <a:gd name="connsiteX12-89" fmla="*/ 2156908 w 2262025"/>
                <a:gd name="connsiteY12-90" fmla="*/ 639719 h 2236200"/>
                <a:gd name="connsiteX13-91" fmla="*/ 2113776 w 2262025"/>
                <a:gd name="connsiteY13-92" fmla="*/ 786368 h 2236200"/>
                <a:gd name="connsiteX14-93" fmla="*/ 2225919 w 2262025"/>
                <a:gd name="connsiteY14-94" fmla="*/ 846753 h 2236200"/>
                <a:gd name="connsiteX15-95" fmla="*/ 2243172 w 2262025"/>
                <a:gd name="connsiteY15-96" fmla="*/ 1200436 h 2236200"/>
                <a:gd name="connsiteX16-97" fmla="*/ 1975753 w 2262025"/>
                <a:gd name="connsiteY16-98" fmla="*/ 1390217 h 2236200"/>
                <a:gd name="connsiteX17-99" fmla="*/ 2087897 w 2262025"/>
                <a:gd name="connsiteY17-100" fmla="*/ 1536867 h 2236200"/>
                <a:gd name="connsiteX18-101" fmla="*/ 2096523 w 2262025"/>
                <a:gd name="connsiteY18-102" fmla="*/ 1812912 h 2236200"/>
                <a:gd name="connsiteX19-103" fmla="*/ 1906742 w 2262025"/>
                <a:gd name="connsiteY19-104" fmla="*/ 1942308 h 2236200"/>
                <a:gd name="connsiteX20-105" fmla="*/ 1785972 w 2262025"/>
                <a:gd name="connsiteY20-106" fmla="*/ 2192474 h 2236200"/>
                <a:gd name="connsiteX21-107" fmla="*/ 1458168 w 2262025"/>
                <a:gd name="connsiteY21-108" fmla="*/ 2218354 h 2236200"/>
                <a:gd name="connsiteX22-109" fmla="*/ 1208002 w 2262025"/>
                <a:gd name="connsiteY22-110" fmla="*/ 2002693 h 2236200"/>
                <a:gd name="connsiteX23-111" fmla="*/ 1113112 w 2262025"/>
                <a:gd name="connsiteY23-112" fmla="*/ 1709395 h 2236200"/>
                <a:gd name="connsiteX24-113" fmla="*/ 1000968 w 2262025"/>
                <a:gd name="connsiteY24-114" fmla="*/ 2140716 h 2236200"/>
                <a:gd name="connsiteX25-115" fmla="*/ 526515 w 2262025"/>
                <a:gd name="connsiteY25-116" fmla="*/ 2132089 h 2236200"/>
                <a:gd name="connsiteX26-117" fmla="*/ 466131 w 2262025"/>
                <a:gd name="connsiteY26-118" fmla="*/ 1959561 h 2236200"/>
                <a:gd name="connsiteX27-119" fmla="*/ 138327 w 2262025"/>
                <a:gd name="connsiteY27-120" fmla="*/ 1812912 h 2236200"/>
                <a:gd name="connsiteX28-121" fmla="*/ 302229 w 2262025"/>
                <a:gd name="connsiteY28-122" fmla="*/ 1355712 h 2236200"/>
                <a:gd name="connsiteX29-123" fmla="*/ 155580 w 2262025"/>
                <a:gd name="connsiteY29-124" fmla="*/ 1321206 h 2236200"/>
                <a:gd name="connsiteX30-125" fmla="*/ 304 w 2262025"/>
                <a:gd name="connsiteY30-126" fmla="*/ 1019282 h 2236200"/>
                <a:gd name="connsiteX31-127" fmla="*/ 129700 w 2262025"/>
                <a:gd name="connsiteY31-128" fmla="*/ 786368 h 2236200"/>
                <a:gd name="connsiteX0-129" fmla="*/ 129700 w 2262025"/>
                <a:gd name="connsiteY0-130" fmla="*/ 786368 h 2233050"/>
                <a:gd name="connsiteX1-131" fmla="*/ 86568 w 2262025"/>
                <a:gd name="connsiteY1-132" fmla="*/ 562082 h 2233050"/>
                <a:gd name="connsiteX2-133" fmla="*/ 276349 w 2262025"/>
                <a:gd name="connsiteY2-134" fmla="*/ 424059 h 2233050"/>
                <a:gd name="connsiteX3-135" fmla="*/ 690417 w 2262025"/>
                <a:gd name="connsiteY3-136" fmla="*/ 424059 h 2233050"/>
                <a:gd name="connsiteX4-137" fmla="*/ 724923 w 2262025"/>
                <a:gd name="connsiteY4-138" fmla="*/ 320542 h 2233050"/>
                <a:gd name="connsiteX5-139" fmla="*/ 768055 w 2262025"/>
                <a:gd name="connsiteY5-140" fmla="*/ 165267 h 2233050"/>
                <a:gd name="connsiteX6-141" fmla="*/ 1026848 w 2262025"/>
                <a:gd name="connsiteY6-142" fmla="*/ 35870 h 2233050"/>
                <a:gd name="connsiteX7-143" fmla="*/ 1199376 w 2262025"/>
                <a:gd name="connsiteY7-144" fmla="*/ 35870 h 2233050"/>
                <a:gd name="connsiteX8-145" fmla="*/ 1406410 w 2262025"/>
                <a:gd name="connsiteY8-146" fmla="*/ 9991 h 2233050"/>
                <a:gd name="connsiteX9-147" fmla="*/ 1673829 w 2262025"/>
                <a:gd name="connsiteY9-148" fmla="*/ 225651 h 2233050"/>
                <a:gd name="connsiteX10-149" fmla="*/ 1699708 w 2262025"/>
                <a:gd name="connsiteY10-150" fmla="*/ 458565 h 2233050"/>
                <a:gd name="connsiteX11-151" fmla="*/ 1880863 w 2262025"/>
                <a:gd name="connsiteY11-152" fmla="*/ 424059 h 2233050"/>
                <a:gd name="connsiteX12-153" fmla="*/ 2156908 w 2262025"/>
                <a:gd name="connsiteY12-154" fmla="*/ 639719 h 2233050"/>
                <a:gd name="connsiteX13-155" fmla="*/ 2113776 w 2262025"/>
                <a:gd name="connsiteY13-156" fmla="*/ 786368 h 2233050"/>
                <a:gd name="connsiteX14-157" fmla="*/ 2225919 w 2262025"/>
                <a:gd name="connsiteY14-158" fmla="*/ 846753 h 2233050"/>
                <a:gd name="connsiteX15-159" fmla="*/ 2243172 w 2262025"/>
                <a:gd name="connsiteY15-160" fmla="*/ 1200436 h 2233050"/>
                <a:gd name="connsiteX16-161" fmla="*/ 1975753 w 2262025"/>
                <a:gd name="connsiteY16-162" fmla="*/ 1390217 h 2233050"/>
                <a:gd name="connsiteX17-163" fmla="*/ 2087897 w 2262025"/>
                <a:gd name="connsiteY17-164" fmla="*/ 1536867 h 2233050"/>
                <a:gd name="connsiteX18-165" fmla="*/ 2096523 w 2262025"/>
                <a:gd name="connsiteY18-166" fmla="*/ 1812912 h 2233050"/>
                <a:gd name="connsiteX19-167" fmla="*/ 1906742 w 2262025"/>
                <a:gd name="connsiteY19-168" fmla="*/ 1942308 h 2233050"/>
                <a:gd name="connsiteX20-169" fmla="*/ 1760092 w 2262025"/>
                <a:gd name="connsiteY20-170" fmla="*/ 2183847 h 2233050"/>
                <a:gd name="connsiteX21-171" fmla="*/ 1458168 w 2262025"/>
                <a:gd name="connsiteY21-172" fmla="*/ 2218354 h 2233050"/>
                <a:gd name="connsiteX22-173" fmla="*/ 1208002 w 2262025"/>
                <a:gd name="connsiteY22-174" fmla="*/ 2002693 h 2233050"/>
                <a:gd name="connsiteX23-175" fmla="*/ 1113112 w 2262025"/>
                <a:gd name="connsiteY23-176" fmla="*/ 1709395 h 2233050"/>
                <a:gd name="connsiteX24-177" fmla="*/ 1000968 w 2262025"/>
                <a:gd name="connsiteY24-178" fmla="*/ 2140716 h 2233050"/>
                <a:gd name="connsiteX25-179" fmla="*/ 526515 w 2262025"/>
                <a:gd name="connsiteY25-180" fmla="*/ 2132089 h 2233050"/>
                <a:gd name="connsiteX26-181" fmla="*/ 466131 w 2262025"/>
                <a:gd name="connsiteY26-182" fmla="*/ 1959561 h 2233050"/>
                <a:gd name="connsiteX27-183" fmla="*/ 138327 w 2262025"/>
                <a:gd name="connsiteY27-184" fmla="*/ 1812912 h 2233050"/>
                <a:gd name="connsiteX28-185" fmla="*/ 302229 w 2262025"/>
                <a:gd name="connsiteY28-186" fmla="*/ 1355712 h 2233050"/>
                <a:gd name="connsiteX29-187" fmla="*/ 155580 w 2262025"/>
                <a:gd name="connsiteY29-188" fmla="*/ 1321206 h 2233050"/>
                <a:gd name="connsiteX30-189" fmla="*/ 304 w 2262025"/>
                <a:gd name="connsiteY30-190" fmla="*/ 1019282 h 2233050"/>
                <a:gd name="connsiteX31-191" fmla="*/ 129700 w 2262025"/>
                <a:gd name="connsiteY31-192" fmla="*/ 786368 h 2233050"/>
                <a:gd name="connsiteX0-193" fmla="*/ 129700 w 2262025"/>
                <a:gd name="connsiteY0-194" fmla="*/ 786368 h 2238369"/>
                <a:gd name="connsiteX1-195" fmla="*/ 86568 w 2262025"/>
                <a:gd name="connsiteY1-196" fmla="*/ 562082 h 2238369"/>
                <a:gd name="connsiteX2-197" fmla="*/ 276349 w 2262025"/>
                <a:gd name="connsiteY2-198" fmla="*/ 424059 h 2238369"/>
                <a:gd name="connsiteX3-199" fmla="*/ 690417 w 2262025"/>
                <a:gd name="connsiteY3-200" fmla="*/ 424059 h 2238369"/>
                <a:gd name="connsiteX4-201" fmla="*/ 724923 w 2262025"/>
                <a:gd name="connsiteY4-202" fmla="*/ 320542 h 2238369"/>
                <a:gd name="connsiteX5-203" fmla="*/ 768055 w 2262025"/>
                <a:gd name="connsiteY5-204" fmla="*/ 165267 h 2238369"/>
                <a:gd name="connsiteX6-205" fmla="*/ 1026848 w 2262025"/>
                <a:gd name="connsiteY6-206" fmla="*/ 35870 h 2238369"/>
                <a:gd name="connsiteX7-207" fmla="*/ 1199376 w 2262025"/>
                <a:gd name="connsiteY7-208" fmla="*/ 35870 h 2238369"/>
                <a:gd name="connsiteX8-209" fmla="*/ 1406410 w 2262025"/>
                <a:gd name="connsiteY8-210" fmla="*/ 9991 h 2238369"/>
                <a:gd name="connsiteX9-211" fmla="*/ 1673829 w 2262025"/>
                <a:gd name="connsiteY9-212" fmla="*/ 225651 h 2238369"/>
                <a:gd name="connsiteX10-213" fmla="*/ 1699708 w 2262025"/>
                <a:gd name="connsiteY10-214" fmla="*/ 458565 h 2238369"/>
                <a:gd name="connsiteX11-215" fmla="*/ 1880863 w 2262025"/>
                <a:gd name="connsiteY11-216" fmla="*/ 424059 h 2238369"/>
                <a:gd name="connsiteX12-217" fmla="*/ 2156908 w 2262025"/>
                <a:gd name="connsiteY12-218" fmla="*/ 639719 h 2238369"/>
                <a:gd name="connsiteX13-219" fmla="*/ 2113776 w 2262025"/>
                <a:gd name="connsiteY13-220" fmla="*/ 786368 h 2238369"/>
                <a:gd name="connsiteX14-221" fmla="*/ 2225919 w 2262025"/>
                <a:gd name="connsiteY14-222" fmla="*/ 846753 h 2238369"/>
                <a:gd name="connsiteX15-223" fmla="*/ 2243172 w 2262025"/>
                <a:gd name="connsiteY15-224" fmla="*/ 1200436 h 2238369"/>
                <a:gd name="connsiteX16-225" fmla="*/ 1975753 w 2262025"/>
                <a:gd name="connsiteY16-226" fmla="*/ 1390217 h 2238369"/>
                <a:gd name="connsiteX17-227" fmla="*/ 2087897 w 2262025"/>
                <a:gd name="connsiteY17-228" fmla="*/ 1536867 h 2238369"/>
                <a:gd name="connsiteX18-229" fmla="*/ 2096523 w 2262025"/>
                <a:gd name="connsiteY18-230" fmla="*/ 1812912 h 2238369"/>
                <a:gd name="connsiteX19-231" fmla="*/ 1906742 w 2262025"/>
                <a:gd name="connsiteY19-232" fmla="*/ 1942308 h 2238369"/>
                <a:gd name="connsiteX20-233" fmla="*/ 1760092 w 2262025"/>
                <a:gd name="connsiteY20-234" fmla="*/ 2183847 h 2238369"/>
                <a:gd name="connsiteX21-235" fmla="*/ 1458168 w 2262025"/>
                <a:gd name="connsiteY21-236" fmla="*/ 2218354 h 2238369"/>
                <a:gd name="connsiteX22-237" fmla="*/ 1208002 w 2262025"/>
                <a:gd name="connsiteY22-238" fmla="*/ 2002693 h 2238369"/>
                <a:gd name="connsiteX23-239" fmla="*/ 1113112 w 2262025"/>
                <a:gd name="connsiteY23-240" fmla="*/ 1709395 h 2238369"/>
                <a:gd name="connsiteX24-241" fmla="*/ 1000968 w 2262025"/>
                <a:gd name="connsiteY24-242" fmla="*/ 2140716 h 2238369"/>
                <a:gd name="connsiteX25-243" fmla="*/ 586900 w 2262025"/>
                <a:gd name="connsiteY25-244" fmla="*/ 2226979 h 2238369"/>
                <a:gd name="connsiteX26-245" fmla="*/ 466131 w 2262025"/>
                <a:gd name="connsiteY26-246" fmla="*/ 1959561 h 2238369"/>
                <a:gd name="connsiteX27-247" fmla="*/ 138327 w 2262025"/>
                <a:gd name="connsiteY27-248" fmla="*/ 1812912 h 2238369"/>
                <a:gd name="connsiteX28-249" fmla="*/ 302229 w 2262025"/>
                <a:gd name="connsiteY28-250" fmla="*/ 1355712 h 2238369"/>
                <a:gd name="connsiteX29-251" fmla="*/ 155580 w 2262025"/>
                <a:gd name="connsiteY29-252" fmla="*/ 1321206 h 2238369"/>
                <a:gd name="connsiteX30-253" fmla="*/ 304 w 2262025"/>
                <a:gd name="connsiteY30-254" fmla="*/ 1019282 h 2238369"/>
                <a:gd name="connsiteX31-255" fmla="*/ 129700 w 2262025"/>
                <a:gd name="connsiteY31-256" fmla="*/ 786368 h 2238369"/>
                <a:gd name="connsiteX0-257" fmla="*/ 129700 w 2262025"/>
                <a:gd name="connsiteY0-258" fmla="*/ 786368 h 2234757"/>
                <a:gd name="connsiteX1-259" fmla="*/ 86568 w 2262025"/>
                <a:gd name="connsiteY1-260" fmla="*/ 562082 h 2234757"/>
                <a:gd name="connsiteX2-261" fmla="*/ 276349 w 2262025"/>
                <a:gd name="connsiteY2-262" fmla="*/ 424059 h 2234757"/>
                <a:gd name="connsiteX3-263" fmla="*/ 690417 w 2262025"/>
                <a:gd name="connsiteY3-264" fmla="*/ 424059 h 2234757"/>
                <a:gd name="connsiteX4-265" fmla="*/ 724923 w 2262025"/>
                <a:gd name="connsiteY4-266" fmla="*/ 320542 h 2234757"/>
                <a:gd name="connsiteX5-267" fmla="*/ 768055 w 2262025"/>
                <a:gd name="connsiteY5-268" fmla="*/ 165267 h 2234757"/>
                <a:gd name="connsiteX6-269" fmla="*/ 1026848 w 2262025"/>
                <a:gd name="connsiteY6-270" fmla="*/ 35870 h 2234757"/>
                <a:gd name="connsiteX7-271" fmla="*/ 1199376 w 2262025"/>
                <a:gd name="connsiteY7-272" fmla="*/ 35870 h 2234757"/>
                <a:gd name="connsiteX8-273" fmla="*/ 1406410 w 2262025"/>
                <a:gd name="connsiteY8-274" fmla="*/ 9991 h 2234757"/>
                <a:gd name="connsiteX9-275" fmla="*/ 1673829 w 2262025"/>
                <a:gd name="connsiteY9-276" fmla="*/ 225651 h 2234757"/>
                <a:gd name="connsiteX10-277" fmla="*/ 1699708 w 2262025"/>
                <a:gd name="connsiteY10-278" fmla="*/ 458565 h 2234757"/>
                <a:gd name="connsiteX11-279" fmla="*/ 1880863 w 2262025"/>
                <a:gd name="connsiteY11-280" fmla="*/ 424059 h 2234757"/>
                <a:gd name="connsiteX12-281" fmla="*/ 2156908 w 2262025"/>
                <a:gd name="connsiteY12-282" fmla="*/ 639719 h 2234757"/>
                <a:gd name="connsiteX13-283" fmla="*/ 2113776 w 2262025"/>
                <a:gd name="connsiteY13-284" fmla="*/ 786368 h 2234757"/>
                <a:gd name="connsiteX14-285" fmla="*/ 2225919 w 2262025"/>
                <a:gd name="connsiteY14-286" fmla="*/ 846753 h 2234757"/>
                <a:gd name="connsiteX15-287" fmla="*/ 2243172 w 2262025"/>
                <a:gd name="connsiteY15-288" fmla="*/ 1200436 h 2234757"/>
                <a:gd name="connsiteX16-289" fmla="*/ 1975753 w 2262025"/>
                <a:gd name="connsiteY16-290" fmla="*/ 1390217 h 2234757"/>
                <a:gd name="connsiteX17-291" fmla="*/ 2087897 w 2262025"/>
                <a:gd name="connsiteY17-292" fmla="*/ 1536867 h 2234757"/>
                <a:gd name="connsiteX18-293" fmla="*/ 2096523 w 2262025"/>
                <a:gd name="connsiteY18-294" fmla="*/ 1812912 h 2234757"/>
                <a:gd name="connsiteX19-295" fmla="*/ 1906742 w 2262025"/>
                <a:gd name="connsiteY19-296" fmla="*/ 1942308 h 2234757"/>
                <a:gd name="connsiteX20-297" fmla="*/ 1760092 w 2262025"/>
                <a:gd name="connsiteY20-298" fmla="*/ 2183847 h 2234757"/>
                <a:gd name="connsiteX21-299" fmla="*/ 1458168 w 2262025"/>
                <a:gd name="connsiteY21-300" fmla="*/ 2218354 h 2234757"/>
                <a:gd name="connsiteX22-301" fmla="*/ 1208002 w 2262025"/>
                <a:gd name="connsiteY22-302" fmla="*/ 2002693 h 2234757"/>
                <a:gd name="connsiteX23-303" fmla="*/ 1113112 w 2262025"/>
                <a:gd name="connsiteY23-304" fmla="*/ 1709395 h 2234757"/>
                <a:gd name="connsiteX24-305" fmla="*/ 1000968 w 2262025"/>
                <a:gd name="connsiteY24-306" fmla="*/ 2140716 h 2234757"/>
                <a:gd name="connsiteX25-307" fmla="*/ 586900 w 2262025"/>
                <a:gd name="connsiteY25-308" fmla="*/ 2226979 h 2234757"/>
                <a:gd name="connsiteX26-309" fmla="*/ 466131 w 2262025"/>
                <a:gd name="connsiteY26-310" fmla="*/ 1959561 h 2234757"/>
                <a:gd name="connsiteX27-311" fmla="*/ 138327 w 2262025"/>
                <a:gd name="connsiteY27-312" fmla="*/ 1812912 h 2234757"/>
                <a:gd name="connsiteX28-313" fmla="*/ 302229 w 2262025"/>
                <a:gd name="connsiteY28-314" fmla="*/ 1355712 h 2234757"/>
                <a:gd name="connsiteX29-315" fmla="*/ 155580 w 2262025"/>
                <a:gd name="connsiteY29-316" fmla="*/ 1321206 h 2234757"/>
                <a:gd name="connsiteX30-317" fmla="*/ 304 w 2262025"/>
                <a:gd name="connsiteY30-318" fmla="*/ 1019282 h 2234757"/>
                <a:gd name="connsiteX31-319" fmla="*/ 129700 w 2262025"/>
                <a:gd name="connsiteY31-320" fmla="*/ 786368 h 2234757"/>
                <a:gd name="connsiteX0-321" fmla="*/ 129700 w 2262025"/>
                <a:gd name="connsiteY0-322" fmla="*/ 786368 h 2237156"/>
                <a:gd name="connsiteX1-323" fmla="*/ 86568 w 2262025"/>
                <a:gd name="connsiteY1-324" fmla="*/ 562082 h 2237156"/>
                <a:gd name="connsiteX2-325" fmla="*/ 276349 w 2262025"/>
                <a:gd name="connsiteY2-326" fmla="*/ 424059 h 2237156"/>
                <a:gd name="connsiteX3-327" fmla="*/ 690417 w 2262025"/>
                <a:gd name="connsiteY3-328" fmla="*/ 424059 h 2237156"/>
                <a:gd name="connsiteX4-329" fmla="*/ 724923 w 2262025"/>
                <a:gd name="connsiteY4-330" fmla="*/ 320542 h 2237156"/>
                <a:gd name="connsiteX5-331" fmla="*/ 768055 w 2262025"/>
                <a:gd name="connsiteY5-332" fmla="*/ 165267 h 2237156"/>
                <a:gd name="connsiteX6-333" fmla="*/ 1026848 w 2262025"/>
                <a:gd name="connsiteY6-334" fmla="*/ 35870 h 2237156"/>
                <a:gd name="connsiteX7-335" fmla="*/ 1199376 w 2262025"/>
                <a:gd name="connsiteY7-336" fmla="*/ 35870 h 2237156"/>
                <a:gd name="connsiteX8-337" fmla="*/ 1406410 w 2262025"/>
                <a:gd name="connsiteY8-338" fmla="*/ 9991 h 2237156"/>
                <a:gd name="connsiteX9-339" fmla="*/ 1673829 w 2262025"/>
                <a:gd name="connsiteY9-340" fmla="*/ 225651 h 2237156"/>
                <a:gd name="connsiteX10-341" fmla="*/ 1699708 w 2262025"/>
                <a:gd name="connsiteY10-342" fmla="*/ 458565 h 2237156"/>
                <a:gd name="connsiteX11-343" fmla="*/ 1880863 w 2262025"/>
                <a:gd name="connsiteY11-344" fmla="*/ 424059 h 2237156"/>
                <a:gd name="connsiteX12-345" fmla="*/ 2156908 w 2262025"/>
                <a:gd name="connsiteY12-346" fmla="*/ 639719 h 2237156"/>
                <a:gd name="connsiteX13-347" fmla="*/ 2113776 w 2262025"/>
                <a:gd name="connsiteY13-348" fmla="*/ 786368 h 2237156"/>
                <a:gd name="connsiteX14-349" fmla="*/ 2225919 w 2262025"/>
                <a:gd name="connsiteY14-350" fmla="*/ 846753 h 2237156"/>
                <a:gd name="connsiteX15-351" fmla="*/ 2243172 w 2262025"/>
                <a:gd name="connsiteY15-352" fmla="*/ 1200436 h 2237156"/>
                <a:gd name="connsiteX16-353" fmla="*/ 1975753 w 2262025"/>
                <a:gd name="connsiteY16-354" fmla="*/ 1390217 h 2237156"/>
                <a:gd name="connsiteX17-355" fmla="*/ 2087897 w 2262025"/>
                <a:gd name="connsiteY17-356" fmla="*/ 1536867 h 2237156"/>
                <a:gd name="connsiteX18-357" fmla="*/ 2096523 w 2262025"/>
                <a:gd name="connsiteY18-358" fmla="*/ 1812912 h 2237156"/>
                <a:gd name="connsiteX19-359" fmla="*/ 1906742 w 2262025"/>
                <a:gd name="connsiteY19-360" fmla="*/ 1942308 h 2237156"/>
                <a:gd name="connsiteX20-361" fmla="*/ 1760092 w 2262025"/>
                <a:gd name="connsiteY20-362" fmla="*/ 2183847 h 2237156"/>
                <a:gd name="connsiteX21-363" fmla="*/ 1458168 w 2262025"/>
                <a:gd name="connsiteY21-364" fmla="*/ 2218354 h 2237156"/>
                <a:gd name="connsiteX22-365" fmla="*/ 1208002 w 2262025"/>
                <a:gd name="connsiteY22-366" fmla="*/ 2002693 h 2237156"/>
                <a:gd name="connsiteX23-367" fmla="*/ 1113112 w 2262025"/>
                <a:gd name="connsiteY23-368" fmla="*/ 1709395 h 2237156"/>
                <a:gd name="connsiteX24-369" fmla="*/ 1000968 w 2262025"/>
                <a:gd name="connsiteY24-370" fmla="*/ 2140716 h 2237156"/>
                <a:gd name="connsiteX25-371" fmla="*/ 586900 w 2262025"/>
                <a:gd name="connsiteY25-372" fmla="*/ 2226979 h 2237156"/>
                <a:gd name="connsiteX26-373" fmla="*/ 431625 w 2262025"/>
                <a:gd name="connsiteY26-374" fmla="*/ 1976814 h 2237156"/>
                <a:gd name="connsiteX27-375" fmla="*/ 138327 w 2262025"/>
                <a:gd name="connsiteY27-376" fmla="*/ 1812912 h 2237156"/>
                <a:gd name="connsiteX28-377" fmla="*/ 302229 w 2262025"/>
                <a:gd name="connsiteY28-378" fmla="*/ 1355712 h 2237156"/>
                <a:gd name="connsiteX29-379" fmla="*/ 155580 w 2262025"/>
                <a:gd name="connsiteY29-380" fmla="*/ 1321206 h 2237156"/>
                <a:gd name="connsiteX30-381" fmla="*/ 304 w 2262025"/>
                <a:gd name="connsiteY30-382" fmla="*/ 1019282 h 2237156"/>
                <a:gd name="connsiteX31-383" fmla="*/ 129700 w 2262025"/>
                <a:gd name="connsiteY31-384" fmla="*/ 786368 h 2237156"/>
                <a:gd name="connsiteX0-385" fmla="*/ 129700 w 2262025"/>
                <a:gd name="connsiteY0-386" fmla="*/ 786368 h 2237156"/>
                <a:gd name="connsiteX1-387" fmla="*/ 86568 w 2262025"/>
                <a:gd name="connsiteY1-388" fmla="*/ 562082 h 2237156"/>
                <a:gd name="connsiteX2-389" fmla="*/ 276349 w 2262025"/>
                <a:gd name="connsiteY2-390" fmla="*/ 424059 h 2237156"/>
                <a:gd name="connsiteX3-391" fmla="*/ 690417 w 2262025"/>
                <a:gd name="connsiteY3-392" fmla="*/ 424059 h 2237156"/>
                <a:gd name="connsiteX4-393" fmla="*/ 724923 w 2262025"/>
                <a:gd name="connsiteY4-394" fmla="*/ 320542 h 2237156"/>
                <a:gd name="connsiteX5-395" fmla="*/ 768055 w 2262025"/>
                <a:gd name="connsiteY5-396" fmla="*/ 165267 h 2237156"/>
                <a:gd name="connsiteX6-397" fmla="*/ 1026848 w 2262025"/>
                <a:gd name="connsiteY6-398" fmla="*/ 35870 h 2237156"/>
                <a:gd name="connsiteX7-399" fmla="*/ 1199376 w 2262025"/>
                <a:gd name="connsiteY7-400" fmla="*/ 35870 h 2237156"/>
                <a:gd name="connsiteX8-401" fmla="*/ 1406410 w 2262025"/>
                <a:gd name="connsiteY8-402" fmla="*/ 9991 h 2237156"/>
                <a:gd name="connsiteX9-403" fmla="*/ 1673829 w 2262025"/>
                <a:gd name="connsiteY9-404" fmla="*/ 225651 h 2237156"/>
                <a:gd name="connsiteX10-405" fmla="*/ 1699708 w 2262025"/>
                <a:gd name="connsiteY10-406" fmla="*/ 458565 h 2237156"/>
                <a:gd name="connsiteX11-407" fmla="*/ 1880863 w 2262025"/>
                <a:gd name="connsiteY11-408" fmla="*/ 424059 h 2237156"/>
                <a:gd name="connsiteX12-409" fmla="*/ 2156908 w 2262025"/>
                <a:gd name="connsiteY12-410" fmla="*/ 639719 h 2237156"/>
                <a:gd name="connsiteX13-411" fmla="*/ 2113776 w 2262025"/>
                <a:gd name="connsiteY13-412" fmla="*/ 786368 h 2237156"/>
                <a:gd name="connsiteX14-413" fmla="*/ 2225919 w 2262025"/>
                <a:gd name="connsiteY14-414" fmla="*/ 846753 h 2237156"/>
                <a:gd name="connsiteX15-415" fmla="*/ 2243172 w 2262025"/>
                <a:gd name="connsiteY15-416" fmla="*/ 1200436 h 2237156"/>
                <a:gd name="connsiteX16-417" fmla="*/ 1975753 w 2262025"/>
                <a:gd name="connsiteY16-418" fmla="*/ 1390217 h 2237156"/>
                <a:gd name="connsiteX17-419" fmla="*/ 2087897 w 2262025"/>
                <a:gd name="connsiteY17-420" fmla="*/ 1536867 h 2237156"/>
                <a:gd name="connsiteX18-421" fmla="*/ 2096523 w 2262025"/>
                <a:gd name="connsiteY18-422" fmla="*/ 1812912 h 2237156"/>
                <a:gd name="connsiteX19-423" fmla="*/ 1906742 w 2262025"/>
                <a:gd name="connsiteY19-424" fmla="*/ 1942308 h 2237156"/>
                <a:gd name="connsiteX20-425" fmla="*/ 1760092 w 2262025"/>
                <a:gd name="connsiteY20-426" fmla="*/ 2183847 h 2237156"/>
                <a:gd name="connsiteX21-427" fmla="*/ 1458168 w 2262025"/>
                <a:gd name="connsiteY21-428" fmla="*/ 2218354 h 2237156"/>
                <a:gd name="connsiteX22-429" fmla="*/ 1208002 w 2262025"/>
                <a:gd name="connsiteY22-430" fmla="*/ 2002693 h 2237156"/>
                <a:gd name="connsiteX23-431" fmla="*/ 1113112 w 2262025"/>
                <a:gd name="connsiteY23-432" fmla="*/ 1709395 h 2237156"/>
                <a:gd name="connsiteX24-433" fmla="*/ 1000968 w 2262025"/>
                <a:gd name="connsiteY24-434" fmla="*/ 2140716 h 2237156"/>
                <a:gd name="connsiteX25-435" fmla="*/ 586900 w 2262025"/>
                <a:gd name="connsiteY25-436" fmla="*/ 2226979 h 2237156"/>
                <a:gd name="connsiteX26-437" fmla="*/ 431625 w 2262025"/>
                <a:gd name="connsiteY26-438" fmla="*/ 1976814 h 2237156"/>
                <a:gd name="connsiteX27-439" fmla="*/ 138327 w 2262025"/>
                <a:gd name="connsiteY27-440" fmla="*/ 1812912 h 2237156"/>
                <a:gd name="connsiteX28-441" fmla="*/ 302229 w 2262025"/>
                <a:gd name="connsiteY28-442" fmla="*/ 1355712 h 2237156"/>
                <a:gd name="connsiteX29-443" fmla="*/ 155580 w 2262025"/>
                <a:gd name="connsiteY29-444" fmla="*/ 1321206 h 2237156"/>
                <a:gd name="connsiteX30-445" fmla="*/ 304 w 2262025"/>
                <a:gd name="connsiteY30-446" fmla="*/ 1019282 h 2237156"/>
                <a:gd name="connsiteX31-447" fmla="*/ 129700 w 2262025"/>
                <a:gd name="connsiteY31-448" fmla="*/ 786368 h 2237156"/>
                <a:gd name="connsiteX0-449" fmla="*/ 129700 w 2262025"/>
                <a:gd name="connsiteY0-450" fmla="*/ 786368 h 2237156"/>
                <a:gd name="connsiteX1-451" fmla="*/ 86568 w 2262025"/>
                <a:gd name="connsiteY1-452" fmla="*/ 562082 h 2237156"/>
                <a:gd name="connsiteX2-453" fmla="*/ 276349 w 2262025"/>
                <a:gd name="connsiteY2-454" fmla="*/ 424059 h 2237156"/>
                <a:gd name="connsiteX3-455" fmla="*/ 690417 w 2262025"/>
                <a:gd name="connsiteY3-456" fmla="*/ 424059 h 2237156"/>
                <a:gd name="connsiteX4-457" fmla="*/ 724923 w 2262025"/>
                <a:gd name="connsiteY4-458" fmla="*/ 320542 h 2237156"/>
                <a:gd name="connsiteX5-459" fmla="*/ 768055 w 2262025"/>
                <a:gd name="connsiteY5-460" fmla="*/ 165267 h 2237156"/>
                <a:gd name="connsiteX6-461" fmla="*/ 1026848 w 2262025"/>
                <a:gd name="connsiteY6-462" fmla="*/ 35870 h 2237156"/>
                <a:gd name="connsiteX7-463" fmla="*/ 1199376 w 2262025"/>
                <a:gd name="connsiteY7-464" fmla="*/ 35870 h 2237156"/>
                <a:gd name="connsiteX8-465" fmla="*/ 1406410 w 2262025"/>
                <a:gd name="connsiteY8-466" fmla="*/ 9991 h 2237156"/>
                <a:gd name="connsiteX9-467" fmla="*/ 1673829 w 2262025"/>
                <a:gd name="connsiteY9-468" fmla="*/ 225651 h 2237156"/>
                <a:gd name="connsiteX10-469" fmla="*/ 1699708 w 2262025"/>
                <a:gd name="connsiteY10-470" fmla="*/ 458565 h 2237156"/>
                <a:gd name="connsiteX11-471" fmla="*/ 1880863 w 2262025"/>
                <a:gd name="connsiteY11-472" fmla="*/ 424059 h 2237156"/>
                <a:gd name="connsiteX12-473" fmla="*/ 2156908 w 2262025"/>
                <a:gd name="connsiteY12-474" fmla="*/ 639719 h 2237156"/>
                <a:gd name="connsiteX13-475" fmla="*/ 2113776 w 2262025"/>
                <a:gd name="connsiteY13-476" fmla="*/ 786368 h 2237156"/>
                <a:gd name="connsiteX14-477" fmla="*/ 2225919 w 2262025"/>
                <a:gd name="connsiteY14-478" fmla="*/ 846753 h 2237156"/>
                <a:gd name="connsiteX15-479" fmla="*/ 2243172 w 2262025"/>
                <a:gd name="connsiteY15-480" fmla="*/ 1200436 h 2237156"/>
                <a:gd name="connsiteX16-481" fmla="*/ 1975753 w 2262025"/>
                <a:gd name="connsiteY16-482" fmla="*/ 1390217 h 2237156"/>
                <a:gd name="connsiteX17-483" fmla="*/ 2087897 w 2262025"/>
                <a:gd name="connsiteY17-484" fmla="*/ 1536867 h 2237156"/>
                <a:gd name="connsiteX18-485" fmla="*/ 2096523 w 2262025"/>
                <a:gd name="connsiteY18-486" fmla="*/ 1812912 h 2237156"/>
                <a:gd name="connsiteX19-487" fmla="*/ 1906742 w 2262025"/>
                <a:gd name="connsiteY19-488" fmla="*/ 1942308 h 2237156"/>
                <a:gd name="connsiteX20-489" fmla="*/ 1760092 w 2262025"/>
                <a:gd name="connsiteY20-490" fmla="*/ 2183847 h 2237156"/>
                <a:gd name="connsiteX21-491" fmla="*/ 1458168 w 2262025"/>
                <a:gd name="connsiteY21-492" fmla="*/ 2218354 h 2237156"/>
                <a:gd name="connsiteX22-493" fmla="*/ 1208002 w 2262025"/>
                <a:gd name="connsiteY22-494" fmla="*/ 2002693 h 2237156"/>
                <a:gd name="connsiteX23-495" fmla="*/ 1113112 w 2262025"/>
                <a:gd name="connsiteY23-496" fmla="*/ 1709395 h 2237156"/>
                <a:gd name="connsiteX24-497" fmla="*/ 1000968 w 2262025"/>
                <a:gd name="connsiteY24-498" fmla="*/ 2140716 h 2237156"/>
                <a:gd name="connsiteX25-499" fmla="*/ 586900 w 2262025"/>
                <a:gd name="connsiteY25-500" fmla="*/ 2226979 h 2237156"/>
                <a:gd name="connsiteX26-501" fmla="*/ 431625 w 2262025"/>
                <a:gd name="connsiteY26-502" fmla="*/ 1976814 h 2237156"/>
                <a:gd name="connsiteX27-503" fmla="*/ 138327 w 2262025"/>
                <a:gd name="connsiteY27-504" fmla="*/ 1812912 h 2237156"/>
                <a:gd name="connsiteX28-505" fmla="*/ 302229 w 2262025"/>
                <a:gd name="connsiteY28-506" fmla="*/ 1355712 h 2237156"/>
                <a:gd name="connsiteX29-507" fmla="*/ 155580 w 2262025"/>
                <a:gd name="connsiteY29-508" fmla="*/ 1321206 h 2237156"/>
                <a:gd name="connsiteX30-509" fmla="*/ 304 w 2262025"/>
                <a:gd name="connsiteY30-510" fmla="*/ 1019282 h 2237156"/>
                <a:gd name="connsiteX31-511" fmla="*/ 129700 w 2262025"/>
                <a:gd name="connsiteY31-512" fmla="*/ 786368 h 2237156"/>
                <a:gd name="connsiteX0-513" fmla="*/ 129700 w 2262025"/>
                <a:gd name="connsiteY0-514" fmla="*/ 786368 h 2237156"/>
                <a:gd name="connsiteX1-515" fmla="*/ 86568 w 2262025"/>
                <a:gd name="connsiteY1-516" fmla="*/ 562082 h 2237156"/>
                <a:gd name="connsiteX2-517" fmla="*/ 276349 w 2262025"/>
                <a:gd name="connsiteY2-518" fmla="*/ 424059 h 2237156"/>
                <a:gd name="connsiteX3-519" fmla="*/ 690417 w 2262025"/>
                <a:gd name="connsiteY3-520" fmla="*/ 424059 h 2237156"/>
                <a:gd name="connsiteX4-521" fmla="*/ 724923 w 2262025"/>
                <a:gd name="connsiteY4-522" fmla="*/ 320542 h 2237156"/>
                <a:gd name="connsiteX5-523" fmla="*/ 768055 w 2262025"/>
                <a:gd name="connsiteY5-524" fmla="*/ 165267 h 2237156"/>
                <a:gd name="connsiteX6-525" fmla="*/ 1026848 w 2262025"/>
                <a:gd name="connsiteY6-526" fmla="*/ 35870 h 2237156"/>
                <a:gd name="connsiteX7-527" fmla="*/ 1199376 w 2262025"/>
                <a:gd name="connsiteY7-528" fmla="*/ 35870 h 2237156"/>
                <a:gd name="connsiteX8-529" fmla="*/ 1406410 w 2262025"/>
                <a:gd name="connsiteY8-530" fmla="*/ 9991 h 2237156"/>
                <a:gd name="connsiteX9-531" fmla="*/ 1673829 w 2262025"/>
                <a:gd name="connsiteY9-532" fmla="*/ 225651 h 2237156"/>
                <a:gd name="connsiteX10-533" fmla="*/ 1699708 w 2262025"/>
                <a:gd name="connsiteY10-534" fmla="*/ 458565 h 2237156"/>
                <a:gd name="connsiteX11-535" fmla="*/ 1880863 w 2262025"/>
                <a:gd name="connsiteY11-536" fmla="*/ 424059 h 2237156"/>
                <a:gd name="connsiteX12-537" fmla="*/ 2156908 w 2262025"/>
                <a:gd name="connsiteY12-538" fmla="*/ 639719 h 2237156"/>
                <a:gd name="connsiteX13-539" fmla="*/ 2113776 w 2262025"/>
                <a:gd name="connsiteY13-540" fmla="*/ 786368 h 2237156"/>
                <a:gd name="connsiteX14-541" fmla="*/ 2225919 w 2262025"/>
                <a:gd name="connsiteY14-542" fmla="*/ 846753 h 2237156"/>
                <a:gd name="connsiteX15-543" fmla="*/ 2243172 w 2262025"/>
                <a:gd name="connsiteY15-544" fmla="*/ 1200436 h 2237156"/>
                <a:gd name="connsiteX16-545" fmla="*/ 1975753 w 2262025"/>
                <a:gd name="connsiteY16-546" fmla="*/ 1390217 h 2237156"/>
                <a:gd name="connsiteX17-547" fmla="*/ 2087897 w 2262025"/>
                <a:gd name="connsiteY17-548" fmla="*/ 1536867 h 2237156"/>
                <a:gd name="connsiteX18-549" fmla="*/ 2096523 w 2262025"/>
                <a:gd name="connsiteY18-550" fmla="*/ 1812912 h 2237156"/>
                <a:gd name="connsiteX19-551" fmla="*/ 1906742 w 2262025"/>
                <a:gd name="connsiteY19-552" fmla="*/ 1942308 h 2237156"/>
                <a:gd name="connsiteX20-553" fmla="*/ 1760092 w 2262025"/>
                <a:gd name="connsiteY20-554" fmla="*/ 2183847 h 2237156"/>
                <a:gd name="connsiteX21-555" fmla="*/ 1458168 w 2262025"/>
                <a:gd name="connsiteY21-556" fmla="*/ 2218354 h 2237156"/>
                <a:gd name="connsiteX22-557" fmla="*/ 1208002 w 2262025"/>
                <a:gd name="connsiteY22-558" fmla="*/ 2002693 h 2237156"/>
                <a:gd name="connsiteX23-559" fmla="*/ 1113112 w 2262025"/>
                <a:gd name="connsiteY23-560" fmla="*/ 1709395 h 2237156"/>
                <a:gd name="connsiteX24-561" fmla="*/ 1000968 w 2262025"/>
                <a:gd name="connsiteY24-562" fmla="*/ 2140716 h 2237156"/>
                <a:gd name="connsiteX25-563" fmla="*/ 586900 w 2262025"/>
                <a:gd name="connsiteY25-564" fmla="*/ 2226979 h 2237156"/>
                <a:gd name="connsiteX26-565" fmla="*/ 431625 w 2262025"/>
                <a:gd name="connsiteY26-566" fmla="*/ 1976814 h 2237156"/>
                <a:gd name="connsiteX27-567" fmla="*/ 138327 w 2262025"/>
                <a:gd name="connsiteY27-568" fmla="*/ 1812912 h 2237156"/>
                <a:gd name="connsiteX28-569" fmla="*/ 302229 w 2262025"/>
                <a:gd name="connsiteY28-570" fmla="*/ 1355712 h 2237156"/>
                <a:gd name="connsiteX29-571" fmla="*/ 155580 w 2262025"/>
                <a:gd name="connsiteY29-572" fmla="*/ 1321206 h 2237156"/>
                <a:gd name="connsiteX30-573" fmla="*/ 304 w 2262025"/>
                <a:gd name="connsiteY30-574" fmla="*/ 1019282 h 2237156"/>
                <a:gd name="connsiteX31-575" fmla="*/ 129700 w 2262025"/>
                <a:gd name="connsiteY31-576" fmla="*/ 786368 h 2237156"/>
                <a:gd name="connsiteX0-577" fmla="*/ 129625 w 2261950"/>
                <a:gd name="connsiteY0-578" fmla="*/ 786368 h 2237156"/>
                <a:gd name="connsiteX1-579" fmla="*/ 86493 w 2261950"/>
                <a:gd name="connsiteY1-580" fmla="*/ 562082 h 2237156"/>
                <a:gd name="connsiteX2-581" fmla="*/ 276274 w 2261950"/>
                <a:gd name="connsiteY2-582" fmla="*/ 424059 h 2237156"/>
                <a:gd name="connsiteX3-583" fmla="*/ 690342 w 2261950"/>
                <a:gd name="connsiteY3-584" fmla="*/ 424059 h 2237156"/>
                <a:gd name="connsiteX4-585" fmla="*/ 724848 w 2261950"/>
                <a:gd name="connsiteY4-586" fmla="*/ 320542 h 2237156"/>
                <a:gd name="connsiteX5-587" fmla="*/ 767980 w 2261950"/>
                <a:gd name="connsiteY5-588" fmla="*/ 165267 h 2237156"/>
                <a:gd name="connsiteX6-589" fmla="*/ 1026773 w 2261950"/>
                <a:gd name="connsiteY6-590" fmla="*/ 35870 h 2237156"/>
                <a:gd name="connsiteX7-591" fmla="*/ 1199301 w 2261950"/>
                <a:gd name="connsiteY7-592" fmla="*/ 35870 h 2237156"/>
                <a:gd name="connsiteX8-593" fmla="*/ 1406335 w 2261950"/>
                <a:gd name="connsiteY8-594" fmla="*/ 9991 h 2237156"/>
                <a:gd name="connsiteX9-595" fmla="*/ 1673754 w 2261950"/>
                <a:gd name="connsiteY9-596" fmla="*/ 225651 h 2237156"/>
                <a:gd name="connsiteX10-597" fmla="*/ 1699633 w 2261950"/>
                <a:gd name="connsiteY10-598" fmla="*/ 458565 h 2237156"/>
                <a:gd name="connsiteX11-599" fmla="*/ 1880788 w 2261950"/>
                <a:gd name="connsiteY11-600" fmla="*/ 424059 h 2237156"/>
                <a:gd name="connsiteX12-601" fmla="*/ 2156833 w 2261950"/>
                <a:gd name="connsiteY12-602" fmla="*/ 639719 h 2237156"/>
                <a:gd name="connsiteX13-603" fmla="*/ 2113701 w 2261950"/>
                <a:gd name="connsiteY13-604" fmla="*/ 786368 h 2237156"/>
                <a:gd name="connsiteX14-605" fmla="*/ 2225844 w 2261950"/>
                <a:gd name="connsiteY14-606" fmla="*/ 846753 h 2237156"/>
                <a:gd name="connsiteX15-607" fmla="*/ 2243097 w 2261950"/>
                <a:gd name="connsiteY15-608" fmla="*/ 1200436 h 2237156"/>
                <a:gd name="connsiteX16-609" fmla="*/ 1975678 w 2261950"/>
                <a:gd name="connsiteY16-610" fmla="*/ 1390217 h 2237156"/>
                <a:gd name="connsiteX17-611" fmla="*/ 2087822 w 2261950"/>
                <a:gd name="connsiteY17-612" fmla="*/ 1536867 h 2237156"/>
                <a:gd name="connsiteX18-613" fmla="*/ 2096448 w 2261950"/>
                <a:gd name="connsiteY18-614" fmla="*/ 1812912 h 2237156"/>
                <a:gd name="connsiteX19-615" fmla="*/ 1906667 w 2261950"/>
                <a:gd name="connsiteY19-616" fmla="*/ 1942308 h 2237156"/>
                <a:gd name="connsiteX20-617" fmla="*/ 1760017 w 2261950"/>
                <a:gd name="connsiteY20-618" fmla="*/ 2183847 h 2237156"/>
                <a:gd name="connsiteX21-619" fmla="*/ 1458093 w 2261950"/>
                <a:gd name="connsiteY21-620" fmla="*/ 2218354 h 2237156"/>
                <a:gd name="connsiteX22-621" fmla="*/ 1207927 w 2261950"/>
                <a:gd name="connsiteY22-622" fmla="*/ 2002693 h 2237156"/>
                <a:gd name="connsiteX23-623" fmla="*/ 1113037 w 2261950"/>
                <a:gd name="connsiteY23-624" fmla="*/ 1709395 h 2237156"/>
                <a:gd name="connsiteX24-625" fmla="*/ 1000893 w 2261950"/>
                <a:gd name="connsiteY24-626" fmla="*/ 2140716 h 2237156"/>
                <a:gd name="connsiteX25-627" fmla="*/ 586825 w 2261950"/>
                <a:gd name="connsiteY25-628" fmla="*/ 2226979 h 2237156"/>
                <a:gd name="connsiteX26-629" fmla="*/ 431550 w 2261950"/>
                <a:gd name="connsiteY26-630" fmla="*/ 1976814 h 2237156"/>
                <a:gd name="connsiteX27-631" fmla="*/ 138252 w 2261950"/>
                <a:gd name="connsiteY27-632" fmla="*/ 1812912 h 2237156"/>
                <a:gd name="connsiteX28-633" fmla="*/ 302154 w 2261950"/>
                <a:gd name="connsiteY28-634" fmla="*/ 1355712 h 2237156"/>
                <a:gd name="connsiteX29-635" fmla="*/ 103746 w 2261950"/>
                <a:gd name="connsiteY29-636" fmla="*/ 1321206 h 2237156"/>
                <a:gd name="connsiteX30-637" fmla="*/ 229 w 2261950"/>
                <a:gd name="connsiteY30-638" fmla="*/ 1019282 h 2237156"/>
                <a:gd name="connsiteX31-639" fmla="*/ 129625 w 2261950"/>
                <a:gd name="connsiteY31-640" fmla="*/ 786368 h 2237156"/>
                <a:gd name="connsiteX0-641" fmla="*/ 129625 w 2261950"/>
                <a:gd name="connsiteY0-642" fmla="*/ 786368 h 2237156"/>
                <a:gd name="connsiteX1-643" fmla="*/ 86493 w 2261950"/>
                <a:gd name="connsiteY1-644" fmla="*/ 562082 h 2237156"/>
                <a:gd name="connsiteX2-645" fmla="*/ 276274 w 2261950"/>
                <a:gd name="connsiteY2-646" fmla="*/ 424059 h 2237156"/>
                <a:gd name="connsiteX3-647" fmla="*/ 690342 w 2261950"/>
                <a:gd name="connsiteY3-648" fmla="*/ 424059 h 2237156"/>
                <a:gd name="connsiteX4-649" fmla="*/ 724848 w 2261950"/>
                <a:gd name="connsiteY4-650" fmla="*/ 320542 h 2237156"/>
                <a:gd name="connsiteX5-651" fmla="*/ 767980 w 2261950"/>
                <a:gd name="connsiteY5-652" fmla="*/ 165267 h 2237156"/>
                <a:gd name="connsiteX6-653" fmla="*/ 1026773 w 2261950"/>
                <a:gd name="connsiteY6-654" fmla="*/ 35870 h 2237156"/>
                <a:gd name="connsiteX7-655" fmla="*/ 1199301 w 2261950"/>
                <a:gd name="connsiteY7-656" fmla="*/ 35870 h 2237156"/>
                <a:gd name="connsiteX8-657" fmla="*/ 1406335 w 2261950"/>
                <a:gd name="connsiteY8-658" fmla="*/ 9991 h 2237156"/>
                <a:gd name="connsiteX9-659" fmla="*/ 1673754 w 2261950"/>
                <a:gd name="connsiteY9-660" fmla="*/ 225651 h 2237156"/>
                <a:gd name="connsiteX10-661" fmla="*/ 1699633 w 2261950"/>
                <a:gd name="connsiteY10-662" fmla="*/ 458565 h 2237156"/>
                <a:gd name="connsiteX11-663" fmla="*/ 1880788 w 2261950"/>
                <a:gd name="connsiteY11-664" fmla="*/ 424059 h 2237156"/>
                <a:gd name="connsiteX12-665" fmla="*/ 2156833 w 2261950"/>
                <a:gd name="connsiteY12-666" fmla="*/ 639719 h 2237156"/>
                <a:gd name="connsiteX13-667" fmla="*/ 2113701 w 2261950"/>
                <a:gd name="connsiteY13-668" fmla="*/ 786368 h 2237156"/>
                <a:gd name="connsiteX14-669" fmla="*/ 2225844 w 2261950"/>
                <a:gd name="connsiteY14-670" fmla="*/ 846753 h 2237156"/>
                <a:gd name="connsiteX15-671" fmla="*/ 2243097 w 2261950"/>
                <a:gd name="connsiteY15-672" fmla="*/ 1200436 h 2237156"/>
                <a:gd name="connsiteX16-673" fmla="*/ 1975678 w 2261950"/>
                <a:gd name="connsiteY16-674" fmla="*/ 1390217 h 2237156"/>
                <a:gd name="connsiteX17-675" fmla="*/ 2087822 w 2261950"/>
                <a:gd name="connsiteY17-676" fmla="*/ 1536867 h 2237156"/>
                <a:gd name="connsiteX18-677" fmla="*/ 2096448 w 2261950"/>
                <a:gd name="connsiteY18-678" fmla="*/ 1812912 h 2237156"/>
                <a:gd name="connsiteX19-679" fmla="*/ 1906667 w 2261950"/>
                <a:gd name="connsiteY19-680" fmla="*/ 1942308 h 2237156"/>
                <a:gd name="connsiteX20-681" fmla="*/ 1760017 w 2261950"/>
                <a:gd name="connsiteY20-682" fmla="*/ 2183847 h 2237156"/>
                <a:gd name="connsiteX21-683" fmla="*/ 1458093 w 2261950"/>
                <a:gd name="connsiteY21-684" fmla="*/ 2218354 h 2237156"/>
                <a:gd name="connsiteX22-685" fmla="*/ 1207927 w 2261950"/>
                <a:gd name="connsiteY22-686" fmla="*/ 2002693 h 2237156"/>
                <a:gd name="connsiteX23-687" fmla="*/ 1113037 w 2261950"/>
                <a:gd name="connsiteY23-688" fmla="*/ 1709395 h 2237156"/>
                <a:gd name="connsiteX24-689" fmla="*/ 1000893 w 2261950"/>
                <a:gd name="connsiteY24-690" fmla="*/ 2140716 h 2237156"/>
                <a:gd name="connsiteX25-691" fmla="*/ 586825 w 2261950"/>
                <a:gd name="connsiteY25-692" fmla="*/ 2226979 h 2237156"/>
                <a:gd name="connsiteX26-693" fmla="*/ 431550 w 2261950"/>
                <a:gd name="connsiteY26-694" fmla="*/ 1976814 h 2237156"/>
                <a:gd name="connsiteX27-695" fmla="*/ 138252 w 2261950"/>
                <a:gd name="connsiteY27-696" fmla="*/ 1812912 h 2237156"/>
                <a:gd name="connsiteX28-697" fmla="*/ 302154 w 2261950"/>
                <a:gd name="connsiteY28-698" fmla="*/ 1355712 h 2237156"/>
                <a:gd name="connsiteX29-699" fmla="*/ 103746 w 2261950"/>
                <a:gd name="connsiteY29-700" fmla="*/ 1321206 h 2237156"/>
                <a:gd name="connsiteX30-701" fmla="*/ 229 w 2261950"/>
                <a:gd name="connsiteY30-702" fmla="*/ 1019282 h 2237156"/>
                <a:gd name="connsiteX31-703" fmla="*/ 129625 w 2261950"/>
                <a:gd name="connsiteY31-704" fmla="*/ 786368 h 223715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  <a:cxn ang="0">
                  <a:pos x="connsiteX25-51" y="connsiteY25-52"/>
                </a:cxn>
                <a:cxn ang="0">
                  <a:pos x="connsiteX26-53" y="connsiteY26-54"/>
                </a:cxn>
                <a:cxn ang="0">
                  <a:pos x="connsiteX27-55" y="connsiteY27-56"/>
                </a:cxn>
                <a:cxn ang="0">
                  <a:pos x="connsiteX28-57" y="connsiteY28-58"/>
                </a:cxn>
                <a:cxn ang="0">
                  <a:pos x="connsiteX29-59" y="connsiteY29-60"/>
                </a:cxn>
                <a:cxn ang="0">
                  <a:pos x="connsiteX30-61" y="connsiteY30-62"/>
                </a:cxn>
                <a:cxn ang="0">
                  <a:pos x="connsiteX31-63" y="connsiteY31-64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pic>
          <p:nvPicPr>
            <p:cNvPr id="51" name="Picture 4" descr="Free Black And White Cartoon Flowers, Download Free Black And White Cartoon  Flowers png images, Free ClipArts on Clipart Library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540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2" name="Group 51"/>
          <p:cNvGrpSpPr/>
          <p:nvPr/>
        </p:nvGrpSpPr>
        <p:grpSpPr>
          <a:xfrm>
            <a:off x="10391536" y="2403296"/>
            <a:ext cx="618539" cy="611760"/>
            <a:chOff x="1177540" y="481715"/>
            <a:chExt cx="2317638" cy="2247631"/>
          </a:xfrm>
        </p:grpSpPr>
        <p:sp>
          <p:nvSpPr>
            <p:cNvPr id="53" name="Freeform 44"/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-1" fmla="*/ 129700 w 2262025"/>
                <a:gd name="connsiteY0-2" fmla="*/ 786368 h 2242639"/>
                <a:gd name="connsiteX1-3" fmla="*/ 86568 w 2262025"/>
                <a:gd name="connsiteY1-4" fmla="*/ 562082 h 2242639"/>
                <a:gd name="connsiteX2-5" fmla="*/ 276349 w 2262025"/>
                <a:gd name="connsiteY2-6" fmla="*/ 424059 h 2242639"/>
                <a:gd name="connsiteX3-7" fmla="*/ 690417 w 2262025"/>
                <a:gd name="connsiteY3-8" fmla="*/ 424059 h 2242639"/>
                <a:gd name="connsiteX4-9" fmla="*/ 724923 w 2262025"/>
                <a:gd name="connsiteY4-10" fmla="*/ 320542 h 2242639"/>
                <a:gd name="connsiteX5-11" fmla="*/ 768055 w 2262025"/>
                <a:gd name="connsiteY5-12" fmla="*/ 165267 h 2242639"/>
                <a:gd name="connsiteX6-13" fmla="*/ 1026848 w 2262025"/>
                <a:gd name="connsiteY6-14" fmla="*/ 35870 h 2242639"/>
                <a:gd name="connsiteX7-15" fmla="*/ 1199376 w 2262025"/>
                <a:gd name="connsiteY7-16" fmla="*/ 35870 h 2242639"/>
                <a:gd name="connsiteX8-17" fmla="*/ 1406410 w 2262025"/>
                <a:gd name="connsiteY8-18" fmla="*/ 9991 h 2242639"/>
                <a:gd name="connsiteX9-19" fmla="*/ 1673829 w 2262025"/>
                <a:gd name="connsiteY9-20" fmla="*/ 225651 h 2242639"/>
                <a:gd name="connsiteX10-21" fmla="*/ 1699708 w 2262025"/>
                <a:gd name="connsiteY10-22" fmla="*/ 458565 h 2242639"/>
                <a:gd name="connsiteX11-23" fmla="*/ 1880863 w 2262025"/>
                <a:gd name="connsiteY11-24" fmla="*/ 424059 h 2242639"/>
                <a:gd name="connsiteX12-25" fmla="*/ 2156908 w 2262025"/>
                <a:gd name="connsiteY12-26" fmla="*/ 639719 h 2242639"/>
                <a:gd name="connsiteX13-27" fmla="*/ 2113776 w 2262025"/>
                <a:gd name="connsiteY13-28" fmla="*/ 786368 h 2242639"/>
                <a:gd name="connsiteX14-29" fmla="*/ 2225919 w 2262025"/>
                <a:gd name="connsiteY14-30" fmla="*/ 846753 h 2242639"/>
                <a:gd name="connsiteX15-31" fmla="*/ 2243172 w 2262025"/>
                <a:gd name="connsiteY15-32" fmla="*/ 1200436 h 2242639"/>
                <a:gd name="connsiteX16-33" fmla="*/ 1975753 w 2262025"/>
                <a:gd name="connsiteY16-34" fmla="*/ 1390217 h 2242639"/>
                <a:gd name="connsiteX17-35" fmla="*/ 2087897 w 2262025"/>
                <a:gd name="connsiteY17-36" fmla="*/ 1536867 h 2242639"/>
                <a:gd name="connsiteX18-37" fmla="*/ 2096523 w 2262025"/>
                <a:gd name="connsiteY18-38" fmla="*/ 1812912 h 2242639"/>
                <a:gd name="connsiteX19-39" fmla="*/ 1906742 w 2262025"/>
                <a:gd name="connsiteY19-40" fmla="*/ 1942308 h 2242639"/>
                <a:gd name="connsiteX20-41" fmla="*/ 1785972 w 2262025"/>
                <a:gd name="connsiteY20-42" fmla="*/ 2192474 h 2242639"/>
                <a:gd name="connsiteX21-43" fmla="*/ 1501300 w 2262025"/>
                <a:gd name="connsiteY21-44" fmla="*/ 2226980 h 2242639"/>
                <a:gd name="connsiteX22-45" fmla="*/ 1208002 w 2262025"/>
                <a:gd name="connsiteY22-46" fmla="*/ 2002693 h 2242639"/>
                <a:gd name="connsiteX23-47" fmla="*/ 1113112 w 2262025"/>
                <a:gd name="connsiteY23-48" fmla="*/ 1709395 h 2242639"/>
                <a:gd name="connsiteX24-49" fmla="*/ 1000968 w 2262025"/>
                <a:gd name="connsiteY24-50" fmla="*/ 2140716 h 2242639"/>
                <a:gd name="connsiteX25-51" fmla="*/ 526515 w 2262025"/>
                <a:gd name="connsiteY25-52" fmla="*/ 2132089 h 2242639"/>
                <a:gd name="connsiteX26-53" fmla="*/ 466131 w 2262025"/>
                <a:gd name="connsiteY26-54" fmla="*/ 1959561 h 2242639"/>
                <a:gd name="connsiteX27-55" fmla="*/ 138327 w 2262025"/>
                <a:gd name="connsiteY27-56" fmla="*/ 1812912 h 2242639"/>
                <a:gd name="connsiteX28-57" fmla="*/ 302229 w 2262025"/>
                <a:gd name="connsiteY28-58" fmla="*/ 1355712 h 2242639"/>
                <a:gd name="connsiteX29-59" fmla="*/ 155580 w 2262025"/>
                <a:gd name="connsiteY29-60" fmla="*/ 1321206 h 2242639"/>
                <a:gd name="connsiteX30-61" fmla="*/ 304 w 2262025"/>
                <a:gd name="connsiteY30-62" fmla="*/ 1019282 h 2242639"/>
                <a:gd name="connsiteX31-63" fmla="*/ 129700 w 2262025"/>
                <a:gd name="connsiteY31-64" fmla="*/ 786368 h 2242639"/>
                <a:gd name="connsiteX0-65" fmla="*/ 129700 w 2262025"/>
                <a:gd name="connsiteY0-66" fmla="*/ 786368 h 2236200"/>
                <a:gd name="connsiteX1-67" fmla="*/ 86568 w 2262025"/>
                <a:gd name="connsiteY1-68" fmla="*/ 562082 h 2236200"/>
                <a:gd name="connsiteX2-69" fmla="*/ 276349 w 2262025"/>
                <a:gd name="connsiteY2-70" fmla="*/ 424059 h 2236200"/>
                <a:gd name="connsiteX3-71" fmla="*/ 690417 w 2262025"/>
                <a:gd name="connsiteY3-72" fmla="*/ 424059 h 2236200"/>
                <a:gd name="connsiteX4-73" fmla="*/ 724923 w 2262025"/>
                <a:gd name="connsiteY4-74" fmla="*/ 320542 h 2236200"/>
                <a:gd name="connsiteX5-75" fmla="*/ 768055 w 2262025"/>
                <a:gd name="connsiteY5-76" fmla="*/ 165267 h 2236200"/>
                <a:gd name="connsiteX6-77" fmla="*/ 1026848 w 2262025"/>
                <a:gd name="connsiteY6-78" fmla="*/ 35870 h 2236200"/>
                <a:gd name="connsiteX7-79" fmla="*/ 1199376 w 2262025"/>
                <a:gd name="connsiteY7-80" fmla="*/ 35870 h 2236200"/>
                <a:gd name="connsiteX8-81" fmla="*/ 1406410 w 2262025"/>
                <a:gd name="connsiteY8-82" fmla="*/ 9991 h 2236200"/>
                <a:gd name="connsiteX9-83" fmla="*/ 1673829 w 2262025"/>
                <a:gd name="connsiteY9-84" fmla="*/ 225651 h 2236200"/>
                <a:gd name="connsiteX10-85" fmla="*/ 1699708 w 2262025"/>
                <a:gd name="connsiteY10-86" fmla="*/ 458565 h 2236200"/>
                <a:gd name="connsiteX11-87" fmla="*/ 1880863 w 2262025"/>
                <a:gd name="connsiteY11-88" fmla="*/ 424059 h 2236200"/>
                <a:gd name="connsiteX12-89" fmla="*/ 2156908 w 2262025"/>
                <a:gd name="connsiteY12-90" fmla="*/ 639719 h 2236200"/>
                <a:gd name="connsiteX13-91" fmla="*/ 2113776 w 2262025"/>
                <a:gd name="connsiteY13-92" fmla="*/ 786368 h 2236200"/>
                <a:gd name="connsiteX14-93" fmla="*/ 2225919 w 2262025"/>
                <a:gd name="connsiteY14-94" fmla="*/ 846753 h 2236200"/>
                <a:gd name="connsiteX15-95" fmla="*/ 2243172 w 2262025"/>
                <a:gd name="connsiteY15-96" fmla="*/ 1200436 h 2236200"/>
                <a:gd name="connsiteX16-97" fmla="*/ 1975753 w 2262025"/>
                <a:gd name="connsiteY16-98" fmla="*/ 1390217 h 2236200"/>
                <a:gd name="connsiteX17-99" fmla="*/ 2087897 w 2262025"/>
                <a:gd name="connsiteY17-100" fmla="*/ 1536867 h 2236200"/>
                <a:gd name="connsiteX18-101" fmla="*/ 2096523 w 2262025"/>
                <a:gd name="connsiteY18-102" fmla="*/ 1812912 h 2236200"/>
                <a:gd name="connsiteX19-103" fmla="*/ 1906742 w 2262025"/>
                <a:gd name="connsiteY19-104" fmla="*/ 1942308 h 2236200"/>
                <a:gd name="connsiteX20-105" fmla="*/ 1785972 w 2262025"/>
                <a:gd name="connsiteY20-106" fmla="*/ 2192474 h 2236200"/>
                <a:gd name="connsiteX21-107" fmla="*/ 1458168 w 2262025"/>
                <a:gd name="connsiteY21-108" fmla="*/ 2218354 h 2236200"/>
                <a:gd name="connsiteX22-109" fmla="*/ 1208002 w 2262025"/>
                <a:gd name="connsiteY22-110" fmla="*/ 2002693 h 2236200"/>
                <a:gd name="connsiteX23-111" fmla="*/ 1113112 w 2262025"/>
                <a:gd name="connsiteY23-112" fmla="*/ 1709395 h 2236200"/>
                <a:gd name="connsiteX24-113" fmla="*/ 1000968 w 2262025"/>
                <a:gd name="connsiteY24-114" fmla="*/ 2140716 h 2236200"/>
                <a:gd name="connsiteX25-115" fmla="*/ 526515 w 2262025"/>
                <a:gd name="connsiteY25-116" fmla="*/ 2132089 h 2236200"/>
                <a:gd name="connsiteX26-117" fmla="*/ 466131 w 2262025"/>
                <a:gd name="connsiteY26-118" fmla="*/ 1959561 h 2236200"/>
                <a:gd name="connsiteX27-119" fmla="*/ 138327 w 2262025"/>
                <a:gd name="connsiteY27-120" fmla="*/ 1812912 h 2236200"/>
                <a:gd name="connsiteX28-121" fmla="*/ 302229 w 2262025"/>
                <a:gd name="connsiteY28-122" fmla="*/ 1355712 h 2236200"/>
                <a:gd name="connsiteX29-123" fmla="*/ 155580 w 2262025"/>
                <a:gd name="connsiteY29-124" fmla="*/ 1321206 h 2236200"/>
                <a:gd name="connsiteX30-125" fmla="*/ 304 w 2262025"/>
                <a:gd name="connsiteY30-126" fmla="*/ 1019282 h 2236200"/>
                <a:gd name="connsiteX31-127" fmla="*/ 129700 w 2262025"/>
                <a:gd name="connsiteY31-128" fmla="*/ 786368 h 2236200"/>
                <a:gd name="connsiteX0-129" fmla="*/ 129700 w 2262025"/>
                <a:gd name="connsiteY0-130" fmla="*/ 786368 h 2233050"/>
                <a:gd name="connsiteX1-131" fmla="*/ 86568 w 2262025"/>
                <a:gd name="connsiteY1-132" fmla="*/ 562082 h 2233050"/>
                <a:gd name="connsiteX2-133" fmla="*/ 276349 w 2262025"/>
                <a:gd name="connsiteY2-134" fmla="*/ 424059 h 2233050"/>
                <a:gd name="connsiteX3-135" fmla="*/ 690417 w 2262025"/>
                <a:gd name="connsiteY3-136" fmla="*/ 424059 h 2233050"/>
                <a:gd name="connsiteX4-137" fmla="*/ 724923 w 2262025"/>
                <a:gd name="connsiteY4-138" fmla="*/ 320542 h 2233050"/>
                <a:gd name="connsiteX5-139" fmla="*/ 768055 w 2262025"/>
                <a:gd name="connsiteY5-140" fmla="*/ 165267 h 2233050"/>
                <a:gd name="connsiteX6-141" fmla="*/ 1026848 w 2262025"/>
                <a:gd name="connsiteY6-142" fmla="*/ 35870 h 2233050"/>
                <a:gd name="connsiteX7-143" fmla="*/ 1199376 w 2262025"/>
                <a:gd name="connsiteY7-144" fmla="*/ 35870 h 2233050"/>
                <a:gd name="connsiteX8-145" fmla="*/ 1406410 w 2262025"/>
                <a:gd name="connsiteY8-146" fmla="*/ 9991 h 2233050"/>
                <a:gd name="connsiteX9-147" fmla="*/ 1673829 w 2262025"/>
                <a:gd name="connsiteY9-148" fmla="*/ 225651 h 2233050"/>
                <a:gd name="connsiteX10-149" fmla="*/ 1699708 w 2262025"/>
                <a:gd name="connsiteY10-150" fmla="*/ 458565 h 2233050"/>
                <a:gd name="connsiteX11-151" fmla="*/ 1880863 w 2262025"/>
                <a:gd name="connsiteY11-152" fmla="*/ 424059 h 2233050"/>
                <a:gd name="connsiteX12-153" fmla="*/ 2156908 w 2262025"/>
                <a:gd name="connsiteY12-154" fmla="*/ 639719 h 2233050"/>
                <a:gd name="connsiteX13-155" fmla="*/ 2113776 w 2262025"/>
                <a:gd name="connsiteY13-156" fmla="*/ 786368 h 2233050"/>
                <a:gd name="connsiteX14-157" fmla="*/ 2225919 w 2262025"/>
                <a:gd name="connsiteY14-158" fmla="*/ 846753 h 2233050"/>
                <a:gd name="connsiteX15-159" fmla="*/ 2243172 w 2262025"/>
                <a:gd name="connsiteY15-160" fmla="*/ 1200436 h 2233050"/>
                <a:gd name="connsiteX16-161" fmla="*/ 1975753 w 2262025"/>
                <a:gd name="connsiteY16-162" fmla="*/ 1390217 h 2233050"/>
                <a:gd name="connsiteX17-163" fmla="*/ 2087897 w 2262025"/>
                <a:gd name="connsiteY17-164" fmla="*/ 1536867 h 2233050"/>
                <a:gd name="connsiteX18-165" fmla="*/ 2096523 w 2262025"/>
                <a:gd name="connsiteY18-166" fmla="*/ 1812912 h 2233050"/>
                <a:gd name="connsiteX19-167" fmla="*/ 1906742 w 2262025"/>
                <a:gd name="connsiteY19-168" fmla="*/ 1942308 h 2233050"/>
                <a:gd name="connsiteX20-169" fmla="*/ 1760092 w 2262025"/>
                <a:gd name="connsiteY20-170" fmla="*/ 2183847 h 2233050"/>
                <a:gd name="connsiteX21-171" fmla="*/ 1458168 w 2262025"/>
                <a:gd name="connsiteY21-172" fmla="*/ 2218354 h 2233050"/>
                <a:gd name="connsiteX22-173" fmla="*/ 1208002 w 2262025"/>
                <a:gd name="connsiteY22-174" fmla="*/ 2002693 h 2233050"/>
                <a:gd name="connsiteX23-175" fmla="*/ 1113112 w 2262025"/>
                <a:gd name="connsiteY23-176" fmla="*/ 1709395 h 2233050"/>
                <a:gd name="connsiteX24-177" fmla="*/ 1000968 w 2262025"/>
                <a:gd name="connsiteY24-178" fmla="*/ 2140716 h 2233050"/>
                <a:gd name="connsiteX25-179" fmla="*/ 526515 w 2262025"/>
                <a:gd name="connsiteY25-180" fmla="*/ 2132089 h 2233050"/>
                <a:gd name="connsiteX26-181" fmla="*/ 466131 w 2262025"/>
                <a:gd name="connsiteY26-182" fmla="*/ 1959561 h 2233050"/>
                <a:gd name="connsiteX27-183" fmla="*/ 138327 w 2262025"/>
                <a:gd name="connsiteY27-184" fmla="*/ 1812912 h 2233050"/>
                <a:gd name="connsiteX28-185" fmla="*/ 302229 w 2262025"/>
                <a:gd name="connsiteY28-186" fmla="*/ 1355712 h 2233050"/>
                <a:gd name="connsiteX29-187" fmla="*/ 155580 w 2262025"/>
                <a:gd name="connsiteY29-188" fmla="*/ 1321206 h 2233050"/>
                <a:gd name="connsiteX30-189" fmla="*/ 304 w 2262025"/>
                <a:gd name="connsiteY30-190" fmla="*/ 1019282 h 2233050"/>
                <a:gd name="connsiteX31-191" fmla="*/ 129700 w 2262025"/>
                <a:gd name="connsiteY31-192" fmla="*/ 786368 h 2233050"/>
                <a:gd name="connsiteX0-193" fmla="*/ 129700 w 2262025"/>
                <a:gd name="connsiteY0-194" fmla="*/ 786368 h 2238369"/>
                <a:gd name="connsiteX1-195" fmla="*/ 86568 w 2262025"/>
                <a:gd name="connsiteY1-196" fmla="*/ 562082 h 2238369"/>
                <a:gd name="connsiteX2-197" fmla="*/ 276349 w 2262025"/>
                <a:gd name="connsiteY2-198" fmla="*/ 424059 h 2238369"/>
                <a:gd name="connsiteX3-199" fmla="*/ 690417 w 2262025"/>
                <a:gd name="connsiteY3-200" fmla="*/ 424059 h 2238369"/>
                <a:gd name="connsiteX4-201" fmla="*/ 724923 w 2262025"/>
                <a:gd name="connsiteY4-202" fmla="*/ 320542 h 2238369"/>
                <a:gd name="connsiteX5-203" fmla="*/ 768055 w 2262025"/>
                <a:gd name="connsiteY5-204" fmla="*/ 165267 h 2238369"/>
                <a:gd name="connsiteX6-205" fmla="*/ 1026848 w 2262025"/>
                <a:gd name="connsiteY6-206" fmla="*/ 35870 h 2238369"/>
                <a:gd name="connsiteX7-207" fmla="*/ 1199376 w 2262025"/>
                <a:gd name="connsiteY7-208" fmla="*/ 35870 h 2238369"/>
                <a:gd name="connsiteX8-209" fmla="*/ 1406410 w 2262025"/>
                <a:gd name="connsiteY8-210" fmla="*/ 9991 h 2238369"/>
                <a:gd name="connsiteX9-211" fmla="*/ 1673829 w 2262025"/>
                <a:gd name="connsiteY9-212" fmla="*/ 225651 h 2238369"/>
                <a:gd name="connsiteX10-213" fmla="*/ 1699708 w 2262025"/>
                <a:gd name="connsiteY10-214" fmla="*/ 458565 h 2238369"/>
                <a:gd name="connsiteX11-215" fmla="*/ 1880863 w 2262025"/>
                <a:gd name="connsiteY11-216" fmla="*/ 424059 h 2238369"/>
                <a:gd name="connsiteX12-217" fmla="*/ 2156908 w 2262025"/>
                <a:gd name="connsiteY12-218" fmla="*/ 639719 h 2238369"/>
                <a:gd name="connsiteX13-219" fmla="*/ 2113776 w 2262025"/>
                <a:gd name="connsiteY13-220" fmla="*/ 786368 h 2238369"/>
                <a:gd name="connsiteX14-221" fmla="*/ 2225919 w 2262025"/>
                <a:gd name="connsiteY14-222" fmla="*/ 846753 h 2238369"/>
                <a:gd name="connsiteX15-223" fmla="*/ 2243172 w 2262025"/>
                <a:gd name="connsiteY15-224" fmla="*/ 1200436 h 2238369"/>
                <a:gd name="connsiteX16-225" fmla="*/ 1975753 w 2262025"/>
                <a:gd name="connsiteY16-226" fmla="*/ 1390217 h 2238369"/>
                <a:gd name="connsiteX17-227" fmla="*/ 2087897 w 2262025"/>
                <a:gd name="connsiteY17-228" fmla="*/ 1536867 h 2238369"/>
                <a:gd name="connsiteX18-229" fmla="*/ 2096523 w 2262025"/>
                <a:gd name="connsiteY18-230" fmla="*/ 1812912 h 2238369"/>
                <a:gd name="connsiteX19-231" fmla="*/ 1906742 w 2262025"/>
                <a:gd name="connsiteY19-232" fmla="*/ 1942308 h 2238369"/>
                <a:gd name="connsiteX20-233" fmla="*/ 1760092 w 2262025"/>
                <a:gd name="connsiteY20-234" fmla="*/ 2183847 h 2238369"/>
                <a:gd name="connsiteX21-235" fmla="*/ 1458168 w 2262025"/>
                <a:gd name="connsiteY21-236" fmla="*/ 2218354 h 2238369"/>
                <a:gd name="connsiteX22-237" fmla="*/ 1208002 w 2262025"/>
                <a:gd name="connsiteY22-238" fmla="*/ 2002693 h 2238369"/>
                <a:gd name="connsiteX23-239" fmla="*/ 1113112 w 2262025"/>
                <a:gd name="connsiteY23-240" fmla="*/ 1709395 h 2238369"/>
                <a:gd name="connsiteX24-241" fmla="*/ 1000968 w 2262025"/>
                <a:gd name="connsiteY24-242" fmla="*/ 2140716 h 2238369"/>
                <a:gd name="connsiteX25-243" fmla="*/ 586900 w 2262025"/>
                <a:gd name="connsiteY25-244" fmla="*/ 2226979 h 2238369"/>
                <a:gd name="connsiteX26-245" fmla="*/ 466131 w 2262025"/>
                <a:gd name="connsiteY26-246" fmla="*/ 1959561 h 2238369"/>
                <a:gd name="connsiteX27-247" fmla="*/ 138327 w 2262025"/>
                <a:gd name="connsiteY27-248" fmla="*/ 1812912 h 2238369"/>
                <a:gd name="connsiteX28-249" fmla="*/ 302229 w 2262025"/>
                <a:gd name="connsiteY28-250" fmla="*/ 1355712 h 2238369"/>
                <a:gd name="connsiteX29-251" fmla="*/ 155580 w 2262025"/>
                <a:gd name="connsiteY29-252" fmla="*/ 1321206 h 2238369"/>
                <a:gd name="connsiteX30-253" fmla="*/ 304 w 2262025"/>
                <a:gd name="connsiteY30-254" fmla="*/ 1019282 h 2238369"/>
                <a:gd name="connsiteX31-255" fmla="*/ 129700 w 2262025"/>
                <a:gd name="connsiteY31-256" fmla="*/ 786368 h 2238369"/>
                <a:gd name="connsiteX0-257" fmla="*/ 129700 w 2262025"/>
                <a:gd name="connsiteY0-258" fmla="*/ 786368 h 2234757"/>
                <a:gd name="connsiteX1-259" fmla="*/ 86568 w 2262025"/>
                <a:gd name="connsiteY1-260" fmla="*/ 562082 h 2234757"/>
                <a:gd name="connsiteX2-261" fmla="*/ 276349 w 2262025"/>
                <a:gd name="connsiteY2-262" fmla="*/ 424059 h 2234757"/>
                <a:gd name="connsiteX3-263" fmla="*/ 690417 w 2262025"/>
                <a:gd name="connsiteY3-264" fmla="*/ 424059 h 2234757"/>
                <a:gd name="connsiteX4-265" fmla="*/ 724923 w 2262025"/>
                <a:gd name="connsiteY4-266" fmla="*/ 320542 h 2234757"/>
                <a:gd name="connsiteX5-267" fmla="*/ 768055 w 2262025"/>
                <a:gd name="connsiteY5-268" fmla="*/ 165267 h 2234757"/>
                <a:gd name="connsiteX6-269" fmla="*/ 1026848 w 2262025"/>
                <a:gd name="connsiteY6-270" fmla="*/ 35870 h 2234757"/>
                <a:gd name="connsiteX7-271" fmla="*/ 1199376 w 2262025"/>
                <a:gd name="connsiteY7-272" fmla="*/ 35870 h 2234757"/>
                <a:gd name="connsiteX8-273" fmla="*/ 1406410 w 2262025"/>
                <a:gd name="connsiteY8-274" fmla="*/ 9991 h 2234757"/>
                <a:gd name="connsiteX9-275" fmla="*/ 1673829 w 2262025"/>
                <a:gd name="connsiteY9-276" fmla="*/ 225651 h 2234757"/>
                <a:gd name="connsiteX10-277" fmla="*/ 1699708 w 2262025"/>
                <a:gd name="connsiteY10-278" fmla="*/ 458565 h 2234757"/>
                <a:gd name="connsiteX11-279" fmla="*/ 1880863 w 2262025"/>
                <a:gd name="connsiteY11-280" fmla="*/ 424059 h 2234757"/>
                <a:gd name="connsiteX12-281" fmla="*/ 2156908 w 2262025"/>
                <a:gd name="connsiteY12-282" fmla="*/ 639719 h 2234757"/>
                <a:gd name="connsiteX13-283" fmla="*/ 2113776 w 2262025"/>
                <a:gd name="connsiteY13-284" fmla="*/ 786368 h 2234757"/>
                <a:gd name="connsiteX14-285" fmla="*/ 2225919 w 2262025"/>
                <a:gd name="connsiteY14-286" fmla="*/ 846753 h 2234757"/>
                <a:gd name="connsiteX15-287" fmla="*/ 2243172 w 2262025"/>
                <a:gd name="connsiteY15-288" fmla="*/ 1200436 h 2234757"/>
                <a:gd name="connsiteX16-289" fmla="*/ 1975753 w 2262025"/>
                <a:gd name="connsiteY16-290" fmla="*/ 1390217 h 2234757"/>
                <a:gd name="connsiteX17-291" fmla="*/ 2087897 w 2262025"/>
                <a:gd name="connsiteY17-292" fmla="*/ 1536867 h 2234757"/>
                <a:gd name="connsiteX18-293" fmla="*/ 2096523 w 2262025"/>
                <a:gd name="connsiteY18-294" fmla="*/ 1812912 h 2234757"/>
                <a:gd name="connsiteX19-295" fmla="*/ 1906742 w 2262025"/>
                <a:gd name="connsiteY19-296" fmla="*/ 1942308 h 2234757"/>
                <a:gd name="connsiteX20-297" fmla="*/ 1760092 w 2262025"/>
                <a:gd name="connsiteY20-298" fmla="*/ 2183847 h 2234757"/>
                <a:gd name="connsiteX21-299" fmla="*/ 1458168 w 2262025"/>
                <a:gd name="connsiteY21-300" fmla="*/ 2218354 h 2234757"/>
                <a:gd name="connsiteX22-301" fmla="*/ 1208002 w 2262025"/>
                <a:gd name="connsiteY22-302" fmla="*/ 2002693 h 2234757"/>
                <a:gd name="connsiteX23-303" fmla="*/ 1113112 w 2262025"/>
                <a:gd name="connsiteY23-304" fmla="*/ 1709395 h 2234757"/>
                <a:gd name="connsiteX24-305" fmla="*/ 1000968 w 2262025"/>
                <a:gd name="connsiteY24-306" fmla="*/ 2140716 h 2234757"/>
                <a:gd name="connsiteX25-307" fmla="*/ 586900 w 2262025"/>
                <a:gd name="connsiteY25-308" fmla="*/ 2226979 h 2234757"/>
                <a:gd name="connsiteX26-309" fmla="*/ 466131 w 2262025"/>
                <a:gd name="connsiteY26-310" fmla="*/ 1959561 h 2234757"/>
                <a:gd name="connsiteX27-311" fmla="*/ 138327 w 2262025"/>
                <a:gd name="connsiteY27-312" fmla="*/ 1812912 h 2234757"/>
                <a:gd name="connsiteX28-313" fmla="*/ 302229 w 2262025"/>
                <a:gd name="connsiteY28-314" fmla="*/ 1355712 h 2234757"/>
                <a:gd name="connsiteX29-315" fmla="*/ 155580 w 2262025"/>
                <a:gd name="connsiteY29-316" fmla="*/ 1321206 h 2234757"/>
                <a:gd name="connsiteX30-317" fmla="*/ 304 w 2262025"/>
                <a:gd name="connsiteY30-318" fmla="*/ 1019282 h 2234757"/>
                <a:gd name="connsiteX31-319" fmla="*/ 129700 w 2262025"/>
                <a:gd name="connsiteY31-320" fmla="*/ 786368 h 2234757"/>
                <a:gd name="connsiteX0-321" fmla="*/ 129700 w 2262025"/>
                <a:gd name="connsiteY0-322" fmla="*/ 786368 h 2237156"/>
                <a:gd name="connsiteX1-323" fmla="*/ 86568 w 2262025"/>
                <a:gd name="connsiteY1-324" fmla="*/ 562082 h 2237156"/>
                <a:gd name="connsiteX2-325" fmla="*/ 276349 w 2262025"/>
                <a:gd name="connsiteY2-326" fmla="*/ 424059 h 2237156"/>
                <a:gd name="connsiteX3-327" fmla="*/ 690417 w 2262025"/>
                <a:gd name="connsiteY3-328" fmla="*/ 424059 h 2237156"/>
                <a:gd name="connsiteX4-329" fmla="*/ 724923 w 2262025"/>
                <a:gd name="connsiteY4-330" fmla="*/ 320542 h 2237156"/>
                <a:gd name="connsiteX5-331" fmla="*/ 768055 w 2262025"/>
                <a:gd name="connsiteY5-332" fmla="*/ 165267 h 2237156"/>
                <a:gd name="connsiteX6-333" fmla="*/ 1026848 w 2262025"/>
                <a:gd name="connsiteY6-334" fmla="*/ 35870 h 2237156"/>
                <a:gd name="connsiteX7-335" fmla="*/ 1199376 w 2262025"/>
                <a:gd name="connsiteY7-336" fmla="*/ 35870 h 2237156"/>
                <a:gd name="connsiteX8-337" fmla="*/ 1406410 w 2262025"/>
                <a:gd name="connsiteY8-338" fmla="*/ 9991 h 2237156"/>
                <a:gd name="connsiteX9-339" fmla="*/ 1673829 w 2262025"/>
                <a:gd name="connsiteY9-340" fmla="*/ 225651 h 2237156"/>
                <a:gd name="connsiteX10-341" fmla="*/ 1699708 w 2262025"/>
                <a:gd name="connsiteY10-342" fmla="*/ 458565 h 2237156"/>
                <a:gd name="connsiteX11-343" fmla="*/ 1880863 w 2262025"/>
                <a:gd name="connsiteY11-344" fmla="*/ 424059 h 2237156"/>
                <a:gd name="connsiteX12-345" fmla="*/ 2156908 w 2262025"/>
                <a:gd name="connsiteY12-346" fmla="*/ 639719 h 2237156"/>
                <a:gd name="connsiteX13-347" fmla="*/ 2113776 w 2262025"/>
                <a:gd name="connsiteY13-348" fmla="*/ 786368 h 2237156"/>
                <a:gd name="connsiteX14-349" fmla="*/ 2225919 w 2262025"/>
                <a:gd name="connsiteY14-350" fmla="*/ 846753 h 2237156"/>
                <a:gd name="connsiteX15-351" fmla="*/ 2243172 w 2262025"/>
                <a:gd name="connsiteY15-352" fmla="*/ 1200436 h 2237156"/>
                <a:gd name="connsiteX16-353" fmla="*/ 1975753 w 2262025"/>
                <a:gd name="connsiteY16-354" fmla="*/ 1390217 h 2237156"/>
                <a:gd name="connsiteX17-355" fmla="*/ 2087897 w 2262025"/>
                <a:gd name="connsiteY17-356" fmla="*/ 1536867 h 2237156"/>
                <a:gd name="connsiteX18-357" fmla="*/ 2096523 w 2262025"/>
                <a:gd name="connsiteY18-358" fmla="*/ 1812912 h 2237156"/>
                <a:gd name="connsiteX19-359" fmla="*/ 1906742 w 2262025"/>
                <a:gd name="connsiteY19-360" fmla="*/ 1942308 h 2237156"/>
                <a:gd name="connsiteX20-361" fmla="*/ 1760092 w 2262025"/>
                <a:gd name="connsiteY20-362" fmla="*/ 2183847 h 2237156"/>
                <a:gd name="connsiteX21-363" fmla="*/ 1458168 w 2262025"/>
                <a:gd name="connsiteY21-364" fmla="*/ 2218354 h 2237156"/>
                <a:gd name="connsiteX22-365" fmla="*/ 1208002 w 2262025"/>
                <a:gd name="connsiteY22-366" fmla="*/ 2002693 h 2237156"/>
                <a:gd name="connsiteX23-367" fmla="*/ 1113112 w 2262025"/>
                <a:gd name="connsiteY23-368" fmla="*/ 1709395 h 2237156"/>
                <a:gd name="connsiteX24-369" fmla="*/ 1000968 w 2262025"/>
                <a:gd name="connsiteY24-370" fmla="*/ 2140716 h 2237156"/>
                <a:gd name="connsiteX25-371" fmla="*/ 586900 w 2262025"/>
                <a:gd name="connsiteY25-372" fmla="*/ 2226979 h 2237156"/>
                <a:gd name="connsiteX26-373" fmla="*/ 431625 w 2262025"/>
                <a:gd name="connsiteY26-374" fmla="*/ 1976814 h 2237156"/>
                <a:gd name="connsiteX27-375" fmla="*/ 138327 w 2262025"/>
                <a:gd name="connsiteY27-376" fmla="*/ 1812912 h 2237156"/>
                <a:gd name="connsiteX28-377" fmla="*/ 302229 w 2262025"/>
                <a:gd name="connsiteY28-378" fmla="*/ 1355712 h 2237156"/>
                <a:gd name="connsiteX29-379" fmla="*/ 155580 w 2262025"/>
                <a:gd name="connsiteY29-380" fmla="*/ 1321206 h 2237156"/>
                <a:gd name="connsiteX30-381" fmla="*/ 304 w 2262025"/>
                <a:gd name="connsiteY30-382" fmla="*/ 1019282 h 2237156"/>
                <a:gd name="connsiteX31-383" fmla="*/ 129700 w 2262025"/>
                <a:gd name="connsiteY31-384" fmla="*/ 786368 h 2237156"/>
                <a:gd name="connsiteX0-385" fmla="*/ 129700 w 2262025"/>
                <a:gd name="connsiteY0-386" fmla="*/ 786368 h 2237156"/>
                <a:gd name="connsiteX1-387" fmla="*/ 86568 w 2262025"/>
                <a:gd name="connsiteY1-388" fmla="*/ 562082 h 2237156"/>
                <a:gd name="connsiteX2-389" fmla="*/ 276349 w 2262025"/>
                <a:gd name="connsiteY2-390" fmla="*/ 424059 h 2237156"/>
                <a:gd name="connsiteX3-391" fmla="*/ 690417 w 2262025"/>
                <a:gd name="connsiteY3-392" fmla="*/ 424059 h 2237156"/>
                <a:gd name="connsiteX4-393" fmla="*/ 724923 w 2262025"/>
                <a:gd name="connsiteY4-394" fmla="*/ 320542 h 2237156"/>
                <a:gd name="connsiteX5-395" fmla="*/ 768055 w 2262025"/>
                <a:gd name="connsiteY5-396" fmla="*/ 165267 h 2237156"/>
                <a:gd name="connsiteX6-397" fmla="*/ 1026848 w 2262025"/>
                <a:gd name="connsiteY6-398" fmla="*/ 35870 h 2237156"/>
                <a:gd name="connsiteX7-399" fmla="*/ 1199376 w 2262025"/>
                <a:gd name="connsiteY7-400" fmla="*/ 35870 h 2237156"/>
                <a:gd name="connsiteX8-401" fmla="*/ 1406410 w 2262025"/>
                <a:gd name="connsiteY8-402" fmla="*/ 9991 h 2237156"/>
                <a:gd name="connsiteX9-403" fmla="*/ 1673829 w 2262025"/>
                <a:gd name="connsiteY9-404" fmla="*/ 225651 h 2237156"/>
                <a:gd name="connsiteX10-405" fmla="*/ 1699708 w 2262025"/>
                <a:gd name="connsiteY10-406" fmla="*/ 458565 h 2237156"/>
                <a:gd name="connsiteX11-407" fmla="*/ 1880863 w 2262025"/>
                <a:gd name="connsiteY11-408" fmla="*/ 424059 h 2237156"/>
                <a:gd name="connsiteX12-409" fmla="*/ 2156908 w 2262025"/>
                <a:gd name="connsiteY12-410" fmla="*/ 639719 h 2237156"/>
                <a:gd name="connsiteX13-411" fmla="*/ 2113776 w 2262025"/>
                <a:gd name="connsiteY13-412" fmla="*/ 786368 h 2237156"/>
                <a:gd name="connsiteX14-413" fmla="*/ 2225919 w 2262025"/>
                <a:gd name="connsiteY14-414" fmla="*/ 846753 h 2237156"/>
                <a:gd name="connsiteX15-415" fmla="*/ 2243172 w 2262025"/>
                <a:gd name="connsiteY15-416" fmla="*/ 1200436 h 2237156"/>
                <a:gd name="connsiteX16-417" fmla="*/ 1975753 w 2262025"/>
                <a:gd name="connsiteY16-418" fmla="*/ 1390217 h 2237156"/>
                <a:gd name="connsiteX17-419" fmla="*/ 2087897 w 2262025"/>
                <a:gd name="connsiteY17-420" fmla="*/ 1536867 h 2237156"/>
                <a:gd name="connsiteX18-421" fmla="*/ 2096523 w 2262025"/>
                <a:gd name="connsiteY18-422" fmla="*/ 1812912 h 2237156"/>
                <a:gd name="connsiteX19-423" fmla="*/ 1906742 w 2262025"/>
                <a:gd name="connsiteY19-424" fmla="*/ 1942308 h 2237156"/>
                <a:gd name="connsiteX20-425" fmla="*/ 1760092 w 2262025"/>
                <a:gd name="connsiteY20-426" fmla="*/ 2183847 h 2237156"/>
                <a:gd name="connsiteX21-427" fmla="*/ 1458168 w 2262025"/>
                <a:gd name="connsiteY21-428" fmla="*/ 2218354 h 2237156"/>
                <a:gd name="connsiteX22-429" fmla="*/ 1208002 w 2262025"/>
                <a:gd name="connsiteY22-430" fmla="*/ 2002693 h 2237156"/>
                <a:gd name="connsiteX23-431" fmla="*/ 1113112 w 2262025"/>
                <a:gd name="connsiteY23-432" fmla="*/ 1709395 h 2237156"/>
                <a:gd name="connsiteX24-433" fmla="*/ 1000968 w 2262025"/>
                <a:gd name="connsiteY24-434" fmla="*/ 2140716 h 2237156"/>
                <a:gd name="connsiteX25-435" fmla="*/ 586900 w 2262025"/>
                <a:gd name="connsiteY25-436" fmla="*/ 2226979 h 2237156"/>
                <a:gd name="connsiteX26-437" fmla="*/ 431625 w 2262025"/>
                <a:gd name="connsiteY26-438" fmla="*/ 1976814 h 2237156"/>
                <a:gd name="connsiteX27-439" fmla="*/ 138327 w 2262025"/>
                <a:gd name="connsiteY27-440" fmla="*/ 1812912 h 2237156"/>
                <a:gd name="connsiteX28-441" fmla="*/ 302229 w 2262025"/>
                <a:gd name="connsiteY28-442" fmla="*/ 1355712 h 2237156"/>
                <a:gd name="connsiteX29-443" fmla="*/ 155580 w 2262025"/>
                <a:gd name="connsiteY29-444" fmla="*/ 1321206 h 2237156"/>
                <a:gd name="connsiteX30-445" fmla="*/ 304 w 2262025"/>
                <a:gd name="connsiteY30-446" fmla="*/ 1019282 h 2237156"/>
                <a:gd name="connsiteX31-447" fmla="*/ 129700 w 2262025"/>
                <a:gd name="connsiteY31-448" fmla="*/ 786368 h 2237156"/>
                <a:gd name="connsiteX0-449" fmla="*/ 129700 w 2262025"/>
                <a:gd name="connsiteY0-450" fmla="*/ 786368 h 2237156"/>
                <a:gd name="connsiteX1-451" fmla="*/ 86568 w 2262025"/>
                <a:gd name="connsiteY1-452" fmla="*/ 562082 h 2237156"/>
                <a:gd name="connsiteX2-453" fmla="*/ 276349 w 2262025"/>
                <a:gd name="connsiteY2-454" fmla="*/ 424059 h 2237156"/>
                <a:gd name="connsiteX3-455" fmla="*/ 690417 w 2262025"/>
                <a:gd name="connsiteY3-456" fmla="*/ 424059 h 2237156"/>
                <a:gd name="connsiteX4-457" fmla="*/ 724923 w 2262025"/>
                <a:gd name="connsiteY4-458" fmla="*/ 320542 h 2237156"/>
                <a:gd name="connsiteX5-459" fmla="*/ 768055 w 2262025"/>
                <a:gd name="connsiteY5-460" fmla="*/ 165267 h 2237156"/>
                <a:gd name="connsiteX6-461" fmla="*/ 1026848 w 2262025"/>
                <a:gd name="connsiteY6-462" fmla="*/ 35870 h 2237156"/>
                <a:gd name="connsiteX7-463" fmla="*/ 1199376 w 2262025"/>
                <a:gd name="connsiteY7-464" fmla="*/ 35870 h 2237156"/>
                <a:gd name="connsiteX8-465" fmla="*/ 1406410 w 2262025"/>
                <a:gd name="connsiteY8-466" fmla="*/ 9991 h 2237156"/>
                <a:gd name="connsiteX9-467" fmla="*/ 1673829 w 2262025"/>
                <a:gd name="connsiteY9-468" fmla="*/ 225651 h 2237156"/>
                <a:gd name="connsiteX10-469" fmla="*/ 1699708 w 2262025"/>
                <a:gd name="connsiteY10-470" fmla="*/ 458565 h 2237156"/>
                <a:gd name="connsiteX11-471" fmla="*/ 1880863 w 2262025"/>
                <a:gd name="connsiteY11-472" fmla="*/ 424059 h 2237156"/>
                <a:gd name="connsiteX12-473" fmla="*/ 2156908 w 2262025"/>
                <a:gd name="connsiteY12-474" fmla="*/ 639719 h 2237156"/>
                <a:gd name="connsiteX13-475" fmla="*/ 2113776 w 2262025"/>
                <a:gd name="connsiteY13-476" fmla="*/ 786368 h 2237156"/>
                <a:gd name="connsiteX14-477" fmla="*/ 2225919 w 2262025"/>
                <a:gd name="connsiteY14-478" fmla="*/ 846753 h 2237156"/>
                <a:gd name="connsiteX15-479" fmla="*/ 2243172 w 2262025"/>
                <a:gd name="connsiteY15-480" fmla="*/ 1200436 h 2237156"/>
                <a:gd name="connsiteX16-481" fmla="*/ 1975753 w 2262025"/>
                <a:gd name="connsiteY16-482" fmla="*/ 1390217 h 2237156"/>
                <a:gd name="connsiteX17-483" fmla="*/ 2087897 w 2262025"/>
                <a:gd name="connsiteY17-484" fmla="*/ 1536867 h 2237156"/>
                <a:gd name="connsiteX18-485" fmla="*/ 2096523 w 2262025"/>
                <a:gd name="connsiteY18-486" fmla="*/ 1812912 h 2237156"/>
                <a:gd name="connsiteX19-487" fmla="*/ 1906742 w 2262025"/>
                <a:gd name="connsiteY19-488" fmla="*/ 1942308 h 2237156"/>
                <a:gd name="connsiteX20-489" fmla="*/ 1760092 w 2262025"/>
                <a:gd name="connsiteY20-490" fmla="*/ 2183847 h 2237156"/>
                <a:gd name="connsiteX21-491" fmla="*/ 1458168 w 2262025"/>
                <a:gd name="connsiteY21-492" fmla="*/ 2218354 h 2237156"/>
                <a:gd name="connsiteX22-493" fmla="*/ 1208002 w 2262025"/>
                <a:gd name="connsiteY22-494" fmla="*/ 2002693 h 2237156"/>
                <a:gd name="connsiteX23-495" fmla="*/ 1113112 w 2262025"/>
                <a:gd name="connsiteY23-496" fmla="*/ 1709395 h 2237156"/>
                <a:gd name="connsiteX24-497" fmla="*/ 1000968 w 2262025"/>
                <a:gd name="connsiteY24-498" fmla="*/ 2140716 h 2237156"/>
                <a:gd name="connsiteX25-499" fmla="*/ 586900 w 2262025"/>
                <a:gd name="connsiteY25-500" fmla="*/ 2226979 h 2237156"/>
                <a:gd name="connsiteX26-501" fmla="*/ 431625 w 2262025"/>
                <a:gd name="connsiteY26-502" fmla="*/ 1976814 h 2237156"/>
                <a:gd name="connsiteX27-503" fmla="*/ 138327 w 2262025"/>
                <a:gd name="connsiteY27-504" fmla="*/ 1812912 h 2237156"/>
                <a:gd name="connsiteX28-505" fmla="*/ 302229 w 2262025"/>
                <a:gd name="connsiteY28-506" fmla="*/ 1355712 h 2237156"/>
                <a:gd name="connsiteX29-507" fmla="*/ 155580 w 2262025"/>
                <a:gd name="connsiteY29-508" fmla="*/ 1321206 h 2237156"/>
                <a:gd name="connsiteX30-509" fmla="*/ 304 w 2262025"/>
                <a:gd name="connsiteY30-510" fmla="*/ 1019282 h 2237156"/>
                <a:gd name="connsiteX31-511" fmla="*/ 129700 w 2262025"/>
                <a:gd name="connsiteY31-512" fmla="*/ 786368 h 2237156"/>
                <a:gd name="connsiteX0-513" fmla="*/ 129700 w 2262025"/>
                <a:gd name="connsiteY0-514" fmla="*/ 786368 h 2237156"/>
                <a:gd name="connsiteX1-515" fmla="*/ 86568 w 2262025"/>
                <a:gd name="connsiteY1-516" fmla="*/ 562082 h 2237156"/>
                <a:gd name="connsiteX2-517" fmla="*/ 276349 w 2262025"/>
                <a:gd name="connsiteY2-518" fmla="*/ 424059 h 2237156"/>
                <a:gd name="connsiteX3-519" fmla="*/ 690417 w 2262025"/>
                <a:gd name="connsiteY3-520" fmla="*/ 424059 h 2237156"/>
                <a:gd name="connsiteX4-521" fmla="*/ 724923 w 2262025"/>
                <a:gd name="connsiteY4-522" fmla="*/ 320542 h 2237156"/>
                <a:gd name="connsiteX5-523" fmla="*/ 768055 w 2262025"/>
                <a:gd name="connsiteY5-524" fmla="*/ 165267 h 2237156"/>
                <a:gd name="connsiteX6-525" fmla="*/ 1026848 w 2262025"/>
                <a:gd name="connsiteY6-526" fmla="*/ 35870 h 2237156"/>
                <a:gd name="connsiteX7-527" fmla="*/ 1199376 w 2262025"/>
                <a:gd name="connsiteY7-528" fmla="*/ 35870 h 2237156"/>
                <a:gd name="connsiteX8-529" fmla="*/ 1406410 w 2262025"/>
                <a:gd name="connsiteY8-530" fmla="*/ 9991 h 2237156"/>
                <a:gd name="connsiteX9-531" fmla="*/ 1673829 w 2262025"/>
                <a:gd name="connsiteY9-532" fmla="*/ 225651 h 2237156"/>
                <a:gd name="connsiteX10-533" fmla="*/ 1699708 w 2262025"/>
                <a:gd name="connsiteY10-534" fmla="*/ 458565 h 2237156"/>
                <a:gd name="connsiteX11-535" fmla="*/ 1880863 w 2262025"/>
                <a:gd name="connsiteY11-536" fmla="*/ 424059 h 2237156"/>
                <a:gd name="connsiteX12-537" fmla="*/ 2156908 w 2262025"/>
                <a:gd name="connsiteY12-538" fmla="*/ 639719 h 2237156"/>
                <a:gd name="connsiteX13-539" fmla="*/ 2113776 w 2262025"/>
                <a:gd name="connsiteY13-540" fmla="*/ 786368 h 2237156"/>
                <a:gd name="connsiteX14-541" fmla="*/ 2225919 w 2262025"/>
                <a:gd name="connsiteY14-542" fmla="*/ 846753 h 2237156"/>
                <a:gd name="connsiteX15-543" fmla="*/ 2243172 w 2262025"/>
                <a:gd name="connsiteY15-544" fmla="*/ 1200436 h 2237156"/>
                <a:gd name="connsiteX16-545" fmla="*/ 1975753 w 2262025"/>
                <a:gd name="connsiteY16-546" fmla="*/ 1390217 h 2237156"/>
                <a:gd name="connsiteX17-547" fmla="*/ 2087897 w 2262025"/>
                <a:gd name="connsiteY17-548" fmla="*/ 1536867 h 2237156"/>
                <a:gd name="connsiteX18-549" fmla="*/ 2096523 w 2262025"/>
                <a:gd name="connsiteY18-550" fmla="*/ 1812912 h 2237156"/>
                <a:gd name="connsiteX19-551" fmla="*/ 1906742 w 2262025"/>
                <a:gd name="connsiteY19-552" fmla="*/ 1942308 h 2237156"/>
                <a:gd name="connsiteX20-553" fmla="*/ 1760092 w 2262025"/>
                <a:gd name="connsiteY20-554" fmla="*/ 2183847 h 2237156"/>
                <a:gd name="connsiteX21-555" fmla="*/ 1458168 w 2262025"/>
                <a:gd name="connsiteY21-556" fmla="*/ 2218354 h 2237156"/>
                <a:gd name="connsiteX22-557" fmla="*/ 1208002 w 2262025"/>
                <a:gd name="connsiteY22-558" fmla="*/ 2002693 h 2237156"/>
                <a:gd name="connsiteX23-559" fmla="*/ 1113112 w 2262025"/>
                <a:gd name="connsiteY23-560" fmla="*/ 1709395 h 2237156"/>
                <a:gd name="connsiteX24-561" fmla="*/ 1000968 w 2262025"/>
                <a:gd name="connsiteY24-562" fmla="*/ 2140716 h 2237156"/>
                <a:gd name="connsiteX25-563" fmla="*/ 586900 w 2262025"/>
                <a:gd name="connsiteY25-564" fmla="*/ 2226979 h 2237156"/>
                <a:gd name="connsiteX26-565" fmla="*/ 431625 w 2262025"/>
                <a:gd name="connsiteY26-566" fmla="*/ 1976814 h 2237156"/>
                <a:gd name="connsiteX27-567" fmla="*/ 138327 w 2262025"/>
                <a:gd name="connsiteY27-568" fmla="*/ 1812912 h 2237156"/>
                <a:gd name="connsiteX28-569" fmla="*/ 302229 w 2262025"/>
                <a:gd name="connsiteY28-570" fmla="*/ 1355712 h 2237156"/>
                <a:gd name="connsiteX29-571" fmla="*/ 155580 w 2262025"/>
                <a:gd name="connsiteY29-572" fmla="*/ 1321206 h 2237156"/>
                <a:gd name="connsiteX30-573" fmla="*/ 304 w 2262025"/>
                <a:gd name="connsiteY30-574" fmla="*/ 1019282 h 2237156"/>
                <a:gd name="connsiteX31-575" fmla="*/ 129700 w 2262025"/>
                <a:gd name="connsiteY31-576" fmla="*/ 786368 h 2237156"/>
                <a:gd name="connsiteX0-577" fmla="*/ 129625 w 2261950"/>
                <a:gd name="connsiteY0-578" fmla="*/ 786368 h 2237156"/>
                <a:gd name="connsiteX1-579" fmla="*/ 86493 w 2261950"/>
                <a:gd name="connsiteY1-580" fmla="*/ 562082 h 2237156"/>
                <a:gd name="connsiteX2-581" fmla="*/ 276274 w 2261950"/>
                <a:gd name="connsiteY2-582" fmla="*/ 424059 h 2237156"/>
                <a:gd name="connsiteX3-583" fmla="*/ 690342 w 2261950"/>
                <a:gd name="connsiteY3-584" fmla="*/ 424059 h 2237156"/>
                <a:gd name="connsiteX4-585" fmla="*/ 724848 w 2261950"/>
                <a:gd name="connsiteY4-586" fmla="*/ 320542 h 2237156"/>
                <a:gd name="connsiteX5-587" fmla="*/ 767980 w 2261950"/>
                <a:gd name="connsiteY5-588" fmla="*/ 165267 h 2237156"/>
                <a:gd name="connsiteX6-589" fmla="*/ 1026773 w 2261950"/>
                <a:gd name="connsiteY6-590" fmla="*/ 35870 h 2237156"/>
                <a:gd name="connsiteX7-591" fmla="*/ 1199301 w 2261950"/>
                <a:gd name="connsiteY7-592" fmla="*/ 35870 h 2237156"/>
                <a:gd name="connsiteX8-593" fmla="*/ 1406335 w 2261950"/>
                <a:gd name="connsiteY8-594" fmla="*/ 9991 h 2237156"/>
                <a:gd name="connsiteX9-595" fmla="*/ 1673754 w 2261950"/>
                <a:gd name="connsiteY9-596" fmla="*/ 225651 h 2237156"/>
                <a:gd name="connsiteX10-597" fmla="*/ 1699633 w 2261950"/>
                <a:gd name="connsiteY10-598" fmla="*/ 458565 h 2237156"/>
                <a:gd name="connsiteX11-599" fmla="*/ 1880788 w 2261950"/>
                <a:gd name="connsiteY11-600" fmla="*/ 424059 h 2237156"/>
                <a:gd name="connsiteX12-601" fmla="*/ 2156833 w 2261950"/>
                <a:gd name="connsiteY12-602" fmla="*/ 639719 h 2237156"/>
                <a:gd name="connsiteX13-603" fmla="*/ 2113701 w 2261950"/>
                <a:gd name="connsiteY13-604" fmla="*/ 786368 h 2237156"/>
                <a:gd name="connsiteX14-605" fmla="*/ 2225844 w 2261950"/>
                <a:gd name="connsiteY14-606" fmla="*/ 846753 h 2237156"/>
                <a:gd name="connsiteX15-607" fmla="*/ 2243097 w 2261950"/>
                <a:gd name="connsiteY15-608" fmla="*/ 1200436 h 2237156"/>
                <a:gd name="connsiteX16-609" fmla="*/ 1975678 w 2261950"/>
                <a:gd name="connsiteY16-610" fmla="*/ 1390217 h 2237156"/>
                <a:gd name="connsiteX17-611" fmla="*/ 2087822 w 2261950"/>
                <a:gd name="connsiteY17-612" fmla="*/ 1536867 h 2237156"/>
                <a:gd name="connsiteX18-613" fmla="*/ 2096448 w 2261950"/>
                <a:gd name="connsiteY18-614" fmla="*/ 1812912 h 2237156"/>
                <a:gd name="connsiteX19-615" fmla="*/ 1906667 w 2261950"/>
                <a:gd name="connsiteY19-616" fmla="*/ 1942308 h 2237156"/>
                <a:gd name="connsiteX20-617" fmla="*/ 1760017 w 2261950"/>
                <a:gd name="connsiteY20-618" fmla="*/ 2183847 h 2237156"/>
                <a:gd name="connsiteX21-619" fmla="*/ 1458093 w 2261950"/>
                <a:gd name="connsiteY21-620" fmla="*/ 2218354 h 2237156"/>
                <a:gd name="connsiteX22-621" fmla="*/ 1207927 w 2261950"/>
                <a:gd name="connsiteY22-622" fmla="*/ 2002693 h 2237156"/>
                <a:gd name="connsiteX23-623" fmla="*/ 1113037 w 2261950"/>
                <a:gd name="connsiteY23-624" fmla="*/ 1709395 h 2237156"/>
                <a:gd name="connsiteX24-625" fmla="*/ 1000893 w 2261950"/>
                <a:gd name="connsiteY24-626" fmla="*/ 2140716 h 2237156"/>
                <a:gd name="connsiteX25-627" fmla="*/ 586825 w 2261950"/>
                <a:gd name="connsiteY25-628" fmla="*/ 2226979 h 2237156"/>
                <a:gd name="connsiteX26-629" fmla="*/ 431550 w 2261950"/>
                <a:gd name="connsiteY26-630" fmla="*/ 1976814 h 2237156"/>
                <a:gd name="connsiteX27-631" fmla="*/ 138252 w 2261950"/>
                <a:gd name="connsiteY27-632" fmla="*/ 1812912 h 2237156"/>
                <a:gd name="connsiteX28-633" fmla="*/ 302154 w 2261950"/>
                <a:gd name="connsiteY28-634" fmla="*/ 1355712 h 2237156"/>
                <a:gd name="connsiteX29-635" fmla="*/ 103746 w 2261950"/>
                <a:gd name="connsiteY29-636" fmla="*/ 1321206 h 2237156"/>
                <a:gd name="connsiteX30-637" fmla="*/ 229 w 2261950"/>
                <a:gd name="connsiteY30-638" fmla="*/ 1019282 h 2237156"/>
                <a:gd name="connsiteX31-639" fmla="*/ 129625 w 2261950"/>
                <a:gd name="connsiteY31-640" fmla="*/ 786368 h 2237156"/>
                <a:gd name="connsiteX0-641" fmla="*/ 129625 w 2261950"/>
                <a:gd name="connsiteY0-642" fmla="*/ 786368 h 2237156"/>
                <a:gd name="connsiteX1-643" fmla="*/ 86493 w 2261950"/>
                <a:gd name="connsiteY1-644" fmla="*/ 562082 h 2237156"/>
                <a:gd name="connsiteX2-645" fmla="*/ 276274 w 2261950"/>
                <a:gd name="connsiteY2-646" fmla="*/ 424059 h 2237156"/>
                <a:gd name="connsiteX3-647" fmla="*/ 690342 w 2261950"/>
                <a:gd name="connsiteY3-648" fmla="*/ 424059 h 2237156"/>
                <a:gd name="connsiteX4-649" fmla="*/ 724848 w 2261950"/>
                <a:gd name="connsiteY4-650" fmla="*/ 320542 h 2237156"/>
                <a:gd name="connsiteX5-651" fmla="*/ 767980 w 2261950"/>
                <a:gd name="connsiteY5-652" fmla="*/ 165267 h 2237156"/>
                <a:gd name="connsiteX6-653" fmla="*/ 1026773 w 2261950"/>
                <a:gd name="connsiteY6-654" fmla="*/ 35870 h 2237156"/>
                <a:gd name="connsiteX7-655" fmla="*/ 1199301 w 2261950"/>
                <a:gd name="connsiteY7-656" fmla="*/ 35870 h 2237156"/>
                <a:gd name="connsiteX8-657" fmla="*/ 1406335 w 2261950"/>
                <a:gd name="connsiteY8-658" fmla="*/ 9991 h 2237156"/>
                <a:gd name="connsiteX9-659" fmla="*/ 1673754 w 2261950"/>
                <a:gd name="connsiteY9-660" fmla="*/ 225651 h 2237156"/>
                <a:gd name="connsiteX10-661" fmla="*/ 1699633 w 2261950"/>
                <a:gd name="connsiteY10-662" fmla="*/ 458565 h 2237156"/>
                <a:gd name="connsiteX11-663" fmla="*/ 1880788 w 2261950"/>
                <a:gd name="connsiteY11-664" fmla="*/ 424059 h 2237156"/>
                <a:gd name="connsiteX12-665" fmla="*/ 2156833 w 2261950"/>
                <a:gd name="connsiteY12-666" fmla="*/ 639719 h 2237156"/>
                <a:gd name="connsiteX13-667" fmla="*/ 2113701 w 2261950"/>
                <a:gd name="connsiteY13-668" fmla="*/ 786368 h 2237156"/>
                <a:gd name="connsiteX14-669" fmla="*/ 2225844 w 2261950"/>
                <a:gd name="connsiteY14-670" fmla="*/ 846753 h 2237156"/>
                <a:gd name="connsiteX15-671" fmla="*/ 2243097 w 2261950"/>
                <a:gd name="connsiteY15-672" fmla="*/ 1200436 h 2237156"/>
                <a:gd name="connsiteX16-673" fmla="*/ 1975678 w 2261950"/>
                <a:gd name="connsiteY16-674" fmla="*/ 1390217 h 2237156"/>
                <a:gd name="connsiteX17-675" fmla="*/ 2087822 w 2261950"/>
                <a:gd name="connsiteY17-676" fmla="*/ 1536867 h 2237156"/>
                <a:gd name="connsiteX18-677" fmla="*/ 2096448 w 2261950"/>
                <a:gd name="connsiteY18-678" fmla="*/ 1812912 h 2237156"/>
                <a:gd name="connsiteX19-679" fmla="*/ 1906667 w 2261950"/>
                <a:gd name="connsiteY19-680" fmla="*/ 1942308 h 2237156"/>
                <a:gd name="connsiteX20-681" fmla="*/ 1760017 w 2261950"/>
                <a:gd name="connsiteY20-682" fmla="*/ 2183847 h 2237156"/>
                <a:gd name="connsiteX21-683" fmla="*/ 1458093 w 2261950"/>
                <a:gd name="connsiteY21-684" fmla="*/ 2218354 h 2237156"/>
                <a:gd name="connsiteX22-685" fmla="*/ 1207927 w 2261950"/>
                <a:gd name="connsiteY22-686" fmla="*/ 2002693 h 2237156"/>
                <a:gd name="connsiteX23-687" fmla="*/ 1113037 w 2261950"/>
                <a:gd name="connsiteY23-688" fmla="*/ 1709395 h 2237156"/>
                <a:gd name="connsiteX24-689" fmla="*/ 1000893 w 2261950"/>
                <a:gd name="connsiteY24-690" fmla="*/ 2140716 h 2237156"/>
                <a:gd name="connsiteX25-691" fmla="*/ 586825 w 2261950"/>
                <a:gd name="connsiteY25-692" fmla="*/ 2226979 h 2237156"/>
                <a:gd name="connsiteX26-693" fmla="*/ 431550 w 2261950"/>
                <a:gd name="connsiteY26-694" fmla="*/ 1976814 h 2237156"/>
                <a:gd name="connsiteX27-695" fmla="*/ 138252 w 2261950"/>
                <a:gd name="connsiteY27-696" fmla="*/ 1812912 h 2237156"/>
                <a:gd name="connsiteX28-697" fmla="*/ 302154 w 2261950"/>
                <a:gd name="connsiteY28-698" fmla="*/ 1355712 h 2237156"/>
                <a:gd name="connsiteX29-699" fmla="*/ 103746 w 2261950"/>
                <a:gd name="connsiteY29-700" fmla="*/ 1321206 h 2237156"/>
                <a:gd name="connsiteX30-701" fmla="*/ 229 w 2261950"/>
                <a:gd name="connsiteY30-702" fmla="*/ 1019282 h 2237156"/>
                <a:gd name="connsiteX31-703" fmla="*/ 129625 w 2261950"/>
                <a:gd name="connsiteY31-704" fmla="*/ 786368 h 223715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  <a:cxn ang="0">
                  <a:pos x="connsiteX25-51" y="connsiteY25-52"/>
                </a:cxn>
                <a:cxn ang="0">
                  <a:pos x="connsiteX26-53" y="connsiteY26-54"/>
                </a:cxn>
                <a:cxn ang="0">
                  <a:pos x="connsiteX27-55" y="connsiteY27-56"/>
                </a:cxn>
                <a:cxn ang="0">
                  <a:pos x="connsiteX28-57" y="connsiteY28-58"/>
                </a:cxn>
                <a:cxn ang="0">
                  <a:pos x="connsiteX29-59" y="connsiteY29-60"/>
                </a:cxn>
                <a:cxn ang="0">
                  <a:pos x="connsiteX30-61" y="connsiteY30-62"/>
                </a:cxn>
                <a:cxn ang="0">
                  <a:pos x="connsiteX31-63" y="connsiteY31-64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pic>
          <p:nvPicPr>
            <p:cNvPr id="54" name="Picture 4" descr="Free Black And White Cartoon Flowers, Download Free Black And White Cartoon  Flowers png images, Free ClipArts on Clipart Library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540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5" name="Right Brace 54"/>
          <p:cNvSpPr/>
          <p:nvPr/>
        </p:nvSpPr>
        <p:spPr>
          <a:xfrm rot="5400000">
            <a:off x="3842033" y="-55698"/>
            <a:ext cx="301354" cy="6514158"/>
          </a:xfrm>
          <a:prstGeom prst="rightBrace">
            <a:avLst>
              <a:gd name="adj1" fmla="val 6001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3494887" y="3387228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9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7384053" y="3239683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10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2782892" y="-767168"/>
            <a:ext cx="5977241" cy="5071218"/>
            <a:chOff x="2837776" y="-1272633"/>
            <a:chExt cx="5592325" cy="5047819"/>
          </a:xfrm>
        </p:grpSpPr>
        <p:sp>
          <p:nvSpPr>
            <p:cNvPr id="59" name="Arc 58"/>
            <p:cNvSpPr/>
            <p:nvPr/>
          </p:nvSpPr>
          <p:spPr>
            <a:xfrm rot="7166863">
              <a:off x="3110029" y="-1544886"/>
              <a:ext cx="5047819" cy="5592325"/>
            </a:xfrm>
            <a:prstGeom prst="arc">
              <a:avLst>
                <a:gd name="adj1" fmla="val 17113640"/>
                <a:gd name="adj2" fmla="val 349325"/>
              </a:avLst>
            </a:prstGeom>
            <a:ln w="38100">
              <a:solidFill>
                <a:srgbClr val="59C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60" name="Triangle 48"/>
            <p:cNvSpPr/>
            <p:nvPr/>
          </p:nvSpPr>
          <p:spPr>
            <a:xfrm rot="3147478">
              <a:off x="7500931" y="3261874"/>
              <a:ext cx="137522" cy="148723"/>
            </a:xfrm>
            <a:prstGeom prst="triangle">
              <a:avLst/>
            </a:prstGeom>
            <a:solidFill>
              <a:srgbClr val="59C030"/>
            </a:solidFill>
            <a:ln w="38100">
              <a:solidFill>
                <a:srgbClr val="59C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8010123" y="3710835"/>
            <a:ext cx="581270" cy="285684"/>
            <a:chOff x="7978370" y="2289237"/>
            <a:chExt cx="581270" cy="285684"/>
          </a:xfrm>
        </p:grpSpPr>
        <p:sp>
          <p:nvSpPr>
            <p:cNvPr id="62" name="Arc 59"/>
            <p:cNvSpPr/>
            <p:nvPr/>
          </p:nvSpPr>
          <p:spPr>
            <a:xfrm rot="9616871">
              <a:off x="7978370" y="2289237"/>
              <a:ext cx="499715" cy="285684"/>
            </a:xfrm>
            <a:custGeom>
              <a:avLst/>
              <a:gdLst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3" fmla="*/ 331658 w 663315"/>
                <a:gd name="connsiteY3" fmla="*/ 483184 h 966367"/>
                <a:gd name="connsiteX4" fmla="*/ 152604 w 663315"/>
                <a:gd name="connsiteY4" fmla="*/ 76466 h 966367"/>
                <a:gd name="connsiteX0-1" fmla="*/ 152604 w 663315"/>
                <a:gd name="connsiteY0-2" fmla="*/ 76466 h 966367"/>
                <a:gd name="connsiteX1-3" fmla="*/ 498997 w 663315"/>
                <a:gd name="connsiteY1-4" fmla="*/ 66013 h 966367"/>
                <a:gd name="connsiteX2-5" fmla="*/ 650643 w 663315"/>
                <a:gd name="connsiteY2-6" fmla="*/ 350895 h 966367"/>
                <a:gd name="connsiteX0-7" fmla="*/ 0 w 498039"/>
                <a:gd name="connsiteY0-8" fmla="*/ 76466 h 483184"/>
                <a:gd name="connsiteX1-9" fmla="*/ 346393 w 498039"/>
                <a:gd name="connsiteY1-10" fmla="*/ 66013 h 483184"/>
                <a:gd name="connsiteX2-11" fmla="*/ 498039 w 498039"/>
                <a:gd name="connsiteY2-12" fmla="*/ 350895 h 483184"/>
                <a:gd name="connsiteX3-13" fmla="*/ 179054 w 498039"/>
                <a:gd name="connsiteY3-14" fmla="*/ 483184 h 483184"/>
                <a:gd name="connsiteX4-15" fmla="*/ 0 w 498039"/>
                <a:gd name="connsiteY4-16" fmla="*/ 76466 h 483184"/>
                <a:gd name="connsiteX0-17" fmla="*/ 0 w 498039"/>
                <a:gd name="connsiteY0-18" fmla="*/ 76466 h 483184"/>
                <a:gd name="connsiteX1-19" fmla="*/ 346393 w 498039"/>
                <a:gd name="connsiteY1-20" fmla="*/ 66013 h 483184"/>
                <a:gd name="connsiteX2-21" fmla="*/ 498039 w 498039"/>
                <a:gd name="connsiteY2-22" fmla="*/ 350895 h 483184"/>
                <a:gd name="connsiteX0-23" fmla="*/ 0 w 498039"/>
                <a:gd name="connsiteY0-24" fmla="*/ 76466 h 483184"/>
                <a:gd name="connsiteX1-25" fmla="*/ 346393 w 498039"/>
                <a:gd name="connsiteY1-26" fmla="*/ 66013 h 483184"/>
                <a:gd name="connsiteX2-27" fmla="*/ 498039 w 498039"/>
                <a:gd name="connsiteY2-28" fmla="*/ 350895 h 483184"/>
                <a:gd name="connsiteX3-29" fmla="*/ 179054 w 498039"/>
                <a:gd name="connsiteY3-30" fmla="*/ 483184 h 483184"/>
                <a:gd name="connsiteX4-31" fmla="*/ 0 w 498039"/>
                <a:gd name="connsiteY4-32" fmla="*/ 76466 h 483184"/>
                <a:gd name="connsiteX0-33" fmla="*/ 0 w 498039"/>
                <a:gd name="connsiteY0-34" fmla="*/ 76466 h 483184"/>
                <a:gd name="connsiteX1-35" fmla="*/ 346393 w 498039"/>
                <a:gd name="connsiteY1-36" fmla="*/ 66013 h 483184"/>
                <a:gd name="connsiteX2-37" fmla="*/ 498039 w 498039"/>
                <a:gd name="connsiteY2-38" fmla="*/ 350895 h 483184"/>
                <a:gd name="connsiteX0-39" fmla="*/ 0 w 498039"/>
                <a:gd name="connsiteY0-40" fmla="*/ 76466 h 483184"/>
                <a:gd name="connsiteX1-41" fmla="*/ 346393 w 498039"/>
                <a:gd name="connsiteY1-42" fmla="*/ 66013 h 483184"/>
                <a:gd name="connsiteX2-43" fmla="*/ 498039 w 498039"/>
                <a:gd name="connsiteY2-44" fmla="*/ 350895 h 483184"/>
                <a:gd name="connsiteX3-45" fmla="*/ 179054 w 498039"/>
                <a:gd name="connsiteY3-46" fmla="*/ 483184 h 483184"/>
                <a:gd name="connsiteX4-47" fmla="*/ 0 w 498039"/>
                <a:gd name="connsiteY4-48" fmla="*/ 76466 h 483184"/>
                <a:gd name="connsiteX0-49" fmla="*/ 0 w 498039"/>
                <a:gd name="connsiteY0-50" fmla="*/ 76466 h 483184"/>
                <a:gd name="connsiteX1-51" fmla="*/ 346393 w 498039"/>
                <a:gd name="connsiteY1-52" fmla="*/ 66013 h 483184"/>
                <a:gd name="connsiteX2-53" fmla="*/ 498039 w 498039"/>
                <a:gd name="connsiteY2-54" fmla="*/ 350895 h 483184"/>
                <a:gd name="connsiteX0-55" fmla="*/ 0 w 498039"/>
                <a:gd name="connsiteY0-56" fmla="*/ 76466 h 483184"/>
                <a:gd name="connsiteX1-57" fmla="*/ 346393 w 498039"/>
                <a:gd name="connsiteY1-58" fmla="*/ 66013 h 483184"/>
                <a:gd name="connsiteX2-59" fmla="*/ 498039 w 498039"/>
                <a:gd name="connsiteY2-60" fmla="*/ 350895 h 483184"/>
                <a:gd name="connsiteX3-61" fmla="*/ 179054 w 498039"/>
                <a:gd name="connsiteY3-62" fmla="*/ 483184 h 483184"/>
                <a:gd name="connsiteX4-63" fmla="*/ 0 w 498039"/>
                <a:gd name="connsiteY4-64" fmla="*/ 76466 h 483184"/>
                <a:gd name="connsiteX0-65" fmla="*/ 0 w 498039"/>
                <a:gd name="connsiteY0-66" fmla="*/ 76466 h 483184"/>
                <a:gd name="connsiteX1-67" fmla="*/ 346393 w 498039"/>
                <a:gd name="connsiteY1-68" fmla="*/ 66013 h 483184"/>
                <a:gd name="connsiteX2-69" fmla="*/ 498039 w 498039"/>
                <a:gd name="connsiteY2-70" fmla="*/ 350895 h 483184"/>
                <a:gd name="connsiteX0-71" fmla="*/ 0 w 498039"/>
                <a:gd name="connsiteY0-72" fmla="*/ 76466 h 483184"/>
                <a:gd name="connsiteX1-73" fmla="*/ 346393 w 498039"/>
                <a:gd name="connsiteY1-74" fmla="*/ 66013 h 483184"/>
                <a:gd name="connsiteX2-75" fmla="*/ 498039 w 498039"/>
                <a:gd name="connsiteY2-76" fmla="*/ 350895 h 483184"/>
                <a:gd name="connsiteX3-77" fmla="*/ 179054 w 498039"/>
                <a:gd name="connsiteY3-78" fmla="*/ 483184 h 483184"/>
                <a:gd name="connsiteX4-79" fmla="*/ 0 w 498039"/>
                <a:gd name="connsiteY4-80" fmla="*/ 76466 h 483184"/>
                <a:gd name="connsiteX0-81" fmla="*/ 0 w 498039"/>
                <a:gd name="connsiteY0-82" fmla="*/ 76466 h 483184"/>
                <a:gd name="connsiteX1-83" fmla="*/ 346393 w 498039"/>
                <a:gd name="connsiteY1-84" fmla="*/ 66013 h 483184"/>
                <a:gd name="connsiteX2-85" fmla="*/ 498039 w 498039"/>
                <a:gd name="connsiteY2-86" fmla="*/ 350895 h 483184"/>
                <a:gd name="connsiteX0-87" fmla="*/ 0 w 498039"/>
                <a:gd name="connsiteY0-88" fmla="*/ 76466 h 437474"/>
                <a:gd name="connsiteX1-89" fmla="*/ 346393 w 498039"/>
                <a:gd name="connsiteY1-90" fmla="*/ 66013 h 437474"/>
                <a:gd name="connsiteX2-91" fmla="*/ 498039 w 498039"/>
                <a:gd name="connsiteY2-92" fmla="*/ 350895 h 437474"/>
                <a:gd name="connsiteX3-93" fmla="*/ 114084 w 498039"/>
                <a:gd name="connsiteY3-94" fmla="*/ 437474 h 437474"/>
                <a:gd name="connsiteX4-95" fmla="*/ 0 w 498039"/>
                <a:gd name="connsiteY4-96" fmla="*/ 76466 h 437474"/>
                <a:gd name="connsiteX0-97" fmla="*/ 0 w 498039"/>
                <a:gd name="connsiteY0-98" fmla="*/ 76466 h 437474"/>
                <a:gd name="connsiteX1-99" fmla="*/ 346393 w 498039"/>
                <a:gd name="connsiteY1-100" fmla="*/ 66013 h 437474"/>
                <a:gd name="connsiteX2-101" fmla="*/ 498039 w 498039"/>
                <a:gd name="connsiteY2-102" fmla="*/ 350895 h 437474"/>
                <a:gd name="connsiteX0-103" fmla="*/ 0 w 498039"/>
                <a:gd name="connsiteY0-104" fmla="*/ 76466 h 415867"/>
                <a:gd name="connsiteX1-105" fmla="*/ 346393 w 498039"/>
                <a:gd name="connsiteY1-106" fmla="*/ 66013 h 415867"/>
                <a:gd name="connsiteX2-107" fmla="*/ 498039 w 498039"/>
                <a:gd name="connsiteY2-108" fmla="*/ 350895 h 415867"/>
                <a:gd name="connsiteX3-109" fmla="*/ 86461 w 498039"/>
                <a:gd name="connsiteY3-110" fmla="*/ 415867 h 415867"/>
                <a:gd name="connsiteX4-111" fmla="*/ 0 w 498039"/>
                <a:gd name="connsiteY4-112" fmla="*/ 76466 h 415867"/>
                <a:gd name="connsiteX0-113" fmla="*/ 0 w 498039"/>
                <a:gd name="connsiteY0-114" fmla="*/ 76466 h 415867"/>
                <a:gd name="connsiteX1-115" fmla="*/ 346393 w 498039"/>
                <a:gd name="connsiteY1-116" fmla="*/ 66013 h 415867"/>
                <a:gd name="connsiteX2-117" fmla="*/ 498039 w 498039"/>
                <a:gd name="connsiteY2-118" fmla="*/ 350895 h 41586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8039" h="415867" stroke="0" extrusionOk="0">
                  <a:moveTo>
                    <a:pt x="0" y="76466"/>
                  </a:moveTo>
                  <a:cubicBezTo>
                    <a:pt x="115276" y="-2785"/>
                    <a:pt x="269400" y="2701"/>
                    <a:pt x="346393" y="66013"/>
                  </a:cubicBezTo>
                  <a:cubicBezTo>
                    <a:pt x="421341" y="127643"/>
                    <a:pt x="474610" y="230989"/>
                    <a:pt x="498039" y="350895"/>
                  </a:cubicBezTo>
                  <a:lnTo>
                    <a:pt x="86461" y="415867"/>
                  </a:lnTo>
                  <a:lnTo>
                    <a:pt x="0" y="76466"/>
                  </a:lnTo>
                  <a:close/>
                </a:path>
                <a:path w="498039" h="415867" fill="none">
                  <a:moveTo>
                    <a:pt x="0" y="76466"/>
                  </a:moveTo>
                  <a:cubicBezTo>
                    <a:pt x="104939" y="-21589"/>
                    <a:pt x="238757" y="-25628"/>
                    <a:pt x="346393" y="66013"/>
                  </a:cubicBezTo>
                  <a:cubicBezTo>
                    <a:pt x="420276" y="128916"/>
                    <a:pt x="474610" y="230989"/>
                    <a:pt x="498039" y="350895"/>
                  </a:cubicBezTo>
                </a:path>
              </a:pathLst>
            </a:custGeom>
            <a:ln w="38100">
              <a:solidFill>
                <a:srgbClr val="59C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63" name="Triangle 60"/>
            <p:cNvSpPr/>
            <p:nvPr/>
          </p:nvSpPr>
          <p:spPr>
            <a:xfrm rot="2344421">
              <a:off x="8449703" y="2378970"/>
              <a:ext cx="109937" cy="85731"/>
            </a:xfrm>
            <a:prstGeom prst="triangle">
              <a:avLst/>
            </a:prstGeom>
            <a:solidFill>
              <a:srgbClr val="59C030"/>
            </a:solidFill>
            <a:ln w="38100">
              <a:solidFill>
                <a:srgbClr val="59C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  <p:sp>
        <p:nvSpPr>
          <p:cNvPr id="64" name="Rectangle 63"/>
          <p:cNvSpPr/>
          <p:nvPr/>
        </p:nvSpPr>
        <p:spPr>
          <a:xfrm>
            <a:off x="8119279" y="3231647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11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8741366" y="3713686"/>
            <a:ext cx="581270" cy="285684"/>
            <a:chOff x="7978370" y="2289237"/>
            <a:chExt cx="581270" cy="285684"/>
          </a:xfrm>
        </p:grpSpPr>
        <p:sp>
          <p:nvSpPr>
            <p:cNvPr id="66" name="Arc 59"/>
            <p:cNvSpPr/>
            <p:nvPr/>
          </p:nvSpPr>
          <p:spPr>
            <a:xfrm rot="9616871">
              <a:off x="7978370" y="2289237"/>
              <a:ext cx="499715" cy="285684"/>
            </a:xfrm>
            <a:custGeom>
              <a:avLst/>
              <a:gdLst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3" fmla="*/ 331658 w 663315"/>
                <a:gd name="connsiteY3" fmla="*/ 483184 h 966367"/>
                <a:gd name="connsiteX4" fmla="*/ 152604 w 663315"/>
                <a:gd name="connsiteY4" fmla="*/ 76466 h 966367"/>
                <a:gd name="connsiteX0-1" fmla="*/ 152604 w 663315"/>
                <a:gd name="connsiteY0-2" fmla="*/ 76466 h 966367"/>
                <a:gd name="connsiteX1-3" fmla="*/ 498997 w 663315"/>
                <a:gd name="connsiteY1-4" fmla="*/ 66013 h 966367"/>
                <a:gd name="connsiteX2-5" fmla="*/ 650643 w 663315"/>
                <a:gd name="connsiteY2-6" fmla="*/ 350895 h 966367"/>
                <a:gd name="connsiteX0-7" fmla="*/ 0 w 498039"/>
                <a:gd name="connsiteY0-8" fmla="*/ 76466 h 483184"/>
                <a:gd name="connsiteX1-9" fmla="*/ 346393 w 498039"/>
                <a:gd name="connsiteY1-10" fmla="*/ 66013 h 483184"/>
                <a:gd name="connsiteX2-11" fmla="*/ 498039 w 498039"/>
                <a:gd name="connsiteY2-12" fmla="*/ 350895 h 483184"/>
                <a:gd name="connsiteX3-13" fmla="*/ 179054 w 498039"/>
                <a:gd name="connsiteY3-14" fmla="*/ 483184 h 483184"/>
                <a:gd name="connsiteX4-15" fmla="*/ 0 w 498039"/>
                <a:gd name="connsiteY4-16" fmla="*/ 76466 h 483184"/>
                <a:gd name="connsiteX0-17" fmla="*/ 0 w 498039"/>
                <a:gd name="connsiteY0-18" fmla="*/ 76466 h 483184"/>
                <a:gd name="connsiteX1-19" fmla="*/ 346393 w 498039"/>
                <a:gd name="connsiteY1-20" fmla="*/ 66013 h 483184"/>
                <a:gd name="connsiteX2-21" fmla="*/ 498039 w 498039"/>
                <a:gd name="connsiteY2-22" fmla="*/ 350895 h 483184"/>
                <a:gd name="connsiteX0-23" fmla="*/ 0 w 498039"/>
                <a:gd name="connsiteY0-24" fmla="*/ 76466 h 483184"/>
                <a:gd name="connsiteX1-25" fmla="*/ 346393 w 498039"/>
                <a:gd name="connsiteY1-26" fmla="*/ 66013 h 483184"/>
                <a:gd name="connsiteX2-27" fmla="*/ 498039 w 498039"/>
                <a:gd name="connsiteY2-28" fmla="*/ 350895 h 483184"/>
                <a:gd name="connsiteX3-29" fmla="*/ 179054 w 498039"/>
                <a:gd name="connsiteY3-30" fmla="*/ 483184 h 483184"/>
                <a:gd name="connsiteX4-31" fmla="*/ 0 w 498039"/>
                <a:gd name="connsiteY4-32" fmla="*/ 76466 h 483184"/>
                <a:gd name="connsiteX0-33" fmla="*/ 0 w 498039"/>
                <a:gd name="connsiteY0-34" fmla="*/ 76466 h 483184"/>
                <a:gd name="connsiteX1-35" fmla="*/ 346393 w 498039"/>
                <a:gd name="connsiteY1-36" fmla="*/ 66013 h 483184"/>
                <a:gd name="connsiteX2-37" fmla="*/ 498039 w 498039"/>
                <a:gd name="connsiteY2-38" fmla="*/ 350895 h 483184"/>
                <a:gd name="connsiteX0-39" fmla="*/ 0 w 498039"/>
                <a:gd name="connsiteY0-40" fmla="*/ 76466 h 483184"/>
                <a:gd name="connsiteX1-41" fmla="*/ 346393 w 498039"/>
                <a:gd name="connsiteY1-42" fmla="*/ 66013 h 483184"/>
                <a:gd name="connsiteX2-43" fmla="*/ 498039 w 498039"/>
                <a:gd name="connsiteY2-44" fmla="*/ 350895 h 483184"/>
                <a:gd name="connsiteX3-45" fmla="*/ 179054 w 498039"/>
                <a:gd name="connsiteY3-46" fmla="*/ 483184 h 483184"/>
                <a:gd name="connsiteX4-47" fmla="*/ 0 w 498039"/>
                <a:gd name="connsiteY4-48" fmla="*/ 76466 h 483184"/>
                <a:gd name="connsiteX0-49" fmla="*/ 0 w 498039"/>
                <a:gd name="connsiteY0-50" fmla="*/ 76466 h 483184"/>
                <a:gd name="connsiteX1-51" fmla="*/ 346393 w 498039"/>
                <a:gd name="connsiteY1-52" fmla="*/ 66013 h 483184"/>
                <a:gd name="connsiteX2-53" fmla="*/ 498039 w 498039"/>
                <a:gd name="connsiteY2-54" fmla="*/ 350895 h 483184"/>
                <a:gd name="connsiteX0-55" fmla="*/ 0 w 498039"/>
                <a:gd name="connsiteY0-56" fmla="*/ 76466 h 483184"/>
                <a:gd name="connsiteX1-57" fmla="*/ 346393 w 498039"/>
                <a:gd name="connsiteY1-58" fmla="*/ 66013 h 483184"/>
                <a:gd name="connsiteX2-59" fmla="*/ 498039 w 498039"/>
                <a:gd name="connsiteY2-60" fmla="*/ 350895 h 483184"/>
                <a:gd name="connsiteX3-61" fmla="*/ 179054 w 498039"/>
                <a:gd name="connsiteY3-62" fmla="*/ 483184 h 483184"/>
                <a:gd name="connsiteX4-63" fmla="*/ 0 w 498039"/>
                <a:gd name="connsiteY4-64" fmla="*/ 76466 h 483184"/>
                <a:gd name="connsiteX0-65" fmla="*/ 0 w 498039"/>
                <a:gd name="connsiteY0-66" fmla="*/ 76466 h 483184"/>
                <a:gd name="connsiteX1-67" fmla="*/ 346393 w 498039"/>
                <a:gd name="connsiteY1-68" fmla="*/ 66013 h 483184"/>
                <a:gd name="connsiteX2-69" fmla="*/ 498039 w 498039"/>
                <a:gd name="connsiteY2-70" fmla="*/ 350895 h 483184"/>
                <a:gd name="connsiteX0-71" fmla="*/ 0 w 498039"/>
                <a:gd name="connsiteY0-72" fmla="*/ 76466 h 483184"/>
                <a:gd name="connsiteX1-73" fmla="*/ 346393 w 498039"/>
                <a:gd name="connsiteY1-74" fmla="*/ 66013 h 483184"/>
                <a:gd name="connsiteX2-75" fmla="*/ 498039 w 498039"/>
                <a:gd name="connsiteY2-76" fmla="*/ 350895 h 483184"/>
                <a:gd name="connsiteX3-77" fmla="*/ 179054 w 498039"/>
                <a:gd name="connsiteY3-78" fmla="*/ 483184 h 483184"/>
                <a:gd name="connsiteX4-79" fmla="*/ 0 w 498039"/>
                <a:gd name="connsiteY4-80" fmla="*/ 76466 h 483184"/>
                <a:gd name="connsiteX0-81" fmla="*/ 0 w 498039"/>
                <a:gd name="connsiteY0-82" fmla="*/ 76466 h 483184"/>
                <a:gd name="connsiteX1-83" fmla="*/ 346393 w 498039"/>
                <a:gd name="connsiteY1-84" fmla="*/ 66013 h 483184"/>
                <a:gd name="connsiteX2-85" fmla="*/ 498039 w 498039"/>
                <a:gd name="connsiteY2-86" fmla="*/ 350895 h 483184"/>
                <a:gd name="connsiteX0-87" fmla="*/ 0 w 498039"/>
                <a:gd name="connsiteY0-88" fmla="*/ 76466 h 437474"/>
                <a:gd name="connsiteX1-89" fmla="*/ 346393 w 498039"/>
                <a:gd name="connsiteY1-90" fmla="*/ 66013 h 437474"/>
                <a:gd name="connsiteX2-91" fmla="*/ 498039 w 498039"/>
                <a:gd name="connsiteY2-92" fmla="*/ 350895 h 437474"/>
                <a:gd name="connsiteX3-93" fmla="*/ 114084 w 498039"/>
                <a:gd name="connsiteY3-94" fmla="*/ 437474 h 437474"/>
                <a:gd name="connsiteX4-95" fmla="*/ 0 w 498039"/>
                <a:gd name="connsiteY4-96" fmla="*/ 76466 h 437474"/>
                <a:gd name="connsiteX0-97" fmla="*/ 0 w 498039"/>
                <a:gd name="connsiteY0-98" fmla="*/ 76466 h 437474"/>
                <a:gd name="connsiteX1-99" fmla="*/ 346393 w 498039"/>
                <a:gd name="connsiteY1-100" fmla="*/ 66013 h 437474"/>
                <a:gd name="connsiteX2-101" fmla="*/ 498039 w 498039"/>
                <a:gd name="connsiteY2-102" fmla="*/ 350895 h 437474"/>
                <a:gd name="connsiteX0-103" fmla="*/ 0 w 498039"/>
                <a:gd name="connsiteY0-104" fmla="*/ 76466 h 415867"/>
                <a:gd name="connsiteX1-105" fmla="*/ 346393 w 498039"/>
                <a:gd name="connsiteY1-106" fmla="*/ 66013 h 415867"/>
                <a:gd name="connsiteX2-107" fmla="*/ 498039 w 498039"/>
                <a:gd name="connsiteY2-108" fmla="*/ 350895 h 415867"/>
                <a:gd name="connsiteX3-109" fmla="*/ 86461 w 498039"/>
                <a:gd name="connsiteY3-110" fmla="*/ 415867 h 415867"/>
                <a:gd name="connsiteX4-111" fmla="*/ 0 w 498039"/>
                <a:gd name="connsiteY4-112" fmla="*/ 76466 h 415867"/>
                <a:gd name="connsiteX0-113" fmla="*/ 0 w 498039"/>
                <a:gd name="connsiteY0-114" fmla="*/ 76466 h 415867"/>
                <a:gd name="connsiteX1-115" fmla="*/ 346393 w 498039"/>
                <a:gd name="connsiteY1-116" fmla="*/ 66013 h 415867"/>
                <a:gd name="connsiteX2-117" fmla="*/ 498039 w 498039"/>
                <a:gd name="connsiteY2-118" fmla="*/ 350895 h 41586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8039" h="415867" stroke="0" extrusionOk="0">
                  <a:moveTo>
                    <a:pt x="0" y="76466"/>
                  </a:moveTo>
                  <a:cubicBezTo>
                    <a:pt x="115276" y="-2785"/>
                    <a:pt x="269400" y="2701"/>
                    <a:pt x="346393" y="66013"/>
                  </a:cubicBezTo>
                  <a:cubicBezTo>
                    <a:pt x="421341" y="127643"/>
                    <a:pt x="474610" y="230989"/>
                    <a:pt x="498039" y="350895"/>
                  </a:cubicBezTo>
                  <a:lnTo>
                    <a:pt x="86461" y="415867"/>
                  </a:lnTo>
                  <a:lnTo>
                    <a:pt x="0" y="76466"/>
                  </a:lnTo>
                  <a:close/>
                </a:path>
                <a:path w="498039" h="415867" fill="none">
                  <a:moveTo>
                    <a:pt x="0" y="76466"/>
                  </a:moveTo>
                  <a:cubicBezTo>
                    <a:pt x="104939" y="-21589"/>
                    <a:pt x="238757" y="-25628"/>
                    <a:pt x="346393" y="66013"/>
                  </a:cubicBezTo>
                  <a:cubicBezTo>
                    <a:pt x="420276" y="128916"/>
                    <a:pt x="474610" y="230989"/>
                    <a:pt x="498039" y="350895"/>
                  </a:cubicBezTo>
                </a:path>
              </a:pathLst>
            </a:custGeom>
            <a:ln w="38100">
              <a:solidFill>
                <a:srgbClr val="59C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67" name="Triangle 66"/>
            <p:cNvSpPr/>
            <p:nvPr/>
          </p:nvSpPr>
          <p:spPr>
            <a:xfrm rot="2344421">
              <a:off x="8449703" y="2378970"/>
              <a:ext cx="109937" cy="85731"/>
            </a:xfrm>
            <a:prstGeom prst="triangle">
              <a:avLst/>
            </a:prstGeom>
            <a:solidFill>
              <a:srgbClr val="59C030"/>
            </a:solidFill>
            <a:ln>
              <a:solidFill>
                <a:srgbClr val="59C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  <p:sp>
        <p:nvSpPr>
          <p:cNvPr id="68" name="Rectangle 67"/>
          <p:cNvSpPr/>
          <p:nvPr/>
        </p:nvSpPr>
        <p:spPr>
          <a:xfrm>
            <a:off x="8850522" y="3223346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12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9441646" y="3751649"/>
            <a:ext cx="581270" cy="285684"/>
            <a:chOff x="7978370" y="2289237"/>
            <a:chExt cx="581270" cy="285684"/>
          </a:xfrm>
        </p:grpSpPr>
        <p:sp>
          <p:nvSpPr>
            <p:cNvPr id="70" name="Arc 59"/>
            <p:cNvSpPr/>
            <p:nvPr/>
          </p:nvSpPr>
          <p:spPr>
            <a:xfrm rot="9616871">
              <a:off x="7978370" y="2289237"/>
              <a:ext cx="499715" cy="285684"/>
            </a:xfrm>
            <a:custGeom>
              <a:avLst/>
              <a:gdLst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3" fmla="*/ 331658 w 663315"/>
                <a:gd name="connsiteY3" fmla="*/ 483184 h 966367"/>
                <a:gd name="connsiteX4" fmla="*/ 152604 w 663315"/>
                <a:gd name="connsiteY4" fmla="*/ 76466 h 966367"/>
                <a:gd name="connsiteX0-1" fmla="*/ 152604 w 663315"/>
                <a:gd name="connsiteY0-2" fmla="*/ 76466 h 966367"/>
                <a:gd name="connsiteX1-3" fmla="*/ 498997 w 663315"/>
                <a:gd name="connsiteY1-4" fmla="*/ 66013 h 966367"/>
                <a:gd name="connsiteX2-5" fmla="*/ 650643 w 663315"/>
                <a:gd name="connsiteY2-6" fmla="*/ 350895 h 966367"/>
                <a:gd name="connsiteX0-7" fmla="*/ 0 w 498039"/>
                <a:gd name="connsiteY0-8" fmla="*/ 76466 h 483184"/>
                <a:gd name="connsiteX1-9" fmla="*/ 346393 w 498039"/>
                <a:gd name="connsiteY1-10" fmla="*/ 66013 h 483184"/>
                <a:gd name="connsiteX2-11" fmla="*/ 498039 w 498039"/>
                <a:gd name="connsiteY2-12" fmla="*/ 350895 h 483184"/>
                <a:gd name="connsiteX3-13" fmla="*/ 179054 w 498039"/>
                <a:gd name="connsiteY3-14" fmla="*/ 483184 h 483184"/>
                <a:gd name="connsiteX4-15" fmla="*/ 0 w 498039"/>
                <a:gd name="connsiteY4-16" fmla="*/ 76466 h 483184"/>
                <a:gd name="connsiteX0-17" fmla="*/ 0 w 498039"/>
                <a:gd name="connsiteY0-18" fmla="*/ 76466 h 483184"/>
                <a:gd name="connsiteX1-19" fmla="*/ 346393 w 498039"/>
                <a:gd name="connsiteY1-20" fmla="*/ 66013 h 483184"/>
                <a:gd name="connsiteX2-21" fmla="*/ 498039 w 498039"/>
                <a:gd name="connsiteY2-22" fmla="*/ 350895 h 483184"/>
                <a:gd name="connsiteX0-23" fmla="*/ 0 w 498039"/>
                <a:gd name="connsiteY0-24" fmla="*/ 76466 h 483184"/>
                <a:gd name="connsiteX1-25" fmla="*/ 346393 w 498039"/>
                <a:gd name="connsiteY1-26" fmla="*/ 66013 h 483184"/>
                <a:gd name="connsiteX2-27" fmla="*/ 498039 w 498039"/>
                <a:gd name="connsiteY2-28" fmla="*/ 350895 h 483184"/>
                <a:gd name="connsiteX3-29" fmla="*/ 179054 w 498039"/>
                <a:gd name="connsiteY3-30" fmla="*/ 483184 h 483184"/>
                <a:gd name="connsiteX4-31" fmla="*/ 0 w 498039"/>
                <a:gd name="connsiteY4-32" fmla="*/ 76466 h 483184"/>
                <a:gd name="connsiteX0-33" fmla="*/ 0 w 498039"/>
                <a:gd name="connsiteY0-34" fmla="*/ 76466 h 483184"/>
                <a:gd name="connsiteX1-35" fmla="*/ 346393 w 498039"/>
                <a:gd name="connsiteY1-36" fmla="*/ 66013 h 483184"/>
                <a:gd name="connsiteX2-37" fmla="*/ 498039 w 498039"/>
                <a:gd name="connsiteY2-38" fmla="*/ 350895 h 483184"/>
                <a:gd name="connsiteX0-39" fmla="*/ 0 w 498039"/>
                <a:gd name="connsiteY0-40" fmla="*/ 76466 h 483184"/>
                <a:gd name="connsiteX1-41" fmla="*/ 346393 w 498039"/>
                <a:gd name="connsiteY1-42" fmla="*/ 66013 h 483184"/>
                <a:gd name="connsiteX2-43" fmla="*/ 498039 w 498039"/>
                <a:gd name="connsiteY2-44" fmla="*/ 350895 h 483184"/>
                <a:gd name="connsiteX3-45" fmla="*/ 179054 w 498039"/>
                <a:gd name="connsiteY3-46" fmla="*/ 483184 h 483184"/>
                <a:gd name="connsiteX4-47" fmla="*/ 0 w 498039"/>
                <a:gd name="connsiteY4-48" fmla="*/ 76466 h 483184"/>
                <a:gd name="connsiteX0-49" fmla="*/ 0 w 498039"/>
                <a:gd name="connsiteY0-50" fmla="*/ 76466 h 483184"/>
                <a:gd name="connsiteX1-51" fmla="*/ 346393 w 498039"/>
                <a:gd name="connsiteY1-52" fmla="*/ 66013 h 483184"/>
                <a:gd name="connsiteX2-53" fmla="*/ 498039 w 498039"/>
                <a:gd name="connsiteY2-54" fmla="*/ 350895 h 483184"/>
                <a:gd name="connsiteX0-55" fmla="*/ 0 w 498039"/>
                <a:gd name="connsiteY0-56" fmla="*/ 76466 h 483184"/>
                <a:gd name="connsiteX1-57" fmla="*/ 346393 w 498039"/>
                <a:gd name="connsiteY1-58" fmla="*/ 66013 h 483184"/>
                <a:gd name="connsiteX2-59" fmla="*/ 498039 w 498039"/>
                <a:gd name="connsiteY2-60" fmla="*/ 350895 h 483184"/>
                <a:gd name="connsiteX3-61" fmla="*/ 179054 w 498039"/>
                <a:gd name="connsiteY3-62" fmla="*/ 483184 h 483184"/>
                <a:gd name="connsiteX4-63" fmla="*/ 0 w 498039"/>
                <a:gd name="connsiteY4-64" fmla="*/ 76466 h 483184"/>
                <a:gd name="connsiteX0-65" fmla="*/ 0 w 498039"/>
                <a:gd name="connsiteY0-66" fmla="*/ 76466 h 483184"/>
                <a:gd name="connsiteX1-67" fmla="*/ 346393 w 498039"/>
                <a:gd name="connsiteY1-68" fmla="*/ 66013 h 483184"/>
                <a:gd name="connsiteX2-69" fmla="*/ 498039 w 498039"/>
                <a:gd name="connsiteY2-70" fmla="*/ 350895 h 483184"/>
                <a:gd name="connsiteX0-71" fmla="*/ 0 w 498039"/>
                <a:gd name="connsiteY0-72" fmla="*/ 76466 h 483184"/>
                <a:gd name="connsiteX1-73" fmla="*/ 346393 w 498039"/>
                <a:gd name="connsiteY1-74" fmla="*/ 66013 h 483184"/>
                <a:gd name="connsiteX2-75" fmla="*/ 498039 w 498039"/>
                <a:gd name="connsiteY2-76" fmla="*/ 350895 h 483184"/>
                <a:gd name="connsiteX3-77" fmla="*/ 179054 w 498039"/>
                <a:gd name="connsiteY3-78" fmla="*/ 483184 h 483184"/>
                <a:gd name="connsiteX4-79" fmla="*/ 0 w 498039"/>
                <a:gd name="connsiteY4-80" fmla="*/ 76466 h 483184"/>
                <a:gd name="connsiteX0-81" fmla="*/ 0 w 498039"/>
                <a:gd name="connsiteY0-82" fmla="*/ 76466 h 483184"/>
                <a:gd name="connsiteX1-83" fmla="*/ 346393 w 498039"/>
                <a:gd name="connsiteY1-84" fmla="*/ 66013 h 483184"/>
                <a:gd name="connsiteX2-85" fmla="*/ 498039 w 498039"/>
                <a:gd name="connsiteY2-86" fmla="*/ 350895 h 483184"/>
                <a:gd name="connsiteX0-87" fmla="*/ 0 w 498039"/>
                <a:gd name="connsiteY0-88" fmla="*/ 76466 h 437474"/>
                <a:gd name="connsiteX1-89" fmla="*/ 346393 w 498039"/>
                <a:gd name="connsiteY1-90" fmla="*/ 66013 h 437474"/>
                <a:gd name="connsiteX2-91" fmla="*/ 498039 w 498039"/>
                <a:gd name="connsiteY2-92" fmla="*/ 350895 h 437474"/>
                <a:gd name="connsiteX3-93" fmla="*/ 114084 w 498039"/>
                <a:gd name="connsiteY3-94" fmla="*/ 437474 h 437474"/>
                <a:gd name="connsiteX4-95" fmla="*/ 0 w 498039"/>
                <a:gd name="connsiteY4-96" fmla="*/ 76466 h 437474"/>
                <a:gd name="connsiteX0-97" fmla="*/ 0 w 498039"/>
                <a:gd name="connsiteY0-98" fmla="*/ 76466 h 437474"/>
                <a:gd name="connsiteX1-99" fmla="*/ 346393 w 498039"/>
                <a:gd name="connsiteY1-100" fmla="*/ 66013 h 437474"/>
                <a:gd name="connsiteX2-101" fmla="*/ 498039 w 498039"/>
                <a:gd name="connsiteY2-102" fmla="*/ 350895 h 437474"/>
                <a:gd name="connsiteX0-103" fmla="*/ 0 w 498039"/>
                <a:gd name="connsiteY0-104" fmla="*/ 76466 h 415867"/>
                <a:gd name="connsiteX1-105" fmla="*/ 346393 w 498039"/>
                <a:gd name="connsiteY1-106" fmla="*/ 66013 h 415867"/>
                <a:gd name="connsiteX2-107" fmla="*/ 498039 w 498039"/>
                <a:gd name="connsiteY2-108" fmla="*/ 350895 h 415867"/>
                <a:gd name="connsiteX3-109" fmla="*/ 86461 w 498039"/>
                <a:gd name="connsiteY3-110" fmla="*/ 415867 h 415867"/>
                <a:gd name="connsiteX4-111" fmla="*/ 0 w 498039"/>
                <a:gd name="connsiteY4-112" fmla="*/ 76466 h 415867"/>
                <a:gd name="connsiteX0-113" fmla="*/ 0 w 498039"/>
                <a:gd name="connsiteY0-114" fmla="*/ 76466 h 415867"/>
                <a:gd name="connsiteX1-115" fmla="*/ 346393 w 498039"/>
                <a:gd name="connsiteY1-116" fmla="*/ 66013 h 415867"/>
                <a:gd name="connsiteX2-117" fmla="*/ 498039 w 498039"/>
                <a:gd name="connsiteY2-118" fmla="*/ 350895 h 41586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8039" h="415867" stroke="0" extrusionOk="0">
                  <a:moveTo>
                    <a:pt x="0" y="76466"/>
                  </a:moveTo>
                  <a:cubicBezTo>
                    <a:pt x="115276" y="-2785"/>
                    <a:pt x="269400" y="2701"/>
                    <a:pt x="346393" y="66013"/>
                  </a:cubicBezTo>
                  <a:cubicBezTo>
                    <a:pt x="421341" y="127643"/>
                    <a:pt x="474610" y="230989"/>
                    <a:pt x="498039" y="350895"/>
                  </a:cubicBezTo>
                  <a:lnTo>
                    <a:pt x="86461" y="415867"/>
                  </a:lnTo>
                  <a:lnTo>
                    <a:pt x="0" y="76466"/>
                  </a:lnTo>
                  <a:close/>
                </a:path>
                <a:path w="498039" h="415867" fill="none">
                  <a:moveTo>
                    <a:pt x="0" y="76466"/>
                  </a:moveTo>
                  <a:cubicBezTo>
                    <a:pt x="104939" y="-21589"/>
                    <a:pt x="238757" y="-25628"/>
                    <a:pt x="346393" y="66013"/>
                  </a:cubicBezTo>
                  <a:cubicBezTo>
                    <a:pt x="420276" y="128916"/>
                    <a:pt x="474610" y="230989"/>
                    <a:pt x="498039" y="350895"/>
                  </a:cubicBezTo>
                </a:path>
              </a:pathLst>
            </a:custGeom>
            <a:ln w="38100">
              <a:solidFill>
                <a:srgbClr val="59C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71" name="Triangle 70"/>
            <p:cNvSpPr/>
            <p:nvPr/>
          </p:nvSpPr>
          <p:spPr>
            <a:xfrm rot="2344421">
              <a:off x="8449703" y="2378970"/>
              <a:ext cx="109937" cy="85731"/>
            </a:xfrm>
            <a:prstGeom prst="triangle">
              <a:avLst/>
            </a:prstGeom>
            <a:solidFill>
              <a:srgbClr val="59C030"/>
            </a:solidFill>
            <a:ln w="38100">
              <a:solidFill>
                <a:srgbClr val="59C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  <p:sp>
        <p:nvSpPr>
          <p:cNvPr id="72" name="Rectangle 71"/>
          <p:cNvSpPr/>
          <p:nvPr/>
        </p:nvSpPr>
        <p:spPr>
          <a:xfrm>
            <a:off x="9550802" y="3222277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13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10129457" y="3751649"/>
            <a:ext cx="581270" cy="285684"/>
            <a:chOff x="7978370" y="2289237"/>
            <a:chExt cx="581270" cy="285684"/>
          </a:xfrm>
        </p:grpSpPr>
        <p:sp>
          <p:nvSpPr>
            <p:cNvPr id="74" name="Arc 59"/>
            <p:cNvSpPr/>
            <p:nvPr/>
          </p:nvSpPr>
          <p:spPr>
            <a:xfrm rot="9616871">
              <a:off x="7978370" y="2289237"/>
              <a:ext cx="499715" cy="285684"/>
            </a:xfrm>
            <a:custGeom>
              <a:avLst/>
              <a:gdLst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3" fmla="*/ 331658 w 663315"/>
                <a:gd name="connsiteY3" fmla="*/ 483184 h 966367"/>
                <a:gd name="connsiteX4" fmla="*/ 152604 w 663315"/>
                <a:gd name="connsiteY4" fmla="*/ 76466 h 966367"/>
                <a:gd name="connsiteX0-1" fmla="*/ 152604 w 663315"/>
                <a:gd name="connsiteY0-2" fmla="*/ 76466 h 966367"/>
                <a:gd name="connsiteX1-3" fmla="*/ 498997 w 663315"/>
                <a:gd name="connsiteY1-4" fmla="*/ 66013 h 966367"/>
                <a:gd name="connsiteX2-5" fmla="*/ 650643 w 663315"/>
                <a:gd name="connsiteY2-6" fmla="*/ 350895 h 966367"/>
                <a:gd name="connsiteX0-7" fmla="*/ 0 w 498039"/>
                <a:gd name="connsiteY0-8" fmla="*/ 76466 h 483184"/>
                <a:gd name="connsiteX1-9" fmla="*/ 346393 w 498039"/>
                <a:gd name="connsiteY1-10" fmla="*/ 66013 h 483184"/>
                <a:gd name="connsiteX2-11" fmla="*/ 498039 w 498039"/>
                <a:gd name="connsiteY2-12" fmla="*/ 350895 h 483184"/>
                <a:gd name="connsiteX3-13" fmla="*/ 179054 w 498039"/>
                <a:gd name="connsiteY3-14" fmla="*/ 483184 h 483184"/>
                <a:gd name="connsiteX4-15" fmla="*/ 0 w 498039"/>
                <a:gd name="connsiteY4-16" fmla="*/ 76466 h 483184"/>
                <a:gd name="connsiteX0-17" fmla="*/ 0 w 498039"/>
                <a:gd name="connsiteY0-18" fmla="*/ 76466 h 483184"/>
                <a:gd name="connsiteX1-19" fmla="*/ 346393 w 498039"/>
                <a:gd name="connsiteY1-20" fmla="*/ 66013 h 483184"/>
                <a:gd name="connsiteX2-21" fmla="*/ 498039 w 498039"/>
                <a:gd name="connsiteY2-22" fmla="*/ 350895 h 483184"/>
                <a:gd name="connsiteX0-23" fmla="*/ 0 w 498039"/>
                <a:gd name="connsiteY0-24" fmla="*/ 76466 h 483184"/>
                <a:gd name="connsiteX1-25" fmla="*/ 346393 w 498039"/>
                <a:gd name="connsiteY1-26" fmla="*/ 66013 h 483184"/>
                <a:gd name="connsiteX2-27" fmla="*/ 498039 w 498039"/>
                <a:gd name="connsiteY2-28" fmla="*/ 350895 h 483184"/>
                <a:gd name="connsiteX3-29" fmla="*/ 179054 w 498039"/>
                <a:gd name="connsiteY3-30" fmla="*/ 483184 h 483184"/>
                <a:gd name="connsiteX4-31" fmla="*/ 0 w 498039"/>
                <a:gd name="connsiteY4-32" fmla="*/ 76466 h 483184"/>
                <a:gd name="connsiteX0-33" fmla="*/ 0 w 498039"/>
                <a:gd name="connsiteY0-34" fmla="*/ 76466 h 483184"/>
                <a:gd name="connsiteX1-35" fmla="*/ 346393 w 498039"/>
                <a:gd name="connsiteY1-36" fmla="*/ 66013 h 483184"/>
                <a:gd name="connsiteX2-37" fmla="*/ 498039 w 498039"/>
                <a:gd name="connsiteY2-38" fmla="*/ 350895 h 483184"/>
                <a:gd name="connsiteX0-39" fmla="*/ 0 w 498039"/>
                <a:gd name="connsiteY0-40" fmla="*/ 76466 h 483184"/>
                <a:gd name="connsiteX1-41" fmla="*/ 346393 w 498039"/>
                <a:gd name="connsiteY1-42" fmla="*/ 66013 h 483184"/>
                <a:gd name="connsiteX2-43" fmla="*/ 498039 w 498039"/>
                <a:gd name="connsiteY2-44" fmla="*/ 350895 h 483184"/>
                <a:gd name="connsiteX3-45" fmla="*/ 179054 w 498039"/>
                <a:gd name="connsiteY3-46" fmla="*/ 483184 h 483184"/>
                <a:gd name="connsiteX4-47" fmla="*/ 0 w 498039"/>
                <a:gd name="connsiteY4-48" fmla="*/ 76466 h 483184"/>
                <a:gd name="connsiteX0-49" fmla="*/ 0 w 498039"/>
                <a:gd name="connsiteY0-50" fmla="*/ 76466 h 483184"/>
                <a:gd name="connsiteX1-51" fmla="*/ 346393 w 498039"/>
                <a:gd name="connsiteY1-52" fmla="*/ 66013 h 483184"/>
                <a:gd name="connsiteX2-53" fmla="*/ 498039 w 498039"/>
                <a:gd name="connsiteY2-54" fmla="*/ 350895 h 483184"/>
                <a:gd name="connsiteX0-55" fmla="*/ 0 w 498039"/>
                <a:gd name="connsiteY0-56" fmla="*/ 76466 h 483184"/>
                <a:gd name="connsiteX1-57" fmla="*/ 346393 w 498039"/>
                <a:gd name="connsiteY1-58" fmla="*/ 66013 h 483184"/>
                <a:gd name="connsiteX2-59" fmla="*/ 498039 w 498039"/>
                <a:gd name="connsiteY2-60" fmla="*/ 350895 h 483184"/>
                <a:gd name="connsiteX3-61" fmla="*/ 179054 w 498039"/>
                <a:gd name="connsiteY3-62" fmla="*/ 483184 h 483184"/>
                <a:gd name="connsiteX4-63" fmla="*/ 0 w 498039"/>
                <a:gd name="connsiteY4-64" fmla="*/ 76466 h 483184"/>
                <a:gd name="connsiteX0-65" fmla="*/ 0 w 498039"/>
                <a:gd name="connsiteY0-66" fmla="*/ 76466 h 483184"/>
                <a:gd name="connsiteX1-67" fmla="*/ 346393 w 498039"/>
                <a:gd name="connsiteY1-68" fmla="*/ 66013 h 483184"/>
                <a:gd name="connsiteX2-69" fmla="*/ 498039 w 498039"/>
                <a:gd name="connsiteY2-70" fmla="*/ 350895 h 483184"/>
                <a:gd name="connsiteX0-71" fmla="*/ 0 w 498039"/>
                <a:gd name="connsiteY0-72" fmla="*/ 76466 h 483184"/>
                <a:gd name="connsiteX1-73" fmla="*/ 346393 w 498039"/>
                <a:gd name="connsiteY1-74" fmla="*/ 66013 h 483184"/>
                <a:gd name="connsiteX2-75" fmla="*/ 498039 w 498039"/>
                <a:gd name="connsiteY2-76" fmla="*/ 350895 h 483184"/>
                <a:gd name="connsiteX3-77" fmla="*/ 179054 w 498039"/>
                <a:gd name="connsiteY3-78" fmla="*/ 483184 h 483184"/>
                <a:gd name="connsiteX4-79" fmla="*/ 0 w 498039"/>
                <a:gd name="connsiteY4-80" fmla="*/ 76466 h 483184"/>
                <a:gd name="connsiteX0-81" fmla="*/ 0 w 498039"/>
                <a:gd name="connsiteY0-82" fmla="*/ 76466 h 483184"/>
                <a:gd name="connsiteX1-83" fmla="*/ 346393 w 498039"/>
                <a:gd name="connsiteY1-84" fmla="*/ 66013 h 483184"/>
                <a:gd name="connsiteX2-85" fmla="*/ 498039 w 498039"/>
                <a:gd name="connsiteY2-86" fmla="*/ 350895 h 483184"/>
                <a:gd name="connsiteX0-87" fmla="*/ 0 w 498039"/>
                <a:gd name="connsiteY0-88" fmla="*/ 76466 h 437474"/>
                <a:gd name="connsiteX1-89" fmla="*/ 346393 w 498039"/>
                <a:gd name="connsiteY1-90" fmla="*/ 66013 h 437474"/>
                <a:gd name="connsiteX2-91" fmla="*/ 498039 w 498039"/>
                <a:gd name="connsiteY2-92" fmla="*/ 350895 h 437474"/>
                <a:gd name="connsiteX3-93" fmla="*/ 114084 w 498039"/>
                <a:gd name="connsiteY3-94" fmla="*/ 437474 h 437474"/>
                <a:gd name="connsiteX4-95" fmla="*/ 0 w 498039"/>
                <a:gd name="connsiteY4-96" fmla="*/ 76466 h 437474"/>
                <a:gd name="connsiteX0-97" fmla="*/ 0 w 498039"/>
                <a:gd name="connsiteY0-98" fmla="*/ 76466 h 437474"/>
                <a:gd name="connsiteX1-99" fmla="*/ 346393 w 498039"/>
                <a:gd name="connsiteY1-100" fmla="*/ 66013 h 437474"/>
                <a:gd name="connsiteX2-101" fmla="*/ 498039 w 498039"/>
                <a:gd name="connsiteY2-102" fmla="*/ 350895 h 437474"/>
                <a:gd name="connsiteX0-103" fmla="*/ 0 w 498039"/>
                <a:gd name="connsiteY0-104" fmla="*/ 76466 h 415867"/>
                <a:gd name="connsiteX1-105" fmla="*/ 346393 w 498039"/>
                <a:gd name="connsiteY1-106" fmla="*/ 66013 h 415867"/>
                <a:gd name="connsiteX2-107" fmla="*/ 498039 w 498039"/>
                <a:gd name="connsiteY2-108" fmla="*/ 350895 h 415867"/>
                <a:gd name="connsiteX3-109" fmla="*/ 86461 w 498039"/>
                <a:gd name="connsiteY3-110" fmla="*/ 415867 h 415867"/>
                <a:gd name="connsiteX4-111" fmla="*/ 0 w 498039"/>
                <a:gd name="connsiteY4-112" fmla="*/ 76466 h 415867"/>
                <a:gd name="connsiteX0-113" fmla="*/ 0 w 498039"/>
                <a:gd name="connsiteY0-114" fmla="*/ 76466 h 415867"/>
                <a:gd name="connsiteX1-115" fmla="*/ 346393 w 498039"/>
                <a:gd name="connsiteY1-116" fmla="*/ 66013 h 415867"/>
                <a:gd name="connsiteX2-117" fmla="*/ 498039 w 498039"/>
                <a:gd name="connsiteY2-118" fmla="*/ 350895 h 41586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8039" h="415867" stroke="0" extrusionOk="0">
                  <a:moveTo>
                    <a:pt x="0" y="76466"/>
                  </a:moveTo>
                  <a:cubicBezTo>
                    <a:pt x="115276" y="-2785"/>
                    <a:pt x="269400" y="2701"/>
                    <a:pt x="346393" y="66013"/>
                  </a:cubicBezTo>
                  <a:cubicBezTo>
                    <a:pt x="421341" y="127643"/>
                    <a:pt x="474610" y="230989"/>
                    <a:pt x="498039" y="350895"/>
                  </a:cubicBezTo>
                  <a:lnTo>
                    <a:pt x="86461" y="415867"/>
                  </a:lnTo>
                  <a:lnTo>
                    <a:pt x="0" y="76466"/>
                  </a:lnTo>
                  <a:close/>
                </a:path>
                <a:path w="498039" h="415867" fill="none">
                  <a:moveTo>
                    <a:pt x="0" y="76466"/>
                  </a:moveTo>
                  <a:cubicBezTo>
                    <a:pt x="104939" y="-21589"/>
                    <a:pt x="238757" y="-25628"/>
                    <a:pt x="346393" y="66013"/>
                  </a:cubicBezTo>
                  <a:cubicBezTo>
                    <a:pt x="420276" y="128916"/>
                    <a:pt x="474610" y="230989"/>
                    <a:pt x="498039" y="350895"/>
                  </a:cubicBezTo>
                </a:path>
              </a:pathLst>
            </a:custGeom>
            <a:ln w="38100">
              <a:solidFill>
                <a:srgbClr val="59C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75" name="Triangle 74"/>
            <p:cNvSpPr/>
            <p:nvPr/>
          </p:nvSpPr>
          <p:spPr>
            <a:xfrm rot="2344421">
              <a:off x="8449703" y="2378970"/>
              <a:ext cx="109937" cy="85731"/>
            </a:xfrm>
            <a:prstGeom prst="triangle">
              <a:avLst/>
            </a:prstGeom>
            <a:solidFill>
              <a:srgbClr val="59C030"/>
            </a:solidFill>
            <a:ln w="38100">
              <a:solidFill>
                <a:srgbClr val="59C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  <p:sp>
        <p:nvSpPr>
          <p:cNvPr id="76" name="Rectangle 75"/>
          <p:cNvSpPr/>
          <p:nvPr/>
        </p:nvSpPr>
        <p:spPr>
          <a:xfrm>
            <a:off x="10187813" y="3222277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14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697550" y="980127"/>
            <a:ext cx="3988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Cách 1: Đếm tiếp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43" b="95455" l="694" r="93750">
                        <a14:foregroundMark x1="5556" y1="94805" x2="5556" y2="94805"/>
                        <a14:foregroundMark x1="43750" y1="7792" x2="43750" y2="7792"/>
                        <a14:foregroundMark x1="59028" y1="12338" x2="59028" y2="12338"/>
                        <a14:foregroundMark x1="56944" y1="9091" x2="61806" y2="14286"/>
                        <a14:foregroundMark x1="85417" y1="66883" x2="85417" y2="66883"/>
                        <a14:foregroundMark x1="87500" y1="64935" x2="87500" y2="64935"/>
                        <a14:foregroundMark x1="90972" y1="57792" x2="90972" y2="57792"/>
                        <a14:foregroundMark x1="93750" y1="55844" x2="93750" y2="55844"/>
                        <a14:foregroundMark x1="4861" y1="95455" x2="694" y2="92208"/>
                      </a14:backgroundRemoval>
                    </a14:imgEffect>
                    <a14:imgEffect>
                      <a14:brightnessContrast bright="2000"/>
                    </a14:imgEffect>
                    <a14:imgEffect>
                      <a14:sharpenSoften amoun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51" y="3383475"/>
            <a:ext cx="1828800" cy="1955800"/>
          </a:xfrm>
          <a:prstGeom prst="rect">
            <a:avLst/>
          </a:prstGeom>
        </p:spPr>
      </p:pic>
      <p:sp>
        <p:nvSpPr>
          <p:cNvPr id="79" name="Rounded Rectangle 79"/>
          <p:cNvSpPr/>
          <p:nvPr/>
        </p:nvSpPr>
        <p:spPr>
          <a:xfrm>
            <a:off x="3917757" y="5230419"/>
            <a:ext cx="3707509" cy="9235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9  +  5  =  14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/>
      <p:bldP spid="57" grpId="0"/>
      <p:bldP spid="64" grpId="0"/>
      <p:bldP spid="68" grpId="0"/>
      <p:bldP spid="72" grpId="0"/>
      <p:bldP spid="76" grpId="0"/>
      <p:bldP spid="77" grpId="0"/>
      <p:bldP spid="7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5000"/>
                    </a14:imgEffect>
                    <a14:imgEffect>
                      <a14:sharpenSoften amount="1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/>
          <p:cNvSpPr/>
          <p:nvPr/>
        </p:nvSpPr>
        <p:spPr>
          <a:xfrm>
            <a:off x="171450" y="265043"/>
            <a:ext cx="11944350" cy="6334540"/>
          </a:xfrm>
          <a:prstGeom prst="roundRect">
            <a:avLst>
              <a:gd name="adj" fmla="val 9972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Rounded Rectangle 6"/>
          <p:cNvSpPr/>
          <p:nvPr/>
        </p:nvSpPr>
        <p:spPr>
          <a:xfrm>
            <a:off x="333375" y="3778780"/>
            <a:ext cx="8772868" cy="2419258"/>
          </a:xfrm>
          <a:prstGeom prst="roundRect">
            <a:avLst/>
          </a:prstGeom>
          <a:solidFill>
            <a:srgbClr val="FFE285">
              <a:alpha val="55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Rounded Rectangle 5"/>
          <p:cNvSpPr/>
          <p:nvPr/>
        </p:nvSpPr>
        <p:spPr>
          <a:xfrm>
            <a:off x="266700" y="1178510"/>
            <a:ext cx="8839543" cy="2419258"/>
          </a:xfrm>
          <a:prstGeom prst="roundRect">
            <a:avLst/>
          </a:prstGeom>
          <a:solidFill>
            <a:srgbClr val="FFE285">
              <a:alpha val="55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676121" y="1485572"/>
            <a:ext cx="3169029" cy="932544"/>
            <a:chOff x="7920713" y="1483110"/>
            <a:chExt cx="3169029" cy="932544"/>
          </a:xfrm>
        </p:grpSpPr>
        <p:sp>
          <p:nvSpPr>
            <p:cNvPr id="19" name="Rounded Rectangle 91"/>
            <p:cNvSpPr/>
            <p:nvPr/>
          </p:nvSpPr>
          <p:spPr>
            <a:xfrm>
              <a:off x="7920713" y="1483110"/>
              <a:ext cx="3169029" cy="932544"/>
            </a:xfrm>
            <a:prstGeom prst="roundRect">
              <a:avLst>
                <a:gd name="adj" fmla="val 8534"/>
              </a:avLst>
            </a:prstGeom>
            <a:solidFill>
              <a:schemeClr val="bg1"/>
            </a:solidFill>
            <a:ln w="38100">
              <a:solidFill>
                <a:srgbClr val="59C03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8062847" y="1625110"/>
              <a:ext cx="618539" cy="611760"/>
              <a:chOff x="1177540" y="481715"/>
              <a:chExt cx="2317638" cy="2247631"/>
            </a:xfrm>
          </p:grpSpPr>
          <p:sp>
            <p:nvSpPr>
              <p:cNvPr id="85" name="Freeform 103"/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-1" fmla="*/ 129700 w 2262025"/>
                  <a:gd name="connsiteY0-2" fmla="*/ 786368 h 2242639"/>
                  <a:gd name="connsiteX1-3" fmla="*/ 86568 w 2262025"/>
                  <a:gd name="connsiteY1-4" fmla="*/ 562082 h 2242639"/>
                  <a:gd name="connsiteX2-5" fmla="*/ 276349 w 2262025"/>
                  <a:gd name="connsiteY2-6" fmla="*/ 424059 h 2242639"/>
                  <a:gd name="connsiteX3-7" fmla="*/ 690417 w 2262025"/>
                  <a:gd name="connsiteY3-8" fmla="*/ 424059 h 2242639"/>
                  <a:gd name="connsiteX4-9" fmla="*/ 724923 w 2262025"/>
                  <a:gd name="connsiteY4-10" fmla="*/ 320542 h 2242639"/>
                  <a:gd name="connsiteX5-11" fmla="*/ 768055 w 2262025"/>
                  <a:gd name="connsiteY5-12" fmla="*/ 165267 h 2242639"/>
                  <a:gd name="connsiteX6-13" fmla="*/ 1026848 w 2262025"/>
                  <a:gd name="connsiteY6-14" fmla="*/ 35870 h 2242639"/>
                  <a:gd name="connsiteX7-15" fmla="*/ 1199376 w 2262025"/>
                  <a:gd name="connsiteY7-16" fmla="*/ 35870 h 2242639"/>
                  <a:gd name="connsiteX8-17" fmla="*/ 1406410 w 2262025"/>
                  <a:gd name="connsiteY8-18" fmla="*/ 9991 h 2242639"/>
                  <a:gd name="connsiteX9-19" fmla="*/ 1673829 w 2262025"/>
                  <a:gd name="connsiteY9-20" fmla="*/ 225651 h 2242639"/>
                  <a:gd name="connsiteX10-21" fmla="*/ 1699708 w 2262025"/>
                  <a:gd name="connsiteY10-22" fmla="*/ 458565 h 2242639"/>
                  <a:gd name="connsiteX11-23" fmla="*/ 1880863 w 2262025"/>
                  <a:gd name="connsiteY11-24" fmla="*/ 424059 h 2242639"/>
                  <a:gd name="connsiteX12-25" fmla="*/ 2156908 w 2262025"/>
                  <a:gd name="connsiteY12-26" fmla="*/ 639719 h 2242639"/>
                  <a:gd name="connsiteX13-27" fmla="*/ 2113776 w 2262025"/>
                  <a:gd name="connsiteY13-28" fmla="*/ 786368 h 2242639"/>
                  <a:gd name="connsiteX14-29" fmla="*/ 2225919 w 2262025"/>
                  <a:gd name="connsiteY14-30" fmla="*/ 846753 h 2242639"/>
                  <a:gd name="connsiteX15-31" fmla="*/ 2243172 w 2262025"/>
                  <a:gd name="connsiteY15-32" fmla="*/ 1200436 h 2242639"/>
                  <a:gd name="connsiteX16-33" fmla="*/ 1975753 w 2262025"/>
                  <a:gd name="connsiteY16-34" fmla="*/ 1390217 h 2242639"/>
                  <a:gd name="connsiteX17-35" fmla="*/ 2087897 w 2262025"/>
                  <a:gd name="connsiteY17-36" fmla="*/ 1536867 h 2242639"/>
                  <a:gd name="connsiteX18-37" fmla="*/ 2096523 w 2262025"/>
                  <a:gd name="connsiteY18-38" fmla="*/ 1812912 h 2242639"/>
                  <a:gd name="connsiteX19-39" fmla="*/ 1906742 w 2262025"/>
                  <a:gd name="connsiteY19-40" fmla="*/ 1942308 h 2242639"/>
                  <a:gd name="connsiteX20-41" fmla="*/ 1785972 w 2262025"/>
                  <a:gd name="connsiteY20-42" fmla="*/ 2192474 h 2242639"/>
                  <a:gd name="connsiteX21-43" fmla="*/ 1501300 w 2262025"/>
                  <a:gd name="connsiteY21-44" fmla="*/ 2226980 h 2242639"/>
                  <a:gd name="connsiteX22-45" fmla="*/ 1208002 w 2262025"/>
                  <a:gd name="connsiteY22-46" fmla="*/ 2002693 h 2242639"/>
                  <a:gd name="connsiteX23-47" fmla="*/ 1113112 w 2262025"/>
                  <a:gd name="connsiteY23-48" fmla="*/ 1709395 h 2242639"/>
                  <a:gd name="connsiteX24-49" fmla="*/ 1000968 w 2262025"/>
                  <a:gd name="connsiteY24-50" fmla="*/ 2140716 h 2242639"/>
                  <a:gd name="connsiteX25-51" fmla="*/ 526515 w 2262025"/>
                  <a:gd name="connsiteY25-52" fmla="*/ 2132089 h 2242639"/>
                  <a:gd name="connsiteX26-53" fmla="*/ 466131 w 2262025"/>
                  <a:gd name="connsiteY26-54" fmla="*/ 1959561 h 2242639"/>
                  <a:gd name="connsiteX27-55" fmla="*/ 138327 w 2262025"/>
                  <a:gd name="connsiteY27-56" fmla="*/ 1812912 h 2242639"/>
                  <a:gd name="connsiteX28-57" fmla="*/ 302229 w 2262025"/>
                  <a:gd name="connsiteY28-58" fmla="*/ 1355712 h 2242639"/>
                  <a:gd name="connsiteX29-59" fmla="*/ 155580 w 2262025"/>
                  <a:gd name="connsiteY29-60" fmla="*/ 1321206 h 2242639"/>
                  <a:gd name="connsiteX30-61" fmla="*/ 304 w 2262025"/>
                  <a:gd name="connsiteY30-62" fmla="*/ 1019282 h 2242639"/>
                  <a:gd name="connsiteX31-63" fmla="*/ 129700 w 2262025"/>
                  <a:gd name="connsiteY31-64" fmla="*/ 786368 h 2242639"/>
                  <a:gd name="connsiteX0-65" fmla="*/ 129700 w 2262025"/>
                  <a:gd name="connsiteY0-66" fmla="*/ 786368 h 2236200"/>
                  <a:gd name="connsiteX1-67" fmla="*/ 86568 w 2262025"/>
                  <a:gd name="connsiteY1-68" fmla="*/ 562082 h 2236200"/>
                  <a:gd name="connsiteX2-69" fmla="*/ 276349 w 2262025"/>
                  <a:gd name="connsiteY2-70" fmla="*/ 424059 h 2236200"/>
                  <a:gd name="connsiteX3-71" fmla="*/ 690417 w 2262025"/>
                  <a:gd name="connsiteY3-72" fmla="*/ 424059 h 2236200"/>
                  <a:gd name="connsiteX4-73" fmla="*/ 724923 w 2262025"/>
                  <a:gd name="connsiteY4-74" fmla="*/ 320542 h 2236200"/>
                  <a:gd name="connsiteX5-75" fmla="*/ 768055 w 2262025"/>
                  <a:gd name="connsiteY5-76" fmla="*/ 165267 h 2236200"/>
                  <a:gd name="connsiteX6-77" fmla="*/ 1026848 w 2262025"/>
                  <a:gd name="connsiteY6-78" fmla="*/ 35870 h 2236200"/>
                  <a:gd name="connsiteX7-79" fmla="*/ 1199376 w 2262025"/>
                  <a:gd name="connsiteY7-80" fmla="*/ 35870 h 2236200"/>
                  <a:gd name="connsiteX8-81" fmla="*/ 1406410 w 2262025"/>
                  <a:gd name="connsiteY8-82" fmla="*/ 9991 h 2236200"/>
                  <a:gd name="connsiteX9-83" fmla="*/ 1673829 w 2262025"/>
                  <a:gd name="connsiteY9-84" fmla="*/ 225651 h 2236200"/>
                  <a:gd name="connsiteX10-85" fmla="*/ 1699708 w 2262025"/>
                  <a:gd name="connsiteY10-86" fmla="*/ 458565 h 2236200"/>
                  <a:gd name="connsiteX11-87" fmla="*/ 1880863 w 2262025"/>
                  <a:gd name="connsiteY11-88" fmla="*/ 424059 h 2236200"/>
                  <a:gd name="connsiteX12-89" fmla="*/ 2156908 w 2262025"/>
                  <a:gd name="connsiteY12-90" fmla="*/ 639719 h 2236200"/>
                  <a:gd name="connsiteX13-91" fmla="*/ 2113776 w 2262025"/>
                  <a:gd name="connsiteY13-92" fmla="*/ 786368 h 2236200"/>
                  <a:gd name="connsiteX14-93" fmla="*/ 2225919 w 2262025"/>
                  <a:gd name="connsiteY14-94" fmla="*/ 846753 h 2236200"/>
                  <a:gd name="connsiteX15-95" fmla="*/ 2243172 w 2262025"/>
                  <a:gd name="connsiteY15-96" fmla="*/ 1200436 h 2236200"/>
                  <a:gd name="connsiteX16-97" fmla="*/ 1975753 w 2262025"/>
                  <a:gd name="connsiteY16-98" fmla="*/ 1390217 h 2236200"/>
                  <a:gd name="connsiteX17-99" fmla="*/ 2087897 w 2262025"/>
                  <a:gd name="connsiteY17-100" fmla="*/ 1536867 h 2236200"/>
                  <a:gd name="connsiteX18-101" fmla="*/ 2096523 w 2262025"/>
                  <a:gd name="connsiteY18-102" fmla="*/ 1812912 h 2236200"/>
                  <a:gd name="connsiteX19-103" fmla="*/ 1906742 w 2262025"/>
                  <a:gd name="connsiteY19-104" fmla="*/ 1942308 h 2236200"/>
                  <a:gd name="connsiteX20-105" fmla="*/ 1785972 w 2262025"/>
                  <a:gd name="connsiteY20-106" fmla="*/ 2192474 h 2236200"/>
                  <a:gd name="connsiteX21-107" fmla="*/ 1458168 w 2262025"/>
                  <a:gd name="connsiteY21-108" fmla="*/ 2218354 h 2236200"/>
                  <a:gd name="connsiteX22-109" fmla="*/ 1208002 w 2262025"/>
                  <a:gd name="connsiteY22-110" fmla="*/ 2002693 h 2236200"/>
                  <a:gd name="connsiteX23-111" fmla="*/ 1113112 w 2262025"/>
                  <a:gd name="connsiteY23-112" fmla="*/ 1709395 h 2236200"/>
                  <a:gd name="connsiteX24-113" fmla="*/ 1000968 w 2262025"/>
                  <a:gd name="connsiteY24-114" fmla="*/ 2140716 h 2236200"/>
                  <a:gd name="connsiteX25-115" fmla="*/ 526515 w 2262025"/>
                  <a:gd name="connsiteY25-116" fmla="*/ 2132089 h 2236200"/>
                  <a:gd name="connsiteX26-117" fmla="*/ 466131 w 2262025"/>
                  <a:gd name="connsiteY26-118" fmla="*/ 1959561 h 2236200"/>
                  <a:gd name="connsiteX27-119" fmla="*/ 138327 w 2262025"/>
                  <a:gd name="connsiteY27-120" fmla="*/ 1812912 h 2236200"/>
                  <a:gd name="connsiteX28-121" fmla="*/ 302229 w 2262025"/>
                  <a:gd name="connsiteY28-122" fmla="*/ 1355712 h 2236200"/>
                  <a:gd name="connsiteX29-123" fmla="*/ 155580 w 2262025"/>
                  <a:gd name="connsiteY29-124" fmla="*/ 1321206 h 2236200"/>
                  <a:gd name="connsiteX30-125" fmla="*/ 304 w 2262025"/>
                  <a:gd name="connsiteY30-126" fmla="*/ 1019282 h 2236200"/>
                  <a:gd name="connsiteX31-127" fmla="*/ 129700 w 2262025"/>
                  <a:gd name="connsiteY31-128" fmla="*/ 786368 h 2236200"/>
                  <a:gd name="connsiteX0-129" fmla="*/ 129700 w 2262025"/>
                  <a:gd name="connsiteY0-130" fmla="*/ 786368 h 2233050"/>
                  <a:gd name="connsiteX1-131" fmla="*/ 86568 w 2262025"/>
                  <a:gd name="connsiteY1-132" fmla="*/ 562082 h 2233050"/>
                  <a:gd name="connsiteX2-133" fmla="*/ 276349 w 2262025"/>
                  <a:gd name="connsiteY2-134" fmla="*/ 424059 h 2233050"/>
                  <a:gd name="connsiteX3-135" fmla="*/ 690417 w 2262025"/>
                  <a:gd name="connsiteY3-136" fmla="*/ 424059 h 2233050"/>
                  <a:gd name="connsiteX4-137" fmla="*/ 724923 w 2262025"/>
                  <a:gd name="connsiteY4-138" fmla="*/ 320542 h 2233050"/>
                  <a:gd name="connsiteX5-139" fmla="*/ 768055 w 2262025"/>
                  <a:gd name="connsiteY5-140" fmla="*/ 165267 h 2233050"/>
                  <a:gd name="connsiteX6-141" fmla="*/ 1026848 w 2262025"/>
                  <a:gd name="connsiteY6-142" fmla="*/ 35870 h 2233050"/>
                  <a:gd name="connsiteX7-143" fmla="*/ 1199376 w 2262025"/>
                  <a:gd name="connsiteY7-144" fmla="*/ 35870 h 2233050"/>
                  <a:gd name="connsiteX8-145" fmla="*/ 1406410 w 2262025"/>
                  <a:gd name="connsiteY8-146" fmla="*/ 9991 h 2233050"/>
                  <a:gd name="connsiteX9-147" fmla="*/ 1673829 w 2262025"/>
                  <a:gd name="connsiteY9-148" fmla="*/ 225651 h 2233050"/>
                  <a:gd name="connsiteX10-149" fmla="*/ 1699708 w 2262025"/>
                  <a:gd name="connsiteY10-150" fmla="*/ 458565 h 2233050"/>
                  <a:gd name="connsiteX11-151" fmla="*/ 1880863 w 2262025"/>
                  <a:gd name="connsiteY11-152" fmla="*/ 424059 h 2233050"/>
                  <a:gd name="connsiteX12-153" fmla="*/ 2156908 w 2262025"/>
                  <a:gd name="connsiteY12-154" fmla="*/ 639719 h 2233050"/>
                  <a:gd name="connsiteX13-155" fmla="*/ 2113776 w 2262025"/>
                  <a:gd name="connsiteY13-156" fmla="*/ 786368 h 2233050"/>
                  <a:gd name="connsiteX14-157" fmla="*/ 2225919 w 2262025"/>
                  <a:gd name="connsiteY14-158" fmla="*/ 846753 h 2233050"/>
                  <a:gd name="connsiteX15-159" fmla="*/ 2243172 w 2262025"/>
                  <a:gd name="connsiteY15-160" fmla="*/ 1200436 h 2233050"/>
                  <a:gd name="connsiteX16-161" fmla="*/ 1975753 w 2262025"/>
                  <a:gd name="connsiteY16-162" fmla="*/ 1390217 h 2233050"/>
                  <a:gd name="connsiteX17-163" fmla="*/ 2087897 w 2262025"/>
                  <a:gd name="connsiteY17-164" fmla="*/ 1536867 h 2233050"/>
                  <a:gd name="connsiteX18-165" fmla="*/ 2096523 w 2262025"/>
                  <a:gd name="connsiteY18-166" fmla="*/ 1812912 h 2233050"/>
                  <a:gd name="connsiteX19-167" fmla="*/ 1906742 w 2262025"/>
                  <a:gd name="connsiteY19-168" fmla="*/ 1942308 h 2233050"/>
                  <a:gd name="connsiteX20-169" fmla="*/ 1760092 w 2262025"/>
                  <a:gd name="connsiteY20-170" fmla="*/ 2183847 h 2233050"/>
                  <a:gd name="connsiteX21-171" fmla="*/ 1458168 w 2262025"/>
                  <a:gd name="connsiteY21-172" fmla="*/ 2218354 h 2233050"/>
                  <a:gd name="connsiteX22-173" fmla="*/ 1208002 w 2262025"/>
                  <a:gd name="connsiteY22-174" fmla="*/ 2002693 h 2233050"/>
                  <a:gd name="connsiteX23-175" fmla="*/ 1113112 w 2262025"/>
                  <a:gd name="connsiteY23-176" fmla="*/ 1709395 h 2233050"/>
                  <a:gd name="connsiteX24-177" fmla="*/ 1000968 w 2262025"/>
                  <a:gd name="connsiteY24-178" fmla="*/ 2140716 h 2233050"/>
                  <a:gd name="connsiteX25-179" fmla="*/ 526515 w 2262025"/>
                  <a:gd name="connsiteY25-180" fmla="*/ 2132089 h 2233050"/>
                  <a:gd name="connsiteX26-181" fmla="*/ 466131 w 2262025"/>
                  <a:gd name="connsiteY26-182" fmla="*/ 1959561 h 2233050"/>
                  <a:gd name="connsiteX27-183" fmla="*/ 138327 w 2262025"/>
                  <a:gd name="connsiteY27-184" fmla="*/ 1812912 h 2233050"/>
                  <a:gd name="connsiteX28-185" fmla="*/ 302229 w 2262025"/>
                  <a:gd name="connsiteY28-186" fmla="*/ 1355712 h 2233050"/>
                  <a:gd name="connsiteX29-187" fmla="*/ 155580 w 2262025"/>
                  <a:gd name="connsiteY29-188" fmla="*/ 1321206 h 2233050"/>
                  <a:gd name="connsiteX30-189" fmla="*/ 304 w 2262025"/>
                  <a:gd name="connsiteY30-190" fmla="*/ 1019282 h 2233050"/>
                  <a:gd name="connsiteX31-191" fmla="*/ 129700 w 2262025"/>
                  <a:gd name="connsiteY31-192" fmla="*/ 786368 h 2233050"/>
                  <a:gd name="connsiteX0-193" fmla="*/ 129700 w 2262025"/>
                  <a:gd name="connsiteY0-194" fmla="*/ 786368 h 2238369"/>
                  <a:gd name="connsiteX1-195" fmla="*/ 86568 w 2262025"/>
                  <a:gd name="connsiteY1-196" fmla="*/ 562082 h 2238369"/>
                  <a:gd name="connsiteX2-197" fmla="*/ 276349 w 2262025"/>
                  <a:gd name="connsiteY2-198" fmla="*/ 424059 h 2238369"/>
                  <a:gd name="connsiteX3-199" fmla="*/ 690417 w 2262025"/>
                  <a:gd name="connsiteY3-200" fmla="*/ 424059 h 2238369"/>
                  <a:gd name="connsiteX4-201" fmla="*/ 724923 w 2262025"/>
                  <a:gd name="connsiteY4-202" fmla="*/ 320542 h 2238369"/>
                  <a:gd name="connsiteX5-203" fmla="*/ 768055 w 2262025"/>
                  <a:gd name="connsiteY5-204" fmla="*/ 165267 h 2238369"/>
                  <a:gd name="connsiteX6-205" fmla="*/ 1026848 w 2262025"/>
                  <a:gd name="connsiteY6-206" fmla="*/ 35870 h 2238369"/>
                  <a:gd name="connsiteX7-207" fmla="*/ 1199376 w 2262025"/>
                  <a:gd name="connsiteY7-208" fmla="*/ 35870 h 2238369"/>
                  <a:gd name="connsiteX8-209" fmla="*/ 1406410 w 2262025"/>
                  <a:gd name="connsiteY8-210" fmla="*/ 9991 h 2238369"/>
                  <a:gd name="connsiteX9-211" fmla="*/ 1673829 w 2262025"/>
                  <a:gd name="connsiteY9-212" fmla="*/ 225651 h 2238369"/>
                  <a:gd name="connsiteX10-213" fmla="*/ 1699708 w 2262025"/>
                  <a:gd name="connsiteY10-214" fmla="*/ 458565 h 2238369"/>
                  <a:gd name="connsiteX11-215" fmla="*/ 1880863 w 2262025"/>
                  <a:gd name="connsiteY11-216" fmla="*/ 424059 h 2238369"/>
                  <a:gd name="connsiteX12-217" fmla="*/ 2156908 w 2262025"/>
                  <a:gd name="connsiteY12-218" fmla="*/ 639719 h 2238369"/>
                  <a:gd name="connsiteX13-219" fmla="*/ 2113776 w 2262025"/>
                  <a:gd name="connsiteY13-220" fmla="*/ 786368 h 2238369"/>
                  <a:gd name="connsiteX14-221" fmla="*/ 2225919 w 2262025"/>
                  <a:gd name="connsiteY14-222" fmla="*/ 846753 h 2238369"/>
                  <a:gd name="connsiteX15-223" fmla="*/ 2243172 w 2262025"/>
                  <a:gd name="connsiteY15-224" fmla="*/ 1200436 h 2238369"/>
                  <a:gd name="connsiteX16-225" fmla="*/ 1975753 w 2262025"/>
                  <a:gd name="connsiteY16-226" fmla="*/ 1390217 h 2238369"/>
                  <a:gd name="connsiteX17-227" fmla="*/ 2087897 w 2262025"/>
                  <a:gd name="connsiteY17-228" fmla="*/ 1536867 h 2238369"/>
                  <a:gd name="connsiteX18-229" fmla="*/ 2096523 w 2262025"/>
                  <a:gd name="connsiteY18-230" fmla="*/ 1812912 h 2238369"/>
                  <a:gd name="connsiteX19-231" fmla="*/ 1906742 w 2262025"/>
                  <a:gd name="connsiteY19-232" fmla="*/ 1942308 h 2238369"/>
                  <a:gd name="connsiteX20-233" fmla="*/ 1760092 w 2262025"/>
                  <a:gd name="connsiteY20-234" fmla="*/ 2183847 h 2238369"/>
                  <a:gd name="connsiteX21-235" fmla="*/ 1458168 w 2262025"/>
                  <a:gd name="connsiteY21-236" fmla="*/ 2218354 h 2238369"/>
                  <a:gd name="connsiteX22-237" fmla="*/ 1208002 w 2262025"/>
                  <a:gd name="connsiteY22-238" fmla="*/ 2002693 h 2238369"/>
                  <a:gd name="connsiteX23-239" fmla="*/ 1113112 w 2262025"/>
                  <a:gd name="connsiteY23-240" fmla="*/ 1709395 h 2238369"/>
                  <a:gd name="connsiteX24-241" fmla="*/ 1000968 w 2262025"/>
                  <a:gd name="connsiteY24-242" fmla="*/ 2140716 h 2238369"/>
                  <a:gd name="connsiteX25-243" fmla="*/ 586900 w 2262025"/>
                  <a:gd name="connsiteY25-244" fmla="*/ 2226979 h 2238369"/>
                  <a:gd name="connsiteX26-245" fmla="*/ 466131 w 2262025"/>
                  <a:gd name="connsiteY26-246" fmla="*/ 1959561 h 2238369"/>
                  <a:gd name="connsiteX27-247" fmla="*/ 138327 w 2262025"/>
                  <a:gd name="connsiteY27-248" fmla="*/ 1812912 h 2238369"/>
                  <a:gd name="connsiteX28-249" fmla="*/ 302229 w 2262025"/>
                  <a:gd name="connsiteY28-250" fmla="*/ 1355712 h 2238369"/>
                  <a:gd name="connsiteX29-251" fmla="*/ 155580 w 2262025"/>
                  <a:gd name="connsiteY29-252" fmla="*/ 1321206 h 2238369"/>
                  <a:gd name="connsiteX30-253" fmla="*/ 304 w 2262025"/>
                  <a:gd name="connsiteY30-254" fmla="*/ 1019282 h 2238369"/>
                  <a:gd name="connsiteX31-255" fmla="*/ 129700 w 2262025"/>
                  <a:gd name="connsiteY31-256" fmla="*/ 786368 h 2238369"/>
                  <a:gd name="connsiteX0-257" fmla="*/ 129700 w 2262025"/>
                  <a:gd name="connsiteY0-258" fmla="*/ 786368 h 2234757"/>
                  <a:gd name="connsiteX1-259" fmla="*/ 86568 w 2262025"/>
                  <a:gd name="connsiteY1-260" fmla="*/ 562082 h 2234757"/>
                  <a:gd name="connsiteX2-261" fmla="*/ 276349 w 2262025"/>
                  <a:gd name="connsiteY2-262" fmla="*/ 424059 h 2234757"/>
                  <a:gd name="connsiteX3-263" fmla="*/ 690417 w 2262025"/>
                  <a:gd name="connsiteY3-264" fmla="*/ 424059 h 2234757"/>
                  <a:gd name="connsiteX4-265" fmla="*/ 724923 w 2262025"/>
                  <a:gd name="connsiteY4-266" fmla="*/ 320542 h 2234757"/>
                  <a:gd name="connsiteX5-267" fmla="*/ 768055 w 2262025"/>
                  <a:gd name="connsiteY5-268" fmla="*/ 165267 h 2234757"/>
                  <a:gd name="connsiteX6-269" fmla="*/ 1026848 w 2262025"/>
                  <a:gd name="connsiteY6-270" fmla="*/ 35870 h 2234757"/>
                  <a:gd name="connsiteX7-271" fmla="*/ 1199376 w 2262025"/>
                  <a:gd name="connsiteY7-272" fmla="*/ 35870 h 2234757"/>
                  <a:gd name="connsiteX8-273" fmla="*/ 1406410 w 2262025"/>
                  <a:gd name="connsiteY8-274" fmla="*/ 9991 h 2234757"/>
                  <a:gd name="connsiteX9-275" fmla="*/ 1673829 w 2262025"/>
                  <a:gd name="connsiteY9-276" fmla="*/ 225651 h 2234757"/>
                  <a:gd name="connsiteX10-277" fmla="*/ 1699708 w 2262025"/>
                  <a:gd name="connsiteY10-278" fmla="*/ 458565 h 2234757"/>
                  <a:gd name="connsiteX11-279" fmla="*/ 1880863 w 2262025"/>
                  <a:gd name="connsiteY11-280" fmla="*/ 424059 h 2234757"/>
                  <a:gd name="connsiteX12-281" fmla="*/ 2156908 w 2262025"/>
                  <a:gd name="connsiteY12-282" fmla="*/ 639719 h 2234757"/>
                  <a:gd name="connsiteX13-283" fmla="*/ 2113776 w 2262025"/>
                  <a:gd name="connsiteY13-284" fmla="*/ 786368 h 2234757"/>
                  <a:gd name="connsiteX14-285" fmla="*/ 2225919 w 2262025"/>
                  <a:gd name="connsiteY14-286" fmla="*/ 846753 h 2234757"/>
                  <a:gd name="connsiteX15-287" fmla="*/ 2243172 w 2262025"/>
                  <a:gd name="connsiteY15-288" fmla="*/ 1200436 h 2234757"/>
                  <a:gd name="connsiteX16-289" fmla="*/ 1975753 w 2262025"/>
                  <a:gd name="connsiteY16-290" fmla="*/ 1390217 h 2234757"/>
                  <a:gd name="connsiteX17-291" fmla="*/ 2087897 w 2262025"/>
                  <a:gd name="connsiteY17-292" fmla="*/ 1536867 h 2234757"/>
                  <a:gd name="connsiteX18-293" fmla="*/ 2096523 w 2262025"/>
                  <a:gd name="connsiteY18-294" fmla="*/ 1812912 h 2234757"/>
                  <a:gd name="connsiteX19-295" fmla="*/ 1906742 w 2262025"/>
                  <a:gd name="connsiteY19-296" fmla="*/ 1942308 h 2234757"/>
                  <a:gd name="connsiteX20-297" fmla="*/ 1760092 w 2262025"/>
                  <a:gd name="connsiteY20-298" fmla="*/ 2183847 h 2234757"/>
                  <a:gd name="connsiteX21-299" fmla="*/ 1458168 w 2262025"/>
                  <a:gd name="connsiteY21-300" fmla="*/ 2218354 h 2234757"/>
                  <a:gd name="connsiteX22-301" fmla="*/ 1208002 w 2262025"/>
                  <a:gd name="connsiteY22-302" fmla="*/ 2002693 h 2234757"/>
                  <a:gd name="connsiteX23-303" fmla="*/ 1113112 w 2262025"/>
                  <a:gd name="connsiteY23-304" fmla="*/ 1709395 h 2234757"/>
                  <a:gd name="connsiteX24-305" fmla="*/ 1000968 w 2262025"/>
                  <a:gd name="connsiteY24-306" fmla="*/ 2140716 h 2234757"/>
                  <a:gd name="connsiteX25-307" fmla="*/ 586900 w 2262025"/>
                  <a:gd name="connsiteY25-308" fmla="*/ 2226979 h 2234757"/>
                  <a:gd name="connsiteX26-309" fmla="*/ 466131 w 2262025"/>
                  <a:gd name="connsiteY26-310" fmla="*/ 1959561 h 2234757"/>
                  <a:gd name="connsiteX27-311" fmla="*/ 138327 w 2262025"/>
                  <a:gd name="connsiteY27-312" fmla="*/ 1812912 h 2234757"/>
                  <a:gd name="connsiteX28-313" fmla="*/ 302229 w 2262025"/>
                  <a:gd name="connsiteY28-314" fmla="*/ 1355712 h 2234757"/>
                  <a:gd name="connsiteX29-315" fmla="*/ 155580 w 2262025"/>
                  <a:gd name="connsiteY29-316" fmla="*/ 1321206 h 2234757"/>
                  <a:gd name="connsiteX30-317" fmla="*/ 304 w 2262025"/>
                  <a:gd name="connsiteY30-318" fmla="*/ 1019282 h 2234757"/>
                  <a:gd name="connsiteX31-319" fmla="*/ 129700 w 2262025"/>
                  <a:gd name="connsiteY31-320" fmla="*/ 786368 h 2234757"/>
                  <a:gd name="connsiteX0-321" fmla="*/ 129700 w 2262025"/>
                  <a:gd name="connsiteY0-322" fmla="*/ 786368 h 2237156"/>
                  <a:gd name="connsiteX1-323" fmla="*/ 86568 w 2262025"/>
                  <a:gd name="connsiteY1-324" fmla="*/ 562082 h 2237156"/>
                  <a:gd name="connsiteX2-325" fmla="*/ 276349 w 2262025"/>
                  <a:gd name="connsiteY2-326" fmla="*/ 424059 h 2237156"/>
                  <a:gd name="connsiteX3-327" fmla="*/ 690417 w 2262025"/>
                  <a:gd name="connsiteY3-328" fmla="*/ 424059 h 2237156"/>
                  <a:gd name="connsiteX4-329" fmla="*/ 724923 w 2262025"/>
                  <a:gd name="connsiteY4-330" fmla="*/ 320542 h 2237156"/>
                  <a:gd name="connsiteX5-331" fmla="*/ 768055 w 2262025"/>
                  <a:gd name="connsiteY5-332" fmla="*/ 165267 h 2237156"/>
                  <a:gd name="connsiteX6-333" fmla="*/ 1026848 w 2262025"/>
                  <a:gd name="connsiteY6-334" fmla="*/ 35870 h 2237156"/>
                  <a:gd name="connsiteX7-335" fmla="*/ 1199376 w 2262025"/>
                  <a:gd name="connsiteY7-336" fmla="*/ 35870 h 2237156"/>
                  <a:gd name="connsiteX8-337" fmla="*/ 1406410 w 2262025"/>
                  <a:gd name="connsiteY8-338" fmla="*/ 9991 h 2237156"/>
                  <a:gd name="connsiteX9-339" fmla="*/ 1673829 w 2262025"/>
                  <a:gd name="connsiteY9-340" fmla="*/ 225651 h 2237156"/>
                  <a:gd name="connsiteX10-341" fmla="*/ 1699708 w 2262025"/>
                  <a:gd name="connsiteY10-342" fmla="*/ 458565 h 2237156"/>
                  <a:gd name="connsiteX11-343" fmla="*/ 1880863 w 2262025"/>
                  <a:gd name="connsiteY11-344" fmla="*/ 424059 h 2237156"/>
                  <a:gd name="connsiteX12-345" fmla="*/ 2156908 w 2262025"/>
                  <a:gd name="connsiteY12-346" fmla="*/ 639719 h 2237156"/>
                  <a:gd name="connsiteX13-347" fmla="*/ 2113776 w 2262025"/>
                  <a:gd name="connsiteY13-348" fmla="*/ 786368 h 2237156"/>
                  <a:gd name="connsiteX14-349" fmla="*/ 2225919 w 2262025"/>
                  <a:gd name="connsiteY14-350" fmla="*/ 846753 h 2237156"/>
                  <a:gd name="connsiteX15-351" fmla="*/ 2243172 w 2262025"/>
                  <a:gd name="connsiteY15-352" fmla="*/ 1200436 h 2237156"/>
                  <a:gd name="connsiteX16-353" fmla="*/ 1975753 w 2262025"/>
                  <a:gd name="connsiteY16-354" fmla="*/ 1390217 h 2237156"/>
                  <a:gd name="connsiteX17-355" fmla="*/ 2087897 w 2262025"/>
                  <a:gd name="connsiteY17-356" fmla="*/ 1536867 h 2237156"/>
                  <a:gd name="connsiteX18-357" fmla="*/ 2096523 w 2262025"/>
                  <a:gd name="connsiteY18-358" fmla="*/ 1812912 h 2237156"/>
                  <a:gd name="connsiteX19-359" fmla="*/ 1906742 w 2262025"/>
                  <a:gd name="connsiteY19-360" fmla="*/ 1942308 h 2237156"/>
                  <a:gd name="connsiteX20-361" fmla="*/ 1760092 w 2262025"/>
                  <a:gd name="connsiteY20-362" fmla="*/ 2183847 h 2237156"/>
                  <a:gd name="connsiteX21-363" fmla="*/ 1458168 w 2262025"/>
                  <a:gd name="connsiteY21-364" fmla="*/ 2218354 h 2237156"/>
                  <a:gd name="connsiteX22-365" fmla="*/ 1208002 w 2262025"/>
                  <a:gd name="connsiteY22-366" fmla="*/ 2002693 h 2237156"/>
                  <a:gd name="connsiteX23-367" fmla="*/ 1113112 w 2262025"/>
                  <a:gd name="connsiteY23-368" fmla="*/ 1709395 h 2237156"/>
                  <a:gd name="connsiteX24-369" fmla="*/ 1000968 w 2262025"/>
                  <a:gd name="connsiteY24-370" fmla="*/ 2140716 h 2237156"/>
                  <a:gd name="connsiteX25-371" fmla="*/ 586900 w 2262025"/>
                  <a:gd name="connsiteY25-372" fmla="*/ 2226979 h 2237156"/>
                  <a:gd name="connsiteX26-373" fmla="*/ 431625 w 2262025"/>
                  <a:gd name="connsiteY26-374" fmla="*/ 1976814 h 2237156"/>
                  <a:gd name="connsiteX27-375" fmla="*/ 138327 w 2262025"/>
                  <a:gd name="connsiteY27-376" fmla="*/ 1812912 h 2237156"/>
                  <a:gd name="connsiteX28-377" fmla="*/ 302229 w 2262025"/>
                  <a:gd name="connsiteY28-378" fmla="*/ 1355712 h 2237156"/>
                  <a:gd name="connsiteX29-379" fmla="*/ 155580 w 2262025"/>
                  <a:gd name="connsiteY29-380" fmla="*/ 1321206 h 2237156"/>
                  <a:gd name="connsiteX30-381" fmla="*/ 304 w 2262025"/>
                  <a:gd name="connsiteY30-382" fmla="*/ 1019282 h 2237156"/>
                  <a:gd name="connsiteX31-383" fmla="*/ 129700 w 2262025"/>
                  <a:gd name="connsiteY31-384" fmla="*/ 786368 h 2237156"/>
                  <a:gd name="connsiteX0-385" fmla="*/ 129700 w 2262025"/>
                  <a:gd name="connsiteY0-386" fmla="*/ 786368 h 2237156"/>
                  <a:gd name="connsiteX1-387" fmla="*/ 86568 w 2262025"/>
                  <a:gd name="connsiteY1-388" fmla="*/ 562082 h 2237156"/>
                  <a:gd name="connsiteX2-389" fmla="*/ 276349 w 2262025"/>
                  <a:gd name="connsiteY2-390" fmla="*/ 424059 h 2237156"/>
                  <a:gd name="connsiteX3-391" fmla="*/ 690417 w 2262025"/>
                  <a:gd name="connsiteY3-392" fmla="*/ 424059 h 2237156"/>
                  <a:gd name="connsiteX4-393" fmla="*/ 724923 w 2262025"/>
                  <a:gd name="connsiteY4-394" fmla="*/ 320542 h 2237156"/>
                  <a:gd name="connsiteX5-395" fmla="*/ 768055 w 2262025"/>
                  <a:gd name="connsiteY5-396" fmla="*/ 165267 h 2237156"/>
                  <a:gd name="connsiteX6-397" fmla="*/ 1026848 w 2262025"/>
                  <a:gd name="connsiteY6-398" fmla="*/ 35870 h 2237156"/>
                  <a:gd name="connsiteX7-399" fmla="*/ 1199376 w 2262025"/>
                  <a:gd name="connsiteY7-400" fmla="*/ 35870 h 2237156"/>
                  <a:gd name="connsiteX8-401" fmla="*/ 1406410 w 2262025"/>
                  <a:gd name="connsiteY8-402" fmla="*/ 9991 h 2237156"/>
                  <a:gd name="connsiteX9-403" fmla="*/ 1673829 w 2262025"/>
                  <a:gd name="connsiteY9-404" fmla="*/ 225651 h 2237156"/>
                  <a:gd name="connsiteX10-405" fmla="*/ 1699708 w 2262025"/>
                  <a:gd name="connsiteY10-406" fmla="*/ 458565 h 2237156"/>
                  <a:gd name="connsiteX11-407" fmla="*/ 1880863 w 2262025"/>
                  <a:gd name="connsiteY11-408" fmla="*/ 424059 h 2237156"/>
                  <a:gd name="connsiteX12-409" fmla="*/ 2156908 w 2262025"/>
                  <a:gd name="connsiteY12-410" fmla="*/ 639719 h 2237156"/>
                  <a:gd name="connsiteX13-411" fmla="*/ 2113776 w 2262025"/>
                  <a:gd name="connsiteY13-412" fmla="*/ 786368 h 2237156"/>
                  <a:gd name="connsiteX14-413" fmla="*/ 2225919 w 2262025"/>
                  <a:gd name="connsiteY14-414" fmla="*/ 846753 h 2237156"/>
                  <a:gd name="connsiteX15-415" fmla="*/ 2243172 w 2262025"/>
                  <a:gd name="connsiteY15-416" fmla="*/ 1200436 h 2237156"/>
                  <a:gd name="connsiteX16-417" fmla="*/ 1975753 w 2262025"/>
                  <a:gd name="connsiteY16-418" fmla="*/ 1390217 h 2237156"/>
                  <a:gd name="connsiteX17-419" fmla="*/ 2087897 w 2262025"/>
                  <a:gd name="connsiteY17-420" fmla="*/ 1536867 h 2237156"/>
                  <a:gd name="connsiteX18-421" fmla="*/ 2096523 w 2262025"/>
                  <a:gd name="connsiteY18-422" fmla="*/ 1812912 h 2237156"/>
                  <a:gd name="connsiteX19-423" fmla="*/ 1906742 w 2262025"/>
                  <a:gd name="connsiteY19-424" fmla="*/ 1942308 h 2237156"/>
                  <a:gd name="connsiteX20-425" fmla="*/ 1760092 w 2262025"/>
                  <a:gd name="connsiteY20-426" fmla="*/ 2183847 h 2237156"/>
                  <a:gd name="connsiteX21-427" fmla="*/ 1458168 w 2262025"/>
                  <a:gd name="connsiteY21-428" fmla="*/ 2218354 h 2237156"/>
                  <a:gd name="connsiteX22-429" fmla="*/ 1208002 w 2262025"/>
                  <a:gd name="connsiteY22-430" fmla="*/ 2002693 h 2237156"/>
                  <a:gd name="connsiteX23-431" fmla="*/ 1113112 w 2262025"/>
                  <a:gd name="connsiteY23-432" fmla="*/ 1709395 h 2237156"/>
                  <a:gd name="connsiteX24-433" fmla="*/ 1000968 w 2262025"/>
                  <a:gd name="connsiteY24-434" fmla="*/ 2140716 h 2237156"/>
                  <a:gd name="connsiteX25-435" fmla="*/ 586900 w 2262025"/>
                  <a:gd name="connsiteY25-436" fmla="*/ 2226979 h 2237156"/>
                  <a:gd name="connsiteX26-437" fmla="*/ 431625 w 2262025"/>
                  <a:gd name="connsiteY26-438" fmla="*/ 1976814 h 2237156"/>
                  <a:gd name="connsiteX27-439" fmla="*/ 138327 w 2262025"/>
                  <a:gd name="connsiteY27-440" fmla="*/ 1812912 h 2237156"/>
                  <a:gd name="connsiteX28-441" fmla="*/ 302229 w 2262025"/>
                  <a:gd name="connsiteY28-442" fmla="*/ 1355712 h 2237156"/>
                  <a:gd name="connsiteX29-443" fmla="*/ 155580 w 2262025"/>
                  <a:gd name="connsiteY29-444" fmla="*/ 1321206 h 2237156"/>
                  <a:gd name="connsiteX30-445" fmla="*/ 304 w 2262025"/>
                  <a:gd name="connsiteY30-446" fmla="*/ 1019282 h 2237156"/>
                  <a:gd name="connsiteX31-447" fmla="*/ 129700 w 2262025"/>
                  <a:gd name="connsiteY31-448" fmla="*/ 786368 h 2237156"/>
                  <a:gd name="connsiteX0-449" fmla="*/ 129700 w 2262025"/>
                  <a:gd name="connsiteY0-450" fmla="*/ 786368 h 2237156"/>
                  <a:gd name="connsiteX1-451" fmla="*/ 86568 w 2262025"/>
                  <a:gd name="connsiteY1-452" fmla="*/ 562082 h 2237156"/>
                  <a:gd name="connsiteX2-453" fmla="*/ 276349 w 2262025"/>
                  <a:gd name="connsiteY2-454" fmla="*/ 424059 h 2237156"/>
                  <a:gd name="connsiteX3-455" fmla="*/ 690417 w 2262025"/>
                  <a:gd name="connsiteY3-456" fmla="*/ 424059 h 2237156"/>
                  <a:gd name="connsiteX4-457" fmla="*/ 724923 w 2262025"/>
                  <a:gd name="connsiteY4-458" fmla="*/ 320542 h 2237156"/>
                  <a:gd name="connsiteX5-459" fmla="*/ 768055 w 2262025"/>
                  <a:gd name="connsiteY5-460" fmla="*/ 165267 h 2237156"/>
                  <a:gd name="connsiteX6-461" fmla="*/ 1026848 w 2262025"/>
                  <a:gd name="connsiteY6-462" fmla="*/ 35870 h 2237156"/>
                  <a:gd name="connsiteX7-463" fmla="*/ 1199376 w 2262025"/>
                  <a:gd name="connsiteY7-464" fmla="*/ 35870 h 2237156"/>
                  <a:gd name="connsiteX8-465" fmla="*/ 1406410 w 2262025"/>
                  <a:gd name="connsiteY8-466" fmla="*/ 9991 h 2237156"/>
                  <a:gd name="connsiteX9-467" fmla="*/ 1673829 w 2262025"/>
                  <a:gd name="connsiteY9-468" fmla="*/ 225651 h 2237156"/>
                  <a:gd name="connsiteX10-469" fmla="*/ 1699708 w 2262025"/>
                  <a:gd name="connsiteY10-470" fmla="*/ 458565 h 2237156"/>
                  <a:gd name="connsiteX11-471" fmla="*/ 1880863 w 2262025"/>
                  <a:gd name="connsiteY11-472" fmla="*/ 424059 h 2237156"/>
                  <a:gd name="connsiteX12-473" fmla="*/ 2156908 w 2262025"/>
                  <a:gd name="connsiteY12-474" fmla="*/ 639719 h 2237156"/>
                  <a:gd name="connsiteX13-475" fmla="*/ 2113776 w 2262025"/>
                  <a:gd name="connsiteY13-476" fmla="*/ 786368 h 2237156"/>
                  <a:gd name="connsiteX14-477" fmla="*/ 2225919 w 2262025"/>
                  <a:gd name="connsiteY14-478" fmla="*/ 846753 h 2237156"/>
                  <a:gd name="connsiteX15-479" fmla="*/ 2243172 w 2262025"/>
                  <a:gd name="connsiteY15-480" fmla="*/ 1200436 h 2237156"/>
                  <a:gd name="connsiteX16-481" fmla="*/ 1975753 w 2262025"/>
                  <a:gd name="connsiteY16-482" fmla="*/ 1390217 h 2237156"/>
                  <a:gd name="connsiteX17-483" fmla="*/ 2087897 w 2262025"/>
                  <a:gd name="connsiteY17-484" fmla="*/ 1536867 h 2237156"/>
                  <a:gd name="connsiteX18-485" fmla="*/ 2096523 w 2262025"/>
                  <a:gd name="connsiteY18-486" fmla="*/ 1812912 h 2237156"/>
                  <a:gd name="connsiteX19-487" fmla="*/ 1906742 w 2262025"/>
                  <a:gd name="connsiteY19-488" fmla="*/ 1942308 h 2237156"/>
                  <a:gd name="connsiteX20-489" fmla="*/ 1760092 w 2262025"/>
                  <a:gd name="connsiteY20-490" fmla="*/ 2183847 h 2237156"/>
                  <a:gd name="connsiteX21-491" fmla="*/ 1458168 w 2262025"/>
                  <a:gd name="connsiteY21-492" fmla="*/ 2218354 h 2237156"/>
                  <a:gd name="connsiteX22-493" fmla="*/ 1208002 w 2262025"/>
                  <a:gd name="connsiteY22-494" fmla="*/ 2002693 h 2237156"/>
                  <a:gd name="connsiteX23-495" fmla="*/ 1113112 w 2262025"/>
                  <a:gd name="connsiteY23-496" fmla="*/ 1709395 h 2237156"/>
                  <a:gd name="connsiteX24-497" fmla="*/ 1000968 w 2262025"/>
                  <a:gd name="connsiteY24-498" fmla="*/ 2140716 h 2237156"/>
                  <a:gd name="connsiteX25-499" fmla="*/ 586900 w 2262025"/>
                  <a:gd name="connsiteY25-500" fmla="*/ 2226979 h 2237156"/>
                  <a:gd name="connsiteX26-501" fmla="*/ 431625 w 2262025"/>
                  <a:gd name="connsiteY26-502" fmla="*/ 1976814 h 2237156"/>
                  <a:gd name="connsiteX27-503" fmla="*/ 138327 w 2262025"/>
                  <a:gd name="connsiteY27-504" fmla="*/ 1812912 h 2237156"/>
                  <a:gd name="connsiteX28-505" fmla="*/ 302229 w 2262025"/>
                  <a:gd name="connsiteY28-506" fmla="*/ 1355712 h 2237156"/>
                  <a:gd name="connsiteX29-507" fmla="*/ 155580 w 2262025"/>
                  <a:gd name="connsiteY29-508" fmla="*/ 1321206 h 2237156"/>
                  <a:gd name="connsiteX30-509" fmla="*/ 304 w 2262025"/>
                  <a:gd name="connsiteY30-510" fmla="*/ 1019282 h 2237156"/>
                  <a:gd name="connsiteX31-511" fmla="*/ 129700 w 2262025"/>
                  <a:gd name="connsiteY31-512" fmla="*/ 786368 h 2237156"/>
                  <a:gd name="connsiteX0-513" fmla="*/ 129700 w 2262025"/>
                  <a:gd name="connsiteY0-514" fmla="*/ 786368 h 2237156"/>
                  <a:gd name="connsiteX1-515" fmla="*/ 86568 w 2262025"/>
                  <a:gd name="connsiteY1-516" fmla="*/ 562082 h 2237156"/>
                  <a:gd name="connsiteX2-517" fmla="*/ 276349 w 2262025"/>
                  <a:gd name="connsiteY2-518" fmla="*/ 424059 h 2237156"/>
                  <a:gd name="connsiteX3-519" fmla="*/ 690417 w 2262025"/>
                  <a:gd name="connsiteY3-520" fmla="*/ 424059 h 2237156"/>
                  <a:gd name="connsiteX4-521" fmla="*/ 724923 w 2262025"/>
                  <a:gd name="connsiteY4-522" fmla="*/ 320542 h 2237156"/>
                  <a:gd name="connsiteX5-523" fmla="*/ 768055 w 2262025"/>
                  <a:gd name="connsiteY5-524" fmla="*/ 165267 h 2237156"/>
                  <a:gd name="connsiteX6-525" fmla="*/ 1026848 w 2262025"/>
                  <a:gd name="connsiteY6-526" fmla="*/ 35870 h 2237156"/>
                  <a:gd name="connsiteX7-527" fmla="*/ 1199376 w 2262025"/>
                  <a:gd name="connsiteY7-528" fmla="*/ 35870 h 2237156"/>
                  <a:gd name="connsiteX8-529" fmla="*/ 1406410 w 2262025"/>
                  <a:gd name="connsiteY8-530" fmla="*/ 9991 h 2237156"/>
                  <a:gd name="connsiteX9-531" fmla="*/ 1673829 w 2262025"/>
                  <a:gd name="connsiteY9-532" fmla="*/ 225651 h 2237156"/>
                  <a:gd name="connsiteX10-533" fmla="*/ 1699708 w 2262025"/>
                  <a:gd name="connsiteY10-534" fmla="*/ 458565 h 2237156"/>
                  <a:gd name="connsiteX11-535" fmla="*/ 1880863 w 2262025"/>
                  <a:gd name="connsiteY11-536" fmla="*/ 424059 h 2237156"/>
                  <a:gd name="connsiteX12-537" fmla="*/ 2156908 w 2262025"/>
                  <a:gd name="connsiteY12-538" fmla="*/ 639719 h 2237156"/>
                  <a:gd name="connsiteX13-539" fmla="*/ 2113776 w 2262025"/>
                  <a:gd name="connsiteY13-540" fmla="*/ 786368 h 2237156"/>
                  <a:gd name="connsiteX14-541" fmla="*/ 2225919 w 2262025"/>
                  <a:gd name="connsiteY14-542" fmla="*/ 846753 h 2237156"/>
                  <a:gd name="connsiteX15-543" fmla="*/ 2243172 w 2262025"/>
                  <a:gd name="connsiteY15-544" fmla="*/ 1200436 h 2237156"/>
                  <a:gd name="connsiteX16-545" fmla="*/ 1975753 w 2262025"/>
                  <a:gd name="connsiteY16-546" fmla="*/ 1390217 h 2237156"/>
                  <a:gd name="connsiteX17-547" fmla="*/ 2087897 w 2262025"/>
                  <a:gd name="connsiteY17-548" fmla="*/ 1536867 h 2237156"/>
                  <a:gd name="connsiteX18-549" fmla="*/ 2096523 w 2262025"/>
                  <a:gd name="connsiteY18-550" fmla="*/ 1812912 h 2237156"/>
                  <a:gd name="connsiteX19-551" fmla="*/ 1906742 w 2262025"/>
                  <a:gd name="connsiteY19-552" fmla="*/ 1942308 h 2237156"/>
                  <a:gd name="connsiteX20-553" fmla="*/ 1760092 w 2262025"/>
                  <a:gd name="connsiteY20-554" fmla="*/ 2183847 h 2237156"/>
                  <a:gd name="connsiteX21-555" fmla="*/ 1458168 w 2262025"/>
                  <a:gd name="connsiteY21-556" fmla="*/ 2218354 h 2237156"/>
                  <a:gd name="connsiteX22-557" fmla="*/ 1208002 w 2262025"/>
                  <a:gd name="connsiteY22-558" fmla="*/ 2002693 h 2237156"/>
                  <a:gd name="connsiteX23-559" fmla="*/ 1113112 w 2262025"/>
                  <a:gd name="connsiteY23-560" fmla="*/ 1709395 h 2237156"/>
                  <a:gd name="connsiteX24-561" fmla="*/ 1000968 w 2262025"/>
                  <a:gd name="connsiteY24-562" fmla="*/ 2140716 h 2237156"/>
                  <a:gd name="connsiteX25-563" fmla="*/ 586900 w 2262025"/>
                  <a:gd name="connsiteY25-564" fmla="*/ 2226979 h 2237156"/>
                  <a:gd name="connsiteX26-565" fmla="*/ 431625 w 2262025"/>
                  <a:gd name="connsiteY26-566" fmla="*/ 1976814 h 2237156"/>
                  <a:gd name="connsiteX27-567" fmla="*/ 138327 w 2262025"/>
                  <a:gd name="connsiteY27-568" fmla="*/ 1812912 h 2237156"/>
                  <a:gd name="connsiteX28-569" fmla="*/ 302229 w 2262025"/>
                  <a:gd name="connsiteY28-570" fmla="*/ 1355712 h 2237156"/>
                  <a:gd name="connsiteX29-571" fmla="*/ 155580 w 2262025"/>
                  <a:gd name="connsiteY29-572" fmla="*/ 1321206 h 2237156"/>
                  <a:gd name="connsiteX30-573" fmla="*/ 304 w 2262025"/>
                  <a:gd name="connsiteY30-574" fmla="*/ 1019282 h 2237156"/>
                  <a:gd name="connsiteX31-575" fmla="*/ 129700 w 2262025"/>
                  <a:gd name="connsiteY31-576" fmla="*/ 786368 h 2237156"/>
                  <a:gd name="connsiteX0-577" fmla="*/ 129625 w 2261950"/>
                  <a:gd name="connsiteY0-578" fmla="*/ 786368 h 2237156"/>
                  <a:gd name="connsiteX1-579" fmla="*/ 86493 w 2261950"/>
                  <a:gd name="connsiteY1-580" fmla="*/ 562082 h 2237156"/>
                  <a:gd name="connsiteX2-581" fmla="*/ 276274 w 2261950"/>
                  <a:gd name="connsiteY2-582" fmla="*/ 424059 h 2237156"/>
                  <a:gd name="connsiteX3-583" fmla="*/ 690342 w 2261950"/>
                  <a:gd name="connsiteY3-584" fmla="*/ 424059 h 2237156"/>
                  <a:gd name="connsiteX4-585" fmla="*/ 724848 w 2261950"/>
                  <a:gd name="connsiteY4-586" fmla="*/ 320542 h 2237156"/>
                  <a:gd name="connsiteX5-587" fmla="*/ 767980 w 2261950"/>
                  <a:gd name="connsiteY5-588" fmla="*/ 165267 h 2237156"/>
                  <a:gd name="connsiteX6-589" fmla="*/ 1026773 w 2261950"/>
                  <a:gd name="connsiteY6-590" fmla="*/ 35870 h 2237156"/>
                  <a:gd name="connsiteX7-591" fmla="*/ 1199301 w 2261950"/>
                  <a:gd name="connsiteY7-592" fmla="*/ 35870 h 2237156"/>
                  <a:gd name="connsiteX8-593" fmla="*/ 1406335 w 2261950"/>
                  <a:gd name="connsiteY8-594" fmla="*/ 9991 h 2237156"/>
                  <a:gd name="connsiteX9-595" fmla="*/ 1673754 w 2261950"/>
                  <a:gd name="connsiteY9-596" fmla="*/ 225651 h 2237156"/>
                  <a:gd name="connsiteX10-597" fmla="*/ 1699633 w 2261950"/>
                  <a:gd name="connsiteY10-598" fmla="*/ 458565 h 2237156"/>
                  <a:gd name="connsiteX11-599" fmla="*/ 1880788 w 2261950"/>
                  <a:gd name="connsiteY11-600" fmla="*/ 424059 h 2237156"/>
                  <a:gd name="connsiteX12-601" fmla="*/ 2156833 w 2261950"/>
                  <a:gd name="connsiteY12-602" fmla="*/ 639719 h 2237156"/>
                  <a:gd name="connsiteX13-603" fmla="*/ 2113701 w 2261950"/>
                  <a:gd name="connsiteY13-604" fmla="*/ 786368 h 2237156"/>
                  <a:gd name="connsiteX14-605" fmla="*/ 2225844 w 2261950"/>
                  <a:gd name="connsiteY14-606" fmla="*/ 846753 h 2237156"/>
                  <a:gd name="connsiteX15-607" fmla="*/ 2243097 w 2261950"/>
                  <a:gd name="connsiteY15-608" fmla="*/ 1200436 h 2237156"/>
                  <a:gd name="connsiteX16-609" fmla="*/ 1975678 w 2261950"/>
                  <a:gd name="connsiteY16-610" fmla="*/ 1390217 h 2237156"/>
                  <a:gd name="connsiteX17-611" fmla="*/ 2087822 w 2261950"/>
                  <a:gd name="connsiteY17-612" fmla="*/ 1536867 h 2237156"/>
                  <a:gd name="connsiteX18-613" fmla="*/ 2096448 w 2261950"/>
                  <a:gd name="connsiteY18-614" fmla="*/ 1812912 h 2237156"/>
                  <a:gd name="connsiteX19-615" fmla="*/ 1906667 w 2261950"/>
                  <a:gd name="connsiteY19-616" fmla="*/ 1942308 h 2237156"/>
                  <a:gd name="connsiteX20-617" fmla="*/ 1760017 w 2261950"/>
                  <a:gd name="connsiteY20-618" fmla="*/ 2183847 h 2237156"/>
                  <a:gd name="connsiteX21-619" fmla="*/ 1458093 w 2261950"/>
                  <a:gd name="connsiteY21-620" fmla="*/ 2218354 h 2237156"/>
                  <a:gd name="connsiteX22-621" fmla="*/ 1207927 w 2261950"/>
                  <a:gd name="connsiteY22-622" fmla="*/ 2002693 h 2237156"/>
                  <a:gd name="connsiteX23-623" fmla="*/ 1113037 w 2261950"/>
                  <a:gd name="connsiteY23-624" fmla="*/ 1709395 h 2237156"/>
                  <a:gd name="connsiteX24-625" fmla="*/ 1000893 w 2261950"/>
                  <a:gd name="connsiteY24-626" fmla="*/ 2140716 h 2237156"/>
                  <a:gd name="connsiteX25-627" fmla="*/ 586825 w 2261950"/>
                  <a:gd name="connsiteY25-628" fmla="*/ 2226979 h 2237156"/>
                  <a:gd name="connsiteX26-629" fmla="*/ 431550 w 2261950"/>
                  <a:gd name="connsiteY26-630" fmla="*/ 1976814 h 2237156"/>
                  <a:gd name="connsiteX27-631" fmla="*/ 138252 w 2261950"/>
                  <a:gd name="connsiteY27-632" fmla="*/ 1812912 h 2237156"/>
                  <a:gd name="connsiteX28-633" fmla="*/ 302154 w 2261950"/>
                  <a:gd name="connsiteY28-634" fmla="*/ 1355712 h 2237156"/>
                  <a:gd name="connsiteX29-635" fmla="*/ 103746 w 2261950"/>
                  <a:gd name="connsiteY29-636" fmla="*/ 1321206 h 2237156"/>
                  <a:gd name="connsiteX30-637" fmla="*/ 229 w 2261950"/>
                  <a:gd name="connsiteY30-638" fmla="*/ 1019282 h 2237156"/>
                  <a:gd name="connsiteX31-639" fmla="*/ 129625 w 2261950"/>
                  <a:gd name="connsiteY31-640" fmla="*/ 786368 h 2237156"/>
                  <a:gd name="connsiteX0-641" fmla="*/ 129625 w 2261950"/>
                  <a:gd name="connsiteY0-642" fmla="*/ 786368 h 2237156"/>
                  <a:gd name="connsiteX1-643" fmla="*/ 86493 w 2261950"/>
                  <a:gd name="connsiteY1-644" fmla="*/ 562082 h 2237156"/>
                  <a:gd name="connsiteX2-645" fmla="*/ 276274 w 2261950"/>
                  <a:gd name="connsiteY2-646" fmla="*/ 424059 h 2237156"/>
                  <a:gd name="connsiteX3-647" fmla="*/ 690342 w 2261950"/>
                  <a:gd name="connsiteY3-648" fmla="*/ 424059 h 2237156"/>
                  <a:gd name="connsiteX4-649" fmla="*/ 724848 w 2261950"/>
                  <a:gd name="connsiteY4-650" fmla="*/ 320542 h 2237156"/>
                  <a:gd name="connsiteX5-651" fmla="*/ 767980 w 2261950"/>
                  <a:gd name="connsiteY5-652" fmla="*/ 165267 h 2237156"/>
                  <a:gd name="connsiteX6-653" fmla="*/ 1026773 w 2261950"/>
                  <a:gd name="connsiteY6-654" fmla="*/ 35870 h 2237156"/>
                  <a:gd name="connsiteX7-655" fmla="*/ 1199301 w 2261950"/>
                  <a:gd name="connsiteY7-656" fmla="*/ 35870 h 2237156"/>
                  <a:gd name="connsiteX8-657" fmla="*/ 1406335 w 2261950"/>
                  <a:gd name="connsiteY8-658" fmla="*/ 9991 h 2237156"/>
                  <a:gd name="connsiteX9-659" fmla="*/ 1673754 w 2261950"/>
                  <a:gd name="connsiteY9-660" fmla="*/ 225651 h 2237156"/>
                  <a:gd name="connsiteX10-661" fmla="*/ 1699633 w 2261950"/>
                  <a:gd name="connsiteY10-662" fmla="*/ 458565 h 2237156"/>
                  <a:gd name="connsiteX11-663" fmla="*/ 1880788 w 2261950"/>
                  <a:gd name="connsiteY11-664" fmla="*/ 424059 h 2237156"/>
                  <a:gd name="connsiteX12-665" fmla="*/ 2156833 w 2261950"/>
                  <a:gd name="connsiteY12-666" fmla="*/ 639719 h 2237156"/>
                  <a:gd name="connsiteX13-667" fmla="*/ 2113701 w 2261950"/>
                  <a:gd name="connsiteY13-668" fmla="*/ 786368 h 2237156"/>
                  <a:gd name="connsiteX14-669" fmla="*/ 2225844 w 2261950"/>
                  <a:gd name="connsiteY14-670" fmla="*/ 846753 h 2237156"/>
                  <a:gd name="connsiteX15-671" fmla="*/ 2243097 w 2261950"/>
                  <a:gd name="connsiteY15-672" fmla="*/ 1200436 h 2237156"/>
                  <a:gd name="connsiteX16-673" fmla="*/ 1975678 w 2261950"/>
                  <a:gd name="connsiteY16-674" fmla="*/ 1390217 h 2237156"/>
                  <a:gd name="connsiteX17-675" fmla="*/ 2087822 w 2261950"/>
                  <a:gd name="connsiteY17-676" fmla="*/ 1536867 h 2237156"/>
                  <a:gd name="connsiteX18-677" fmla="*/ 2096448 w 2261950"/>
                  <a:gd name="connsiteY18-678" fmla="*/ 1812912 h 2237156"/>
                  <a:gd name="connsiteX19-679" fmla="*/ 1906667 w 2261950"/>
                  <a:gd name="connsiteY19-680" fmla="*/ 1942308 h 2237156"/>
                  <a:gd name="connsiteX20-681" fmla="*/ 1760017 w 2261950"/>
                  <a:gd name="connsiteY20-682" fmla="*/ 2183847 h 2237156"/>
                  <a:gd name="connsiteX21-683" fmla="*/ 1458093 w 2261950"/>
                  <a:gd name="connsiteY21-684" fmla="*/ 2218354 h 2237156"/>
                  <a:gd name="connsiteX22-685" fmla="*/ 1207927 w 2261950"/>
                  <a:gd name="connsiteY22-686" fmla="*/ 2002693 h 2237156"/>
                  <a:gd name="connsiteX23-687" fmla="*/ 1113037 w 2261950"/>
                  <a:gd name="connsiteY23-688" fmla="*/ 1709395 h 2237156"/>
                  <a:gd name="connsiteX24-689" fmla="*/ 1000893 w 2261950"/>
                  <a:gd name="connsiteY24-690" fmla="*/ 2140716 h 2237156"/>
                  <a:gd name="connsiteX25-691" fmla="*/ 586825 w 2261950"/>
                  <a:gd name="connsiteY25-692" fmla="*/ 2226979 h 2237156"/>
                  <a:gd name="connsiteX26-693" fmla="*/ 431550 w 2261950"/>
                  <a:gd name="connsiteY26-694" fmla="*/ 1976814 h 2237156"/>
                  <a:gd name="connsiteX27-695" fmla="*/ 138252 w 2261950"/>
                  <a:gd name="connsiteY27-696" fmla="*/ 1812912 h 2237156"/>
                  <a:gd name="connsiteX28-697" fmla="*/ 302154 w 2261950"/>
                  <a:gd name="connsiteY28-698" fmla="*/ 1355712 h 2237156"/>
                  <a:gd name="connsiteX29-699" fmla="*/ 103746 w 2261950"/>
                  <a:gd name="connsiteY29-700" fmla="*/ 1321206 h 2237156"/>
                  <a:gd name="connsiteX30-701" fmla="*/ 229 w 2261950"/>
                  <a:gd name="connsiteY30-702" fmla="*/ 1019282 h 2237156"/>
                  <a:gd name="connsiteX31-703" fmla="*/ 129625 w 2261950"/>
                  <a:gd name="connsiteY31-704" fmla="*/ 786368 h 223715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  <a:cxn ang="0">
                    <a:pos x="connsiteX18-37" y="connsiteY18-38"/>
                  </a:cxn>
                  <a:cxn ang="0">
                    <a:pos x="connsiteX19-39" y="connsiteY19-40"/>
                  </a:cxn>
                  <a:cxn ang="0">
                    <a:pos x="connsiteX20-41" y="connsiteY20-42"/>
                  </a:cxn>
                  <a:cxn ang="0">
                    <a:pos x="connsiteX21-43" y="connsiteY21-44"/>
                  </a:cxn>
                  <a:cxn ang="0">
                    <a:pos x="connsiteX22-45" y="connsiteY22-46"/>
                  </a:cxn>
                  <a:cxn ang="0">
                    <a:pos x="connsiteX23-47" y="connsiteY23-48"/>
                  </a:cxn>
                  <a:cxn ang="0">
                    <a:pos x="connsiteX24-49" y="connsiteY24-50"/>
                  </a:cxn>
                  <a:cxn ang="0">
                    <a:pos x="connsiteX25-51" y="connsiteY25-52"/>
                  </a:cxn>
                  <a:cxn ang="0">
                    <a:pos x="connsiteX26-53" y="connsiteY26-54"/>
                  </a:cxn>
                  <a:cxn ang="0">
                    <a:pos x="connsiteX27-55" y="connsiteY27-56"/>
                  </a:cxn>
                  <a:cxn ang="0">
                    <a:pos x="connsiteX28-57" y="connsiteY28-58"/>
                  </a:cxn>
                  <a:cxn ang="0">
                    <a:pos x="connsiteX29-59" y="connsiteY29-60"/>
                  </a:cxn>
                  <a:cxn ang="0">
                    <a:pos x="connsiteX30-61" y="connsiteY30-62"/>
                  </a:cxn>
                  <a:cxn ang="0">
                    <a:pos x="connsiteX31-63" y="connsiteY31-64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pic>
            <p:nvPicPr>
              <p:cNvPr id="86" name="Picture 4" descr="Free Black And White Cartoon Flowers, Download Free Black And White Cartoon  Flowers png images, Free ClipArts on Clipart Library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2" name="Group 21"/>
            <p:cNvGrpSpPr/>
            <p:nvPr/>
          </p:nvGrpSpPr>
          <p:grpSpPr>
            <a:xfrm>
              <a:off x="8817921" y="1645503"/>
              <a:ext cx="618539" cy="611760"/>
              <a:chOff x="1177540" y="481715"/>
              <a:chExt cx="2317638" cy="2247631"/>
            </a:xfrm>
          </p:grpSpPr>
          <p:sp>
            <p:nvSpPr>
              <p:cNvPr id="83" name="Freeform 101"/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-1" fmla="*/ 129700 w 2262025"/>
                  <a:gd name="connsiteY0-2" fmla="*/ 786368 h 2242639"/>
                  <a:gd name="connsiteX1-3" fmla="*/ 86568 w 2262025"/>
                  <a:gd name="connsiteY1-4" fmla="*/ 562082 h 2242639"/>
                  <a:gd name="connsiteX2-5" fmla="*/ 276349 w 2262025"/>
                  <a:gd name="connsiteY2-6" fmla="*/ 424059 h 2242639"/>
                  <a:gd name="connsiteX3-7" fmla="*/ 690417 w 2262025"/>
                  <a:gd name="connsiteY3-8" fmla="*/ 424059 h 2242639"/>
                  <a:gd name="connsiteX4-9" fmla="*/ 724923 w 2262025"/>
                  <a:gd name="connsiteY4-10" fmla="*/ 320542 h 2242639"/>
                  <a:gd name="connsiteX5-11" fmla="*/ 768055 w 2262025"/>
                  <a:gd name="connsiteY5-12" fmla="*/ 165267 h 2242639"/>
                  <a:gd name="connsiteX6-13" fmla="*/ 1026848 w 2262025"/>
                  <a:gd name="connsiteY6-14" fmla="*/ 35870 h 2242639"/>
                  <a:gd name="connsiteX7-15" fmla="*/ 1199376 w 2262025"/>
                  <a:gd name="connsiteY7-16" fmla="*/ 35870 h 2242639"/>
                  <a:gd name="connsiteX8-17" fmla="*/ 1406410 w 2262025"/>
                  <a:gd name="connsiteY8-18" fmla="*/ 9991 h 2242639"/>
                  <a:gd name="connsiteX9-19" fmla="*/ 1673829 w 2262025"/>
                  <a:gd name="connsiteY9-20" fmla="*/ 225651 h 2242639"/>
                  <a:gd name="connsiteX10-21" fmla="*/ 1699708 w 2262025"/>
                  <a:gd name="connsiteY10-22" fmla="*/ 458565 h 2242639"/>
                  <a:gd name="connsiteX11-23" fmla="*/ 1880863 w 2262025"/>
                  <a:gd name="connsiteY11-24" fmla="*/ 424059 h 2242639"/>
                  <a:gd name="connsiteX12-25" fmla="*/ 2156908 w 2262025"/>
                  <a:gd name="connsiteY12-26" fmla="*/ 639719 h 2242639"/>
                  <a:gd name="connsiteX13-27" fmla="*/ 2113776 w 2262025"/>
                  <a:gd name="connsiteY13-28" fmla="*/ 786368 h 2242639"/>
                  <a:gd name="connsiteX14-29" fmla="*/ 2225919 w 2262025"/>
                  <a:gd name="connsiteY14-30" fmla="*/ 846753 h 2242639"/>
                  <a:gd name="connsiteX15-31" fmla="*/ 2243172 w 2262025"/>
                  <a:gd name="connsiteY15-32" fmla="*/ 1200436 h 2242639"/>
                  <a:gd name="connsiteX16-33" fmla="*/ 1975753 w 2262025"/>
                  <a:gd name="connsiteY16-34" fmla="*/ 1390217 h 2242639"/>
                  <a:gd name="connsiteX17-35" fmla="*/ 2087897 w 2262025"/>
                  <a:gd name="connsiteY17-36" fmla="*/ 1536867 h 2242639"/>
                  <a:gd name="connsiteX18-37" fmla="*/ 2096523 w 2262025"/>
                  <a:gd name="connsiteY18-38" fmla="*/ 1812912 h 2242639"/>
                  <a:gd name="connsiteX19-39" fmla="*/ 1906742 w 2262025"/>
                  <a:gd name="connsiteY19-40" fmla="*/ 1942308 h 2242639"/>
                  <a:gd name="connsiteX20-41" fmla="*/ 1785972 w 2262025"/>
                  <a:gd name="connsiteY20-42" fmla="*/ 2192474 h 2242639"/>
                  <a:gd name="connsiteX21-43" fmla="*/ 1501300 w 2262025"/>
                  <a:gd name="connsiteY21-44" fmla="*/ 2226980 h 2242639"/>
                  <a:gd name="connsiteX22-45" fmla="*/ 1208002 w 2262025"/>
                  <a:gd name="connsiteY22-46" fmla="*/ 2002693 h 2242639"/>
                  <a:gd name="connsiteX23-47" fmla="*/ 1113112 w 2262025"/>
                  <a:gd name="connsiteY23-48" fmla="*/ 1709395 h 2242639"/>
                  <a:gd name="connsiteX24-49" fmla="*/ 1000968 w 2262025"/>
                  <a:gd name="connsiteY24-50" fmla="*/ 2140716 h 2242639"/>
                  <a:gd name="connsiteX25-51" fmla="*/ 526515 w 2262025"/>
                  <a:gd name="connsiteY25-52" fmla="*/ 2132089 h 2242639"/>
                  <a:gd name="connsiteX26-53" fmla="*/ 466131 w 2262025"/>
                  <a:gd name="connsiteY26-54" fmla="*/ 1959561 h 2242639"/>
                  <a:gd name="connsiteX27-55" fmla="*/ 138327 w 2262025"/>
                  <a:gd name="connsiteY27-56" fmla="*/ 1812912 h 2242639"/>
                  <a:gd name="connsiteX28-57" fmla="*/ 302229 w 2262025"/>
                  <a:gd name="connsiteY28-58" fmla="*/ 1355712 h 2242639"/>
                  <a:gd name="connsiteX29-59" fmla="*/ 155580 w 2262025"/>
                  <a:gd name="connsiteY29-60" fmla="*/ 1321206 h 2242639"/>
                  <a:gd name="connsiteX30-61" fmla="*/ 304 w 2262025"/>
                  <a:gd name="connsiteY30-62" fmla="*/ 1019282 h 2242639"/>
                  <a:gd name="connsiteX31-63" fmla="*/ 129700 w 2262025"/>
                  <a:gd name="connsiteY31-64" fmla="*/ 786368 h 2242639"/>
                  <a:gd name="connsiteX0-65" fmla="*/ 129700 w 2262025"/>
                  <a:gd name="connsiteY0-66" fmla="*/ 786368 h 2236200"/>
                  <a:gd name="connsiteX1-67" fmla="*/ 86568 w 2262025"/>
                  <a:gd name="connsiteY1-68" fmla="*/ 562082 h 2236200"/>
                  <a:gd name="connsiteX2-69" fmla="*/ 276349 w 2262025"/>
                  <a:gd name="connsiteY2-70" fmla="*/ 424059 h 2236200"/>
                  <a:gd name="connsiteX3-71" fmla="*/ 690417 w 2262025"/>
                  <a:gd name="connsiteY3-72" fmla="*/ 424059 h 2236200"/>
                  <a:gd name="connsiteX4-73" fmla="*/ 724923 w 2262025"/>
                  <a:gd name="connsiteY4-74" fmla="*/ 320542 h 2236200"/>
                  <a:gd name="connsiteX5-75" fmla="*/ 768055 w 2262025"/>
                  <a:gd name="connsiteY5-76" fmla="*/ 165267 h 2236200"/>
                  <a:gd name="connsiteX6-77" fmla="*/ 1026848 w 2262025"/>
                  <a:gd name="connsiteY6-78" fmla="*/ 35870 h 2236200"/>
                  <a:gd name="connsiteX7-79" fmla="*/ 1199376 w 2262025"/>
                  <a:gd name="connsiteY7-80" fmla="*/ 35870 h 2236200"/>
                  <a:gd name="connsiteX8-81" fmla="*/ 1406410 w 2262025"/>
                  <a:gd name="connsiteY8-82" fmla="*/ 9991 h 2236200"/>
                  <a:gd name="connsiteX9-83" fmla="*/ 1673829 w 2262025"/>
                  <a:gd name="connsiteY9-84" fmla="*/ 225651 h 2236200"/>
                  <a:gd name="connsiteX10-85" fmla="*/ 1699708 w 2262025"/>
                  <a:gd name="connsiteY10-86" fmla="*/ 458565 h 2236200"/>
                  <a:gd name="connsiteX11-87" fmla="*/ 1880863 w 2262025"/>
                  <a:gd name="connsiteY11-88" fmla="*/ 424059 h 2236200"/>
                  <a:gd name="connsiteX12-89" fmla="*/ 2156908 w 2262025"/>
                  <a:gd name="connsiteY12-90" fmla="*/ 639719 h 2236200"/>
                  <a:gd name="connsiteX13-91" fmla="*/ 2113776 w 2262025"/>
                  <a:gd name="connsiteY13-92" fmla="*/ 786368 h 2236200"/>
                  <a:gd name="connsiteX14-93" fmla="*/ 2225919 w 2262025"/>
                  <a:gd name="connsiteY14-94" fmla="*/ 846753 h 2236200"/>
                  <a:gd name="connsiteX15-95" fmla="*/ 2243172 w 2262025"/>
                  <a:gd name="connsiteY15-96" fmla="*/ 1200436 h 2236200"/>
                  <a:gd name="connsiteX16-97" fmla="*/ 1975753 w 2262025"/>
                  <a:gd name="connsiteY16-98" fmla="*/ 1390217 h 2236200"/>
                  <a:gd name="connsiteX17-99" fmla="*/ 2087897 w 2262025"/>
                  <a:gd name="connsiteY17-100" fmla="*/ 1536867 h 2236200"/>
                  <a:gd name="connsiteX18-101" fmla="*/ 2096523 w 2262025"/>
                  <a:gd name="connsiteY18-102" fmla="*/ 1812912 h 2236200"/>
                  <a:gd name="connsiteX19-103" fmla="*/ 1906742 w 2262025"/>
                  <a:gd name="connsiteY19-104" fmla="*/ 1942308 h 2236200"/>
                  <a:gd name="connsiteX20-105" fmla="*/ 1785972 w 2262025"/>
                  <a:gd name="connsiteY20-106" fmla="*/ 2192474 h 2236200"/>
                  <a:gd name="connsiteX21-107" fmla="*/ 1458168 w 2262025"/>
                  <a:gd name="connsiteY21-108" fmla="*/ 2218354 h 2236200"/>
                  <a:gd name="connsiteX22-109" fmla="*/ 1208002 w 2262025"/>
                  <a:gd name="connsiteY22-110" fmla="*/ 2002693 h 2236200"/>
                  <a:gd name="connsiteX23-111" fmla="*/ 1113112 w 2262025"/>
                  <a:gd name="connsiteY23-112" fmla="*/ 1709395 h 2236200"/>
                  <a:gd name="connsiteX24-113" fmla="*/ 1000968 w 2262025"/>
                  <a:gd name="connsiteY24-114" fmla="*/ 2140716 h 2236200"/>
                  <a:gd name="connsiteX25-115" fmla="*/ 526515 w 2262025"/>
                  <a:gd name="connsiteY25-116" fmla="*/ 2132089 h 2236200"/>
                  <a:gd name="connsiteX26-117" fmla="*/ 466131 w 2262025"/>
                  <a:gd name="connsiteY26-118" fmla="*/ 1959561 h 2236200"/>
                  <a:gd name="connsiteX27-119" fmla="*/ 138327 w 2262025"/>
                  <a:gd name="connsiteY27-120" fmla="*/ 1812912 h 2236200"/>
                  <a:gd name="connsiteX28-121" fmla="*/ 302229 w 2262025"/>
                  <a:gd name="connsiteY28-122" fmla="*/ 1355712 h 2236200"/>
                  <a:gd name="connsiteX29-123" fmla="*/ 155580 w 2262025"/>
                  <a:gd name="connsiteY29-124" fmla="*/ 1321206 h 2236200"/>
                  <a:gd name="connsiteX30-125" fmla="*/ 304 w 2262025"/>
                  <a:gd name="connsiteY30-126" fmla="*/ 1019282 h 2236200"/>
                  <a:gd name="connsiteX31-127" fmla="*/ 129700 w 2262025"/>
                  <a:gd name="connsiteY31-128" fmla="*/ 786368 h 2236200"/>
                  <a:gd name="connsiteX0-129" fmla="*/ 129700 w 2262025"/>
                  <a:gd name="connsiteY0-130" fmla="*/ 786368 h 2233050"/>
                  <a:gd name="connsiteX1-131" fmla="*/ 86568 w 2262025"/>
                  <a:gd name="connsiteY1-132" fmla="*/ 562082 h 2233050"/>
                  <a:gd name="connsiteX2-133" fmla="*/ 276349 w 2262025"/>
                  <a:gd name="connsiteY2-134" fmla="*/ 424059 h 2233050"/>
                  <a:gd name="connsiteX3-135" fmla="*/ 690417 w 2262025"/>
                  <a:gd name="connsiteY3-136" fmla="*/ 424059 h 2233050"/>
                  <a:gd name="connsiteX4-137" fmla="*/ 724923 w 2262025"/>
                  <a:gd name="connsiteY4-138" fmla="*/ 320542 h 2233050"/>
                  <a:gd name="connsiteX5-139" fmla="*/ 768055 w 2262025"/>
                  <a:gd name="connsiteY5-140" fmla="*/ 165267 h 2233050"/>
                  <a:gd name="connsiteX6-141" fmla="*/ 1026848 w 2262025"/>
                  <a:gd name="connsiteY6-142" fmla="*/ 35870 h 2233050"/>
                  <a:gd name="connsiteX7-143" fmla="*/ 1199376 w 2262025"/>
                  <a:gd name="connsiteY7-144" fmla="*/ 35870 h 2233050"/>
                  <a:gd name="connsiteX8-145" fmla="*/ 1406410 w 2262025"/>
                  <a:gd name="connsiteY8-146" fmla="*/ 9991 h 2233050"/>
                  <a:gd name="connsiteX9-147" fmla="*/ 1673829 w 2262025"/>
                  <a:gd name="connsiteY9-148" fmla="*/ 225651 h 2233050"/>
                  <a:gd name="connsiteX10-149" fmla="*/ 1699708 w 2262025"/>
                  <a:gd name="connsiteY10-150" fmla="*/ 458565 h 2233050"/>
                  <a:gd name="connsiteX11-151" fmla="*/ 1880863 w 2262025"/>
                  <a:gd name="connsiteY11-152" fmla="*/ 424059 h 2233050"/>
                  <a:gd name="connsiteX12-153" fmla="*/ 2156908 w 2262025"/>
                  <a:gd name="connsiteY12-154" fmla="*/ 639719 h 2233050"/>
                  <a:gd name="connsiteX13-155" fmla="*/ 2113776 w 2262025"/>
                  <a:gd name="connsiteY13-156" fmla="*/ 786368 h 2233050"/>
                  <a:gd name="connsiteX14-157" fmla="*/ 2225919 w 2262025"/>
                  <a:gd name="connsiteY14-158" fmla="*/ 846753 h 2233050"/>
                  <a:gd name="connsiteX15-159" fmla="*/ 2243172 w 2262025"/>
                  <a:gd name="connsiteY15-160" fmla="*/ 1200436 h 2233050"/>
                  <a:gd name="connsiteX16-161" fmla="*/ 1975753 w 2262025"/>
                  <a:gd name="connsiteY16-162" fmla="*/ 1390217 h 2233050"/>
                  <a:gd name="connsiteX17-163" fmla="*/ 2087897 w 2262025"/>
                  <a:gd name="connsiteY17-164" fmla="*/ 1536867 h 2233050"/>
                  <a:gd name="connsiteX18-165" fmla="*/ 2096523 w 2262025"/>
                  <a:gd name="connsiteY18-166" fmla="*/ 1812912 h 2233050"/>
                  <a:gd name="connsiteX19-167" fmla="*/ 1906742 w 2262025"/>
                  <a:gd name="connsiteY19-168" fmla="*/ 1942308 h 2233050"/>
                  <a:gd name="connsiteX20-169" fmla="*/ 1760092 w 2262025"/>
                  <a:gd name="connsiteY20-170" fmla="*/ 2183847 h 2233050"/>
                  <a:gd name="connsiteX21-171" fmla="*/ 1458168 w 2262025"/>
                  <a:gd name="connsiteY21-172" fmla="*/ 2218354 h 2233050"/>
                  <a:gd name="connsiteX22-173" fmla="*/ 1208002 w 2262025"/>
                  <a:gd name="connsiteY22-174" fmla="*/ 2002693 h 2233050"/>
                  <a:gd name="connsiteX23-175" fmla="*/ 1113112 w 2262025"/>
                  <a:gd name="connsiteY23-176" fmla="*/ 1709395 h 2233050"/>
                  <a:gd name="connsiteX24-177" fmla="*/ 1000968 w 2262025"/>
                  <a:gd name="connsiteY24-178" fmla="*/ 2140716 h 2233050"/>
                  <a:gd name="connsiteX25-179" fmla="*/ 526515 w 2262025"/>
                  <a:gd name="connsiteY25-180" fmla="*/ 2132089 h 2233050"/>
                  <a:gd name="connsiteX26-181" fmla="*/ 466131 w 2262025"/>
                  <a:gd name="connsiteY26-182" fmla="*/ 1959561 h 2233050"/>
                  <a:gd name="connsiteX27-183" fmla="*/ 138327 w 2262025"/>
                  <a:gd name="connsiteY27-184" fmla="*/ 1812912 h 2233050"/>
                  <a:gd name="connsiteX28-185" fmla="*/ 302229 w 2262025"/>
                  <a:gd name="connsiteY28-186" fmla="*/ 1355712 h 2233050"/>
                  <a:gd name="connsiteX29-187" fmla="*/ 155580 w 2262025"/>
                  <a:gd name="connsiteY29-188" fmla="*/ 1321206 h 2233050"/>
                  <a:gd name="connsiteX30-189" fmla="*/ 304 w 2262025"/>
                  <a:gd name="connsiteY30-190" fmla="*/ 1019282 h 2233050"/>
                  <a:gd name="connsiteX31-191" fmla="*/ 129700 w 2262025"/>
                  <a:gd name="connsiteY31-192" fmla="*/ 786368 h 2233050"/>
                  <a:gd name="connsiteX0-193" fmla="*/ 129700 w 2262025"/>
                  <a:gd name="connsiteY0-194" fmla="*/ 786368 h 2238369"/>
                  <a:gd name="connsiteX1-195" fmla="*/ 86568 w 2262025"/>
                  <a:gd name="connsiteY1-196" fmla="*/ 562082 h 2238369"/>
                  <a:gd name="connsiteX2-197" fmla="*/ 276349 w 2262025"/>
                  <a:gd name="connsiteY2-198" fmla="*/ 424059 h 2238369"/>
                  <a:gd name="connsiteX3-199" fmla="*/ 690417 w 2262025"/>
                  <a:gd name="connsiteY3-200" fmla="*/ 424059 h 2238369"/>
                  <a:gd name="connsiteX4-201" fmla="*/ 724923 w 2262025"/>
                  <a:gd name="connsiteY4-202" fmla="*/ 320542 h 2238369"/>
                  <a:gd name="connsiteX5-203" fmla="*/ 768055 w 2262025"/>
                  <a:gd name="connsiteY5-204" fmla="*/ 165267 h 2238369"/>
                  <a:gd name="connsiteX6-205" fmla="*/ 1026848 w 2262025"/>
                  <a:gd name="connsiteY6-206" fmla="*/ 35870 h 2238369"/>
                  <a:gd name="connsiteX7-207" fmla="*/ 1199376 w 2262025"/>
                  <a:gd name="connsiteY7-208" fmla="*/ 35870 h 2238369"/>
                  <a:gd name="connsiteX8-209" fmla="*/ 1406410 w 2262025"/>
                  <a:gd name="connsiteY8-210" fmla="*/ 9991 h 2238369"/>
                  <a:gd name="connsiteX9-211" fmla="*/ 1673829 w 2262025"/>
                  <a:gd name="connsiteY9-212" fmla="*/ 225651 h 2238369"/>
                  <a:gd name="connsiteX10-213" fmla="*/ 1699708 w 2262025"/>
                  <a:gd name="connsiteY10-214" fmla="*/ 458565 h 2238369"/>
                  <a:gd name="connsiteX11-215" fmla="*/ 1880863 w 2262025"/>
                  <a:gd name="connsiteY11-216" fmla="*/ 424059 h 2238369"/>
                  <a:gd name="connsiteX12-217" fmla="*/ 2156908 w 2262025"/>
                  <a:gd name="connsiteY12-218" fmla="*/ 639719 h 2238369"/>
                  <a:gd name="connsiteX13-219" fmla="*/ 2113776 w 2262025"/>
                  <a:gd name="connsiteY13-220" fmla="*/ 786368 h 2238369"/>
                  <a:gd name="connsiteX14-221" fmla="*/ 2225919 w 2262025"/>
                  <a:gd name="connsiteY14-222" fmla="*/ 846753 h 2238369"/>
                  <a:gd name="connsiteX15-223" fmla="*/ 2243172 w 2262025"/>
                  <a:gd name="connsiteY15-224" fmla="*/ 1200436 h 2238369"/>
                  <a:gd name="connsiteX16-225" fmla="*/ 1975753 w 2262025"/>
                  <a:gd name="connsiteY16-226" fmla="*/ 1390217 h 2238369"/>
                  <a:gd name="connsiteX17-227" fmla="*/ 2087897 w 2262025"/>
                  <a:gd name="connsiteY17-228" fmla="*/ 1536867 h 2238369"/>
                  <a:gd name="connsiteX18-229" fmla="*/ 2096523 w 2262025"/>
                  <a:gd name="connsiteY18-230" fmla="*/ 1812912 h 2238369"/>
                  <a:gd name="connsiteX19-231" fmla="*/ 1906742 w 2262025"/>
                  <a:gd name="connsiteY19-232" fmla="*/ 1942308 h 2238369"/>
                  <a:gd name="connsiteX20-233" fmla="*/ 1760092 w 2262025"/>
                  <a:gd name="connsiteY20-234" fmla="*/ 2183847 h 2238369"/>
                  <a:gd name="connsiteX21-235" fmla="*/ 1458168 w 2262025"/>
                  <a:gd name="connsiteY21-236" fmla="*/ 2218354 h 2238369"/>
                  <a:gd name="connsiteX22-237" fmla="*/ 1208002 w 2262025"/>
                  <a:gd name="connsiteY22-238" fmla="*/ 2002693 h 2238369"/>
                  <a:gd name="connsiteX23-239" fmla="*/ 1113112 w 2262025"/>
                  <a:gd name="connsiteY23-240" fmla="*/ 1709395 h 2238369"/>
                  <a:gd name="connsiteX24-241" fmla="*/ 1000968 w 2262025"/>
                  <a:gd name="connsiteY24-242" fmla="*/ 2140716 h 2238369"/>
                  <a:gd name="connsiteX25-243" fmla="*/ 586900 w 2262025"/>
                  <a:gd name="connsiteY25-244" fmla="*/ 2226979 h 2238369"/>
                  <a:gd name="connsiteX26-245" fmla="*/ 466131 w 2262025"/>
                  <a:gd name="connsiteY26-246" fmla="*/ 1959561 h 2238369"/>
                  <a:gd name="connsiteX27-247" fmla="*/ 138327 w 2262025"/>
                  <a:gd name="connsiteY27-248" fmla="*/ 1812912 h 2238369"/>
                  <a:gd name="connsiteX28-249" fmla="*/ 302229 w 2262025"/>
                  <a:gd name="connsiteY28-250" fmla="*/ 1355712 h 2238369"/>
                  <a:gd name="connsiteX29-251" fmla="*/ 155580 w 2262025"/>
                  <a:gd name="connsiteY29-252" fmla="*/ 1321206 h 2238369"/>
                  <a:gd name="connsiteX30-253" fmla="*/ 304 w 2262025"/>
                  <a:gd name="connsiteY30-254" fmla="*/ 1019282 h 2238369"/>
                  <a:gd name="connsiteX31-255" fmla="*/ 129700 w 2262025"/>
                  <a:gd name="connsiteY31-256" fmla="*/ 786368 h 2238369"/>
                  <a:gd name="connsiteX0-257" fmla="*/ 129700 w 2262025"/>
                  <a:gd name="connsiteY0-258" fmla="*/ 786368 h 2234757"/>
                  <a:gd name="connsiteX1-259" fmla="*/ 86568 w 2262025"/>
                  <a:gd name="connsiteY1-260" fmla="*/ 562082 h 2234757"/>
                  <a:gd name="connsiteX2-261" fmla="*/ 276349 w 2262025"/>
                  <a:gd name="connsiteY2-262" fmla="*/ 424059 h 2234757"/>
                  <a:gd name="connsiteX3-263" fmla="*/ 690417 w 2262025"/>
                  <a:gd name="connsiteY3-264" fmla="*/ 424059 h 2234757"/>
                  <a:gd name="connsiteX4-265" fmla="*/ 724923 w 2262025"/>
                  <a:gd name="connsiteY4-266" fmla="*/ 320542 h 2234757"/>
                  <a:gd name="connsiteX5-267" fmla="*/ 768055 w 2262025"/>
                  <a:gd name="connsiteY5-268" fmla="*/ 165267 h 2234757"/>
                  <a:gd name="connsiteX6-269" fmla="*/ 1026848 w 2262025"/>
                  <a:gd name="connsiteY6-270" fmla="*/ 35870 h 2234757"/>
                  <a:gd name="connsiteX7-271" fmla="*/ 1199376 w 2262025"/>
                  <a:gd name="connsiteY7-272" fmla="*/ 35870 h 2234757"/>
                  <a:gd name="connsiteX8-273" fmla="*/ 1406410 w 2262025"/>
                  <a:gd name="connsiteY8-274" fmla="*/ 9991 h 2234757"/>
                  <a:gd name="connsiteX9-275" fmla="*/ 1673829 w 2262025"/>
                  <a:gd name="connsiteY9-276" fmla="*/ 225651 h 2234757"/>
                  <a:gd name="connsiteX10-277" fmla="*/ 1699708 w 2262025"/>
                  <a:gd name="connsiteY10-278" fmla="*/ 458565 h 2234757"/>
                  <a:gd name="connsiteX11-279" fmla="*/ 1880863 w 2262025"/>
                  <a:gd name="connsiteY11-280" fmla="*/ 424059 h 2234757"/>
                  <a:gd name="connsiteX12-281" fmla="*/ 2156908 w 2262025"/>
                  <a:gd name="connsiteY12-282" fmla="*/ 639719 h 2234757"/>
                  <a:gd name="connsiteX13-283" fmla="*/ 2113776 w 2262025"/>
                  <a:gd name="connsiteY13-284" fmla="*/ 786368 h 2234757"/>
                  <a:gd name="connsiteX14-285" fmla="*/ 2225919 w 2262025"/>
                  <a:gd name="connsiteY14-286" fmla="*/ 846753 h 2234757"/>
                  <a:gd name="connsiteX15-287" fmla="*/ 2243172 w 2262025"/>
                  <a:gd name="connsiteY15-288" fmla="*/ 1200436 h 2234757"/>
                  <a:gd name="connsiteX16-289" fmla="*/ 1975753 w 2262025"/>
                  <a:gd name="connsiteY16-290" fmla="*/ 1390217 h 2234757"/>
                  <a:gd name="connsiteX17-291" fmla="*/ 2087897 w 2262025"/>
                  <a:gd name="connsiteY17-292" fmla="*/ 1536867 h 2234757"/>
                  <a:gd name="connsiteX18-293" fmla="*/ 2096523 w 2262025"/>
                  <a:gd name="connsiteY18-294" fmla="*/ 1812912 h 2234757"/>
                  <a:gd name="connsiteX19-295" fmla="*/ 1906742 w 2262025"/>
                  <a:gd name="connsiteY19-296" fmla="*/ 1942308 h 2234757"/>
                  <a:gd name="connsiteX20-297" fmla="*/ 1760092 w 2262025"/>
                  <a:gd name="connsiteY20-298" fmla="*/ 2183847 h 2234757"/>
                  <a:gd name="connsiteX21-299" fmla="*/ 1458168 w 2262025"/>
                  <a:gd name="connsiteY21-300" fmla="*/ 2218354 h 2234757"/>
                  <a:gd name="connsiteX22-301" fmla="*/ 1208002 w 2262025"/>
                  <a:gd name="connsiteY22-302" fmla="*/ 2002693 h 2234757"/>
                  <a:gd name="connsiteX23-303" fmla="*/ 1113112 w 2262025"/>
                  <a:gd name="connsiteY23-304" fmla="*/ 1709395 h 2234757"/>
                  <a:gd name="connsiteX24-305" fmla="*/ 1000968 w 2262025"/>
                  <a:gd name="connsiteY24-306" fmla="*/ 2140716 h 2234757"/>
                  <a:gd name="connsiteX25-307" fmla="*/ 586900 w 2262025"/>
                  <a:gd name="connsiteY25-308" fmla="*/ 2226979 h 2234757"/>
                  <a:gd name="connsiteX26-309" fmla="*/ 466131 w 2262025"/>
                  <a:gd name="connsiteY26-310" fmla="*/ 1959561 h 2234757"/>
                  <a:gd name="connsiteX27-311" fmla="*/ 138327 w 2262025"/>
                  <a:gd name="connsiteY27-312" fmla="*/ 1812912 h 2234757"/>
                  <a:gd name="connsiteX28-313" fmla="*/ 302229 w 2262025"/>
                  <a:gd name="connsiteY28-314" fmla="*/ 1355712 h 2234757"/>
                  <a:gd name="connsiteX29-315" fmla="*/ 155580 w 2262025"/>
                  <a:gd name="connsiteY29-316" fmla="*/ 1321206 h 2234757"/>
                  <a:gd name="connsiteX30-317" fmla="*/ 304 w 2262025"/>
                  <a:gd name="connsiteY30-318" fmla="*/ 1019282 h 2234757"/>
                  <a:gd name="connsiteX31-319" fmla="*/ 129700 w 2262025"/>
                  <a:gd name="connsiteY31-320" fmla="*/ 786368 h 2234757"/>
                  <a:gd name="connsiteX0-321" fmla="*/ 129700 w 2262025"/>
                  <a:gd name="connsiteY0-322" fmla="*/ 786368 h 2237156"/>
                  <a:gd name="connsiteX1-323" fmla="*/ 86568 w 2262025"/>
                  <a:gd name="connsiteY1-324" fmla="*/ 562082 h 2237156"/>
                  <a:gd name="connsiteX2-325" fmla="*/ 276349 w 2262025"/>
                  <a:gd name="connsiteY2-326" fmla="*/ 424059 h 2237156"/>
                  <a:gd name="connsiteX3-327" fmla="*/ 690417 w 2262025"/>
                  <a:gd name="connsiteY3-328" fmla="*/ 424059 h 2237156"/>
                  <a:gd name="connsiteX4-329" fmla="*/ 724923 w 2262025"/>
                  <a:gd name="connsiteY4-330" fmla="*/ 320542 h 2237156"/>
                  <a:gd name="connsiteX5-331" fmla="*/ 768055 w 2262025"/>
                  <a:gd name="connsiteY5-332" fmla="*/ 165267 h 2237156"/>
                  <a:gd name="connsiteX6-333" fmla="*/ 1026848 w 2262025"/>
                  <a:gd name="connsiteY6-334" fmla="*/ 35870 h 2237156"/>
                  <a:gd name="connsiteX7-335" fmla="*/ 1199376 w 2262025"/>
                  <a:gd name="connsiteY7-336" fmla="*/ 35870 h 2237156"/>
                  <a:gd name="connsiteX8-337" fmla="*/ 1406410 w 2262025"/>
                  <a:gd name="connsiteY8-338" fmla="*/ 9991 h 2237156"/>
                  <a:gd name="connsiteX9-339" fmla="*/ 1673829 w 2262025"/>
                  <a:gd name="connsiteY9-340" fmla="*/ 225651 h 2237156"/>
                  <a:gd name="connsiteX10-341" fmla="*/ 1699708 w 2262025"/>
                  <a:gd name="connsiteY10-342" fmla="*/ 458565 h 2237156"/>
                  <a:gd name="connsiteX11-343" fmla="*/ 1880863 w 2262025"/>
                  <a:gd name="connsiteY11-344" fmla="*/ 424059 h 2237156"/>
                  <a:gd name="connsiteX12-345" fmla="*/ 2156908 w 2262025"/>
                  <a:gd name="connsiteY12-346" fmla="*/ 639719 h 2237156"/>
                  <a:gd name="connsiteX13-347" fmla="*/ 2113776 w 2262025"/>
                  <a:gd name="connsiteY13-348" fmla="*/ 786368 h 2237156"/>
                  <a:gd name="connsiteX14-349" fmla="*/ 2225919 w 2262025"/>
                  <a:gd name="connsiteY14-350" fmla="*/ 846753 h 2237156"/>
                  <a:gd name="connsiteX15-351" fmla="*/ 2243172 w 2262025"/>
                  <a:gd name="connsiteY15-352" fmla="*/ 1200436 h 2237156"/>
                  <a:gd name="connsiteX16-353" fmla="*/ 1975753 w 2262025"/>
                  <a:gd name="connsiteY16-354" fmla="*/ 1390217 h 2237156"/>
                  <a:gd name="connsiteX17-355" fmla="*/ 2087897 w 2262025"/>
                  <a:gd name="connsiteY17-356" fmla="*/ 1536867 h 2237156"/>
                  <a:gd name="connsiteX18-357" fmla="*/ 2096523 w 2262025"/>
                  <a:gd name="connsiteY18-358" fmla="*/ 1812912 h 2237156"/>
                  <a:gd name="connsiteX19-359" fmla="*/ 1906742 w 2262025"/>
                  <a:gd name="connsiteY19-360" fmla="*/ 1942308 h 2237156"/>
                  <a:gd name="connsiteX20-361" fmla="*/ 1760092 w 2262025"/>
                  <a:gd name="connsiteY20-362" fmla="*/ 2183847 h 2237156"/>
                  <a:gd name="connsiteX21-363" fmla="*/ 1458168 w 2262025"/>
                  <a:gd name="connsiteY21-364" fmla="*/ 2218354 h 2237156"/>
                  <a:gd name="connsiteX22-365" fmla="*/ 1208002 w 2262025"/>
                  <a:gd name="connsiteY22-366" fmla="*/ 2002693 h 2237156"/>
                  <a:gd name="connsiteX23-367" fmla="*/ 1113112 w 2262025"/>
                  <a:gd name="connsiteY23-368" fmla="*/ 1709395 h 2237156"/>
                  <a:gd name="connsiteX24-369" fmla="*/ 1000968 w 2262025"/>
                  <a:gd name="connsiteY24-370" fmla="*/ 2140716 h 2237156"/>
                  <a:gd name="connsiteX25-371" fmla="*/ 586900 w 2262025"/>
                  <a:gd name="connsiteY25-372" fmla="*/ 2226979 h 2237156"/>
                  <a:gd name="connsiteX26-373" fmla="*/ 431625 w 2262025"/>
                  <a:gd name="connsiteY26-374" fmla="*/ 1976814 h 2237156"/>
                  <a:gd name="connsiteX27-375" fmla="*/ 138327 w 2262025"/>
                  <a:gd name="connsiteY27-376" fmla="*/ 1812912 h 2237156"/>
                  <a:gd name="connsiteX28-377" fmla="*/ 302229 w 2262025"/>
                  <a:gd name="connsiteY28-378" fmla="*/ 1355712 h 2237156"/>
                  <a:gd name="connsiteX29-379" fmla="*/ 155580 w 2262025"/>
                  <a:gd name="connsiteY29-380" fmla="*/ 1321206 h 2237156"/>
                  <a:gd name="connsiteX30-381" fmla="*/ 304 w 2262025"/>
                  <a:gd name="connsiteY30-382" fmla="*/ 1019282 h 2237156"/>
                  <a:gd name="connsiteX31-383" fmla="*/ 129700 w 2262025"/>
                  <a:gd name="connsiteY31-384" fmla="*/ 786368 h 2237156"/>
                  <a:gd name="connsiteX0-385" fmla="*/ 129700 w 2262025"/>
                  <a:gd name="connsiteY0-386" fmla="*/ 786368 h 2237156"/>
                  <a:gd name="connsiteX1-387" fmla="*/ 86568 w 2262025"/>
                  <a:gd name="connsiteY1-388" fmla="*/ 562082 h 2237156"/>
                  <a:gd name="connsiteX2-389" fmla="*/ 276349 w 2262025"/>
                  <a:gd name="connsiteY2-390" fmla="*/ 424059 h 2237156"/>
                  <a:gd name="connsiteX3-391" fmla="*/ 690417 w 2262025"/>
                  <a:gd name="connsiteY3-392" fmla="*/ 424059 h 2237156"/>
                  <a:gd name="connsiteX4-393" fmla="*/ 724923 w 2262025"/>
                  <a:gd name="connsiteY4-394" fmla="*/ 320542 h 2237156"/>
                  <a:gd name="connsiteX5-395" fmla="*/ 768055 w 2262025"/>
                  <a:gd name="connsiteY5-396" fmla="*/ 165267 h 2237156"/>
                  <a:gd name="connsiteX6-397" fmla="*/ 1026848 w 2262025"/>
                  <a:gd name="connsiteY6-398" fmla="*/ 35870 h 2237156"/>
                  <a:gd name="connsiteX7-399" fmla="*/ 1199376 w 2262025"/>
                  <a:gd name="connsiteY7-400" fmla="*/ 35870 h 2237156"/>
                  <a:gd name="connsiteX8-401" fmla="*/ 1406410 w 2262025"/>
                  <a:gd name="connsiteY8-402" fmla="*/ 9991 h 2237156"/>
                  <a:gd name="connsiteX9-403" fmla="*/ 1673829 w 2262025"/>
                  <a:gd name="connsiteY9-404" fmla="*/ 225651 h 2237156"/>
                  <a:gd name="connsiteX10-405" fmla="*/ 1699708 w 2262025"/>
                  <a:gd name="connsiteY10-406" fmla="*/ 458565 h 2237156"/>
                  <a:gd name="connsiteX11-407" fmla="*/ 1880863 w 2262025"/>
                  <a:gd name="connsiteY11-408" fmla="*/ 424059 h 2237156"/>
                  <a:gd name="connsiteX12-409" fmla="*/ 2156908 w 2262025"/>
                  <a:gd name="connsiteY12-410" fmla="*/ 639719 h 2237156"/>
                  <a:gd name="connsiteX13-411" fmla="*/ 2113776 w 2262025"/>
                  <a:gd name="connsiteY13-412" fmla="*/ 786368 h 2237156"/>
                  <a:gd name="connsiteX14-413" fmla="*/ 2225919 w 2262025"/>
                  <a:gd name="connsiteY14-414" fmla="*/ 846753 h 2237156"/>
                  <a:gd name="connsiteX15-415" fmla="*/ 2243172 w 2262025"/>
                  <a:gd name="connsiteY15-416" fmla="*/ 1200436 h 2237156"/>
                  <a:gd name="connsiteX16-417" fmla="*/ 1975753 w 2262025"/>
                  <a:gd name="connsiteY16-418" fmla="*/ 1390217 h 2237156"/>
                  <a:gd name="connsiteX17-419" fmla="*/ 2087897 w 2262025"/>
                  <a:gd name="connsiteY17-420" fmla="*/ 1536867 h 2237156"/>
                  <a:gd name="connsiteX18-421" fmla="*/ 2096523 w 2262025"/>
                  <a:gd name="connsiteY18-422" fmla="*/ 1812912 h 2237156"/>
                  <a:gd name="connsiteX19-423" fmla="*/ 1906742 w 2262025"/>
                  <a:gd name="connsiteY19-424" fmla="*/ 1942308 h 2237156"/>
                  <a:gd name="connsiteX20-425" fmla="*/ 1760092 w 2262025"/>
                  <a:gd name="connsiteY20-426" fmla="*/ 2183847 h 2237156"/>
                  <a:gd name="connsiteX21-427" fmla="*/ 1458168 w 2262025"/>
                  <a:gd name="connsiteY21-428" fmla="*/ 2218354 h 2237156"/>
                  <a:gd name="connsiteX22-429" fmla="*/ 1208002 w 2262025"/>
                  <a:gd name="connsiteY22-430" fmla="*/ 2002693 h 2237156"/>
                  <a:gd name="connsiteX23-431" fmla="*/ 1113112 w 2262025"/>
                  <a:gd name="connsiteY23-432" fmla="*/ 1709395 h 2237156"/>
                  <a:gd name="connsiteX24-433" fmla="*/ 1000968 w 2262025"/>
                  <a:gd name="connsiteY24-434" fmla="*/ 2140716 h 2237156"/>
                  <a:gd name="connsiteX25-435" fmla="*/ 586900 w 2262025"/>
                  <a:gd name="connsiteY25-436" fmla="*/ 2226979 h 2237156"/>
                  <a:gd name="connsiteX26-437" fmla="*/ 431625 w 2262025"/>
                  <a:gd name="connsiteY26-438" fmla="*/ 1976814 h 2237156"/>
                  <a:gd name="connsiteX27-439" fmla="*/ 138327 w 2262025"/>
                  <a:gd name="connsiteY27-440" fmla="*/ 1812912 h 2237156"/>
                  <a:gd name="connsiteX28-441" fmla="*/ 302229 w 2262025"/>
                  <a:gd name="connsiteY28-442" fmla="*/ 1355712 h 2237156"/>
                  <a:gd name="connsiteX29-443" fmla="*/ 155580 w 2262025"/>
                  <a:gd name="connsiteY29-444" fmla="*/ 1321206 h 2237156"/>
                  <a:gd name="connsiteX30-445" fmla="*/ 304 w 2262025"/>
                  <a:gd name="connsiteY30-446" fmla="*/ 1019282 h 2237156"/>
                  <a:gd name="connsiteX31-447" fmla="*/ 129700 w 2262025"/>
                  <a:gd name="connsiteY31-448" fmla="*/ 786368 h 2237156"/>
                  <a:gd name="connsiteX0-449" fmla="*/ 129700 w 2262025"/>
                  <a:gd name="connsiteY0-450" fmla="*/ 786368 h 2237156"/>
                  <a:gd name="connsiteX1-451" fmla="*/ 86568 w 2262025"/>
                  <a:gd name="connsiteY1-452" fmla="*/ 562082 h 2237156"/>
                  <a:gd name="connsiteX2-453" fmla="*/ 276349 w 2262025"/>
                  <a:gd name="connsiteY2-454" fmla="*/ 424059 h 2237156"/>
                  <a:gd name="connsiteX3-455" fmla="*/ 690417 w 2262025"/>
                  <a:gd name="connsiteY3-456" fmla="*/ 424059 h 2237156"/>
                  <a:gd name="connsiteX4-457" fmla="*/ 724923 w 2262025"/>
                  <a:gd name="connsiteY4-458" fmla="*/ 320542 h 2237156"/>
                  <a:gd name="connsiteX5-459" fmla="*/ 768055 w 2262025"/>
                  <a:gd name="connsiteY5-460" fmla="*/ 165267 h 2237156"/>
                  <a:gd name="connsiteX6-461" fmla="*/ 1026848 w 2262025"/>
                  <a:gd name="connsiteY6-462" fmla="*/ 35870 h 2237156"/>
                  <a:gd name="connsiteX7-463" fmla="*/ 1199376 w 2262025"/>
                  <a:gd name="connsiteY7-464" fmla="*/ 35870 h 2237156"/>
                  <a:gd name="connsiteX8-465" fmla="*/ 1406410 w 2262025"/>
                  <a:gd name="connsiteY8-466" fmla="*/ 9991 h 2237156"/>
                  <a:gd name="connsiteX9-467" fmla="*/ 1673829 w 2262025"/>
                  <a:gd name="connsiteY9-468" fmla="*/ 225651 h 2237156"/>
                  <a:gd name="connsiteX10-469" fmla="*/ 1699708 w 2262025"/>
                  <a:gd name="connsiteY10-470" fmla="*/ 458565 h 2237156"/>
                  <a:gd name="connsiteX11-471" fmla="*/ 1880863 w 2262025"/>
                  <a:gd name="connsiteY11-472" fmla="*/ 424059 h 2237156"/>
                  <a:gd name="connsiteX12-473" fmla="*/ 2156908 w 2262025"/>
                  <a:gd name="connsiteY12-474" fmla="*/ 639719 h 2237156"/>
                  <a:gd name="connsiteX13-475" fmla="*/ 2113776 w 2262025"/>
                  <a:gd name="connsiteY13-476" fmla="*/ 786368 h 2237156"/>
                  <a:gd name="connsiteX14-477" fmla="*/ 2225919 w 2262025"/>
                  <a:gd name="connsiteY14-478" fmla="*/ 846753 h 2237156"/>
                  <a:gd name="connsiteX15-479" fmla="*/ 2243172 w 2262025"/>
                  <a:gd name="connsiteY15-480" fmla="*/ 1200436 h 2237156"/>
                  <a:gd name="connsiteX16-481" fmla="*/ 1975753 w 2262025"/>
                  <a:gd name="connsiteY16-482" fmla="*/ 1390217 h 2237156"/>
                  <a:gd name="connsiteX17-483" fmla="*/ 2087897 w 2262025"/>
                  <a:gd name="connsiteY17-484" fmla="*/ 1536867 h 2237156"/>
                  <a:gd name="connsiteX18-485" fmla="*/ 2096523 w 2262025"/>
                  <a:gd name="connsiteY18-486" fmla="*/ 1812912 h 2237156"/>
                  <a:gd name="connsiteX19-487" fmla="*/ 1906742 w 2262025"/>
                  <a:gd name="connsiteY19-488" fmla="*/ 1942308 h 2237156"/>
                  <a:gd name="connsiteX20-489" fmla="*/ 1760092 w 2262025"/>
                  <a:gd name="connsiteY20-490" fmla="*/ 2183847 h 2237156"/>
                  <a:gd name="connsiteX21-491" fmla="*/ 1458168 w 2262025"/>
                  <a:gd name="connsiteY21-492" fmla="*/ 2218354 h 2237156"/>
                  <a:gd name="connsiteX22-493" fmla="*/ 1208002 w 2262025"/>
                  <a:gd name="connsiteY22-494" fmla="*/ 2002693 h 2237156"/>
                  <a:gd name="connsiteX23-495" fmla="*/ 1113112 w 2262025"/>
                  <a:gd name="connsiteY23-496" fmla="*/ 1709395 h 2237156"/>
                  <a:gd name="connsiteX24-497" fmla="*/ 1000968 w 2262025"/>
                  <a:gd name="connsiteY24-498" fmla="*/ 2140716 h 2237156"/>
                  <a:gd name="connsiteX25-499" fmla="*/ 586900 w 2262025"/>
                  <a:gd name="connsiteY25-500" fmla="*/ 2226979 h 2237156"/>
                  <a:gd name="connsiteX26-501" fmla="*/ 431625 w 2262025"/>
                  <a:gd name="connsiteY26-502" fmla="*/ 1976814 h 2237156"/>
                  <a:gd name="connsiteX27-503" fmla="*/ 138327 w 2262025"/>
                  <a:gd name="connsiteY27-504" fmla="*/ 1812912 h 2237156"/>
                  <a:gd name="connsiteX28-505" fmla="*/ 302229 w 2262025"/>
                  <a:gd name="connsiteY28-506" fmla="*/ 1355712 h 2237156"/>
                  <a:gd name="connsiteX29-507" fmla="*/ 155580 w 2262025"/>
                  <a:gd name="connsiteY29-508" fmla="*/ 1321206 h 2237156"/>
                  <a:gd name="connsiteX30-509" fmla="*/ 304 w 2262025"/>
                  <a:gd name="connsiteY30-510" fmla="*/ 1019282 h 2237156"/>
                  <a:gd name="connsiteX31-511" fmla="*/ 129700 w 2262025"/>
                  <a:gd name="connsiteY31-512" fmla="*/ 786368 h 2237156"/>
                  <a:gd name="connsiteX0-513" fmla="*/ 129700 w 2262025"/>
                  <a:gd name="connsiteY0-514" fmla="*/ 786368 h 2237156"/>
                  <a:gd name="connsiteX1-515" fmla="*/ 86568 w 2262025"/>
                  <a:gd name="connsiteY1-516" fmla="*/ 562082 h 2237156"/>
                  <a:gd name="connsiteX2-517" fmla="*/ 276349 w 2262025"/>
                  <a:gd name="connsiteY2-518" fmla="*/ 424059 h 2237156"/>
                  <a:gd name="connsiteX3-519" fmla="*/ 690417 w 2262025"/>
                  <a:gd name="connsiteY3-520" fmla="*/ 424059 h 2237156"/>
                  <a:gd name="connsiteX4-521" fmla="*/ 724923 w 2262025"/>
                  <a:gd name="connsiteY4-522" fmla="*/ 320542 h 2237156"/>
                  <a:gd name="connsiteX5-523" fmla="*/ 768055 w 2262025"/>
                  <a:gd name="connsiteY5-524" fmla="*/ 165267 h 2237156"/>
                  <a:gd name="connsiteX6-525" fmla="*/ 1026848 w 2262025"/>
                  <a:gd name="connsiteY6-526" fmla="*/ 35870 h 2237156"/>
                  <a:gd name="connsiteX7-527" fmla="*/ 1199376 w 2262025"/>
                  <a:gd name="connsiteY7-528" fmla="*/ 35870 h 2237156"/>
                  <a:gd name="connsiteX8-529" fmla="*/ 1406410 w 2262025"/>
                  <a:gd name="connsiteY8-530" fmla="*/ 9991 h 2237156"/>
                  <a:gd name="connsiteX9-531" fmla="*/ 1673829 w 2262025"/>
                  <a:gd name="connsiteY9-532" fmla="*/ 225651 h 2237156"/>
                  <a:gd name="connsiteX10-533" fmla="*/ 1699708 w 2262025"/>
                  <a:gd name="connsiteY10-534" fmla="*/ 458565 h 2237156"/>
                  <a:gd name="connsiteX11-535" fmla="*/ 1880863 w 2262025"/>
                  <a:gd name="connsiteY11-536" fmla="*/ 424059 h 2237156"/>
                  <a:gd name="connsiteX12-537" fmla="*/ 2156908 w 2262025"/>
                  <a:gd name="connsiteY12-538" fmla="*/ 639719 h 2237156"/>
                  <a:gd name="connsiteX13-539" fmla="*/ 2113776 w 2262025"/>
                  <a:gd name="connsiteY13-540" fmla="*/ 786368 h 2237156"/>
                  <a:gd name="connsiteX14-541" fmla="*/ 2225919 w 2262025"/>
                  <a:gd name="connsiteY14-542" fmla="*/ 846753 h 2237156"/>
                  <a:gd name="connsiteX15-543" fmla="*/ 2243172 w 2262025"/>
                  <a:gd name="connsiteY15-544" fmla="*/ 1200436 h 2237156"/>
                  <a:gd name="connsiteX16-545" fmla="*/ 1975753 w 2262025"/>
                  <a:gd name="connsiteY16-546" fmla="*/ 1390217 h 2237156"/>
                  <a:gd name="connsiteX17-547" fmla="*/ 2087897 w 2262025"/>
                  <a:gd name="connsiteY17-548" fmla="*/ 1536867 h 2237156"/>
                  <a:gd name="connsiteX18-549" fmla="*/ 2096523 w 2262025"/>
                  <a:gd name="connsiteY18-550" fmla="*/ 1812912 h 2237156"/>
                  <a:gd name="connsiteX19-551" fmla="*/ 1906742 w 2262025"/>
                  <a:gd name="connsiteY19-552" fmla="*/ 1942308 h 2237156"/>
                  <a:gd name="connsiteX20-553" fmla="*/ 1760092 w 2262025"/>
                  <a:gd name="connsiteY20-554" fmla="*/ 2183847 h 2237156"/>
                  <a:gd name="connsiteX21-555" fmla="*/ 1458168 w 2262025"/>
                  <a:gd name="connsiteY21-556" fmla="*/ 2218354 h 2237156"/>
                  <a:gd name="connsiteX22-557" fmla="*/ 1208002 w 2262025"/>
                  <a:gd name="connsiteY22-558" fmla="*/ 2002693 h 2237156"/>
                  <a:gd name="connsiteX23-559" fmla="*/ 1113112 w 2262025"/>
                  <a:gd name="connsiteY23-560" fmla="*/ 1709395 h 2237156"/>
                  <a:gd name="connsiteX24-561" fmla="*/ 1000968 w 2262025"/>
                  <a:gd name="connsiteY24-562" fmla="*/ 2140716 h 2237156"/>
                  <a:gd name="connsiteX25-563" fmla="*/ 586900 w 2262025"/>
                  <a:gd name="connsiteY25-564" fmla="*/ 2226979 h 2237156"/>
                  <a:gd name="connsiteX26-565" fmla="*/ 431625 w 2262025"/>
                  <a:gd name="connsiteY26-566" fmla="*/ 1976814 h 2237156"/>
                  <a:gd name="connsiteX27-567" fmla="*/ 138327 w 2262025"/>
                  <a:gd name="connsiteY27-568" fmla="*/ 1812912 h 2237156"/>
                  <a:gd name="connsiteX28-569" fmla="*/ 302229 w 2262025"/>
                  <a:gd name="connsiteY28-570" fmla="*/ 1355712 h 2237156"/>
                  <a:gd name="connsiteX29-571" fmla="*/ 155580 w 2262025"/>
                  <a:gd name="connsiteY29-572" fmla="*/ 1321206 h 2237156"/>
                  <a:gd name="connsiteX30-573" fmla="*/ 304 w 2262025"/>
                  <a:gd name="connsiteY30-574" fmla="*/ 1019282 h 2237156"/>
                  <a:gd name="connsiteX31-575" fmla="*/ 129700 w 2262025"/>
                  <a:gd name="connsiteY31-576" fmla="*/ 786368 h 2237156"/>
                  <a:gd name="connsiteX0-577" fmla="*/ 129625 w 2261950"/>
                  <a:gd name="connsiteY0-578" fmla="*/ 786368 h 2237156"/>
                  <a:gd name="connsiteX1-579" fmla="*/ 86493 w 2261950"/>
                  <a:gd name="connsiteY1-580" fmla="*/ 562082 h 2237156"/>
                  <a:gd name="connsiteX2-581" fmla="*/ 276274 w 2261950"/>
                  <a:gd name="connsiteY2-582" fmla="*/ 424059 h 2237156"/>
                  <a:gd name="connsiteX3-583" fmla="*/ 690342 w 2261950"/>
                  <a:gd name="connsiteY3-584" fmla="*/ 424059 h 2237156"/>
                  <a:gd name="connsiteX4-585" fmla="*/ 724848 w 2261950"/>
                  <a:gd name="connsiteY4-586" fmla="*/ 320542 h 2237156"/>
                  <a:gd name="connsiteX5-587" fmla="*/ 767980 w 2261950"/>
                  <a:gd name="connsiteY5-588" fmla="*/ 165267 h 2237156"/>
                  <a:gd name="connsiteX6-589" fmla="*/ 1026773 w 2261950"/>
                  <a:gd name="connsiteY6-590" fmla="*/ 35870 h 2237156"/>
                  <a:gd name="connsiteX7-591" fmla="*/ 1199301 w 2261950"/>
                  <a:gd name="connsiteY7-592" fmla="*/ 35870 h 2237156"/>
                  <a:gd name="connsiteX8-593" fmla="*/ 1406335 w 2261950"/>
                  <a:gd name="connsiteY8-594" fmla="*/ 9991 h 2237156"/>
                  <a:gd name="connsiteX9-595" fmla="*/ 1673754 w 2261950"/>
                  <a:gd name="connsiteY9-596" fmla="*/ 225651 h 2237156"/>
                  <a:gd name="connsiteX10-597" fmla="*/ 1699633 w 2261950"/>
                  <a:gd name="connsiteY10-598" fmla="*/ 458565 h 2237156"/>
                  <a:gd name="connsiteX11-599" fmla="*/ 1880788 w 2261950"/>
                  <a:gd name="connsiteY11-600" fmla="*/ 424059 h 2237156"/>
                  <a:gd name="connsiteX12-601" fmla="*/ 2156833 w 2261950"/>
                  <a:gd name="connsiteY12-602" fmla="*/ 639719 h 2237156"/>
                  <a:gd name="connsiteX13-603" fmla="*/ 2113701 w 2261950"/>
                  <a:gd name="connsiteY13-604" fmla="*/ 786368 h 2237156"/>
                  <a:gd name="connsiteX14-605" fmla="*/ 2225844 w 2261950"/>
                  <a:gd name="connsiteY14-606" fmla="*/ 846753 h 2237156"/>
                  <a:gd name="connsiteX15-607" fmla="*/ 2243097 w 2261950"/>
                  <a:gd name="connsiteY15-608" fmla="*/ 1200436 h 2237156"/>
                  <a:gd name="connsiteX16-609" fmla="*/ 1975678 w 2261950"/>
                  <a:gd name="connsiteY16-610" fmla="*/ 1390217 h 2237156"/>
                  <a:gd name="connsiteX17-611" fmla="*/ 2087822 w 2261950"/>
                  <a:gd name="connsiteY17-612" fmla="*/ 1536867 h 2237156"/>
                  <a:gd name="connsiteX18-613" fmla="*/ 2096448 w 2261950"/>
                  <a:gd name="connsiteY18-614" fmla="*/ 1812912 h 2237156"/>
                  <a:gd name="connsiteX19-615" fmla="*/ 1906667 w 2261950"/>
                  <a:gd name="connsiteY19-616" fmla="*/ 1942308 h 2237156"/>
                  <a:gd name="connsiteX20-617" fmla="*/ 1760017 w 2261950"/>
                  <a:gd name="connsiteY20-618" fmla="*/ 2183847 h 2237156"/>
                  <a:gd name="connsiteX21-619" fmla="*/ 1458093 w 2261950"/>
                  <a:gd name="connsiteY21-620" fmla="*/ 2218354 h 2237156"/>
                  <a:gd name="connsiteX22-621" fmla="*/ 1207927 w 2261950"/>
                  <a:gd name="connsiteY22-622" fmla="*/ 2002693 h 2237156"/>
                  <a:gd name="connsiteX23-623" fmla="*/ 1113037 w 2261950"/>
                  <a:gd name="connsiteY23-624" fmla="*/ 1709395 h 2237156"/>
                  <a:gd name="connsiteX24-625" fmla="*/ 1000893 w 2261950"/>
                  <a:gd name="connsiteY24-626" fmla="*/ 2140716 h 2237156"/>
                  <a:gd name="connsiteX25-627" fmla="*/ 586825 w 2261950"/>
                  <a:gd name="connsiteY25-628" fmla="*/ 2226979 h 2237156"/>
                  <a:gd name="connsiteX26-629" fmla="*/ 431550 w 2261950"/>
                  <a:gd name="connsiteY26-630" fmla="*/ 1976814 h 2237156"/>
                  <a:gd name="connsiteX27-631" fmla="*/ 138252 w 2261950"/>
                  <a:gd name="connsiteY27-632" fmla="*/ 1812912 h 2237156"/>
                  <a:gd name="connsiteX28-633" fmla="*/ 302154 w 2261950"/>
                  <a:gd name="connsiteY28-634" fmla="*/ 1355712 h 2237156"/>
                  <a:gd name="connsiteX29-635" fmla="*/ 103746 w 2261950"/>
                  <a:gd name="connsiteY29-636" fmla="*/ 1321206 h 2237156"/>
                  <a:gd name="connsiteX30-637" fmla="*/ 229 w 2261950"/>
                  <a:gd name="connsiteY30-638" fmla="*/ 1019282 h 2237156"/>
                  <a:gd name="connsiteX31-639" fmla="*/ 129625 w 2261950"/>
                  <a:gd name="connsiteY31-640" fmla="*/ 786368 h 2237156"/>
                  <a:gd name="connsiteX0-641" fmla="*/ 129625 w 2261950"/>
                  <a:gd name="connsiteY0-642" fmla="*/ 786368 h 2237156"/>
                  <a:gd name="connsiteX1-643" fmla="*/ 86493 w 2261950"/>
                  <a:gd name="connsiteY1-644" fmla="*/ 562082 h 2237156"/>
                  <a:gd name="connsiteX2-645" fmla="*/ 276274 w 2261950"/>
                  <a:gd name="connsiteY2-646" fmla="*/ 424059 h 2237156"/>
                  <a:gd name="connsiteX3-647" fmla="*/ 690342 w 2261950"/>
                  <a:gd name="connsiteY3-648" fmla="*/ 424059 h 2237156"/>
                  <a:gd name="connsiteX4-649" fmla="*/ 724848 w 2261950"/>
                  <a:gd name="connsiteY4-650" fmla="*/ 320542 h 2237156"/>
                  <a:gd name="connsiteX5-651" fmla="*/ 767980 w 2261950"/>
                  <a:gd name="connsiteY5-652" fmla="*/ 165267 h 2237156"/>
                  <a:gd name="connsiteX6-653" fmla="*/ 1026773 w 2261950"/>
                  <a:gd name="connsiteY6-654" fmla="*/ 35870 h 2237156"/>
                  <a:gd name="connsiteX7-655" fmla="*/ 1199301 w 2261950"/>
                  <a:gd name="connsiteY7-656" fmla="*/ 35870 h 2237156"/>
                  <a:gd name="connsiteX8-657" fmla="*/ 1406335 w 2261950"/>
                  <a:gd name="connsiteY8-658" fmla="*/ 9991 h 2237156"/>
                  <a:gd name="connsiteX9-659" fmla="*/ 1673754 w 2261950"/>
                  <a:gd name="connsiteY9-660" fmla="*/ 225651 h 2237156"/>
                  <a:gd name="connsiteX10-661" fmla="*/ 1699633 w 2261950"/>
                  <a:gd name="connsiteY10-662" fmla="*/ 458565 h 2237156"/>
                  <a:gd name="connsiteX11-663" fmla="*/ 1880788 w 2261950"/>
                  <a:gd name="connsiteY11-664" fmla="*/ 424059 h 2237156"/>
                  <a:gd name="connsiteX12-665" fmla="*/ 2156833 w 2261950"/>
                  <a:gd name="connsiteY12-666" fmla="*/ 639719 h 2237156"/>
                  <a:gd name="connsiteX13-667" fmla="*/ 2113701 w 2261950"/>
                  <a:gd name="connsiteY13-668" fmla="*/ 786368 h 2237156"/>
                  <a:gd name="connsiteX14-669" fmla="*/ 2225844 w 2261950"/>
                  <a:gd name="connsiteY14-670" fmla="*/ 846753 h 2237156"/>
                  <a:gd name="connsiteX15-671" fmla="*/ 2243097 w 2261950"/>
                  <a:gd name="connsiteY15-672" fmla="*/ 1200436 h 2237156"/>
                  <a:gd name="connsiteX16-673" fmla="*/ 1975678 w 2261950"/>
                  <a:gd name="connsiteY16-674" fmla="*/ 1390217 h 2237156"/>
                  <a:gd name="connsiteX17-675" fmla="*/ 2087822 w 2261950"/>
                  <a:gd name="connsiteY17-676" fmla="*/ 1536867 h 2237156"/>
                  <a:gd name="connsiteX18-677" fmla="*/ 2096448 w 2261950"/>
                  <a:gd name="connsiteY18-678" fmla="*/ 1812912 h 2237156"/>
                  <a:gd name="connsiteX19-679" fmla="*/ 1906667 w 2261950"/>
                  <a:gd name="connsiteY19-680" fmla="*/ 1942308 h 2237156"/>
                  <a:gd name="connsiteX20-681" fmla="*/ 1760017 w 2261950"/>
                  <a:gd name="connsiteY20-682" fmla="*/ 2183847 h 2237156"/>
                  <a:gd name="connsiteX21-683" fmla="*/ 1458093 w 2261950"/>
                  <a:gd name="connsiteY21-684" fmla="*/ 2218354 h 2237156"/>
                  <a:gd name="connsiteX22-685" fmla="*/ 1207927 w 2261950"/>
                  <a:gd name="connsiteY22-686" fmla="*/ 2002693 h 2237156"/>
                  <a:gd name="connsiteX23-687" fmla="*/ 1113037 w 2261950"/>
                  <a:gd name="connsiteY23-688" fmla="*/ 1709395 h 2237156"/>
                  <a:gd name="connsiteX24-689" fmla="*/ 1000893 w 2261950"/>
                  <a:gd name="connsiteY24-690" fmla="*/ 2140716 h 2237156"/>
                  <a:gd name="connsiteX25-691" fmla="*/ 586825 w 2261950"/>
                  <a:gd name="connsiteY25-692" fmla="*/ 2226979 h 2237156"/>
                  <a:gd name="connsiteX26-693" fmla="*/ 431550 w 2261950"/>
                  <a:gd name="connsiteY26-694" fmla="*/ 1976814 h 2237156"/>
                  <a:gd name="connsiteX27-695" fmla="*/ 138252 w 2261950"/>
                  <a:gd name="connsiteY27-696" fmla="*/ 1812912 h 2237156"/>
                  <a:gd name="connsiteX28-697" fmla="*/ 302154 w 2261950"/>
                  <a:gd name="connsiteY28-698" fmla="*/ 1355712 h 2237156"/>
                  <a:gd name="connsiteX29-699" fmla="*/ 103746 w 2261950"/>
                  <a:gd name="connsiteY29-700" fmla="*/ 1321206 h 2237156"/>
                  <a:gd name="connsiteX30-701" fmla="*/ 229 w 2261950"/>
                  <a:gd name="connsiteY30-702" fmla="*/ 1019282 h 2237156"/>
                  <a:gd name="connsiteX31-703" fmla="*/ 129625 w 2261950"/>
                  <a:gd name="connsiteY31-704" fmla="*/ 786368 h 223715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  <a:cxn ang="0">
                    <a:pos x="connsiteX18-37" y="connsiteY18-38"/>
                  </a:cxn>
                  <a:cxn ang="0">
                    <a:pos x="connsiteX19-39" y="connsiteY19-40"/>
                  </a:cxn>
                  <a:cxn ang="0">
                    <a:pos x="connsiteX20-41" y="connsiteY20-42"/>
                  </a:cxn>
                  <a:cxn ang="0">
                    <a:pos x="connsiteX21-43" y="connsiteY21-44"/>
                  </a:cxn>
                  <a:cxn ang="0">
                    <a:pos x="connsiteX22-45" y="connsiteY22-46"/>
                  </a:cxn>
                  <a:cxn ang="0">
                    <a:pos x="connsiteX23-47" y="connsiteY23-48"/>
                  </a:cxn>
                  <a:cxn ang="0">
                    <a:pos x="connsiteX24-49" y="connsiteY24-50"/>
                  </a:cxn>
                  <a:cxn ang="0">
                    <a:pos x="connsiteX25-51" y="connsiteY25-52"/>
                  </a:cxn>
                  <a:cxn ang="0">
                    <a:pos x="connsiteX26-53" y="connsiteY26-54"/>
                  </a:cxn>
                  <a:cxn ang="0">
                    <a:pos x="connsiteX27-55" y="connsiteY27-56"/>
                  </a:cxn>
                  <a:cxn ang="0">
                    <a:pos x="connsiteX28-57" y="connsiteY28-58"/>
                  </a:cxn>
                  <a:cxn ang="0">
                    <a:pos x="connsiteX29-59" y="connsiteY29-60"/>
                  </a:cxn>
                  <a:cxn ang="0">
                    <a:pos x="connsiteX30-61" y="connsiteY30-62"/>
                  </a:cxn>
                  <a:cxn ang="0">
                    <a:pos x="connsiteX31-63" y="connsiteY31-64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pic>
            <p:nvPicPr>
              <p:cNvPr id="84" name="Picture 4" descr="Free Black And White Cartoon Flowers, Download Free Black And White Cartoon  Flowers png images, Free ClipArts on Clipart Library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" name="Group 22"/>
            <p:cNvGrpSpPr/>
            <p:nvPr/>
          </p:nvGrpSpPr>
          <p:grpSpPr>
            <a:xfrm>
              <a:off x="9620305" y="1645503"/>
              <a:ext cx="618539" cy="611760"/>
              <a:chOff x="1177540" y="481715"/>
              <a:chExt cx="2317638" cy="2247631"/>
            </a:xfrm>
          </p:grpSpPr>
          <p:sp>
            <p:nvSpPr>
              <p:cNvPr id="81" name="Freeform 99"/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-1" fmla="*/ 129700 w 2262025"/>
                  <a:gd name="connsiteY0-2" fmla="*/ 786368 h 2242639"/>
                  <a:gd name="connsiteX1-3" fmla="*/ 86568 w 2262025"/>
                  <a:gd name="connsiteY1-4" fmla="*/ 562082 h 2242639"/>
                  <a:gd name="connsiteX2-5" fmla="*/ 276349 w 2262025"/>
                  <a:gd name="connsiteY2-6" fmla="*/ 424059 h 2242639"/>
                  <a:gd name="connsiteX3-7" fmla="*/ 690417 w 2262025"/>
                  <a:gd name="connsiteY3-8" fmla="*/ 424059 h 2242639"/>
                  <a:gd name="connsiteX4-9" fmla="*/ 724923 w 2262025"/>
                  <a:gd name="connsiteY4-10" fmla="*/ 320542 h 2242639"/>
                  <a:gd name="connsiteX5-11" fmla="*/ 768055 w 2262025"/>
                  <a:gd name="connsiteY5-12" fmla="*/ 165267 h 2242639"/>
                  <a:gd name="connsiteX6-13" fmla="*/ 1026848 w 2262025"/>
                  <a:gd name="connsiteY6-14" fmla="*/ 35870 h 2242639"/>
                  <a:gd name="connsiteX7-15" fmla="*/ 1199376 w 2262025"/>
                  <a:gd name="connsiteY7-16" fmla="*/ 35870 h 2242639"/>
                  <a:gd name="connsiteX8-17" fmla="*/ 1406410 w 2262025"/>
                  <a:gd name="connsiteY8-18" fmla="*/ 9991 h 2242639"/>
                  <a:gd name="connsiteX9-19" fmla="*/ 1673829 w 2262025"/>
                  <a:gd name="connsiteY9-20" fmla="*/ 225651 h 2242639"/>
                  <a:gd name="connsiteX10-21" fmla="*/ 1699708 w 2262025"/>
                  <a:gd name="connsiteY10-22" fmla="*/ 458565 h 2242639"/>
                  <a:gd name="connsiteX11-23" fmla="*/ 1880863 w 2262025"/>
                  <a:gd name="connsiteY11-24" fmla="*/ 424059 h 2242639"/>
                  <a:gd name="connsiteX12-25" fmla="*/ 2156908 w 2262025"/>
                  <a:gd name="connsiteY12-26" fmla="*/ 639719 h 2242639"/>
                  <a:gd name="connsiteX13-27" fmla="*/ 2113776 w 2262025"/>
                  <a:gd name="connsiteY13-28" fmla="*/ 786368 h 2242639"/>
                  <a:gd name="connsiteX14-29" fmla="*/ 2225919 w 2262025"/>
                  <a:gd name="connsiteY14-30" fmla="*/ 846753 h 2242639"/>
                  <a:gd name="connsiteX15-31" fmla="*/ 2243172 w 2262025"/>
                  <a:gd name="connsiteY15-32" fmla="*/ 1200436 h 2242639"/>
                  <a:gd name="connsiteX16-33" fmla="*/ 1975753 w 2262025"/>
                  <a:gd name="connsiteY16-34" fmla="*/ 1390217 h 2242639"/>
                  <a:gd name="connsiteX17-35" fmla="*/ 2087897 w 2262025"/>
                  <a:gd name="connsiteY17-36" fmla="*/ 1536867 h 2242639"/>
                  <a:gd name="connsiteX18-37" fmla="*/ 2096523 w 2262025"/>
                  <a:gd name="connsiteY18-38" fmla="*/ 1812912 h 2242639"/>
                  <a:gd name="connsiteX19-39" fmla="*/ 1906742 w 2262025"/>
                  <a:gd name="connsiteY19-40" fmla="*/ 1942308 h 2242639"/>
                  <a:gd name="connsiteX20-41" fmla="*/ 1785972 w 2262025"/>
                  <a:gd name="connsiteY20-42" fmla="*/ 2192474 h 2242639"/>
                  <a:gd name="connsiteX21-43" fmla="*/ 1501300 w 2262025"/>
                  <a:gd name="connsiteY21-44" fmla="*/ 2226980 h 2242639"/>
                  <a:gd name="connsiteX22-45" fmla="*/ 1208002 w 2262025"/>
                  <a:gd name="connsiteY22-46" fmla="*/ 2002693 h 2242639"/>
                  <a:gd name="connsiteX23-47" fmla="*/ 1113112 w 2262025"/>
                  <a:gd name="connsiteY23-48" fmla="*/ 1709395 h 2242639"/>
                  <a:gd name="connsiteX24-49" fmla="*/ 1000968 w 2262025"/>
                  <a:gd name="connsiteY24-50" fmla="*/ 2140716 h 2242639"/>
                  <a:gd name="connsiteX25-51" fmla="*/ 526515 w 2262025"/>
                  <a:gd name="connsiteY25-52" fmla="*/ 2132089 h 2242639"/>
                  <a:gd name="connsiteX26-53" fmla="*/ 466131 w 2262025"/>
                  <a:gd name="connsiteY26-54" fmla="*/ 1959561 h 2242639"/>
                  <a:gd name="connsiteX27-55" fmla="*/ 138327 w 2262025"/>
                  <a:gd name="connsiteY27-56" fmla="*/ 1812912 h 2242639"/>
                  <a:gd name="connsiteX28-57" fmla="*/ 302229 w 2262025"/>
                  <a:gd name="connsiteY28-58" fmla="*/ 1355712 h 2242639"/>
                  <a:gd name="connsiteX29-59" fmla="*/ 155580 w 2262025"/>
                  <a:gd name="connsiteY29-60" fmla="*/ 1321206 h 2242639"/>
                  <a:gd name="connsiteX30-61" fmla="*/ 304 w 2262025"/>
                  <a:gd name="connsiteY30-62" fmla="*/ 1019282 h 2242639"/>
                  <a:gd name="connsiteX31-63" fmla="*/ 129700 w 2262025"/>
                  <a:gd name="connsiteY31-64" fmla="*/ 786368 h 2242639"/>
                  <a:gd name="connsiteX0-65" fmla="*/ 129700 w 2262025"/>
                  <a:gd name="connsiteY0-66" fmla="*/ 786368 h 2236200"/>
                  <a:gd name="connsiteX1-67" fmla="*/ 86568 w 2262025"/>
                  <a:gd name="connsiteY1-68" fmla="*/ 562082 h 2236200"/>
                  <a:gd name="connsiteX2-69" fmla="*/ 276349 w 2262025"/>
                  <a:gd name="connsiteY2-70" fmla="*/ 424059 h 2236200"/>
                  <a:gd name="connsiteX3-71" fmla="*/ 690417 w 2262025"/>
                  <a:gd name="connsiteY3-72" fmla="*/ 424059 h 2236200"/>
                  <a:gd name="connsiteX4-73" fmla="*/ 724923 w 2262025"/>
                  <a:gd name="connsiteY4-74" fmla="*/ 320542 h 2236200"/>
                  <a:gd name="connsiteX5-75" fmla="*/ 768055 w 2262025"/>
                  <a:gd name="connsiteY5-76" fmla="*/ 165267 h 2236200"/>
                  <a:gd name="connsiteX6-77" fmla="*/ 1026848 w 2262025"/>
                  <a:gd name="connsiteY6-78" fmla="*/ 35870 h 2236200"/>
                  <a:gd name="connsiteX7-79" fmla="*/ 1199376 w 2262025"/>
                  <a:gd name="connsiteY7-80" fmla="*/ 35870 h 2236200"/>
                  <a:gd name="connsiteX8-81" fmla="*/ 1406410 w 2262025"/>
                  <a:gd name="connsiteY8-82" fmla="*/ 9991 h 2236200"/>
                  <a:gd name="connsiteX9-83" fmla="*/ 1673829 w 2262025"/>
                  <a:gd name="connsiteY9-84" fmla="*/ 225651 h 2236200"/>
                  <a:gd name="connsiteX10-85" fmla="*/ 1699708 w 2262025"/>
                  <a:gd name="connsiteY10-86" fmla="*/ 458565 h 2236200"/>
                  <a:gd name="connsiteX11-87" fmla="*/ 1880863 w 2262025"/>
                  <a:gd name="connsiteY11-88" fmla="*/ 424059 h 2236200"/>
                  <a:gd name="connsiteX12-89" fmla="*/ 2156908 w 2262025"/>
                  <a:gd name="connsiteY12-90" fmla="*/ 639719 h 2236200"/>
                  <a:gd name="connsiteX13-91" fmla="*/ 2113776 w 2262025"/>
                  <a:gd name="connsiteY13-92" fmla="*/ 786368 h 2236200"/>
                  <a:gd name="connsiteX14-93" fmla="*/ 2225919 w 2262025"/>
                  <a:gd name="connsiteY14-94" fmla="*/ 846753 h 2236200"/>
                  <a:gd name="connsiteX15-95" fmla="*/ 2243172 w 2262025"/>
                  <a:gd name="connsiteY15-96" fmla="*/ 1200436 h 2236200"/>
                  <a:gd name="connsiteX16-97" fmla="*/ 1975753 w 2262025"/>
                  <a:gd name="connsiteY16-98" fmla="*/ 1390217 h 2236200"/>
                  <a:gd name="connsiteX17-99" fmla="*/ 2087897 w 2262025"/>
                  <a:gd name="connsiteY17-100" fmla="*/ 1536867 h 2236200"/>
                  <a:gd name="connsiteX18-101" fmla="*/ 2096523 w 2262025"/>
                  <a:gd name="connsiteY18-102" fmla="*/ 1812912 h 2236200"/>
                  <a:gd name="connsiteX19-103" fmla="*/ 1906742 w 2262025"/>
                  <a:gd name="connsiteY19-104" fmla="*/ 1942308 h 2236200"/>
                  <a:gd name="connsiteX20-105" fmla="*/ 1785972 w 2262025"/>
                  <a:gd name="connsiteY20-106" fmla="*/ 2192474 h 2236200"/>
                  <a:gd name="connsiteX21-107" fmla="*/ 1458168 w 2262025"/>
                  <a:gd name="connsiteY21-108" fmla="*/ 2218354 h 2236200"/>
                  <a:gd name="connsiteX22-109" fmla="*/ 1208002 w 2262025"/>
                  <a:gd name="connsiteY22-110" fmla="*/ 2002693 h 2236200"/>
                  <a:gd name="connsiteX23-111" fmla="*/ 1113112 w 2262025"/>
                  <a:gd name="connsiteY23-112" fmla="*/ 1709395 h 2236200"/>
                  <a:gd name="connsiteX24-113" fmla="*/ 1000968 w 2262025"/>
                  <a:gd name="connsiteY24-114" fmla="*/ 2140716 h 2236200"/>
                  <a:gd name="connsiteX25-115" fmla="*/ 526515 w 2262025"/>
                  <a:gd name="connsiteY25-116" fmla="*/ 2132089 h 2236200"/>
                  <a:gd name="connsiteX26-117" fmla="*/ 466131 w 2262025"/>
                  <a:gd name="connsiteY26-118" fmla="*/ 1959561 h 2236200"/>
                  <a:gd name="connsiteX27-119" fmla="*/ 138327 w 2262025"/>
                  <a:gd name="connsiteY27-120" fmla="*/ 1812912 h 2236200"/>
                  <a:gd name="connsiteX28-121" fmla="*/ 302229 w 2262025"/>
                  <a:gd name="connsiteY28-122" fmla="*/ 1355712 h 2236200"/>
                  <a:gd name="connsiteX29-123" fmla="*/ 155580 w 2262025"/>
                  <a:gd name="connsiteY29-124" fmla="*/ 1321206 h 2236200"/>
                  <a:gd name="connsiteX30-125" fmla="*/ 304 w 2262025"/>
                  <a:gd name="connsiteY30-126" fmla="*/ 1019282 h 2236200"/>
                  <a:gd name="connsiteX31-127" fmla="*/ 129700 w 2262025"/>
                  <a:gd name="connsiteY31-128" fmla="*/ 786368 h 2236200"/>
                  <a:gd name="connsiteX0-129" fmla="*/ 129700 w 2262025"/>
                  <a:gd name="connsiteY0-130" fmla="*/ 786368 h 2233050"/>
                  <a:gd name="connsiteX1-131" fmla="*/ 86568 w 2262025"/>
                  <a:gd name="connsiteY1-132" fmla="*/ 562082 h 2233050"/>
                  <a:gd name="connsiteX2-133" fmla="*/ 276349 w 2262025"/>
                  <a:gd name="connsiteY2-134" fmla="*/ 424059 h 2233050"/>
                  <a:gd name="connsiteX3-135" fmla="*/ 690417 w 2262025"/>
                  <a:gd name="connsiteY3-136" fmla="*/ 424059 h 2233050"/>
                  <a:gd name="connsiteX4-137" fmla="*/ 724923 w 2262025"/>
                  <a:gd name="connsiteY4-138" fmla="*/ 320542 h 2233050"/>
                  <a:gd name="connsiteX5-139" fmla="*/ 768055 w 2262025"/>
                  <a:gd name="connsiteY5-140" fmla="*/ 165267 h 2233050"/>
                  <a:gd name="connsiteX6-141" fmla="*/ 1026848 w 2262025"/>
                  <a:gd name="connsiteY6-142" fmla="*/ 35870 h 2233050"/>
                  <a:gd name="connsiteX7-143" fmla="*/ 1199376 w 2262025"/>
                  <a:gd name="connsiteY7-144" fmla="*/ 35870 h 2233050"/>
                  <a:gd name="connsiteX8-145" fmla="*/ 1406410 w 2262025"/>
                  <a:gd name="connsiteY8-146" fmla="*/ 9991 h 2233050"/>
                  <a:gd name="connsiteX9-147" fmla="*/ 1673829 w 2262025"/>
                  <a:gd name="connsiteY9-148" fmla="*/ 225651 h 2233050"/>
                  <a:gd name="connsiteX10-149" fmla="*/ 1699708 w 2262025"/>
                  <a:gd name="connsiteY10-150" fmla="*/ 458565 h 2233050"/>
                  <a:gd name="connsiteX11-151" fmla="*/ 1880863 w 2262025"/>
                  <a:gd name="connsiteY11-152" fmla="*/ 424059 h 2233050"/>
                  <a:gd name="connsiteX12-153" fmla="*/ 2156908 w 2262025"/>
                  <a:gd name="connsiteY12-154" fmla="*/ 639719 h 2233050"/>
                  <a:gd name="connsiteX13-155" fmla="*/ 2113776 w 2262025"/>
                  <a:gd name="connsiteY13-156" fmla="*/ 786368 h 2233050"/>
                  <a:gd name="connsiteX14-157" fmla="*/ 2225919 w 2262025"/>
                  <a:gd name="connsiteY14-158" fmla="*/ 846753 h 2233050"/>
                  <a:gd name="connsiteX15-159" fmla="*/ 2243172 w 2262025"/>
                  <a:gd name="connsiteY15-160" fmla="*/ 1200436 h 2233050"/>
                  <a:gd name="connsiteX16-161" fmla="*/ 1975753 w 2262025"/>
                  <a:gd name="connsiteY16-162" fmla="*/ 1390217 h 2233050"/>
                  <a:gd name="connsiteX17-163" fmla="*/ 2087897 w 2262025"/>
                  <a:gd name="connsiteY17-164" fmla="*/ 1536867 h 2233050"/>
                  <a:gd name="connsiteX18-165" fmla="*/ 2096523 w 2262025"/>
                  <a:gd name="connsiteY18-166" fmla="*/ 1812912 h 2233050"/>
                  <a:gd name="connsiteX19-167" fmla="*/ 1906742 w 2262025"/>
                  <a:gd name="connsiteY19-168" fmla="*/ 1942308 h 2233050"/>
                  <a:gd name="connsiteX20-169" fmla="*/ 1760092 w 2262025"/>
                  <a:gd name="connsiteY20-170" fmla="*/ 2183847 h 2233050"/>
                  <a:gd name="connsiteX21-171" fmla="*/ 1458168 w 2262025"/>
                  <a:gd name="connsiteY21-172" fmla="*/ 2218354 h 2233050"/>
                  <a:gd name="connsiteX22-173" fmla="*/ 1208002 w 2262025"/>
                  <a:gd name="connsiteY22-174" fmla="*/ 2002693 h 2233050"/>
                  <a:gd name="connsiteX23-175" fmla="*/ 1113112 w 2262025"/>
                  <a:gd name="connsiteY23-176" fmla="*/ 1709395 h 2233050"/>
                  <a:gd name="connsiteX24-177" fmla="*/ 1000968 w 2262025"/>
                  <a:gd name="connsiteY24-178" fmla="*/ 2140716 h 2233050"/>
                  <a:gd name="connsiteX25-179" fmla="*/ 526515 w 2262025"/>
                  <a:gd name="connsiteY25-180" fmla="*/ 2132089 h 2233050"/>
                  <a:gd name="connsiteX26-181" fmla="*/ 466131 w 2262025"/>
                  <a:gd name="connsiteY26-182" fmla="*/ 1959561 h 2233050"/>
                  <a:gd name="connsiteX27-183" fmla="*/ 138327 w 2262025"/>
                  <a:gd name="connsiteY27-184" fmla="*/ 1812912 h 2233050"/>
                  <a:gd name="connsiteX28-185" fmla="*/ 302229 w 2262025"/>
                  <a:gd name="connsiteY28-186" fmla="*/ 1355712 h 2233050"/>
                  <a:gd name="connsiteX29-187" fmla="*/ 155580 w 2262025"/>
                  <a:gd name="connsiteY29-188" fmla="*/ 1321206 h 2233050"/>
                  <a:gd name="connsiteX30-189" fmla="*/ 304 w 2262025"/>
                  <a:gd name="connsiteY30-190" fmla="*/ 1019282 h 2233050"/>
                  <a:gd name="connsiteX31-191" fmla="*/ 129700 w 2262025"/>
                  <a:gd name="connsiteY31-192" fmla="*/ 786368 h 2233050"/>
                  <a:gd name="connsiteX0-193" fmla="*/ 129700 w 2262025"/>
                  <a:gd name="connsiteY0-194" fmla="*/ 786368 h 2238369"/>
                  <a:gd name="connsiteX1-195" fmla="*/ 86568 w 2262025"/>
                  <a:gd name="connsiteY1-196" fmla="*/ 562082 h 2238369"/>
                  <a:gd name="connsiteX2-197" fmla="*/ 276349 w 2262025"/>
                  <a:gd name="connsiteY2-198" fmla="*/ 424059 h 2238369"/>
                  <a:gd name="connsiteX3-199" fmla="*/ 690417 w 2262025"/>
                  <a:gd name="connsiteY3-200" fmla="*/ 424059 h 2238369"/>
                  <a:gd name="connsiteX4-201" fmla="*/ 724923 w 2262025"/>
                  <a:gd name="connsiteY4-202" fmla="*/ 320542 h 2238369"/>
                  <a:gd name="connsiteX5-203" fmla="*/ 768055 w 2262025"/>
                  <a:gd name="connsiteY5-204" fmla="*/ 165267 h 2238369"/>
                  <a:gd name="connsiteX6-205" fmla="*/ 1026848 w 2262025"/>
                  <a:gd name="connsiteY6-206" fmla="*/ 35870 h 2238369"/>
                  <a:gd name="connsiteX7-207" fmla="*/ 1199376 w 2262025"/>
                  <a:gd name="connsiteY7-208" fmla="*/ 35870 h 2238369"/>
                  <a:gd name="connsiteX8-209" fmla="*/ 1406410 w 2262025"/>
                  <a:gd name="connsiteY8-210" fmla="*/ 9991 h 2238369"/>
                  <a:gd name="connsiteX9-211" fmla="*/ 1673829 w 2262025"/>
                  <a:gd name="connsiteY9-212" fmla="*/ 225651 h 2238369"/>
                  <a:gd name="connsiteX10-213" fmla="*/ 1699708 w 2262025"/>
                  <a:gd name="connsiteY10-214" fmla="*/ 458565 h 2238369"/>
                  <a:gd name="connsiteX11-215" fmla="*/ 1880863 w 2262025"/>
                  <a:gd name="connsiteY11-216" fmla="*/ 424059 h 2238369"/>
                  <a:gd name="connsiteX12-217" fmla="*/ 2156908 w 2262025"/>
                  <a:gd name="connsiteY12-218" fmla="*/ 639719 h 2238369"/>
                  <a:gd name="connsiteX13-219" fmla="*/ 2113776 w 2262025"/>
                  <a:gd name="connsiteY13-220" fmla="*/ 786368 h 2238369"/>
                  <a:gd name="connsiteX14-221" fmla="*/ 2225919 w 2262025"/>
                  <a:gd name="connsiteY14-222" fmla="*/ 846753 h 2238369"/>
                  <a:gd name="connsiteX15-223" fmla="*/ 2243172 w 2262025"/>
                  <a:gd name="connsiteY15-224" fmla="*/ 1200436 h 2238369"/>
                  <a:gd name="connsiteX16-225" fmla="*/ 1975753 w 2262025"/>
                  <a:gd name="connsiteY16-226" fmla="*/ 1390217 h 2238369"/>
                  <a:gd name="connsiteX17-227" fmla="*/ 2087897 w 2262025"/>
                  <a:gd name="connsiteY17-228" fmla="*/ 1536867 h 2238369"/>
                  <a:gd name="connsiteX18-229" fmla="*/ 2096523 w 2262025"/>
                  <a:gd name="connsiteY18-230" fmla="*/ 1812912 h 2238369"/>
                  <a:gd name="connsiteX19-231" fmla="*/ 1906742 w 2262025"/>
                  <a:gd name="connsiteY19-232" fmla="*/ 1942308 h 2238369"/>
                  <a:gd name="connsiteX20-233" fmla="*/ 1760092 w 2262025"/>
                  <a:gd name="connsiteY20-234" fmla="*/ 2183847 h 2238369"/>
                  <a:gd name="connsiteX21-235" fmla="*/ 1458168 w 2262025"/>
                  <a:gd name="connsiteY21-236" fmla="*/ 2218354 h 2238369"/>
                  <a:gd name="connsiteX22-237" fmla="*/ 1208002 w 2262025"/>
                  <a:gd name="connsiteY22-238" fmla="*/ 2002693 h 2238369"/>
                  <a:gd name="connsiteX23-239" fmla="*/ 1113112 w 2262025"/>
                  <a:gd name="connsiteY23-240" fmla="*/ 1709395 h 2238369"/>
                  <a:gd name="connsiteX24-241" fmla="*/ 1000968 w 2262025"/>
                  <a:gd name="connsiteY24-242" fmla="*/ 2140716 h 2238369"/>
                  <a:gd name="connsiteX25-243" fmla="*/ 586900 w 2262025"/>
                  <a:gd name="connsiteY25-244" fmla="*/ 2226979 h 2238369"/>
                  <a:gd name="connsiteX26-245" fmla="*/ 466131 w 2262025"/>
                  <a:gd name="connsiteY26-246" fmla="*/ 1959561 h 2238369"/>
                  <a:gd name="connsiteX27-247" fmla="*/ 138327 w 2262025"/>
                  <a:gd name="connsiteY27-248" fmla="*/ 1812912 h 2238369"/>
                  <a:gd name="connsiteX28-249" fmla="*/ 302229 w 2262025"/>
                  <a:gd name="connsiteY28-250" fmla="*/ 1355712 h 2238369"/>
                  <a:gd name="connsiteX29-251" fmla="*/ 155580 w 2262025"/>
                  <a:gd name="connsiteY29-252" fmla="*/ 1321206 h 2238369"/>
                  <a:gd name="connsiteX30-253" fmla="*/ 304 w 2262025"/>
                  <a:gd name="connsiteY30-254" fmla="*/ 1019282 h 2238369"/>
                  <a:gd name="connsiteX31-255" fmla="*/ 129700 w 2262025"/>
                  <a:gd name="connsiteY31-256" fmla="*/ 786368 h 2238369"/>
                  <a:gd name="connsiteX0-257" fmla="*/ 129700 w 2262025"/>
                  <a:gd name="connsiteY0-258" fmla="*/ 786368 h 2234757"/>
                  <a:gd name="connsiteX1-259" fmla="*/ 86568 w 2262025"/>
                  <a:gd name="connsiteY1-260" fmla="*/ 562082 h 2234757"/>
                  <a:gd name="connsiteX2-261" fmla="*/ 276349 w 2262025"/>
                  <a:gd name="connsiteY2-262" fmla="*/ 424059 h 2234757"/>
                  <a:gd name="connsiteX3-263" fmla="*/ 690417 w 2262025"/>
                  <a:gd name="connsiteY3-264" fmla="*/ 424059 h 2234757"/>
                  <a:gd name="connsiteX4-265" fmla="*/ 724923 w 2262025"/>
                  <a:gd name="connsiteY4-266" fmla="*/ 320542 h 2234757"/>
                  <a:gd name="connsiteX5-267" fmla="*/ 768055 w 2262025"/>
                  <a:gd name="connsiteY5-268" fmla="*/ 165267 h 2234757"/>
                  <a:gd name="connsiteX6-269" fmla="*/ 1026848 w 2262025"/>
                  <a:gd name="connsiteY6-270" fmla="*/ 35870 h 2234757"/>
                  <a:gd name="connsiteX7-271" fmla="*/ 1199376 w 2262025"/>
                  <a:gd name="connsiteY7-272" fmla="*/ 35870 h 2234757"/>
                  <a:gd name="connsiteX8-273" fmla="*/ 1406410 w 2262025"/>
                  <a:gd name="connsiteY8-274" fmla="*/ 9991 h 2234757"/>
                  <a:gd name="connsiteX9-275" fmla="*/ 1673829 w 2262025"/>
                  <a:gd name="connsiteY9-276" fmla="*/ 225651 h 2234757"/>
                  <a:gd name="connsiteX10-277" fmla="*/ 1699708 w 2262025"/>
                  <a:gd name="connsiteY10-278" fmla="*/ 458565 h 2234757"/>
                  <a:gd name="connsiteX11-279" fmla="*/ 1880863 w 2262025"/>
                  <a:gd name="connsiteY11-280" fmla="*/ 424059 h 2234757"/>
                  <a:gd name="connsiteX12-281" fmla="*/ 2156908 w 2262025"/>
                  <a:gd name="connsiteY12-282" fmla="*/ 639719 h 2234757"/>
                  <a:gd name="connsiteX13-283" fmla="*/ 2113776 w 2262025"/>
                  <a:gd name="connsiteY13-284" fmla="*/ 786368 h 2234757"/>
                  <a:gd name="connsiteX14-285" fmla="*/ 2225919 w 2262025"/>
                  <a:gd name="connsiteY14-286" fmla="*/ 846753 h 2234757"/>
                  <a:gd name="connsiteX15-287" fmla="*/ 2243172 w 2262025"/>
                  <a:gd name="connsiteY15-288" fmla="*/ 1200436 h 2234757"/>
                  <a:gd name="connsiteX16-289" fmla="*/ 1975753 w 2262025"/>
                  <a:gd name="connsiteY16-290" fmla="*/ 1390217 h 2234757"/>
                  <a:gd name="connsiteX17-291" fmla="*/ 2087897 w 2262025"/>
                  <a:gd name="connsiteY17-292" fmla="*/ 1536867 h 2234757"/>
                  <a:gd name="connsiteX18-293" fmla="*/ 2096523 w 2262025"/>
                  <a:gd name="connsiteY18-294" fmla="*/ 1812912 h 2234757"/>
                  <a:gd name="connsiteX19-295" fmla="*/ 1906742 w 2262025"/>
                  <a:gd name="connsiteY19-296" fmla="*/ 1942308 h 2234757"/>
                  <a:gd name="connsiteX20-297" fmla="*/ 1760092 w 2262025"/>
                  <a:gd name="connsiteY20-298" fmla="*/ 2183847 h 2234757"/>
                  <a:gd name="connsiteX21-299" fmla="*/ 1458168 w 2262025"/>
                  <a:gd name="connsiteY21-300" fmla="*/ 2218354 h 2234757"/>
                  <a:gd name="connsiteX22-301" fmla="*/ 1208002 w 2262025"/>
                  <a:gd name="connsiteY22-302" fmla="*/ 2002693 h 2234757"/>
                  <a:gd name="connsiteX23-303" fmla="*/ 1113112 w 2262025"/>
                  <a:gd name="connsiteY23-304" fmla="*/ 1709395 h 2234757"/>
                  <a:gd name="connsiteX24-305" fmla="*/ 1000968 w 2262025"/>
                  <a:gd name="connsiteY24-306" fmla="*/ 2140716 h 2234757"/>
                  <a:gd name="connsiteX25-307" fmla="*/ 586900 w 2262025"/>
                  <a:gd name="connsiteY25-308" fmla="*/ 2226979 h 2234757"/>
                  <a:gd name="connsiteX26-309" fmla="*/ 466131 w 2262025"/>
                  <a:gd name="connsiteY26-310" fmla="*/ 1959561 h 2234757"/>
                  <a:gd name="connsiteX27-311" fmla="*/ 138327 w 2262025"/>
                  <a:gd name="connsiteY27-312" fmla="*/ 1812912 h 2234757"/>
                  <a:gd name="connsiteX28-313" fmla="*/ 302229 w 2262025"/>
                  <a:gd name="connsiteY28-314" fmla="*/ 1355712 h 2234757"/>
                  <a:gd name="connsiteX29-315" fmla="*/ 155580 w 2262025"/>
                  <a:gd name="connsiteY29-316" fmla="*/ 1321206 h 2234757"/>
                  <a:gd name="connsiteX30-317" fmla="*/ 304 w 2262025"/>
                  <a:gd name="connsiteY30-318" fmla="*/ 1019282 h 2234757"/>
                  <a:gd name="connsiteX31-319" fmla="*/ 129700 w 2262025"/>
                  <a:gd name="connsiteY31-320" fmla="*/ 786368 h 2234757"/>
                  <a:gd name="connsiteX0-321" fmla="*/ 129700 w 2262025"/>
                  <a:gd name="connsiteY0-322" fmla="*/ 786368 h 2237156"/>
                  <a:gd name="connsiteX1-323" fmla="*/ 86568 w 2262025"/>
                  <a:gd name="connsiteY1-324" fmla="*/ 562082 h 2237156"/>
                  <a:gd name="connsiteX2-325" fmla="*/ 276349 w 2262025"/>
                  <a:gd name="connsiteY2-326" fmla="*/ 424059 h 2237156"/>
                  <a:gd name="connsiteX3-327" fmla="*/ 690417 w 2262025"/>
                  <a:gd name="connsiteY3-328" fmla="*/ 424059 h 2237156"/>
                  <a:gd name="connsiteX4-329" fmla="*/ 724923 w 2262025"/>
                  <a:gd name="connsiteY4-330" fmla="*/ 320542 h 2237156"/>
                  <a:gd name="connsiteX5-331" fmla="*/ 768055 w 2262025"/>
                  <a:gd name="connsiteY5-332" fmla="*/ 165267 h 2237156"/>
                  <a:gd name="connsiteX6-333" fmla="*/ 1026848 w 2262025"/>
                  <a:gd name="connsiteY6-334" fmla="*/ 35870 h 2237156"/>
                  <a:gd name="connsiteX7-335" fmla="*/ 1199376 w 2262025"/>
                  <a:gd name="connsiteY7-336" fmla="*/ 35870 h 2237156"/>
                  <a:gd name="connsiteX8-337" fmla="*/ 1406410 w 2262025"/>
                  <a:gd name="connsiteY8-338" fmla="*/ 9991 h 2237156"/>
                  <a:gd name="connsiteX9-339" fmla="*/ 1673829 w 2262025"/>
                  <a:gd name="connsiteY9-340" fmla="*/ 225651 h 2237156"/>
                  <a:gd name="connsiteX10-341" fmla="*/ 1699708 w 2262025"/>
                  <a:gd name="connsiteY10-342" fmla="*/ 458565 h 2237156"/>
                  <a:gd name="connsiteX11-343" fmla="*/ 1880863 w 2262025"/>
                  <a:gd name="connsiteY11-344" fmla="*/ 424059 h 2237156"/>
                  <a:gd name="connsiteX12-345" fmla="*/ 2156908 w 2262025"/>
                  <a:gd name="connsiteY12-346" fmla="*/ 639719 h 2237156"/>
                  <a:gd name="connsiteX13-347" fmla="*/ 2113776 w 2262025"/>
                  <a:gd name="connsiteY13-348" fmla="*/ 786368 h 2237156"/>
                  <a:gd name="connsiteX14-349" fmla="*/ 2225919 w 2262025"/>
                  <a:gd name="connsiteY14-350" fmla="*/ 846753 h 2237156"/>
                  <a:gd name="connsiteX15-351" fmla="*/ 2243172 w 2262025"/>
                  <a:gd name="connsiteY15-352" fmla="*/ 1200436 h 2237156"/>
                  <a:gd name="connsiteX16-353" fmla="*/ 1975753 w 2262025"/>
                  <a:gd name="connsiteY16-354" fmla="*/ 1390217 h 2237156"/>
                  <a:gd name="connsiteX17-355" fmla="*/ 2087897 w 2262025"/>
                  <a:gd name="connsiteY17-356" fmla="*/ 1536867 h 2237156"/>
                  <a:gd name="connsiteX18-357" fmla="*/ 2096523 w 2262025"/>
                  <a:gd name="connsiteY18-358" fmla="*/ 1812912 h 2237156"/>
                  <a:gd name="connsiteX19-359" fmla="*/ 1906742 w 2262025"/>
                  <a:gd name="connsiteY19-360" fmla="*/ 1942308 h 2237156"/>
                  <a:gd name="connsiteX20-361" fmla="*/ 1760092 w 2262025"/>
                  <a:gd name="connsiteY20-362" fmla="*/ 2183847 h 2237156"/>
                  <a:gd name="connsiteX21-363" fmla="*/ 1458168 w 2262025"/>
                  <a:gd name="connsiteY21-364" fmla="*/ 2218354 h 2237156"/>
                  <a:gd name="connsiteX22-365" fmla="*/ 1208002 w 2262025"/>
                  <a:gd name="connsiteY22-366" fmla="*/ 2002693 h 2237156"/>
                  <a:gd name="connsiteX23-367" fmla="*/ 1113112 w 2262025"/>
                  <a:gd name="connsiteY23-368" fmla="*/ 1709395 h 2237156"/>
                  <a:gd name="connsiteX24-369" fmla="*/ 1000968 w 2262025"/>
                  <a:gd name="connsiteY24-370" fmla="*/ 2140716 h 2237156"/>
                  <a:gd name="connsiteX25-371" fmla="*/ 586900 w 2262025"/>
                  <a:gd name="connsiteY25-372" fmla="*/ 2226979 h 2237156"/>
                  <a:gd name="connsiteX26-373" fmla="*/ 431625 w 2262025"/>
                  <a:gd name="connsiteY26-374" fmla="*/ 1976814 h 2237156"/>
                  <a:gd name="connsiteX27-375" fmla="*/ 138327 w 2262025"/>
                  <a:gd name="connsiteY27-376" fmla="*/ 1812912 h 2237156"/>
                  <a:gd name="connsiteX28-377" fmla="*/ 302229 w 2262025"/>
                  <a:gd name="connsiteY28-378" fmla="*/ 1355712 h 2237156"/>
                  <a:gd name="connsiteX29-379" fmla="*/ 155580 w 2262025"/>
                  <a:gd name="connsiteY29-380" fmla="*/ 1321206 h 2237156"/>
                  <a:gd name="connsiteX30-381" fmla="*/ 304 w 2262025"/>
                  <a:gd name="connsiteY30-382" fmla="*/ 1019282 h 2237156"/>
                  <a:gd name="connsiteX31-383" fmla="*/ 129700 w 2262025"/>
                  <a:gd name="connsiteY31-384" fmla="*/ 786368 h 2237156"/>
                  <a:gd name="connsiteX0-385" fmla="*/ 129700 w 2262025"/>
                  <a:gd name="connsiteY0-386" fmla="*/ 786368 h 2237156"/>
                  <a:gd name="connsiteX1-387" fmla="*/ 86568 w 2262025"/>
                  <a:gd name="connsiteY1-388" fmla="*/ 562082 h 2237156"/>
                  <a:gd name="connsiteX2-389" fmla="*/ 276349 w 2262025"/>
                  <a:gd name="connsiteY2-390" fmla="*/ 424059 h 2237156"/>
                  <a:gd name="connsiteX3-391" fmla="*/ 690417 w 2262025"/>
                  <a:gd name="connsiteY3-392" fmla="*/ 424059 h 2237156"/>
                  <a:gd name="connsiteX4-393" fmla="*/ 724923 w 2262025"/>
                  <a:gd name="connsiteY4-394" fmla="*/ 320542 h 2237156"/>
                  <a:gd name="connsiteX5-395" fmla="*/ 768055 w 2262025"/>
                  <a:gd name="connsiteY5-396" fmla="*/ 165267 h 2237156"/>
                  <a:gd name="connsiteX6-397" fmla="*/ 1026848 w 2262025"/>
                  <a:gd name="connsiteY6-398" fmla="*/ 35870 h 2237156"/>
                  <a:gd name="connsiteX7-399" fmla="*/ 1199376 w 2262025"/>
                  <a:gd name="connsiteY7-400" fmla="*/ 35870 h 2237156"/>
                  <a:gd name="connsiteX8-401" fmla="*/ 1406410 w 2262025"/>
                  <a:gd name="connsiteY8-402" fmla="*/ 9991 h 2237156"/>
                  <a:gd name="connsiteX9-403" fmla="*/ 1673829 w 2262025"/>
                  <a:gd name="connsiteY9-404" fmla="*/ 225651 h 2237156"/>
                  <a:gd name="connsiteX10-405" fmla="*/ 1699708 w 2262025"/>
                  <a:gd name="connsiteY10-406" fmla="*/ 458565 h 2237156"/>
                  <a:gd name="connsiteX11-407" fmla="*/ 1880863 w 2262025"/>
                  <a:gd name="connsiteY11-408" fmla="*/ 424059 h 2237156"/>
                  <a:gd name="connsiteX12-409" fmla="*/ 2156908 w 2262025"/>
                  <a:gd name="connsiteY12-410" fmla="*/ 639719 h 2237156"/>
                  <a:gd name="connsiteX13-411" fmla="*/ 2113776 w 2262025"/>
                  <a:gd name="connsiteY13-412" fmla="*/ 786368 h 2237156"/>
                  <a:gd name="connsiteX14-413" fmla="*/ 2225919 w 2262025"/>
                  <a:gd name="connsiteY14-414" fmla="*/ 846753 h 2237156"/>
                  <a:gd name="connsiteX15-415" fmla="*/ 2243172 w 2262025"/>
                  <a:gd name="connsiteY15-416" fmla="*/ 1200436 h 2237156"/>
                  <a:gd name="connsiteX16-417" fmla="*/ 1975753 w 2262025"/>
                  <a:gd name="connsiteY16-418" fmla="*/ 1390217 h 2237156"/>
                  <a:gd name="connsiteX17-419" fmla="*/ 2087897 w 2262025"/>
                  <a:gd name="connsiteY17-420" fmla="*/ 1536867 h 2237156"/>
                  <a:gd name="connsiteX18-421" fmla="*/ 2096523 w 2262025"/>
                  <a:gd name="connsiteY18-422" fmla="*/ 1812912 h 2237156"/>
                  <a:gd name="connsiteX19-423" fmla="*/ 1906742 w 2262025"/>
                  <a:gd name="connsiteY19-424" fmla="*/ 1942308 h 2237156"/>
                  <a:gd name="connsiteX20-425" fmla="*/ 1760092 w 2262025"/>
                  <a:gd name="connsiteY20-426" fmla="*/ 2183847 h 2237156"/>
                  <a:gd name="connsiteX21-427" fmla="*/ 1458168 w 2262025"/>
                  <a:gd name="connsiteY21-428" fmla="*/ 2218354 h 2237156"/>
                  <a:gd name="connsiteX22-429" fmla="*/ 1208002 w 2262025"/>
                  <a:gd name="connsiteY22-430" fmla="*/ 2002693 h 2237156"/>
                  <a:gd name="connsiteX23-431" fmla="*/ 1113112 w 2262025"/>
                  <a:gd name="connsiteY23-432" fmla="*/ 1709395 h 2237156"/>
                  <a:gd name="connsiteX24-433" fmla="*/ 1000968 w 2262025"/>
                  <a:gd name="connsiteY24-434" fmla="*/ 2140716 h 2237156"/>
                  <a:gd name="connsiteX25-435" fmla="*/ 586900 w 2262025"/>
                  <a:gd name="connsiteY25-436" fmla="*/ 2226979 h 2237156"/>
                  <a:gd name="connsiteX26-437" fmla="*/ 431625 w 2262025"/>
                  <a:gd name="connsiteY26-438" fmla="*/ 1976814 h 2237156"/>
                  <a:gd name="connsiteX27-439" fmla="*/ 138327 w 2262025"/>
                  <a:gd name="connsiteY27-440" fmla="*/ 1812912 h 2237156"/>
                  <a:gd name="connsiteX28-441" fmla="*/ 302229 w 2262025"/>
                  <a:gd name="connsiteY28-442" fmla="*/ 1355712 h 2237156"/>
                  <a:gd name="connsiteX29-443" fmla="*/ 155580 w 2262025"/>
                  <a:gd name="connsiteY29-444" fmla="*/ 1321206 h 2237156"/>
                  <a:gd name="connsiteX30-445" fmla="*/ 304 w 2262025"/>
                  <a:gd name="connsiteY30-446" fmla="*/ 1019282 h 2237156"/>
                  <a:gd name="connsiteX31-447" fmla="*/ 129700 w 2262025"/>
                  <a:gd name="connsiteY31-448" fmla="*/ 786368 h 2237156"/>
                  <a:gd name="connsiteX0-449" fmla="*/ 129700 w 2262025"/>
                  <a:gd name="connsiteY0-450" fmla="*/ 786368 h 2237156"/>
                  <a:gd name="connsiteX1-451" fmla="*/ 86568 w 2262025"/>
                  <a:gd name="connsiteY1-452" fmla="*/ 562082 h 2237156"/>
                  <a:gd name="connsiteX2-453" fmla="*/ 276349 w 2262025"/>
                  <a:gd name="connsiteY2-454" fmla="*/ 424059 h 2237156"/>
                  <a:gd name="connsiteX3-455" fmla="*/ 690417 w 2262025"/>
                  <a:gd name="connsiteY3-456" fmla="*/ 424059 h 2237156"/>
                  <a:gd name="connsiteX4-457" fmla="*/ 724923 w 2262025"/>
                  <a:gd name="connsiteY4-458" fmla="*/ 320542 h 2237156"/>
                  <a:gd name="connsiteX5-459" fmla="*/ 768055 w 2262025"/>
                  <a:gd name="connsiteY5-460" fmla="*/ 165267 h 2237156"/>
                  <a:gd name="connsiteX6-461" fmla="*/ 1026848 w 2262025"/>
                  <a:gd name="connsiteY6-462" fmla="*/ 35870 h 2237156"/>
                  <a:gd name="connsiteX7-463" fmla="*/ 1199376 w 2262025"/>
                  <a:gd name="connsiteY7-464" fmla="*/ 35870 h 2237156"/>
                  <a:gd name="connsiteX8-465" fmla="*/ 1406410 w 2262025"/>
                  <a:gd name="connsiteY8-466" fmla="*/ 9991 h 2237156"/>
                  <a:gd name="connsiteX9-467" fmla="*/ 1673829 w 2262025"/>
                  <a:gd name="connsiteY9-468" fmla="*/ 225651 h 2237156"/>
                  <a:gd name="connsiteX10-469" fmla="*/ 1699708 w 2262025"/>
                  <a:gd name="connsiteY10-470" fmla="*/ 458565 h 2237156"/>
                  <a:gd name="connsiteX11-471" fmla="*/ 1880863 w 2262025"/>
                  <a:gd name="connsiteY11-472" fmla="*/ 424059 h 2237156"/>
                  <a:gd name="connsiteX12-473" fmla="*/ 2156908 w 2262025"/>
                  <a:gd name="connsiteY12-474" fmla="*/ 639719 h 2237156"/>
                  <a:gd name="connsiteX13-475" fmla="*/ 2113776 w 2262025"/>
                  <a:gd name="connsiteY13-476" fmla="*/ 786368 h 2237156"/>
                  <a:gd name="connsiteX14-477" fmla="*/ 2225919 w 2262025"/>
                  <a:gd name="connsiteY14-478" fmla="*/ 846753 h 2237156"/>
                  <a:gd name="connsiteX15-479" fmla="*/ 2243172 w 2262025"/>
                  <a:gd name="connsiteY15-480" fmla="*/ 1200436 h 2237156"/>
                  <a:gd name="connsiteX16-481" fmla="*/ 1975753 w 2262025"/>
                  <a:gd name="connsiteY16-482" fmla="*/ 1390217 h 2237156"/>
                  <a:gd name="connsiteX17-483" fmla="*/ 2087897 w 2262025"/>
                  <a:gd name="connsiteY17-484" fmla="*/ 1536867 h 2237156"/>
                  <a:gd name="connsiteX18-485" fmla="*/ 2096523 w 2262025"/>
                  <a:gd name="connsiteY18-486" fmla="*/ 1812912 h 2237156"/>
                  <a:gd name="connsiteX19-487" fmla="*/ 1906742 w 2262025"/>
                  <a:gd name="connsiteY19-488" fmla="*/ 1942308 h 2237156"/>
                  <a:gd name="connsiteX20-489" fmla="*/ 1760092 w 2262025"/>
                  <a:gd name="connsiteY20-490" fmla="*/ 2183847 h 2237156"/>
                  <a:gd name="connsiteX21-491" fmla="*/ 1458168 w 2262025"/>
                  <a:gd name="connsiteY21-492" fmla="*/ 2218354 h 2237156"/>
                  <a:gd name="connsiteX22-493" fmla="*/ 1208002 w 2262025"/>
                  <a:gd name="connsiteY22-494" fmla="*/ 2002693 h 2237156"/>
                  <a:gd name="connsiteX23-495" fmla="*/ 1113112 w 2262025"/>
                  <a:gd name="connsiteY23-496" fmla="*/ 1709395 h 2237156"/>
                  <a:gd name="connsiteX24-497" fmla="*/ 1000968 w 2262025"/>
                  <a:gd name="connsiteY24-498" fmla="*/ 2140716 h 2237156"/>
                  <a:gd name="connsiteX25-499" fmla="*/ 586900 w 2262025"/>
                  <a:gd name="connsiteY25-500" fmla="*/ 2226979 h 2237156"/>
                  <a:gd name="connsiteX26-501" fmla="*/ 431625 w 2262025"/>
                  <a:gd name="connsiteY26-502" fmla="*/ 1976814 h 2237156"/>
                  <a:gd name="connsiteX27-503" fmla="*/ 138327 w 2262025"/>
                  <a:gd name="connsiteY27-504" fmla="*/ 1812912 h 2237156"/>
                  <a:gd name="connsiteX28-505" fmla="*/ 302229 w 2262025"/>
                  <a:gd name="connsiteY28-506" fmla="*/ 1355712 h 2237156"/>
                  <a:gd name="connsiteX29-507" fmla="*/ 155580 w 2262025"/>
                  <a:gd name="connsiteY29-508" fmla="*/ 1321206 h 2237156"/>
                  <a:gd name="connsiteX30-509" fmla="*/ 304 w 2262025"/>
                  <a:gd name="connsiteY30-510" fmla="*/ 1019282 h 2237156"/>
                  <a:gd name="connsiteX31-511" fmla="*/ 129700 w 2262025"/>
                  <a:gd name="connsiteY31-512" fmla="*/ 786368 h 2237156"/>
                  <a:gd name="connsiteX0-513" fmla="*/ 129700 w 2262025"/>
                  <a:gd name="connsiteY0-514" fmla="*/ 786368 h 2237156"/>
                  <a:gd name="connsiteX1-515" fmla="*/ 86568 w 2262025"/>
                  <a:gd name="connsiteY1-516" fmla="*/ 562082 h 2237156"/>
                  <a:gd name="connsiteX2-517" fmla="*/ 276349 w 2262025"/>
                  <a:gd name="connsiteY2-518" fmla="*/ 424059 h 2237156"/>
                  <a:gd name="connsiteX3-519" fmla="*/ 690417 w 2262025"/>
                  <a:gd name="connsiteY3-520" fmla="*/ 424059 h 2237156"/>
                  <a:gd name="connsiteX4-521" fmla="*/ 724923 w 2262025"/>
                  <a:gd name="connsiteY4-522" fmla="*/ 320542 h 2237156"/>
                  <a:gd name="connsiteX5-523" fmla="*/ 768055 w 2262025"/>
                  <a:gd name="connsiteY5-524" fmla="*/ 165267 h 2237156"/>
                  <a:gd name="connsiteX6-525" fmla="*/ 1026848 w 2262025"/>
                  <a:gd name="connsiteY6-526" fmla="*/ 35870 h 2237156"/>
                  <a:gd name="connsiteX7-527" fmla="*/ 1199376 w 2262025"/>
                  <a:gd name="connsiteY7-528" fmla="*/ 35870 h 2237156"/>
                  <a:gd name="connsiteX8-529" fmla="*/ 1406410 w 2262025"/>
                  <a:gd name="connsiteY8-530" fmla="*/ 9991 h 2237156"/>
                  <a:gd name="connsiteX9-531" fmla="*/ 1673829 w 2262025"/>
                  <a:gd name="connsiteY9-532" fmla="*/ 225651 h 2237156"/>
                  <a:gd name="connsiteX10-533" fmla="*/ 1699708 w 2262025"/>
                  <a:gd name="connsiteY10-534" fmla="*/ 458565 h 2237156"/>
                  <a:gd name="connsiteX11-535" fmla="*/ 1880863 w 2262025"/>
                  <a:gd name="connsiteY11-536" fmla="*/ 424059 h 2237156"/>
                  <a:gd name="connsiteX12-537" fmla="*/ 2156908 w 2262025"/>
                  <a:gd name="connsiteY12-538" fmla="*/ 639719 h 2237156"/>
                  <a:gd name="connsiteX13-539" fmla="*/ 2113776 w 2262025"/>
                  <a:gd name="connsiteY13-540" fmla="*/ 786368 h 2237156"/>
                  <a:gd name="connsiteX14-541" fmla="*/ 2225919 w 2262025"/>
                  <a:gd name="connsiteY14-542" fmla="*/ 846753 h 2237156"/>
                  <a:gd name="connsiteX15-543" fmla="*/ 2243172 w 2262025"/>
                  <a:gd name="connsiteY15-544" fmla="*/ 1200436 h 2237156"/>
                  <a:gd name="connsiteX16-545" fmla="*/ 1975753 w 2262025"/>
                  <a:gd name="connsiteY16-546" fmla="*/ 1390217 h 2237156"/>
                  <a:gd name="connsiteX17-547" fmla="*/ 2087897 w 2262025"/>
                  <a:gd name="connsiteY17-548" fmla="*/ 1536867 h 2237156"/>
                  <a:gd name="connsiteX18-549" fmla="*/ 2096523 w 2262025"/>
                  <a:gd name="connsiteY18-550" fmla="*/ 1812912 h 2237156"/>
                  <a:gd name="connsiteX19-551" fmla="*/ 1906742 w 2262025"/>
                  <a:gd name="connsiteY19-552" fmla="*/ 1942308 h 2237156"/>
                  <a:gd name="connsiteX20-553" fmla="*/ 1760092 w 2262025"/>
                  <a:gd name="connsiteY20-554" fmla="*/ 2183847 h 2237156"/>
                  <a:gd name="connsiteX21-555" fmla="*/ 1458168 w 2262025"/>
                  <a:gd name="connsiteY21-556" fmla="*/ 2218354 h 2237156"/>
                  <a:gd name="connsiteX22-557" fmla="*/ 1208002 w 2262025"/>
                  <a:gd name="connsiteY22-558" fmla="*/ 2002693 h 2237156"/>
                  <a:gd name="connsiteX23-559" fmla="*/ 1113112 w 2262025"/>
                  <a:gd name="connsiteY23-560" fmla="*/ 1709395 h 2237156"/>
                  <a:gd name="connsiteX24-561" fmla="*/ 1000968 w 2262025"/>
                  <a:gd name="connsiteY24-562" fmla="*/ 2140716 h 2237156"/>
                  <a:gd name="connsiteX25-563" fmla="*/ 586900 w 2262025"/>
                  <a:gd name="connsiteY25-564" fmla="*/ 2226979 h 2237156"/>
                  <a:gd name="connsiteX26-565" fmla="*/ 431625 w 2262025"/>
                  <a:gd name="connsiteY26-566" fmla="*/ 1976814 h 2237156"/>
                  <a:gd name="connsiteX27-567" fmla="*/ 138327 w 2262025"/>
                  <a:gd name="connsiteY27-568" fmla="*/ 1812912 h 2237156"/>
                  <a:gd name="connsiteX28-569" fmla="*/ 302229 w 2262025"/>
                  <a:gd name="connsiteY28-570" fmla="*/ 1355712 h 2237156"/>
                  <a:gd name="connsiteX29-571" fmla="*/ 155580 w 2262025"/>
                  <a:gd name="connsiteY29-572" fmla="*/ 1321206 h 2237156"/>
                  <a:gd name="connsiteX30-573" fmla="*/ 304 w 2262025"/>
                  <a:gd name="connsiteY30-574" fmla="*/ 1019282 h 2237156"/>
                  <a:gd name="connsiteX31-575" fmla="*/ 129700 w 2262025"/>
                  <a:gd name="connsiteY31-576" fmla="*/ 786368 h 2237156"/>
                  <a:gd name="connsiteX0-577" fmla="*/ 129625 w 2261950"/>
                  <a:gd name="connsiteY0-578" fmla="*/ 786368 h 2237156"/>
                  <a:gd name="connsiteX1-579" fmla="*/ 86493 w 2261950"/>
                  <a:gd name="connsiteY1-580" fmla="*/ 562082 h 2237156"/>
                  <a:gd name="connsiteX2-581" fmla="*/ 276274 w 2261950"/>
                  <a:gd name="connsiteY2-582" fmla="*/ 424059 h 2237156"/>
                  <a:gd name="connsiteX3-583" fmla="*/ 690342 w 2261950"/>
                  <a:gd name="connsiteY3-584" fmla="*/ 424059 h 2237156"/>
                  <a:gd name="connsiteX4-585" fmla="*/ 724848 w 2261950"/>
                  <a:gd name="connsiteY4-586" fmla="*/ 320542 h 2237156"/>
                  <a:gd name="connsiteX5-587" fmla="*/ 767980 w 2261950"/>
                  <a:gd name="connsiteY5-588" fmla="*/ 165267 h 2237156"/>
                  <a:gd name="connsiteX6-589" fmla="*/ 1026773 w 2261950"/>
                  <a:gd name="connsiteY6-590" fmla="*/ 35870 h 2237156"/>
                  <a:gd name="connsiteX7-591" fmla="*/ 1199301 w 2261950"/>
                  <a:gd name="connsiteY7-592" fmla="*/ 35870 h 2237156"/>
                  <a:gd name="connsiteX8-593" fmla="*/ 1406335 w 2261950"/>
                  <a:gd name="connsiteY8-594" fmla="*/ 9991 h 2237156"/>
                  <a:gd name="connsiteX9-595" fmla="*/ 1673754 w 2261950"/>
                  <a:gd name="connsiteY9-596" fmla="*/ 225651 h 2237156"/>
                  <a:gd name="connsiteX10-597" fmla="*/ 1699633 w 2261950"/>
                  <a:gd name="connsiteY10-598" fmla="*/ 458565 h 2237156"/>
                  <a:gd name="connsiteX11-599" fmla="*/ 1880788 w 2261950"/>
                  <a:gd name="connsiteY11-600" fmla="*/ 424059 h 2237156"/>
                  <a:gd name="connsiteX12-601" fmla="*/ 2156833 w 2261950"/>
                  <a:gd name="connsiteY12-602" fmla="*/ 639719 h 2237156"/>
                  <a:gd name="connsiteX13-603" fmla="*/ 2113701 w 2261950"/>
                  <a:gd name="connsiteY13-604" fmla="*/ 786368 h 2237156"/>
                  <a:gd name="connsiteX14-605" fmla="*/ 2225844 w 2261950"/>
                  <a:gd name="connsiteY14-606" fmla="*/ 846753 h 2237156"/>
                  <a:gd name="connsiteX15-607" fmla="*/ 2243097 w 2261950"/>
                  <a:gd name="connsiteY15-608" fmla="*/ 1200436 h 2237156"/>
                  <a:gd name="connsiteX16-609" fmla="*/ 1975678 w 2261950"/>
                  <a:gd name="connsiteY16-610" fmla="*/ 1390217 h 2237156"/>
                  <a:gd name="connsiteX17-611" fmla="*/ 2087822 w 2261950"/>
                  <a:gd name="connsiteY17-612" fmla="*/ 1536867 h 2237156"/>
                  <a:gd name="connsiteX18-613" fmla="*/ 2096448 w 2261950"/>
                  <a:gd name="connsiteY18-614" fmla="*/ 1812912 h 2237156"/>
                  <a:gd name="connsiteX19-615" fmla="*/ 1906667 w 2261950"/>
                  <a:gd name="connsiteY19-616" fmla="*/ 1942308 h 2237156"/>
                  <a:gd name="connsiteX20-617" fmla="*/ 1760017 w 2261950"/>
                  <a:gd name="connsiteY20-618" fmla="*/ 2183847 h 2237156"/>
                  <a:gd name="connsiteX21-619" fmla="*/ 1458093 w 2261950"/>
                  <a:gd name="connsiteY21-620" fmla="*/ 2218354 h 2237156"/>
                  <a:gd name="connsiteX22-621" fmla="*/ 1207927 w 2261950"/>
                  <a:gd name="connsiteY22-622" fmla="*/ 2002693 h 2237156"/>
                  <a:gd name="connsiteX23-623" fmla="*/ 1113037 w 2261950"/>
                  <a:gd name="connsiteY23-624" fmla="*/ 1709395 h 2237156"/>
                  <a:gd name="connsiteX24-625" fmla="*/ 1000893 w 2261950"/>
                  <a:gd name="connsiteY24-626" fmla="*/ 2140716 h 2237156"/>
                  <a:gd name="connsiteX25-627" fmla="*/ 586825 w 2261950"/>
                  <a:gd name="connsiteY25-628" fmla="*/ 2226979 h 2237156"/>
                  <a:gd name="connsiteX26-629" fmla="*/ 431550 w 2261950"/>
                  <a:gd name="connsiteY26-630" fmla="*/ 1976814 h 2237156"/>
                  <a:gd name="connsiteX27-631" fmla="*/ 138252 w 2261950"/>
                  <a:gd name="connsiteY27-632" fmla="*/ 1812912 h 2237156"/>
                  <a:gd name="connsiteX28-633" fmla="*/ 302154 w 2261950"/>
                  <a:gd name="connsiteY28-634" fmla="*/ 1355712 h 2237156"/>
                  <a:gd name="connsiteX29-635" fmla="*/ 103746 w 2261950"/>
                  <a:gd name="connsiteY29-636" fmla="*/ 1321206 h 2237156"/>
                  <a:gd name="connsiteX30-637" fmla="*/ 229 w 2261950"/>
                  <a:gd name="connsiteY30-638" fmla="*/ 1019282 h 2237156"/>
                  <a:gd name="connsiteX31-639" fmla="*/ 129625 w 2261950"/>
                  <a:gd name="connsiteY31-640" fmla="*/ 786368 h 2237156"/>
                  <a:gd name="connsiteX0-641" fmla="*/ 129625 w 2261950"/>
                  <a:gd name="connsiteY0-642" fmla="*/ 786368 h 2237156"/>
                  <a:gd name="connsiteX1-643" fmla="*/ 86493 w 2261950"/>
                  <a:gd name="connsiteY1-644" fmla="*/ 562082 h 2237156"/>
                  <a:gd name="connsiteX2-645" fmla="*/ 276274 w 2261950"/>
                  <a:gd name="connsiteY2-646" fmla="*/ 424059 h 2237156"/>
                  <a:gd name="connsiteX3-647" fmla="*/ 690342 w 2261950"/>
                  <a:gd name="connsiteY3-648" fmla="*/ 424059 h 2237156"/>
                  <a:gd name="connsiteX4-649" fmla="*/ 724848 w 2261950"/>
                  <a:gd name="connsiteY4-650" fmla="*/ 320542 h 2237156"/>
                  <a:gd name="connsiteX5-651" fmla="*/ 767980 w 2261950"/>
                  <a:gd name="connsiteY5-652" fmla="*/ 165267 h 2237156"/>
                  <a:gd name="connsiteX6-653" fmla="*/ 1026773 w 2261950"/>
                  <a:gd name="connsiteY6-654" fmla="*/ 35870 h 2237156"/>
                  <a:gd name="connsiteX7-655" fmla="*/ 1199301 w 2261950"/>
                  <a:gd name="connsiteY7-656" fmla="*/ 35870 h 2237156"/>
                  <a:gd name="connsiteX8-657" fmla="*/ 1406335 w 2261950"/>
                  <a:gd name="connsiteY8-658" fmla="*/ 9991 h 2237156"/>
                  <a:gd name="connsiteX9-659" fmla="*/ 1673754 w 2261950"/>
                  <a:gd name="connsiteY9-660" fmla="*/ 225651 h 2237156"/>
                  <a:gd name="connsiteX10-661" fmla="*/ 1699633 w 2261950"/>
                  <a:gd name="connsiteY10-662" fmla="*/ 458565 h 2237156"/>
                  <a:gd name="connsiteX11-663" fmla="*/ 1880788 w 2261950"/>
                  <a:gd name="connsiteY11-664" fmla="*/ 424059 h 2237156"/>
                  <a:gd name="connsiteX12-665" fmla="*/ 2156833 w 2261950"/>
                  <a:gd name="connsiteY12-666" fmla="*/ 639719 h 2237156"/>
                  <a:gd name="connsiteX13-667" fmla="*/ 2113701 w 2261950"/>
                  <a:gd name="connsiteY13-668" fmla="*/ 786368 h 2237156"/>
                  <a:gd name="connsiteX14-669" fmla="*/ 2225844 w 2261950"/>
                  <a:gd name="connsiteY14-670" fmla="*/ 846753 h 2237156"/>
                  <a:gd name="connsiteX15-671" fmla="*/ 2243097 w 2261950"/>
                  <a:gd name="connsiteY15-672" fmla="*/ 1200436 h 2237156"/>
                  <a:gd name="connsiteX16-673" fmla="*/ 1975678 w 2261950"/>
                  <a:gd name="connsiteY16-674" fmla="*/ 1390217 h 2237156"/>
                  <a:gd name="connsiteX17-675" fmla="*/ 2087822 w 2261950"/>
                  <a:gd name="connsiteY17-676" fmla="*/ 1536867 h 2237156"/>
                  <a:gd name="connsiteX18-677" fmla="*/ 2096448 w 2261950"/>
                  <a:gd name="connsiteY18-678" fmla="*/ 1812912 h 2237156"/>
                  <a:gd name="connsiteX19-679" fmla="*/ 1906667 w 2261950"/>
                  <a:gd name="connsiteY19-680" fmla="*/ 1942308 h 2237156"/>
                  <a:gd name="connsiteX20-681" fmla="*/ 1760017 w 2261950"/>
                  <a:gd name="connsiteY20-682" fmla="*/ 2183847 h 2237156"/>
                  <a:gd name="connsiteX21-683" fmla="*/ 1458093 w 2261950"/>
                  <a:gd name="connsiteY21-684" fmla="*/ 2218354 h 2237156"/>
                  <a:gd name="connsiteX22-685" fmla="*/ 1207927 w 2261950"/>
                  <a:gd name="connsiteY22-686" fmla="*/ 2002693 h 2237156"/>
                  <a:gd name="connsiteX23-687" fmla="*/ 1113037 w 2261950"/>
                  <a:gd name="connsiteY23-688" fmla="*/ 1709395 h 2237156"/>
                  <a:gd name="connsiteX24-689" fmla="*/ 1000893 w 2261950"/>
                  <a:gd name="connsiteY24-690" fmla="*/ 2140716 h 2237156"/>
                  <a:gd name="connsiteX25-691" fmla="*/ 586825 w 2261950"/>
                  <a:gd name="connsiteY25-692" fmla="*/ 2226979 h 2237156"/>
                  <a:gd name="connsiteX26-693" fmla="*/ 431550 w 2261950"/>
                  <a:gd name="connsiteY26-694" fmla="*/ 1976814 h 2237156"/>
                  <a:gd name="connsiteX27-695" fmla="*/ 138252 w 2261950"/>
                  <a:gd name="connsiteY27-696" fmla="*/ 1812912 h 2237156"/>
                  <a:gd name="connsiteX28-697" fmla="*/ 302154 w 2261950"/>
                  <a:gd name="connsiteY28-698" fmla="*/ 1355712 h 2237156"/>
                  <a:gd name="connsiteX29-699" fmla="*/ 103746 w 2261950"/>
                  <a:gd name="connsiteY29-700" fmla="*/ 1321206 h 2237156"/>
                  <a:gd name="connsiteX30-701" fmla="*/ 229 w 2261950"/>
                  <a:gd name="connsiteY30-702" fmla="*/ 1019282 h 2237156"/>
                  <a:gd name="connsiteX31-703" fmla="*/ 129625 w 2261950"/>
                  <a:gd name="connsiteY31-704" fmla="*/ 786368 h 223715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  <a:cxn ang="0">
                    <a:pos x="connsiteX18-37" y="connsiteY18-38"/>
                  </a:cxn>
                  <a:cxn ang="0">
                    <a:pos x="connsiteX19-39" y="connsiteY19-40"/>
                  </a:cxn>
                  <a:cxn ang="0">
                    <a:pos x="connsiteX20-41" y="connsiteY20-42"/>
                  </a:cxn>
                  <a:cxn ang="0">
                    <a:pos x="connsiteX21-43" y="connsiteY21-44"/>
                  </a:cxn>
                  <a:cxn ang="0">
                    <a:pos x="connsiteX22-45" y="connsiteY22-46"/>
                  </a:cxn>
                  <a:cxn ang="0">
                    <a:pos x="connsiteX23-47" y="connsiteY23-48"/>
                  </a:cxn>
                  <a:cxn ang="0">
                    <a:pos x="connsiteX24-49" y="connsiteY24-50"/>
                  </a:cxn>
                  <a:cxn ang="0">
                    <a:pos x="connsiteX25-51" y="connsiteY25-52"/>
                  </a:cxn>
                  <a:cxn ang="0">
                    <a:pos x="connsiteX26-53" y="connsiteY26-54"/>
                  </a:cxn>
                  <a:cxn ang="0">
                    <a:pos x="connsiteX27-55" y="connsiteY27-56"/>
                  </a:cxn>
                  <a:cxn ang="0">
                    <a:pos x="connsiteX28-57" y="connsiteY28-58"/>
                  </a:cxn>
                  <a:cxn ang="0">
                    <a:pos x="connsiteX29-59" y="connsiteY29-60"/>
                  </a:cxn>
                  <a:cxn ang="0">
                    <a:pos x="connsiteX30-61" y="connsiteY30-62"/>
                  </a:cxn>
                  <a:cxn ang="0">
                    <a:pos x="connsiteX31-63" y="connsiteY31-64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pic>
            <p:nvPicPr>
              <p:cNvPr id="82" name="Picture 4" descr="Free Black And White Cartoon Flowers, Download Free Black And White Cartoon  Flowers png images, Free ClipArts on Clipart Library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5" name="Group 24"/>
            <p:cNvGrpSpPr/>
            <p:nvPr/>
          </p:nvGrpSpPr>
          <p:grpSpPr>
            <a:xfrm>
              <a:off x="10366787" y="1645503"/>
              <a:ext cx="618539" cy="611760"/>
              <a:chOff x="1177540" y="481715"/>
              <a:chExt cx="2317638" cy="2247631"/>
            </a:xfrm>
          </p:grpSpPr>
          <p:sp>
            <p:nvSpPr>
              <p:cNvPr id="26" name="Freeform 97"/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-1" fmla="*/ 129700 w 2262025"/>
                  <a:gd name="connsiteY0-2" fmla="*/ 786368 h 2242639"/>
                  <a:gd name="connsiteX1-3" fmla="*/ 86568 w 2262025"/>
                  <a:gd name="connsiteY1-4" fmla="*/ 562082 h 2242639"/>
                  <a:gd name="connsiteX2-5" fmla="*/ 276349 w 2262025"/>
                  <a:gd name="connsiteY2-6" fmla="*/ 424059 h 2242639"/>
                  <a:gd name="connsiteX3-7" fmla="*/ 690417 w 2262025"/>
                  <a:gd name="connsiteY3-8" fmla="*/ 424059 h 2242639"/>
                  <a:gd name="connsiteX4-9" fmla="*/ 724923 w 2262025"/>
                  <a:gd name="connsiteY4-10" fmla="*/ 320542 h 2242639"/>
                  <a:gd name="connsiteX5-11" fmla="*/ 768055 w 2262025"/>
                  <a:gd name="connsiteY5-12" fmla="*/ 165267 h 2242639"/>
                  <a:gd name="connsiteX6-13" fmla="*/ 1026848 w 2262025"/>
                  <a:gd name="connsiteY6-14" fmla="*/ 35870 h 2242639"/>
                  <a:gd name="connsiteX7-15" fmla="*/ 1199376 w 2262025"/>
                  <a:gd name="connsiteY7-16" fmla="*/ 35870 h 2242639"/>
                  <a:gd name="connsiteX8-17" fmla="*/ 1406410 w 2262025"/>
                  <a:gd name="connsiteY8-18" fmla="*/ 9991 h 2242639"/>
                  <a:gd name="connsiteX9-19" fmla="*/ 1673829 w 2262025"/>
                  <a:gd name="connsiteY9-20" fmla="*/ 225651 h 2242639"/>
                  <a:gd name="connsiteX10-21" fmla="*/ 1699708 w 2262025"/>
                  <a:gd name="connsiteY10-22" fmla="*/ 458565 h 2242639"/>
                  <a:gd name="connsiteX11-23" fmla="*/ 1880863 w 2262025"/>
                  <a:gd name="connsiteY11-24" fmla="*/ 424059 h 2242639"/>
                  <a:gd name="connsiteX12-25" fmla="*/ 2156908 w 2262025"/>
                  <a:gd name="connsiteY12-26" fmla="*/ 639719 h 2242639"/>
                  <a:gd name="connsiteX13-27" fmla="*/ 2113776 w 2262025"/>
                  <a:gd name="connsiteY13-28" fmla="*/ 786368 h 2242639"/>
                  <a:gd name="connsiteX14-29" fmla="*/ 2225919 w 2262025"/>
                  <a:gd name="connsiteY14-30" fmla="*/ 846753 h 2242639"/>
                  <a:gd name="connsiteX15-31" fmla="*/ 2243172 w 2262025"/>
                  <a:gd name="connsiteY15-32" fmla="*/ 1200436 h 2242639"/>
                  <a:gd name="connsiteX16-33" fmla="*/ 1975753 w 2262025"/>
                  <a:gd name="connsiteY16-34" fmla="*/ 1390217 h 2242639"/>
                  <a:gd name="connsiteX17-35" fmla="*/ 2087897 w 2262025"/>
                  <a:gd name="connsiteY17-36" fmla="*/ 1536867 h 2242639"/>
                  <a:gd name="connsiteX18-37" fmla="*/ 2096523 w 2262025"/>
                  <a:gd name="connsiteY18-38" fmla="*/ 1812912 h 2242639"/>
                  <a:gd name="connsiteX19-39" fmla="*/ 1906742 w 2262025"/>
                  <a:gd name="connsiteY19-40" fmla="*/ 1942308 h 2242639"/>
                  <a:gd name="connsiteX20-41" fmla="*/ 1785972 w 2262025"/>
                  <a:gd name="connsiteY20-42" fmla="*/ 2192474 h 2242639"/>
                  <a:gd name="connsiteX21-43" fmla="*/ 1501300 w 2262025"/>
                  <a:gd name="connsiteY21-44" fmla="*/ 2226980 h 2242639"/>
                  <a:gd name="connsiteX22-45" fmla="*/ 1208002 w 2262025"/>
                  <a:gd name="connsiteY22-46" fmla="*/ 2002693 h 2242639"/>
                  <a:gd name="connsiteX23-47" fmla="*/ 1113112 w 2262025"/>
                  <a:gd name="connsiteY23-48" fmla="*/ 1709395 h 2242639"/>
                  <a:gd name="connsiteX24-49" fmla="*/ 1000968 w 2262025"/>
                  <a:gd name="connsiteY24-50" fmla="*/ 2140716 h 2242639"/>
                  <a:gd name="connsiteX25-51" fmla="*/ 526515 w 2262025"/>
                  <a:gd name="connsiteY25-52" fmla="*/ 2132089 h 2242639"/>
                  <a:gd name="connsiteX26-53" fmla="*/ 466131 w 2262025"/>
                  <a:gd name="connsiteY26-54" fmla="*/ 1959561 h 2242639"/>
                  <a:gd name="connsiteX27-55" fmla="*/ 138327 w 2262025"/>
                  <a:gd name="connsiteY27-56" fmla="*/ 1812912 h 2242639"/>
                  <a:gd name="connsiteX28-57" fmla="*/ 302229 w 2262025"/>
                  <a:gd name="connsiteY28-58" fmla="*/ 1355712 h 2242639"/>
                  <a:gd name="connsiteX29-59" fmla="*/ 155580 w 2262025"/>
                  <a:gd name="connsiteY29-60" fmla="*/ 1321206 h 2242639"/>
                  <a:gd name="connsiteX30-61" fmla="*/ 304 w 2262025"/>
                  <a:gd name="connsiteY30-62" fmla="*/ 1019282 h 2242639"/>
                  <a:gd name="connsiteX31-63" fmla="*/ 129700 w 2262025"/>
                  <a:gd name="connsiteY31-64" fmla="*/ 786368 h 2242639"/>
                  <a:gd name="connsiteX0-65" fmla="*/ 129700 w 2262025"/>
                  <a:gd name="connsiteY0-66" fmla="*/ 786368 h 2236200"/>
                  <a:gd name="connsiteX1-67" fmla="*/ 86568 w 2262025"/>
                  <a:gd name="connsiteY1-68" fmla="*/ 562082 h 2236200"/>
                  <a:gd name="connsiteX2-69" fmla="*/ 276349 w 2262025"/>
                  <a:gd name="connsiteY2-70" fmla="*/ 424059 h 2236200"/>
                  <a:gd name="connsiteX3-71" fmla="*/ 690417 w 2262025"/>
                  <a:gd name="connsiteY3-72" fmla="*/ 424059 h 2236200"/>
                  <a:gd name="connsiteX4-73" fmla="*/ 724923 w 2262025"/>
                  <a:gd name="connsiteY4-74" fmla="*/ 320542 h 2236200"/>
                  <a:gd name="connsiteX5-75" fmla="*/ 768055 w 2262025"/>
                  <a:gd name="connsiteY5-76" fmla="*/ 165267 h 2236200"/>
                  <a:gd name="connsiteX6-77" fmla="*/ 1026848 w 2262025"/>
                  <a:gd name="connsiteY6-78" fmla="*/ 35870 h 2236200"/>
                  <a:gd name="connsiteX7-79" fmla="*/ 1199376 w 2262025"/>
                  <a:gd name="connsiteY7-80" fmla="*/ 35870 h 2236200"/>
                  <a:gd name="connsiteX8-81" fmla="*/ 1406410 w 2262025"/>
                  <a:gd name="connsiteY8-82" fmla="*/ 9991 h 2236200"/>
                  <a:gd name="connsiteX9-83" fmla="*/ 1673829 w 2262025"/>
                  <a:gd name="connsiteY9-84" fmla="*/ 225651 h 2236200"/>
                  <a:gd name="connsiteX10-85" fmla="*/ 1699708 w 2262025"/>
                  <a:gd name="connsiteY10-86" fmla="*/ 458565 h 2236200"/>
                  <a:gd name="connsiteX11-87" fmla="*/ 1880863 w 2262025"/>
                  <a:gd name="connsiteY11-88" fmla="*/ 424059 h 2236200"/>
                  <a:gd name="connsiteX12-89" fmla="*/ 2156908 w 2262025"/>
                  <a:gd name="connsiteY12-90" fmla="*/ 639719 h 2236200"/>
                  <a:gd name="connsiteX13-91" fmla="*/ 2113776 w 2262025"/>
                  <a:gd name="connsiteY13-92" fmla="*/ 786368 h 2236200"/>
                  <a:gd name="connsiteX14-93" fmla="*/ 2225919 w 2262025"/>
                  <a:gd name="connsiteY14-94" fmla="*/ 846753 h 2236200"/>
                  <a:gd name="connsiteX15-95" fmla="*/ 2243172 w 2262025"/>
                  <a:gd name="connsiteY15-96" fmla="*/ 1200436 h 2236200"/>
                  <a:gd name="connsiteX16-97" fmla="*/ 1975753 w 2262025"/>
                  <a:gd name="connsiteY16-98" fmla="*/ 1390217 h 2236200"/>
                  <a:gd name="connsiteX17-99" fmla="*/ 2087897 w 2262025"/>
                  <a:gd name="connsiteY17-100" fmla="*/ 1536867 h 2236200"/>
                  <a:gd name="connsiteX18-101" fmla="*/ 2096523 w 2262025"/>
                  <a:gd name="connsiteY18-102" fmla="*/ 1812912 h 2236200"/>
                  <a:gd name="connsiteX19-103" fmla="*/ 1906742 w 2262025"/>
                  <a:gd name="connsiteY19-104" fmla="*/ 1942308 h 2236200"/>
                  <a:gd name="connsiteX20-105" fmla="*/ 1785972 w 2262025"/>
                  <a:gd name="connsiteY20-106" fmla="*/ 2192474 h 2236200"/>
                  <a:gd name="connsiteX21-107" fmla="*/ 1458168 w 2262025"/>
                  <a:gd name="connsiteY21-108" fmla="*/ 2218354 h 2236200"/>
                  <a:gd name="connsiteX22-109" fmla="*/ 1208002 w 2262025"/>
                  <a:gd name="connsiteY22-110" fmla="*/ 2002693 h 2236200"/>
                  <a:gd name="connsiteX23-111" fmla="*/ 1113112 w 2262025"/>
                  <a:gd name="connsiteY23-112" fmla="*/ 1709395 h 2236200"/>
                  <a:gd name="connsiteX24-113" fmla="*/ 1000968 w 2262025"/>
                  <a:gd name="connsiteY24-114" fmla="*/ 2140716 h 2236200"/>
                  <a:gd name="connsiteX25-115" fmla="*/ 526515 w 2262025"/>
                  <a:gd name="connsiteY25-116" fmla="*/ 2132089 h 2236200"/>
                  <a:gd name="connsiteX26-117" fmla="*/ 466131 w 2262025"/>
                  <a:gd name="connsiteY26-118" fmla="*/ 1959561 h 2236200"/>
                  <a:gd name="connsiteX27-119" fmla="*/ 138327 w 2262025"/>
                  <a:gd name="connsiteY27-120" fmla="*/ 1812912 h 2236200"/>
                  <a:gd name="connsiteX28-121" fmla="*/ 302229 w 2262025"/>
                  <a:gd name="connsiteY28-122" fmla="*/ 1355712 h 2236200"/>
                  <a:gd name="connsiteX29-123" fmla="*/ 155580 w 2262025"/>
                  <a:gd name="connsiteY29-124" fmla="*/ 1321206 h 2236200"/>
                  <a:gd name="connsiteX30-125" fmla="*/ 304 w 2262025"/>
                  <a:gd name="connsiteY30-126" fmla="*/ 1019282 h 2236200"/>
                  <a:gd name="connsiteX31-127" fmla="*/ 129700 w 2262025"/>
                  <a:gd name="connsiteY31-128" fmla="*/ 786368 h 2236200"/>
                  <a:gd name="connsiteX0-129" fmla="*/ 129700 w 2262025"/>
                  <a:gd name="connsiteY0-130" fmla="*/ 786368 h 2233050"/>
                  <a:gd name="connsiteX1-131" fmla="*/ 86568 w 2262025"/>
                  <a:gd name="connsiteY1-132" fmla="*/ 562082 h 2233050"/>
                  <a:gd name="connsiteX2-133" fmla="*/ 276349 w 2262025"/>
                  <a:gd name="connsiteY2-134" fmla="*/ 424059 h 2233050"/>
                  <a:gd name="connsiteX3-135" fmla="*/ 690417 w 2262025"/>
                  <a:gd name="connsiteY3-136" fmla="*/ 424059 h 2233050"/>
                  <a:gd name="connsiteX4-137" fmla="*/ 724923 w 2262025"/>
                  <a:gd name="connsiteY4-138" fmla="*/ 320542 h 2233050"/>
                  <a:gd name="connsiteX5-139" fmla="*/ 768055 w 2262025"/>
                  <a:gd name="connsiteY5-140" fmla="*/ 165267 h 2233050"/>
                  <a:gd name="connsiteX6-141" fmla="*/ 1026848 w 2262025"/>
                  <a:gd name="connsiteY6-142" fmla="*/ 35870 h 2233050"/>
                  <a:gd name="connsiteX7-143" fmla="*/ 1199376 w 2262025"/>
                  <a:gd name="connsiteY7-144" fmla="*/ 35870 h 2233050"/>
                  <a:gd name="connsiteX8-145" fmla="*/ 1406410 w 2262025"/>
                  <a:gd name="connsiteY8-146" fmla="*/ 9991 h 2233050"/>
                  <a:gd name="connsiteX9-147" fmla="*/ 1673829 w 2262025"/>
                  <a:gd name="connsiteY9-148" fmla="*/ 225651 h 2233050"/>
                  <a:gd name="connsiteX10-149" fmla="*/ 1699708 w 2262025"/>
                  <a:gd name="connsiteY10-150" fmla="*/ 458565 h 2233050"/>
                  <a:gd name="connsiteX11-151" fmla="*/ 1880863 w 2262025"/>
                  <a:gd name="connsiteY11-152" fmla="*/ 424059 h 2233050"/>
                  <a:gd name="connsiteX12-153" fmla="*/ 2156908 w 2262025"/>
                  <a:gd name="connsiteY12-154" fmla="*/ 639719 h 2233050"/>
                  <a:gd name="connsiteX13-155" fmla="*/ 2113776 w 2262025"/>
                  <a:gd name="connsiteY13-156" fmla="*/ 786368 h 2233050"/>
                  <a:gd name="connsiteX14-157" fmla="*/ 2225919 w 2262025"/>
                  <a:gd name="connsiteY14-158" fmla="*/ 846753 h 2233050"/>
                  <a:gd name="connsiteX15-159" fmla="*/ 2243172 w 2262025"/>
                  <a:gd name="connsiteY15-160" fmla="*/ 1200436 h 2233050"/>
                  <a:gd name="connsiteX16-161" fmla="*/ 1975753 w 2262025"/>
                  <a:gd name="connsiteY16-162" fmla="*/ 1390217 h 2233050"/>
                  <a:gd name="connsiteX17-163" fmla="*/ 2087897 w 2262025"/>
                  <a:gd name="connsiteY17-164" fmla="*/ 1536867 h 2233050"/>
                  <a:gd name="connsiteX18-165" fmla="*/ 2096523 w 2262025"/>
                  <a:gd name="connsiteY18-166" fmla="*/ 1812912 h 2233050"/>
                  <a:gd name="connsiteX19-167" fmla="*/ 1906742 w 2262025"/>
                  <a:gd name="connsiteY19-168" fmla="*/ 1942308 h 2233050"/>
                  <a:gd name="connsiteX20-169" fmla="*/ 1760092 w 2262025"/>
                  <a:gd name="connsiteY20-170" fmla="*/ 2183847 h 2233050"/>
                  <a:gd name="connsiteX21-171" fmla="*/ 1458168 w 2262025"/>
                  <a:gd name="connsiteY21-172" fmla="*/ 2218354 h 2233050"/>
                  <a:gd name="connsiteX22-173" fmla="*/ 1208002 w 2262025"/>
                  <a:gd name="connsiteY22-174" fmla="*/ 2002693 h 2233050"/>
                  <a:gd name="connsiteX23-175" fmla="*/ 1113112 w 2262025"/>
                  <a:gd name="connsiteY23-176" fmla="*/ 1709395 h 2233050"/>
                  <a:gd name="connsiteX24-177" fmla="*/ 1000968 w 2262025"/>
                  <a:gd name="connsiteY24-178" fmla="*/ 2140716 h 2233050"/>
                  <a:gd name="connsiteX25-179" fmla="*/ 526515 w 2262025"/>
                  <a:gd name="connsiteY25-180" fmla="*/ 2132089 h 2233050"/>
                  <a:gd name="connsiteX26-181" fmla="*/ 466131 w 2262025"/>
                  <a:gd name="connsiteY26-182" fmla="*/ 1959561 h 2233050"/>
                  <a:gd name="connsiteX27-183" fmla="*/ 138327 w 2262025"/>
                  <a:gd name="connsiteY27-184" fmla="*/ 1812912 h 2233050"/>
                  <a:gd name="connsiteX28-185" fmla="*/ 302229 w 2262025"/>
                  <a:gd name="connsiteY28-186" fmla="*/ 1355712 h 2233050"/>
                  <a:gd name="connsiteX29-187" fmla="*/ 155580 w 2262025"/>
                  <a:gd name="connsiteY29-188" fmla="*/ 1321206 h 2233050"/>
                  <a:gd name="connsiteX30-189" fmla="*/ 304 w 2262025"/>
                  <a:gd name="connsiteY30-190" fmla="*/ 1019282 h 2233050"/>
                  <a:gd name="connsiteX31-191" fmla="*/ 129700 w 2262025"/>
                  <a:gd name="connsiteY31-192" fmla="*/ 786368 h 2233050"/>
                  <a:gd name="connsiteX0-193" fmla="*/ 129700 w 2262025"/>
                  <a:gd name="connsiteY0-194" fmla="*/ 786368 h 2238369"/>
                  <a:gd name="connsiteX1-195" fmla="*/ 86568 w 2262025"/>
                  <a:gd name="connsiteY1-196" fmla="*/ 562082 h 2238369"/>
                  <a:gd name="connsiteX2-197" fmla="*/ 276349 w 2262025"/>
                  <a:gd name="connsiteY2-198" fmla="*/ 424059 h 2238369"/>
                  <a:gd name="connsiteX3-199" fmla="*/ 690417 w 2262025"/>
                  <a:gd name="connsiteY3-200" fmla="*/ 424059 h 2238369"/>
                  <a:gd name="connsiteX4-201" fmla="*/ 724923 w 2262025"/>
                  <a:gd name="connsiteY4-202" fmla="*/ 320542 h 2238369"/>
                  <a:gd name="connsiteX5-203" fmla="*/ 768055 w 2262025"/>
                  <a:gd name="connsiteY5-204" fmla="*/ 165267 h 2238369"/>
                  <a:gd name="connsiteX6-205" fmla="*/ 1026848 w 2262025"/>
                  <a:gd name="connsiteY6-206" fmla="*/ 35870 h 2238369"/>
                  <a:gd name="connsiteX7-207" fmla="*/ 1199376 w 2262025"/>
                  <a:gd name="connsiteY7-208" fmla="*/ 35870 h 2238369"/>
                  <a:gd name="connsiteX8-209" fmla="*/ 1406410 w 2262025"/>
                  <a:gd name="connsiteY8-210" fmla="*/ 9991 h 2238369"/>
                  <a:gd name="connsiteX9-211" fmla="*/ 1673829 w 2262025"/>
                  <a:gd name="connsiteY9-212" fmla="*/ 225651 h 2238369"/>
                  <a:gd name="connsiteX10-213" fmla="*/ 1699708 w 2262025"/>
                  <a:gd name="connsiteY10-214" fmla="*/ 458565 h 2238369"/>
                  <a:gd name="connsiteX11-215" fmla="*/ 1880863 w 2262025"/>
                  <a:gd name="connsiteY11-216" fmla="*/ 424059 h 2238369"/>
                  <a:gd name="connsiteX12-217" fmla="*/ 2156908 w 2262025"/>
                  <a:gd name="connsiteY12-218" fmla="*/ 639719 h 2238369"/>
                  <a:gd name="connsiteX13-219" fmla="*/ 2113776 w 2262025"/>
                  <a:gd name="connsiteY13-220" fmla="*/ 786368 h 2238369"/>
                  <a:gd name="connsiteX14-221" fmla="*/ 2225919 w 2262025"/>
                  <a:gd name="connsiteY14-222" fmla="*/ 846753 h 2238369"/>
                  <a:gd name="connsiteX15-223" fmla="*/ 2243172 w 2262025"/>
                  <a:gd name="connsiteY15-224" fmla="*/ 1200436 h 2238369"/>
                  <a:gd name="connsiteX16-225" fmla="*/ 1975753 w 2262025"/>
                  <a:gd name="connsiteY16-226" fmla="*/ 1390217 h 2238369"/>
                  <a:gd name="connsiteX17-227" fmla="*/ 2087897 w 2262025"/>
                  <a:gd name="connsiteY17-228" fmla="*/ 1536867 h 2238369"/>
                  <a:gd name="connsiteX18-229" fmla="*/ 2096523 w 2262025"/>
                  <a:gd name="connsiteY18-230" fmla="*/ 1812912 h 2238369"/>
                  <a:gd name="connsiteX19-231" fmla="*/ 1906742 w 2262025"/>
                  <a:gd name="connsiteY19-232" fmla="*/ 1942308 h 2238369"/>
                  <a:gd name="connsiteX20-233" fmla="*/ 1760092 w 2262025"/>
                  <a:gd name="connsiteY20-234" fmla="*/ 2183847 h 2238369"/>
                  <a:gd name="connsiteX21-235" fmla="*/ 1458168 w 2262025"/>
                  <a:gd name="connsiteY21-236" fmla="*/ 2218354 h 2238369"/>
                  <a:gd name="connsiteX22-237" fmla="*/ 1208002 w 2262025"/>
                  <a:gd name="connsiteY22-238" fmla="*/ 2002693 h 2238369"/>
                  <a:gd name="connsiteX23-239" fmla="*/ 1113112 w 2262025"/>
                  <a:gd name="connsiteY23-240" fmla="*/ 1709395 h 2238369"/>
                  <a:gd name="connsiteX24-241" fmla="*/ 1000968 w 2262025"/>
                  <a:gd name="connsiteY24-242" fmla="*/ 2140716 h 2238369"/>
                  <a:gd name="connsiteX25-243" fmla="*/ 586900 w 2262025"/>
                  <a:gd name="connsiteY25-244" fmla="*/ 2226979 h 2238369"/>
                  <a:gd name="connsiteX26-245" fmla="*/ 466131 w 2262025"/>
                  <a:gd name="connsiteY26-246" fmla="*/ 1959561 h 2238369"/>
                  <a:gd name="connsiteX27-247" fmla="*/ 138327 w 2262025"/>
                  <a:gd name="connsiteY27-248" fmla="*/ 1812912 h 2238369"/>
                  <a:gd name="connsiteX28-249" fmla="*/ 302229 w 2262025"/>
                  <a:gd name="connsiteY28-250" fmla="*/ 1355712 h 2238369"/>
                  <a:gd name="connsiteX29-251" fmla="*/ 155580 w 2262025"/>
                  <a:gd name="connsiteY29-252" fmla="*/ 1321206 h 2238369"/>
                  <a:gd name="connsiteX30-253" fmla="*/ 304 w 2262025"/>
                  <a:gd name="connsiteY30-254" fmla="*/ 1019282 h 2238369"/>
                  <a:gd name="connsiteX31-255" fmla="*/ 129700 w 2262025"/>
                  <a:gd name="connsiteY31-256" fmla="*/ 786368 h 2238369"/>
                  <a:gd name="connsiteX0-257" fmla="*/ 129700 w 2262025"/>
                  <a:gd name="connsiteY0-258" fmla="*/ 786368 h 2234757"/>
                  <a:gd name="connsiteX1-259" fmla="*/ 86568 w 2262025"/>
                  <a:gd name="connsiteY1-260" fmla="*/ 562082 h 2234757"/>
                  <a:gd name="connsiteX2-261" fmla="*/ 276349 w 2262025"/>
                  <a:gd name="connsiteY2-262" fmla="*/ 424059 h 2234757"/>
                  <a:gd name="connsiteX3-263" fmla="*/ 690417 w 2262025"/>
                  <a:gd name="connsiteY3-264" fmla="*/ 424059 h 2234757"/>
                  <a:gd name="connsiteX4-265" fmla="*/ 724923 w 2262025"/>
                  <a:gd name="connsiteY4-266" fmla="*/ 320542 h 2234757"/>
                  <a:gd name="connsiteX5-267" fmla="*/ 768055 w 2262025"/>
                  <a:gd name="connsiteY5-268" fmla="*/ 165267 h 2234757"/>
                  <a:gd name="connsiteX6-269" fmla="*/ 1026848 w 2262025"/>
                  <a:gd name="connsiteY6-270" fmla="*/ 35870 h 2234757"/>
                  <a:gd name="connsiteX7-271" fmla="*/ 1199376 w 2262025"/>
                  <a:gd name="connsiteY7-272" fmla="*/ 35870 h 2234757"/>
                  <a:gd name="connsiteX8-273" fmla="*/ 1406410 w 2262025"/>
                  <a:gd name="connsiteY8-274" fmla="*/ 9991 h 2234757"/>
                  <a:gd name="connsiteX9-275" fmla="*/ 1673829 w 2262025"/>
                  <a:gd name="connsiteY9-276" fmla="*/ 225651 h 2234757"/>
                  <a:gd name="connsiteX10-277" fmla="*/ 1699708 w 2262025"/>
                  <a:gd name="connsiteY10-278" fmla="*/ 458565 h 2234757"/>
                  <a:gd name="connsiteX11-279" fmla="*/ 1880863 w 2262025"/>
                  <a:gd name="connsiteY11-280" fmla="*/ 424059 h 2234757"/>
                  <a:gd name="connsiteX12-281" fmla="*/ 2156908 w 2262025"/>
                  <a:gd name="connsiteY12-282" fmla="*/ 639719 h 2234757"/>
                  <a:gd name="connsiteX13-283" fmla="*/ 2113776 w 2262025"/>
                  <a:gd name="connsiteY13-284" fmla="*/ 786368 h 2234757"/>
                  <a:gd name="connsiteX14-285" fmla="*/ 2225919 w 2262025"/>
                  <a:gd name="connsiteY14-286" fmla="*/ 846753 h 2234757"/>
                  <a:gd name="connsiteX15-287" fmla="*/ 2243172 w 2262025"/>
                  <a:gd name="connsiteY15-288" fmla="*/ 1200436 h 2234757"/>
                  <a:gd name="connsiteX16-289" fmla="*/ 1975753 w 2262025"/>
                  <a:gd name="connsiteY16-290" fmla="*/ 1390217 h 2234757"/>
                  <a:gd name="connsiteX17-291" fmla="*/ 2087897 w 2262025"/>
                  <a:gd name="connsiteY17-292" fmla="*/ 1536867 h 2234757"/>
                  <a:gd name="connsiteX18-293" fmla="*/ 2096523 w 2262025"/>
                  <a:gd name="connsiteY18-294" fmla="*/ 1812912 h 2234757"/>
                  <a:gd name="connsiteX19-295" fmla="*/ 1906742 w 2262025"/>
                  <a:gd name="connsiteY19-296" fmla="*/ 1942308 h 2234757"/>
                  <a:gd name="connsiteX20-297" fmla="*/ 1760092 w 2262025"/>
                  <a:gd name="connsiteY20-298" fmla="*/ 2183847 h 2234757"/>
                  <a:gd name="connsiteX21-299" fmla="*/ 1458168 w 2262025"/>
                  <a:gd name="connsiteY21-300" fmla="*/ 2218354 h 2234757"/>
                  <a:gd name="connsiteX22-301" fmla="*/ 1208002 w 2262025"/>
                  <a:gd name="connsiteY22-302" fmla="*/ 2002693 h 2234757"/>
                  <a:gd name="connsiteX23-303" fmla="*/ 1113112 w 2262025"/>
                  <a:gd name="connsiteY23-304" fmla="*/ 1709395 h 2234757"/>
                  <a:gd name="connsiteX24-305" fmla="*/ 1000968 w 2262025"/>
                  <a:gd name="connsiteY24-306" fmla="*/ 2140716 h 2234757"/>
                  <a:gd name="connsiteX25-307" fmla="*/ 586900 w 2262025"/>
                  <a:gd name="connsiteY25-308" fmla="*/ 2226979 h 2234757"/>
                  <a:gd name="connsiteX26-309" fmla="*/ 466131 w 2262025"/>
                  <a:gd name="connsiteY26-310" fmla="*/ 1959561 h 2234757"/>
                  <a:gd name="connsiteX27-311" fmla="*/ 138327 w 2262025"/>
                  <a:gd name="connsiteY27-312" fmla="*/ 1812912 h 2234757"/>
                  <a:gd name="connsiteX28-313" fmla="*/ 302229 w 2262025"/>
                  <a:gd name="connsiteY28-314" fmla="*/ 1355712 h 2234757"/>
                  <a:gd name="connsiteX29-315" fmla="*/ 155580 w 2262025"/>
                  <a:gd name="connsiteY29-316" fmla="*/ 1321206 h 2234757"/>
                  <a:gd name="connsiteX30-317" fmla="*/ 304 w 2262025"/>
                  <a:gd name="connsiteY30-318" fmla="*/ 1019282 h 2234757"/>
                  <a:gd name="connsiteX31-319" fmla="*/ 129700 w 2262025"/>
                  <a:gd name="connsiteY31-320" fmla="*/ 786368 h 2234757"/>
                  <a:gd name="connsiteX0-321" fmla="*/ 129700 w 2262025"/>
                  <a:gd name="connsiteY0-322" fmla="*/ 786368 h 2237156"/>
                  <a:gd name="connsiteX1-323" fmla="*/ 86568 w 2262025"/>
                  <a:gd name="connsiteY1-324" fmla="*/ 562082 h 2237156"/>
                  <a:gd name="connsiteX2-325" fmla="*/ 276349 w 2262025"/>
                  <a:gd name="connsiteY2-326" fmla="*/ 424059 h 2237156"/>
                  <a:gd name="connsiteX3-327" fmla="*/ 690417 w 2262025"/>
                  <a:gd name="connsiteY3-328" fmla="*/ 424059 h 2237156"/>
                  <a:gd name="connsiteX4-329" fmla="*/ 724923 w 2262025"/>
                  <a:gd name="connsiteY4-330" fmla="*/ 320542 h 2237156"/>
                  <a:gd name="connsiteX5-331" fmla="*/ 768055 w 2262025"/>
                  <a:gd name="connsiteY5-332" fmla="*/ 165267 h 2237156"/>
                  <a:gd name="connsiteX6-333" fmla="*/ 1026848 w 2262025"/>
                  <a:gd name="connsiteY6-334" fmla="*/ 35870 h 2237156"/>
                  <a:gd name="connsiteX7-335" fmla="*/ 1199376 w 2262025"/>
                  <a:gd name="connsiteY7-336" fmla="*/ 35870 h 2237156"/>
                  <a:gd name="connsiteX8-337" fmla="*/ 1406410 w 2262025"/>
                  <a:gd name="connsiteY8-338" fmla="*/ 9991 h 2237156"/>
                  <a:gd name="connsiteX9-339" fmla="*/ 1673829 w 2262025"/>
                  <a:gd name="connsiteY9-340" fmla="*/ 225651 h 2237156"/>
                  <a:gd name="connsiteX10-341" fmla="*/ 1699708 w 2262025"/>
                  <a:gd name="connsiteY10-342" fmla="*/ 458565 h 2237156"/>
                  <a:gd name="connsiteX11-343" fmla="*/ 1880863 w 2262025"/>
                  <a:gd name="connsiteY11-344" fmla="*/ 424059 h 2237156"/>
                  <a:gd name="connsiteX12-345" fmla="*/ 2156908 w 2262025"/>
                  <a:gd name="connsiteY12-346" fmla="*/ 639719 h 2237156"/>
                  <a:gd name="connsiteX13-347" fmla="*/ 2113776 w 2262025"/>
                  <a:gd name="connsiteY13-348" fmla="*/ 786368 h 2237156"/>
                  <a:gd name="connsiteX14-349" fmla="*/ 2225919 w 2262025"/>
                  <a:gd name="connsiteY14-350" fmla="*/ 846753 h 2237156"/>
                  <a:gd name="connsiteX15-351" fmla="*/ 2243172 w 2262025"/>
                  <a:gd name="connsiteY15-352" fmla="*/ 1200436 h 2237156"/>
                  <a:gd name="connsiteX16-353" fmla="*/ 1975753 w 2262025"/>
                  <a:gd name="connsiteY16-354" fmla="*/ 1390217 h 2237156"/>
                  <a:gd name="connsiteX17-355" fmla="*/ 2087897 w 2262025"/>
                  <a:gd name="connsiteY17-356" fmla="*/ 1536867 h 2237156"/>
                  <a:gd name="connsiteX18-357" fmla="*/ 2096523 w 2262025"/>
                  <a:gd name="connsiteY18-358" fmla="*/ 1812912 h 2237156"/>
                  <a:gd name="connsiteX19-359" fmla="*/ 1906742 w 2262025"/>
                  <a:gd name="connsiteY19-360" fmla="*/ 1942308 h 2237156"/>
                  <a:gd name="connsiteX20-361" fmla="*/ 1760092 w 2262025"/>
                  <a:gd name="connsiteY20-362" fmla="*/ 2183847 h 2237156"/>
                  <a:gd name="connsiteX21-363" fmla="*/ 1458168 w 2262025"/>
                  <a:gd name="connsiteY21-364" fmla="*/ 2218354 h 2237156"/>
                  <a:gd name="connsiteX22-365" fmla="*/ 1208002 w 2262025"/>
                  <a:gd name="connsiteY22-366" fmla="*/ 2002693 h 2237156"/>
                  <a:gd name="connsiteX23-367" fmla="*/ 1113112 w 2262025"/>
                  <a:gd name="connsiteY23-368" fmla="*/ 1709395 h 2237156"/>
                  <a:gd name="connsiteX24-369" fmla="*/ 1000968 w 2262025"/>
                  <a:gd name="connsiteY24-370" fmla="*/ 2140716 h 2237156"/>
                  <a:gd name="connsiteX25-371" fmla="*/ 586900 w 2262025"/>
                  <a:gd name="connsiteY25-372" fmla="*/ 2226979 h 2237156"/>
                  <a:gd name="connsiteX26-373" fmla="*/ 431625 w 2262025"/>
                  <a:gd name="connsiteY26-374" fmla="*/ 1976814 h 2237156"/>
                  <a:gd name="connsiteX27-375" fmla="*/ 138327 w 2262025"/>
                  <a:gd name="connsiteY27-376" fmla="*/ 1812912 h 2237156"/>
                  <a:gd name="connsiteX28-377" fmla="*/ 302229 w 2262025"/>
                  <a:gd name="connsiteY28-378" fmla="*/ 1355712 h 2237156"/>
                  <a:gd name="connsiteX29-379" fmla="*/ 155580 w 2262025"/>
                  <a:gd name="connsiteY29-380" fmla="*/ 1321206 h 2237156"/>
                  <a:gd name="connsiteX30-381" fmla="*/ 304 w 2262025"/>
                  <a:gd name="connsiteY30-382" fmla="*/ 1019282 h 2237156"/>
                  <a:gd name="connsiteX31-383" fmla="*/ 129700 w 2262025"/>
                  <a:gd name="connsiteY31-384" fmla="*/ 786368 h 2237156"/>
                  <a:gd name="connsiteX0-385" fmla="*/ 129700 w 2262025"/>
                  <a:gd name="connsiteY0-386" fmla="*/ 786368 h 2237156"/>
                  <a:gd name="connsiteX1-387" fmla="*/ 86568 w 2262025"/>
                  <a:gd name="connsiteY1-388" fmla="*/ 562082 h 2237156"/>
                  <a:gd name="connsiteX2-389" fmla="*/ 276349 w 2262025"/>
                  <a:gd name="connsiteY2-390" fmla="*/ 424059 h 2237156"/>
                  <a:gd name="connsiteX3-391" fmla="*/ 690417 w 2262025"/>
                  <a:gd name="connsiteY3-392" fmla="*/ 424059 h 2237156"/>
                  <a:gd name="connsiteX4-393" fmla="*/ 724923 w 2262025"/>
                  <a:gd name="connsiteY4-394" fmla="*/ 320542 h 2237156"/>
                  <a:gd name="connsiteX5-395" fmla="*/ 768055 w 2262025"/>
                  <a:gd name="connsiteY5-396" fmla="*/ 165267 h 2237156"/>
                  <a:gd name="connsiteX6-397" fmla="*/ 1026848 w 2262025"/>
                  <a:gd name="connsiteY6-398" fmla="*/ 35870 h 2237156"/>
                  <a:gd name="connsiteX7-399" fmla="*/ 1199376 w 2262025"/>
                  <a:gd name="connsiteY7-400" fmla="*/ 35870 h 2237156"/>
                  <a:gd name="connsiteX8-401" fmla="*/ 1406410 w 2262025"/>
                  <a:gd name="connsiteY8-402" fmla="*/ 9991 h 2237156"/>
                  <a:gd name="connsiteX9-403" fmla="*/ 1673829 w 2262025"/>
                  <a:gd name="connsiteY9-404" fmla="*/ 225651 h 2237156"/>
                  <a:gd name="connsiteX10-405" fmla="*/ 1699708 w 2262025"/>
                  <a:gd name="connsiteY10-406" fmla="*/ 458565 h 2237156"/>
                  <a:gd name="connsiteX11-407" fmla="*/ 1880863 w 2262025"/>
                  <a:gd name="connsiteY11-408" fmla="*/ 424059 h 2237156"/>
                  <a:gd name="connsiteX12-409" fmla="*/ 2156908 w 2262025"/>
                  <a:gd name="connsiteY12-410" fmla="*/ 639719 h 2237156"/>
                  <a:gd name="connsiteX13-411" fmla="*/ 2113776 w 2262025"/>
                  <a:gd name="connsiteY13-412" fmla="*/ 786368 h 2237156"/>
                  <a:gd name="connsiteX14-413" fmla="*/ 2225919 w 2262025"/>
                  <a:gd name="connsiteY14-414" fmla="*/ 846753 h 2237156"/>
                  <a:gd name="connsiteX15-415" fmla="*/ 2243172 w 2262025"/>
                  <a:gd name="connsiteY15-416" fmla="*/ 1200436 h 2237156"/>
                  <a:gd name="connsiteX16-417" fmla="*/ 1975753 w 2262025"/>
                  <a:gd name="connsiteY16-418" fmla="*/ 1390217 h 2237156"/>
                  <a:gd name="connsiteX17-419" fmla="*/ 2087897 w 2262025"/>
                  <a:gd name="connsiteY17-420" fmla="*/ 1536867 h 2237156"/>
                  <a:gd name="connsiteX18-421" fmla="*/ 2096523 w 2262025"/>
                  <a:gd name="connsiteY18-422" fmla="*/ 1812912 h 2237156"/>
                  <a:gd name="connsiteX19-423" fmla="*/ 1906742 w 2262025"/>
                  <a:gd name="connsiteY19-424" fmla="*/ 1942308 h 2237156"/>
                  <a:gd name="connsiteX20-425" fmla="*/ 1760092 w 2262025"/>
                  <a:gd name="connsiteY20-426" fmla="*/ 2183847 h 2237156"/>
                  <a:gd name="connsiteX21-427" fmla="*/ 1458168 w 2262025"/>
                  <a:gd name="connsiteY21-428" fmla="*/ 2218354 h 2237156"/>
                  <a:gd name="connsiteX22-429" fmla="*/ 1208002 w 2262025"/>
                  <a:gd name="connsiteY22-430" fmla="*/ 2002693 h 2237156"/>
                  <a:gd name="connsiteX23-431" fmla="*/ 1113112 w 2262025"/>
                  <a:gd name="connsiteY23-432" fmla="*/ 1709395 h 2237156"/>
                  <a:gd name="connsiteX24-433" fmla="*/ 1000968 w 2262025"/>
                  <a:gd name="connsiteY24-434" fmla="*/ 2140716 h 2237156"/>
                  <a:gd name="connsiteX25-435" fmla="*/ 586900 w 2262025"/>
                  <a:gd name="connsiteY25-436" fmla="*/ 2226979 h 2237156"/>
                  <a:gd name="connsiteX26-437" fmla="*/ 431625 w 2262025"/>
                  <a:gd name="connsiteY26-438" fmla="*/ 1976814 h 2237156"/>
                  <a:gd name="connsiteX27-439" fmla="*/ 138327 w 2262025"/>
                  <a:gd name="connsiteY27-440" fmla="*/ 1812912 h 2237156"/>
                  <a:gd name="connsiteX28-441" fmla="*/ 302229 w 2262025"/>
                  <a:gd name="connsiteY28-442" fmla="*/ 1355712 h 2237156"/>
                  <a:gd name="connsiteX29-443" fmla="*/ 155580 w 2262025"/>
                  <a:gd name="connsiteY29-444" fmla="*/ 1321206 h 2237156"/>
                  <a:gd name="connsiteX30-445" fmla="*/ 304 w 2262025"/>
                  <a:gd name="connsiteY30-446" fmla="*/ 1019282 h 2237156"/>
                  <a:gd name="connsiteX31-447" fmla="*/ 129700 w 2262025"/>
                  <a:gd name="connsiteY31-448" fmla="*/ 786368 h 2237156"/>
                  <a:gd name="connsiteX0-449" fmla="*/ 129700 w 2262025"/>
                  <a:gd name="connsiteY0-450" fmla="*/ 786368 h 2237156"/>
                  <a:gd name="connsiteX1-451" fmla="*/ 86568 w 2262025"/>
                  <a:gd name="connsiteY1-452" fmla="*/ 562082 h 2237156"/>
                  <a:gd name="connsiteX2-453" fmla="*/ 276349 w 2262025"/>
                  <a:gd name="connsiteY2-454" fmla="*/ 424059 h 2237156"/>
                  <a:gd name="connsiteX3-455" fmla="*/ 690417 w 2262025"/>
                  <a:gd name="connsiteY3-456" fmla="*/ 424059 h 2237156"/>
                  <a:gd name="connsiteX4-457" fmla="*/ 724923 w 2262025"/>
                  <a:gd name="connsiteY4-458" fmla="*/ 320542 h 2237156"/>
                  <a:gd name="connsiteX5-459" fmla="*/ 768055 w 2262025"/>
                  <a:gd name="connsiteY5-460" fmla="*/ 165267 h 2237156"/>
                  <a:gd name="connsiteX6-461" fmla="*/ 1026848 w 2262025"/>
                  <a:gd name="connsiteY6-462" fmla="*/ 35870 h 2237156"/>
                  <a:gd name="connsiteX7-463" fmla="*/ 1199376 w 2262025"/>
                  <a:gd name="connsiteY7-464" fmla="*/ 35870 h 2237156"/>
                  <a:gd name="connsiteX8-465" fmla="*/ 1406410 w 2262025"/>
                  <a:gd name="connsiteY8-466" fmla="*/ 9991 h 2237156"/>
                  <a:gd name="connsiteX9-467" fmla="*/ 1673829 w 2262025"/>
                  <a:gd name="connsiteY9-468" fmla="*/ 225651 h 2237156"/>
                  <a:gd name="connsiteX10-469" fmla="*/ 1699708 w 2262025"/>
                  <a:gd name="connsiteY10-470" fmla="*/ 458565 h 2237156"/>
                  <a:gd name="connsiteX11-471" fmla="*/ 1880863 w 2262025"/>
                  <a:gd name="connsiteY11-472" fmla="*/ 424059 h 2237156"/>
                  <a:gd name="connsiteX12-473" fmla="*/ 2156908 w 2262025"/>
                  <a:gd name="connsiteY12-474" fmla="*/ 639719 h 2237156"/>
                  <a:gd name="connsiteX13-475" fmla="*/ 2113776 w 2262025"/>
                  <a:gd name="connsiteY13-476" fmla="*/ 786368 h 2237156"/>
                  <a:gd name="connsiteX14-477" fmla="*/ 2225919 w 2262025"/>
                  <a:gd name="connsiteY14-478" fmla="*/ 846753 h 2237156"/>
                  <a:gd name="connsiteX15-479" fmla="*/ 2243172 w 2262025"/>
                  <a:gd name="connsiteY15-480" fmla="*/ 1200436 h 2237156"/>
                  <a:gd name="connsiteX16-481" fmla="*/ 1975753 w 2262025"/>
                  <a:gd name="connsiteY16-482" fmla="*/ 1390217 h 2237156"/>
                  <a:gd name="connsiteX17-483" fmla="*/ 2087897 w 2262025"/>
                  <a:gd name="connsiteY17-484" fmla="*/ 1536867 h 2237156"/>
                  <a:gd name="connsiteX18-485" fmla="*/ 2096523 w 2262025"/>
                  <a:gd name="connsiteY18-486" fmla="*/ 1812912 h 2237156"/>
                  <a:gd name="connsiteX19-487" fmla="*/ 1906742 w 2262025"/>
                  <a:gd name="connsiteY19-488" fmla="*/ 1942308 h 2237156"/>
                  <a:gd name="connsiteX20-489" fmla="*/ 1760092 w 2262025"/>
                  <a:gd name="connsiteY20-490" fmla="*/ 2183847 h 2237156"/>
                  <a:gd name="connsiteX21-491" fmla="*/ 1458168 w 2262025"/>
                  <a:gd name="connsiteY21-492" fmla="*/ 2218354 h 2237156"/>
                  <a:gd name="connsiteX22-493" fmla="*/ 1208002 w 2262025"/>
                  <a:gd name="connsiteY22-494" fmla="*/ 2002693 h 2237156"/>
                  <a:gd name="connsiteX23-495" fmla="*/ 1113112 w 2262025"/>
                  <a:gd name="connsiteY23-496" fmla="*/ 1709395 h 2237156"/>
                  <a:gd name="connsiteX24-497" fmla="*/ 1000968 w 2262025"/>
                  <a:gd name="connsiteY24-498" fmla="*/ 2140716 h 2237156"/>
                  <a:gd name="connsiteX25-499" fmla="*/ 586900 w 2262025"/>
                  <a:gd name="connsiteY25-500" fmla="*/ 2226979 h 2237156"/>
                  <a:gd name="connsiteX26-501" fmla="*/ 431625 w 2262025"/>
                  <a:gd name="connsiteY26-502" fmla="*/ 1976814 h 2237156"/>
                  <a:gd name="connsiteX27-503" fmla="*/ 138327 w 2262025"/>
                  <a:gd name="connsiteY27-504" fmla="*/ 1812912 h 2237156"/>
                  <a:gd name="connsiteX28-505" fmla="*/ 302229 w 2262025"/>
                  <a:gd name="connsiteY28-506" fmla="*/ 1355712 h 2237156"/>
                  <a:gd name="connsiteX29-507" fmla="*/ 155580 w 2262025"/>
                  <a:gd name="connsiteY29-508" fmla="*/ 1321206 h 2237156"/>
                  <a:gd name="connsiteX30-509" fmla="*/ 304 w 2262025"/>
                  <a:gd name="connsiteY30-510" fmla="*/ 1019282 h 2237156"/>
                  <a:gd name="connsiteX31-511" fmla="*/ 129700 w 2262025"/>
                  <a:gd name="connsiteY31-512" fmla="*/ 786368 h 2237156"/>
                  <a:gd name="connsiteX0-513" fmla="*/ 129700 w 2262025"/>
                  <a:gd name="connsiteY0-514" fmla="*/ 786368 h 2237156"/>
                  <a:gd name="connsiteX1-515" fmla="*/ 86568 w 2262025"/>
                  <a:gd name="connsiteY1-516" fmla="*/ 562082 h 2237156"/>
                  <a:gd name="connsiteX2-517" fmla="*/ 276349 w 2262025"/>
                  <a:gd name="connsiteY2-518" fmla="*/ 424059 h 2237156"/>
                  <a:gd name="connsiteX3-519" fmla="*/ 690417 w 2262025"/>
                  <a:gd name="connsiteY3-520" fmla="*/ 424059 h 2237156"/>
                  <a:gd name="connsiteX4-521" fmla="*/ 724923 w 2262025"/>
                  <a:gd name="connsiteY4-522" fmla="*/ 320542 h 2237156"/>
                  <a:gd name="connsiteX5-523" fmla="*/ 768055 w 2262025"/>
                  <a:gd name="connsiteY5-524" fmla="*/ 165267 h 2237156"/>
                  <a:gd name="connsiteX6-525" fmla="*/ 1026848 w 2262025"/>
                  <a:gd name="connsiteY6-526" fmla="*/ 35870 h 2237156"/>
                  <a:gd name="connsiteX7-527" fmla="*/ 1199376 w 2262025"/>
                  <a:gd name="connsiteY7-528" fmla="*/ 35870 h 2237156"/>
                  <a:gd name="connsiteX8-529" fmla="*/ 1406410 w 2262025"/>
                  <a:gd name="connsiteY8-530" fmla="*/ 9991 h 2237156"/>
                  <a:gd name="connsiteX9-531" fmla="*/ 1673829 w 2262025"/>
                  <a:gd name="connsiteY9-532" fmla="*/ 225651 h 2237156"/>
                  <a:gd name="connsiteX10-533" fmla="*/ 1699708 w 2262025"/>
                  <a:gd name="connsiteY10-534" fmla="*/ 458565 h 2237156"/>
                  <a:gd name="connsiteX11-535" fmla="*/ 1880863 w 2262025"/>
                  <a:gd name="connsiteY11-536" fmla="*/ 424059 h 2237156"/>
                  <a:gd name="connsiteX12-537" fmla="*/ 2156908 w 2262025"/>
                  <a:gd name="connsiteY12-538" fmla="*/ 639719 h 2237156"/>
                  <a:gd name="connsiteX13-539" fmla="*/ 2113776 w 2262025"/>
                  <a:gd name="connsiteY13-540" fmla="*/ 786368 h 2237156"/>
                  <a:gd name="connsiteX14-541" fmla="*/ 2225919 w 2262025"/>
                  <a:gd name="connsiteY14-542" fmla="*/ 846753 h 2237156"/>
                  <a:gd name="connsiteX15-543" fmla="*/ 2243172 w 2262025"/>
                  <a:gd name="connsiteY15-544" fmla="*/ 1200436 h 2237156"/>
                  <a:gd name="connsiteX16-545" fmla="*/ 1975753 w 2262025"/>
                  <a:gd name="connsiteY16-546" fmla="*/ 1390217 h 2237156"/>
                  <a:gd name="connsiteX17-547" fmla="*/ 2087897 w 2262025"/>
                  <a:gd name="connsiteY17-548" fmla="*/ 1536867 h 2237156"/>
                  <a:gd name="connsiteX18-549" fmla="*/ 2096523 w 2262025"/>
                  <a:gd name="connsiteY18-550" fmla="*/ 1812912 h 2237156"/>
                  <a:gd name="connsiteX19-551" fmla="*/ 1906742 w 2262025"/>
                  <a:gd name="connsiteY19-552" fmla="*/ 1942308 h 2237156"/>
                  <a:gd name="connsiteX20-553" fmla="*/ 1760092 w 2262025"/>
                  <a:gd name="connsiteY20-554" fmla="*/ 2183847 h 2237156"/>
                  <a:gd name="connsiteX21-555" fmla="*/ 1458168 w 2262025"/>
                  <a:gd name="connsiteY21-556" fmla="*/ 2218354 h 2237156"/>
                  <a:gd name="connsiteX22-557" fmla="*/ 1208002 w 2262025"/>
                  <a:gd name="connsiteY22-558" fmla="*/ 2002693 h 2237156"/>
                  <a:gd name="connsiteX23-559" fmla="*/ 1113112 w 2262025"/>
                  <a:gd name="connsiteY23-560" fmla="*/ 1709395 h 2237156"/>
                  <a:gd name="connsiteX24-561" fmla="*/ 1000968 w 2262025"/>
                  <a:gd name="connsiteY24-562" fmla="*/ 2140716 h 2237156"/>
                  <a:gd name="connsiteX25-563" fmla="*/ 586900 w 2262025"/>
                  <a:gd name="connsiteY25-564" fmla="*/ 2226979 h 2237156"/>
                  <a:gd name="connsiteX26-565" fmla="*/ 431625 w 2262025"/>
                  <a:gd name="connsiteY26-566" fmla="*/ 1976814 h 2237156"/>
                  <a:gd name="connsiteX27-567" fmla="*/ 138327 w 2262025"/>
                  <a:gd name="connsiteY27-568" fmla="*/ 1812912 h 2237156"/>
                  <a:gd name="connsiteX28-569" fmla="*/ 302229 w 2262025"/>
                  <a:gd name="connsiteY28-570" fmla="*/ 1355712 h 2237156"/>
                  <a:gd name="connsiteX29-571" fmla="*/ 155580 w 2262025"/>
                  <a:gd name="connsiteY29-572" fmla="*/ 1321206 h 2237156"/>
                  <a:gd name="connsiteX30-573" fmla="*/ 304 w 2262025"/>
                  <a:gd name="connsiteY30-574" fmla="*/ 1019282 h 2237156"/>
                  <a:gd name="connsiteX31-575" fmla="*/ 129700 w 2262025"/>
                  <a:gd name="connsiteY31-576" fmla="*/ 786368 h 2237156"/>
                  <a:gd name="connsiteX0-577" fmla="*/ 129625 w 2261950"/>
                  <a:gd name="connsiteY0-578" fmla="*/ 786368 h 2237156"/>
                  <a:gd name="connsiteX1-579" fmla="*/ 86493 w 2261950"/>
                  <a:gd name="connsiteY1-580" fmla="*/ 562082 h 2237156"/>
                  <a:gd name="connsiteX2-581" fmla="*/ 276274 w 2261950"/>
                  <a:gd name="connsiteY2-582" fmla="*/ 424059 h 2237156"/>
                  <a:gd name="connsiteX3-583" fmla="*/ 690342 w 2261950"/>
                  <a:gd name="connsiteY3-584" fmla="*/ 424059 h 2237156"/>
                  <a:gd name="connsiteX4-585" fmla="*/ 724848 w 2261950"/>
                  <a:gd name="connsiteY4-586" fmla="*/ 320542 h 2237156"/>
                  <a:gd name="connsiteX5-587" fmla="*/ 767980 w 2261950"/>
                  <a:gd name="connsiteY5-588" fmla="*/ 165267 h 2237156"/>
                  <a:gd name="connsiteX6-589" fmla="*/ 1026773 w 2261950"/>
                  <a:gd name="connsiteY6-590" fmla="*/ 35870 h 2237156"/>
                  <a:gd name="connsiteX7-591" fmla="*/ 1199301 w 2261950"/>
                  <a:gd name="connsiteY7-592" fmla="*/ 35870 h 2237156"/>
                  <a:gd name="connsiteX8-593" fmla="*/ 1406335 w 2261950"/>
                  <a:gd name="connsiteY8-594" fmla="*/ 9991 h 2237156"/>
                  <a:gd name="connsiteX9-595" fmla="*/ 1673754 w 2261950"/>
                  <a:gd name="connsiteY9-596" fmla="*/ 225651 h 2237156"/>
                  <a:gd name="connsiteX10-597" fmla="*/ 1699633 w 2261950"/>
                  <a:gd name="connsiteY10-598" fmla="*/ 458565 h 2237156"/>
                  <a:gd name="connsiteX11-599" fmla="*/ 1880788 w 2261950"/>
                  <a:gd name="connsiteY11-600" fmla="*/ 424059 h 2237156"/>
                  <a:gd name="connsiteX12-601" fmla="*/ 2156833 w 2261950"/>
                  <a:gd name="connsiteY12-602" fmla="*/ 639719 h 2237156"/>
                  <a:gd name="connsiteX13-603" fmla="*/ 2113701 w 2261950"/>
                  <a:gd name="connsiteY13-604" fmla="*/ 786368 h 2237156"/>
                  <a:gd name="connsiteX14-605" fmla="*/ 2225844 w 2261950"/>
                  <a:gd name="connsiteY14-606" fmla="*/ 846753 h 2237156"/>
                  <a:gd name="connsiteX15-607" fmla="*/ 2243097 w 2261950"/>
                  <a:gd name="connsiteY15-608" fmla="*/ 1200436 h 2237156"/>
                  <a:gd name="connsiteX16-609" fmla="*/ 1975678 w 2261950"/>
                  <a:gd name="connsiteY16-610" fmla="*/ 1390217 h 2237156"/>
                  <a:gd name="connsiteX17-611" fmla="*/ 2087822 w 2261950"/>
                  <a:gd name="connsiteY17-612" fmla="*/ 1536867 h 2237156"/>
                  <a:gd name="connsiteX18-613" fmla="*/ 2096448 w 2261950"/>
                  <a:gd name="connsiteY18-614" fmla="*/ 1812912 h 2237156"/>
                  <a:gd name="connsiteX19-615" fmla="*/ 1906667 w 2261950"/>
                  <a:gd name="connsiteY19-616" fmla="*/ 1942308 h 2237156"/>
                  <a:gd name="connsiteX20-617" fmla="*/ 1760017 w 2261950"/>
                  <a:gd name="connsiteY20-618" fmla="*/ 2183847 h 2237156"/>
                  <a:gd name="connsiteX21-619" fmla="*/ 1458093 w 2261950"/>
                  <a:gd name="connsiteY21-620" fmla="*/ 2218354 h 2237156"/>
                  <a:gd name="connsiteX22-621" fmla="*/ 1207927 w 2261950"/>
                  <a:gd name="connsiteY22-622" fmla="*/ 2002693 h 2237156"/>
                  <a:gd name="connsiteX23-623" fmla="*/ 1113037 w 2261950"/>
                  <a:gd name="connsiteY23-624" fmla="*/ 1709395 h 2237156"/>
                  <a:gd name="connsiteX24-625" fmla="*/ 1000893 w 2261950"/>
                  <a:gd name="connsiteY24-626" fmla="*/ 2140716 h 2237156"/>
                  <a:gd name="connsiteX25-627" fmla="*/ 586825 w 2261950"/>
                  <a:gd name="connsiteY25-628" fmla="*/ 2226979 h 2237156"/>
                  <a:gd name="connsiteX26-629" fmla="*/ 431550 w 2261950"/>
                  <a:gd name="connsiteY26-630" fmla="*/ 1976814 h 2237156"/>
                  <a:gd name="connsiteX27-631" fmla="*/ 138252 w 2261950"/>
                  <a:gd name="connsiteY27-632" fmla="*/ 1812912 h 2237156"/>
                  <a:gd name="connsiteX28-633" fmla="*/ 302154 w 2261950"/>
                  <a:gd name="connsiteY28-634" fmla="*/ 1355712 h 2237156"/>
                  <a:gd name="connsiteX29-635" fmla="*/ 103746 w 2261950"/>
                  <a:gd name="connsiteY29-636" fmla="*/ 1321206 h 2237156"/>
                  <a:gd name="connsiteX30-637" fmla="*/ 229 w 2261950"/>
                  <a:gd name="connsiteY30-638" fmla="*/ 1019282 h 2237156"/>
                  <a:gd name="connsiteX31-639" fmla="*/ 129625 w 2261950"/>
                  <a:gd name="connsiteY31-640" fmla="*/ 786368 h 2237156"/>
                  <a:gd name="connsiteX0-641" fmla="*/ 129625 w 2261950"/>
                  <a:gd name="connsiteY0-642" fmla="*/ 786368 h 2237156"/>
                  <a:gd name="connsiteX1-643" fmla="*/ 86493 w 2261950"/>
                  <a:gd name="connsiteY1-644" fmla="*/ 562082 h 2237156"/>
                  <a:gd name="connsiteX2-645" fmla="*/ 276274 w 2261950"/>
                  <a:gd name="connsiteY2-646" fmla="*/ 424059 h 2237156"/>
                  <a:gd name="connsiteX3-647" fmla="*/ 690342 w 2261950"/>
                  <a:gd name="connsiteY3-648" fmla="*/ 424059 h 2237156"/>
                  <a:gd name="connsiteX4-649" fmla="*/ 724848 w 2261950"/>
                  <a:gd name="connsiteY4-650" fmla="*/ 320542 h 2237156"/>
                  <a:gd name="connsiteX5-651" fmla="*/ 767980 w 2261950"/>
                  <a:gd name="connsiteY5-652" fmla="*/ 165267 h 2237156"/>
                  <a:gd name="connsiteX6-653" fmla="*/ 1026773 w 2261950"/>
                  <a:gd name="connsiteY6-654" fmla="*/ 35870 h 2237156"/>
                  <a:gd name="connsiteX7-655" fmla="*/ 1199301 w 2261950"/>
                  <a:gd name="connsiteY7-656" fmla="*/ 35870 h 2237156"/>
                  <a:gd name="connsiteX8-657" fmla="*/ 1406335 w 2261950"/>
                  <a:gd name="connsiteY8-658" fmla="*/ 9991 h 2237156"/>
                  <a:gd name="connsiteX9-659" fmla="*/ 1673754 w 2261950"/>
                  <a:gd name="connsiteY9-660" fmla="*/ 225651 h 2237156"/>
                  <a:gd name="connsiteX10-661" fmla="*/ 1699633 w 2261950"/>
                  <a:gd name="connsiteY10-662" fmla="*/ 458565 h 2237156"/>
                  <a:gd name="connsiteX11-663" fmla="*/ 1880788 w 2261950"/>
                  <a:gd name="connsiteY11-664" fmla="*/ 424059 h 2237156"/>
                  <a:gd name="connsiteX12-665" fmla="*/ 2156833 w 2261950"/>
                  <a:gd name="connsiteY12-666" fmla="*/ 639719 h 2237156"/>
                  <a:gd name="connsiteX13-667" fmla="*/ 2113701 w 2261950"/>
                  <a:gd name="connsiteY13-668" fmla="*/ 786368 h 2237156"/>
                  <a:gd name="connsiteX14-669" fmla="*/ 2225844 w 2261950"/>
                  <a:gd name="connsiteY14-670" fmla="*/ 846753 h 2237156"/>
                  <a:gd name="connsiteX15-671" fmla="*/ 2243097 w 2261950"/>
                  <a:gd name="connsiteY15-672" fmla="*/ 1200436 h 2237156"/>
                  <a:gd name="connsiteX16-673" fmla="*/ 1975678 w 2261950"/>
                  <a:gd name="connsiteY16-674" fmla="*/ 1390217 h 2237156"/>
                  <a:gd name="connsiteX17-675" fmla="*/ 2087822 w 2261950"/>
                  <a:gd name="connsiteY17-676" fmla="*/ 1536867 h 2237156"/>
                  <a:gd name="connsiteX18-677" fmla="*/ 2096448 w 2261950"/>
                  <a:gd name="connsiteY18-678" fmla="*/ 1812912 h 2237156"/>
                  <a:gd name="connsiteX19-679" fmla="*/ 1906667 w 2261950"/>
                  <a:gd name="connsiteY19-680" fmla="*/ 1942308 h 2237156"/>
                  <a:gd name="connsiteX20-681" fmla="*/ 1760017 w 2261950"/>
                  <a:gd name="connsiteY20-682" fmla="*/ 2183847 h 2237156"/>
                  <a:gd name="connsiteX21-683" fmla="*/ 1458093 w 2261950"/>
                  <a:gd name="connsiteY21-684" fmla="*/ 2218354 h 2237156"/>
                  <a:gd name="connsiteX22-685" fmla="*/ 1207927 w 2261950"/>
                  <a:gd name="connsiteY22-686" fmla="*/ 2002693 h 2237156"/>
                  <a:gd name="connsiteX23-687" fmla="*/ 1113037 w 2261950"/>
                  <a:gd name="connsiteY23-688" fmla="*/ 1709395 h 2237156"/>
                  <a:gd name="connsiteX24-689" fmla="*/ 1000893 w 2261950"/>
                  <a:gd name="connsiteY24-690" fmla="*/ 2140716 h 2237156"/>
                  <a:gd name="connsiteX25-691" fmla="*/ 586825 w 2261950"/>
                  <a:gd name="connsiteY25-692" fmla="*/ 2226979 h 2237156"/>
                  <a:gd name="connsiteX26-693" fmla="*/ 431550 w 2261950"/>
                  <a:gd name="connsiteY26-694" fmla="*/ 1976814 h 2237156"/>
                  <a:gd name="connsiteX27-695" fmla="*/ 138252 w 2261950"/>
                  <a:gd name="connsiteY27-696" fmla="*/ 1812912 h 2237156"/>
                  <a:gd name="connsiteX28-697" fmla="*/ 302154 w 2261950"/>
                  <a:gd name="connsiteY28-698" fmla="*/ 1355712 h 2237156"/>
                  <a:gd name="connsiteX29-699" fmla="*/ 103746 w 2261950"/>
                  <a:gd name="connsiteY29-700" fmla="*/ 1321206 h 2237156"/>
                  <a:gd name="connsiteX30-701" fmla="*/ 229 w 2261950"/>
                  <a:gd name="connsiteY30-702" fmla="*/ 1019282 h 2237156"/>
                  <a:gd name="connsiteX31-703" fmla="*/ 129625 w 2261950"/>
                  <a:gd name="connsiteY31-704" fmla="*/ 786368 h 223715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  <a:cxn ang="0">
                    <a:pos x="connsiteX18-37" y="connsiteY18-38"/>
                  </a:cxn>
                  <a:cxn ang="0">
                    <a:pos x="connsiteX19-39" y="connsiteY19-40"/>
                  </a:cxn>
                  <a:cxn ang="0">
                    <a:pos x="connsiteX20-41" y="connsiteY20-42"/>
                  </a:cxn>
                  <a:cxn ang="0">
                    <a:pos x="connsiteX21-43" y="connsiteY21-44"/>
                  </a:cxn>
                  <a:cxn ang="0">
                    <a:pos x="connsiteX22-45" y="connsiteY22-46"/>
                  </a:cxn>
                  <a:cxn ang="0">
                    <a:pos x="connsiteX23-47" y="connsiteY23-48"/>
                  </a:cxn>
                  <a:cxn ang="0">
                    <a:pos x="connsiteX24-49" y="connsiteY24-50"/>
                  </a:cxn>
                  <a:cxn ang="0">
                    <a:pos x="connsiteX25-51" y="connsiteY25-52"/>
                  </a:cxn>
                  <a:cxn ang="0">
                    <a:pos x="connsiteX26-53" y="connsiteY26-54"/>
                  </a:cxn>
                  <a:cxn ang="0">
                    <a:pos x="connsiteX27-55" y="connsiteY27-56"/>
                  </a:cxn>
                  <a:cxn ang="0">
                    <a:pos x="connsiteX28-57" y="connsiteY28-58"/>
                  </a:cxn>
                  <a:cxn ang="0">
                    <a:pos x="connsiteX29-59" y="connsiteY29-60"/>
                  </a:cxn>
                  <a:cxn ang="0">
                    <a:pos x="connsiteX30-61" y="connsiteY30-62"/>
                  </a:cxn>
                  <a:cxn ang="0">
                    <a:pos x="connsiteX31-63" y="connsiteY31-64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pic>
            <p:nvPicPr>
              <p:cNvPr id="80" name="Picture 4" descr="Free Black And White Cartoon Flowers, Download Free Black And White Cartoon  Flowers png images, Free ClipArts on Clipart Library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87" name="Group 86"/>
          <p:cNvGrpSpPr/>
          <p:nvPr/>
        </p:nvGrpSpPr>
        <p:grpSpPr>
          <a:xfrm>
            <a:off x="454076" y="1483092"/>
            <a:ext cx="3998795" cy="1845860"/>
            <a:chOff x="2702255" y="1483110"/>
            <a:chExt cx="3998795" cy="1845860"/>
          </a:xfrm>
        </p:grpSpPr>
        <p:sp>
          <p:nvSpPr>
            <p:cNvPr id="88" name="Rounded Rectangle 62"/>
            <p:cNvSpPr/>
            <p:nvPr/>
          </p:nvSpPr>
          <p:spPr>
            <a:xfrm>
              <a:off x="2702255" y="1483110"/>
              <a:ext cx="3998795" cy="1845860"/>
            </a:xfrm>
            <a:prstGeom prst="roundRect">
              <a:avLst>
                <a:gd name="adj" fmla="val 8534"/>
              </a:avLst>
            </a:prstGeom>
            <a:solidFill>
              <a:schemeClr val="bg1"/>
            </a:solidFill>
            <a:ln w="38100">
              <a:solidFill>
                <a:srgbClr val="59C03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89" name="Group 88"/>
            <p:cNvGrpSpPr/>
            <p:nvPr/>
          </p:nvGrpSpPr>
          <p:grpSpPr>
            <a:xfrm flipH="1">
              <a:off x="2869557" y="2536262"/>
              <a:ext cx="633767" cy="614624"/>
              <a:chOff x="1180524" y="481715"/>
              <a:chExt cx="2317638" cy="2247631"/>
            </a:xfrm>
          </p:grpSpPr>
          <p:sp>
            <p:nvSpPr>
              <p:cNvPr id="114" name="Freeform 88"/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-1" fmla="*/ 129700 w 2262025"/>
                  <a:gd name="connsiteY0-2" fmla="*/ 786368 h 2242639"/>
                  <a:gd name="connsiteX1-3" fmla="*/ 86568 w 2262025"/>
                  <a:gd name="connsiteY1-4" fmla="*/ 562082 h 2242639"/>
                  <a:gd name="connsiteX2-5" fmla="*/ 276349 w 2262025"/>
                  <a:gd name="connsiteY2-6" fmla="*/ 424059 h 2242639"/>
                  <a:gd name="connsiteX3-7" fmla="*/ 690417 w 2262025"/>
                  <a:gd name="connsiteY3-8" fmla="*/ 424059 h 2242639"/>
                  <a:gd name="connsiteX4-9" fmla="*/ 724923 w 2262025"/>
                  <a:gd name="connsiteY4-10" fmla="*/ 320542 h 2242639"/>
                  <a:gd name="connsiteX5-11" fmla="*/ 768055 w 2262025"/>
                  <a:gd name="connsiteY5-12" fmla="*/ 165267 h 2242639"/>
                  <a:gd name="connsiteX6-13" fmla="*/ 1026848 w 2262025"/>
                  <a:gd name="connsiteY6-14" fmla="*/ 35870 h 2242639"/>
                  <a:gd name="connsiteX7-15" fmla="*/ 1199376 w 2262025"/>
                  <a:gd name="connsiteY7-16" fmla="*/ 35870 h 2242639"/>
                  <a:gd name="connsiteX8-17" fmla="*/ 1406410 w 2262025"/>
                  <a:gd name="connsiteY8-18" fmla="*/ 9991 h 2242639"/>
                  <a:gd name="connsiteX9-19" fmla="*/ 1673829 w 2262025"/>
                  <a:gd name="connsiteY9-20" fmla="*/ 225651 h 2242639"/>
                  <a:gd name="connsiteX10-21" fmla="*/ 1699708 w 2262025"/>
                  <a:gd name="connsiteY10-22" fmla="*/ 458565 h 2242639"/>
                  <a:gd name="connsiteX11-23" fmla="*/ 1880863 w 2262025"/>
                  <a:gd name="connsiteY11-24" fmla="*/ 424059 h 2242639"/>
                  <a:gd name="connsiteX12-25" fmla="*/ 2156908 w 2262025"/>
                  <a:gd name="connsiteY12-26" fmla="*/ 639719 h 2242639"/>
                  <a:gd name="connsiteX13-27" fmla="*/ 2113776 w 2262025"/>
                  <a:gd name="connsiteY13-28" fmla="*/ 786368 h 2242639"/>
                  <a:gd name="connsiteX14-29" fmla="*/ 2225919 w 2262025"/>
                  <a:gd name="connsiteY14-30" fmla="*/ 846753 h 2242639"/>
                  <a:gd name="connsiteX15-31" fmla="*/ 2243172 w 2262025"/>
                  <a:gd name="connsiteY15-32" fmla="*/ 1200436 h 2242639"/>
                  <a:gd name="connsiteX16-33" fmla="*/ 1975753 w 2262025"/>
                  <a:gd name="connsiteY16-34" fmla="*/ 1390217 h 2242639"/>
                  <a:gd name="connsiteX17-35" fmla="*/ 2087897 w 2262025"/>
                  <a:gd name="connsiteY17-36" fmla="*/ 1536867 h 2242639"/>
                  <a:gd name="connsiteX18-37" fmla="*/ 2096523 w 2262025"/>
                  <a:gd name="connsiteY18-38" fmla="*/ 1812912 h 2242639"/>
                  <a:gd name="connsiteX19-39" fmla="*/ 1906742 w 2262025"/>
                  <a:gd name="connsiteY19-40" fmla="*/ 1942308 h 2242639"/>
                  <a:gd name="connsiteX20-41" fmla="*/ 1785972 w 2262025"/>
                  <a:gd name="connsiteY20-42" fmla="*/ 2192474 h 2242639"/>
                  <a:gd name="connsiteX21-43" fmla="*/ 1501300 w 2262025"/>
                  <a:gd name="connsiteY21-44" fmla="*/ 2226980 h 2242639"/>
                  <a:gd name="connsiteX22-45" fmla="*/ 1208002 w 2262025"/>
                  <a:gd name="connsiteY22-46" fmla="*/ 2002693 h 2242639"/>
                  <a:gd name="connsiteX23-47" fmla="*/ 1113112 w 2262025"/>
                  <a:gd name="connsiteY23-48" fmla="*/ 1709395 h 2242639"/>
                  <a:gd name="connsiteX24-49" fmla="*/ 1000968 w 2262025"/>
                  <a:gd name="connsiteY24-50" fmla="*/ 2140716 h 2242639"/>
                  <a:gd name="connsiteX25-51" fmla="*/ 526515 w 2262025"/>
                  <a:gd name="connsiteY25-52" fmla="*/ 2132089 h 2242639"/>
                  <a:gd name="connsiteX26-53" fmla="*/ 466131 w 2262025"/>
                  <a:gd name="connsiteY26-54" fmla="*/ 1959561 h 2242639"/>
                  <a:gd name="connsiteX27-55" fmla="*/ 138327 w 2262025"/>
                  <a:gd name="connsiteY27-56" fmla="*/ 1812912 h 2242639"/>
                  <a:gd name="connsiteX28-57" fmla="*/ 302229 w 2262025"/>
                  <a:gd name="connsiteY28-58" fmla="*/ 1355712 h 2242639"/>
                  <a:gd name="connsiteX29-59" fmla="*/ 155580 w 2262025"/>
                  <a:gd name="connsiteY29-60" fmla="*/ 1321206 h 2242639"/>
                  <a:gd name="connsiteX30-61" fmla="*/ 304 w 2262025"/>
                  <a:gd name="connsiteY30-62" fmla="*/ 1019282 h 2242639"/>
                  <a:gd name="connsiteX31-63" fmla="*/ 129700 w 2262025"/>
                  <a:gd name="connsiteY31-64" fmla="*/ 786368 h 2242639"/>
                  <a:gd name="connsiteX0-65" fmla="*/ 129700 w 2262025"/>
                  <a:gd name="connsiteY0-66" fmla="*/ 786368 h 2236200"/>
                  <a:gd name="connsiteX1-67" fmla="*/ 86568 w 2262025"/>
                  <a:gd name="connsiteY1-68" fmla="*/ 562082 h 2236200"/>
                  <a:gd name="connsiteX2-69" fmla="*/ 276349 w 2262025"/>
                  <a:gd name="connsiteY2-70" fmla="*/ 424059 h 2236200"/>
                  <a:gd name="connsiteX3-71" fmla="*/ 690417 w 2262025"/>
                  <a:gd name="connsiteY3-72" fmla="*/ 424059 h 2236200"/>
                  <a:gd name="connsiteX4-73" fmla="*/ 724923 w 2262025"/>
                  <a:gd name="connsiteY4-74" fmla="*/ 320542 h 2236200"/>
                  <a:gd name="connsiteX5-75" fmla="*/ 768055 w 2262025"/>
                  <a:gd name="connsiteY5-76" fmla="*/ 165267 h 2236200"/>
                  <a:gd name="connsiteX6-77" fmla="*/ 1026848 w 2262025"/>
                  <a:gd name="connsiteY6-78" fmla="*/ 35870 h 2236200"/>
                  <a:gd name="connsiteX7-79" fmla="*/ 1199376 w 2262025"/>
                  <a:gd name="connsiteY7-80" fmla="*/ 35870 h 2236200"/>
                  <a:gd name="connsiteX8-81" fmla="*/ 1406410 w 2262025"/>
                  <a:gd name="connsiteY8-82" fmla="*/ 9991 h 2236200"/>
                  <a:gd name="connsiteX9-83" fmla="*/ 1673829 w 2262025"/>
                  <a:gd name="connsiteY9-84" fmla="*/ 225651 h 2236200"/>
                  <a:gd name="connsiteX10-85" fmla="*/ 1699708 w 2262025"/>
                  <a:gd name="connsiteY10-86" fmla="*/ 458565 h 2236200"/>
                  <a:gd name="connsiteX11-87" fmla="*/ 1880863 w 2262025"/>
                  <a:gd name="connsiteY11-88" fmla="*/ 424059 h 2236200"/>
                  <a:gd name="connsiteX12-89" fmla="*/ 2156908 w 2262025"/>
                  <a:gd name="connsiteY12-90" fmla="*/ 639719 h 2236200"/>
                  <a:gd name="connsiteX13-91" fmla="*/ 2113776 w 2262025"/>
                  <a:gd name="connsiteY13-92" fmla="*/ 786368 h 2236200"/>
                  <a:gd name="connsiteX14-93" fmla="*/ 2225919 w 2262025"/>
                  <a:gd name="connsiteY14-94" fmla="*/ 846753 h 2236200"/>
                  <a:gd name="connsiteX15-95" fmla="*/ 2243172 w 2262025"/>
                  <a:gd name="connsiteY15-96" fmla="*/ 1200436 h 2236200"/>
                  <a:gd name="connsiteX16-97" fmla="*/ 1975753 w 2262025"/>
                  <a:gd name="connsiteY16-98" fmla="*/ 1390217 h 2236200"/>
                  <a:gd name="connsiteX17-99" fmla="*/ 2087897 w 2262025"/>
                  <a:gd name="connsiteY17-100" fmla="*/ 1536867 h 2236200"/>
                  <a:gd name="connsiteX18-101" fmla="*/ 2096523 w 2262025"/>
                  <a:gd name="connsiteY18-102" fmla="*/ 1812912 h 2236200"/>
                  <a:gd name="connsiteX19-103" fmla="*/ 1906742 w 2262025"/>
                  <a:gd name="connsiteY19-104" fmla="*/ 1942308 h 2236200"/>
                  <a:gd name="connsiteX20-105" fmla="*/ 1785972 w 2262025"/>
                  <a:gd name="connsiteY20-106" fmla="*/ 2192474 h 2236200"/>
                  <a:gd name="connsiteX21-107" fmla="*/ 1458168 w 2262025"/>
                  <a:gd name="connsiteY21-108" fmla="*/ 2218354 h 2236200"/>
                  <a:gd name="connsiteX22-109" fmla="*/ 1208002 w 2262025"/>
                  <a:gd name="connsiteY22-110" fmla="*/ 2002693 h 2236200"/>
                  <a:gd name="connsiteX23-111" fmla="*/ 1113112 w 2262025"/>
                  <a:gd name="connsiteY23-112" fmla="*/ 1709395 h 2236200"/>
                  <a:gd name="connsiteX24-113" fmla="*/ 1000968 w 2262025"/>
                  <a:gd name="connsiteY24-114" fmla="*/ 2140716 h 2236200"/>
                  <a:gd name="connsiteX25-115" fmla="*/ 526515 w 2262025"/>
                  <a:gd name="connsiteY25-116" fmla="*/ 2132089 h 2236200"/>
                  <a:gd name="connsiteX26-117" fmla="*/ 466131 w 2262025"/>
                  <a:gd name="connsiteY26-118" fmla="*/ 1959561 h 2236200"/>
                  <a:gd name="connsiteX27-119" fmla="*/ 138327 w 2262025"/>
                  <a:gd name="connsiteY27-120" fmla="*/ 1812912 h 2236200"/>
                  <a:gd name="connsiteX28-121" fmla="*/ 302229 w 2262025"/>
                  <a:gd name="connsiteY28-122" fmla="*/ 1355712 h 2236200"/>
                  <a:gd name="connsiteX29-123" fmla="*/ 155580 w 2262025"/>
                  <a:gd name="connsiteY29-124" fmla="*/ 1321206 h 2236200"/>
                  <a:gd name="connsiteX30-125" fmla="*/ 304 w 2262025"/>
                  <a:gd name="connsiteY30-126" fmla="*/ 1019282 h 2236200"/>
                  <a:gd name="connsiteX31-127" fmla="*/ 129700 w 2262025"/>
                  <a:gd name="connsiteY31-128" fmla="*/ 786368 h 2236200"/>
                  <a:gd name="connsiteX0-129" fmla="*/ 129700 w 2262025"/>
                  <a:gd name="connsiteY0-130" fmla="*/ 786368 h 2233050"/>
                  <a:gd name="connsiteX1-131" fmla="*/ 86568 w 2262025"/>
                  <a:gd name="connsiteY1-132" fmla="*/ 562082 h 2233050"/>
                  <a:gd name="connsiteX2-133" fmla="*/ 276349 w 2262025"/>
                  <a:gd name="connsiteY2-134" fmla="*/ 424059 h 2233050"/>
                  <a:gd name="connsiteX3-135" fmla="*/ 690417 w 2262025"/>
                  <a:gd name="connsiteY3-136" fmla="*/ 424059 h 2233050"/>
                  <a:gd name="connsiteX4-137" fmla="*/ 724923 w 2262025"/>
                  <a:gd name="connsiteY4-138" fmla="*/ 320542 h 2233050"/>
                  <a:gd name="connsiteX5-139" fmla="*/ 768055 w 2262025"/>
                  <a:gd name="connsiteY5-140" fmla="*/ 165267 h 2233050"/>
                  <a:gd name="connsiteX6-141" fmla="*/ 1026848 w 2262025"/>
                  <a:gd name="connsiteY6-142" fmla="*/ 35870 h 2233050"/>
                  <a:gd name="connsiteX7-143" fmla="*/ 1199376 w 2262025"/>
                  <a:gd name="connsiteY7-144" fmla="*/ 35870 h 2233050"/>
                  <a:gd name="connsiteX8-145" fmla="*/ 1406410 w 2262025"/>
                  <a:gd name="connsiteY8-146" fmla="*/ 9991 h 2233050"/>
                  <a:gd name="connsiteX9-147" fmla="*/ 1673829 w 2262025"/>
                  <a:gd name="connsiteY9-148" fmla="*/ 225651 h 2233050"/>
                  <a:gd name="connsiteX10-149" fmla="*/ 1699708 w 2262025"/>
                  <a:gd name="connsiteY10-150" fmla="*/ 458565 h 2233050"/>
                  <a:gd name="connsiteX11-151" fmla="*/ 1880863 w 2262025"/>
                  <a:gd name="connsiteY11-152" fmla="*/ 424059 h 2233050"/>
                  <a:gd name="connsiteX12-153" fmla="*/ 2156908 w 2262025"/>
                  <a:gd name="connsiteY12-154" fmla="*/ 639719 h 2233050"/>
                  <a:gd name="connsiteX13-155" fmla="*/ 2113776 w 2262025"/>
                  <a:gd name="connsiteY13-156" fmla="*/ 786368 h 2233050"/>
                  <a:gd name="connsiteX14-157" fmla="*/ 2225919 w 2262025"/>
                  <a:gd name="connsiteY14-158" fmla="*/ 846753 h 2233050"/>
                  <a:gd name="connsiteX15-159" fmla="*/ 2243172 w 2262025"/>
                  <a:gd name="connsiteY15-160" fmla="*/ 1200436 h 2233050"/>
                  <a:gd name="connsiteX16-161" fmla="*/ 1975753 w 2262025"/>
                  <a:gd name="connsiteY16-162" fmla="*/ 1390217 h 2233050"/>
                  <a:gd name="connsiteX17-163" fmla="*/ 2087897 w 2262025"/>
                  <a:gd name="connsiteY17-164" fmla="*/ 1536867 h 2233050"/>
                  <a:gd name="connsiteX18-165" fmla="*/ 2096523 w 2262025"/>
                  <a:gd name="connsiteY18-166" fmla="*/ 1812912 h 2233050"/>
                  <a:gd name="connsiteX19-167" fmla="*/ 1906742 w 2262025"/>
                  <a:gd name="connsiteY19-168" fmla="*/ 1942308 h 2233050"/>
                  <a:gd name="connsiteX20-169" fmla="*/ 1760092 w 2262025"/>
                  <a:gd name="connsiteY20-170" fmla="*/ 2183847 h 2233050"/>
                  <a:gd name="connsiteX21-171" fmla="*/ 1458168 w 2262025"/>
                  <a:gd name="connsiteY21-172" fmla="*/ 2218354 h 2233050"/>
                  <a:gd name="connsiteX22-173" fmla="*/ 1208002 w 2262025"/>
                  <a:gd name="connsiteY22-174" fmla="*/ 2002693 h 2233050"/>
                  <a:gd name="connsiteX23-175" fmla="*/ 1113112 w 2262025"/>
                  <a:gd name="connsiteY23-176" fmla="*/ 1709395 h 2233050"/>
                  <a:gd name="connsiteX24-177" fmla="*/ 1000968 w 2262025"/>
                  <a:gd name="connsiteY24-178" fmla="*/ 2140716 h 2233050"/>
                  <a:gd name="connsiteX25-179" fmla="*/ 526515 w 2262025"/>
                  <a:gd name="connsiteY25-180" fmla="*/ 2132089 h 2233050"/>
                  <a:gd name="connsiteX26-181" fmla="*/ 466131 w 2262025"/>
                  <a:gd name="connsiteY26-182" fmla="*/ 1959561 h 2233050"/>
                  <a:gd name="connsiteX27-183" fmla="*/ 138327 w 2262025"/>
                  <a:gd name="connsiteY27-184" fmla="*/ 1812912 h 2233050"/>
                  <a:gd name="connsiteX28-185" fmla="*/ 302229 w 2262025"/>
                  <a:gd name="connsiteY28-186" fmla="*/ 1355712 h 2233050"/>
                  <a:gd name="connsiteX29-187" fmla="*/ 155580 w 2262025"/>
                  <a:gd name="connsiteY29-188" fmla="*/ 1321206 h 2233050"/>
                  <a:gd name="connsiteX30-189" fmla="*/ 304 w 2262025"/>
                  <a:gd name="connsiteY30-190" fmla="*/ 1019282 h 2233050"/>
                  <a:gd name="connsiteX31-191" fmla="*/ 129700 w 2262025"/>
                  <a:gd name="connsiteY31-192" fmla="*/ 786368 h 2233050"/>
                  <a:gd name="connsiteX0-193" fmla="*/ 129700 w 2262025"/>
                  <a:gd name="connsiteY0-194" fmla="*/ 786368 h 2238369"/>
                  <a:gd name="connsiteX1-195" fmla="*/ 86568 w 2262025"/>
                  <a:gd name="connsiteY1-196" fmla="*/ 562082 h 2238369"/>
                  <a:gd name="connsiteX2-197" fmla="*/ 276349 w 2262025"/>
                  <a:gd name="connsiteY2-198" fmla="*/ 424059 h 2238369"/>
                  <a:gd name="connsiteX3-199" fmla="*/ 690417 w 2262025"/>
                  <a:gd name="connsiteY3-200" fmla="*/ 424059 h 2238369"/>
                  <a:gd name="connsiteX4-201" fmla="*/ 724923 w 2262025"/>
                  <a:gd name="connsiteY4-202" fmla="*/ 320542 h 2238369"/>
                  <a:gd name="connsiteX5-203" fmla="*/ 768055 w 2262025"/>
                  <a:gd name="connsiteY5-204" fmla="*/ 165267 h 2238369"/>
                  <a:gd name="connsiteX6-205" fmla="*/ 1026848 w 2262025"/>
                  <a:gd name="connsiteY6-206" fmla="*/ 35870 h 2238369"/>
                  <a:gd name="connsiteX7-207" fmla="*/ 1199376 w 2262025"/>
                  <a:gd name="connsiteY7-208" fmla="*/ 35870 h 2238369"/>
                  <a:gd name="connsiteX8-209" fmla="*/ 1406410 w 2262025"/>
                  <a:gd name="connsiteY8-210" fmla="*/ 9991 h 2238369"/>
                  <a:gd name="connsiteX9-211" fmla="*/ 1673829 w 2262025"/>
                  <a:gd name="connsiteY9-212" fmla="*/ 225651 h 2238369"/>
                  <a:gd name="connsiteX10-213" fmla="*/ 1699708 w 2262025"/>
                  <a:gd name="connsiteY10-214" fmla="*/ 458565 h 2238369"/>
                  <a:gd name="connsiteX11-215" fmla="*/ 1880863 w 2262025"/>
                  <a:gd name="connsiteY11-216" fmla="*/ 424059 h 2238369"/>
                  <a:gd name="connsiteX12-217" fmla="*/ 2156908 w 2262025"/>
                  <a:gd name="connsiteY12-218" fmla="*/ 639719 h 2238369"/>
                  <a:gd name="connsiteX13-219" fmla="*/ 2113776 w 2262025"/>
                  <a:gd name="connsiteY13-220" fmla="*/ 786368 h 2238369"/>
                  <a:gd name="connsiteX14-221" fmla="*/ 2225919 w 2262025"/>
                  <a:gd name="connsiteY14-222" fmla="*/ 846753 h 2238369"/>
                  <a:gd name="connsiteX15-223" fmla="*/ 2243172 w 2262025"/>
                  <a:gd name="connsiteY15-224" fmla="*/ 1200436 h 2238369"/>
                  <a:gd name="connsiteX16-225" fmla="*/ 1975753 w 2262025"/>
                  <a:gd name="connsiteY16-226" fmla="*/ 1390217 h 2238369"/>
                  <a:gd name="connsiteX17-227" fmla="*/ 2087897 w 2262025"/>
                  <a:gd name="connsiteY17-228" fmla="*/ 1536867 h 2238369"/>
                  <a:gd name="connsiteX18-229" fmla="*/ 2096523 w 2262025"/>
                  <a:gd name="connsiteY18-230" fmla="*/ 1812912 h 2238369"/>
                  <a:gd name="connsiteX19-231" fmla="*/ 1906742 w 2262025"/>
                  <a:gd name="connsiteY19-232" fmla="*/ 1942308 h 2238369"/>
                  <a:gd name="connsiteX20-233" fmla="*/ 1760092 w 2262025"/>
                  <a:gd name="connsiteY20-234" fmla="*/ 2183847 h 2238369"/>
                  <a:gd name="connsiteX21-235" fmla="*/ 1458168 w 2262025"/>
                  <a:gd name="connsiteY21-236" fmla="*/ 2218354 h 2238369"/>
                  <a:gd name="connsiteX22-237" fmla="*/ 1208002 w 2262025"/>
                  <a:gd name="connsiteY22-238" fmla="*/ 2002693 h 2238369"/>
                  <a:gd name="connsiteX23-239" fmla="*/ 1113112 w 2262025"/>
                  <a:gd name="connsiteY23-240" fmla="*/ 1709395 h 2238369"/>
                  <a:gd name="connsiteX24-241" fmla="*/ 1000968 w 2262025"/>
                  <a:gd name="connsiteY24-242" fmla="*/ 2140716 h 2238369"/>
                  <a:gd name="connsiteX25-243" fmla="*/ 586900 w 2262025"/>
                  <a:gd name="connsiteY25-244" fmla="*/ 2226979 h 2238369"/>
                  <a:gd name="connsiteX26-245" fmla="*/ 466131 w 2262025"/>
                  <a:gd name="connsiteY26-246" fmla="*/ 1959561 h 2238369"/>
                  <a:gd name="connsiteX27-247" fmla="*/ 138327 w 2262025"/>
                  <a:gd name="connsiteY27-248" fmla="*/ 1812912 h 2238369"/>
                  <a:gd name="connsiteX28-249" fmla="*/ 302229 w 2262025"/>
                  <a:gd name="connsiteY28-250" fmla="*/ 1355712 h 2238369"/>
                  <a:gd name="connsiteX29-251" fmla="*/ 155580 w 2262025"/>
                  <a:gd name="connsiteY29-252" fmla="*/ 1321206 h 2238369"/>
                  <a:gd name="connsiteX30-253" fmla="*/ 304 w 2262025"/>
                  <a:gd name="connsiteY30-254" fmla="*/ 1019282 h 2238369"/>
                  <a:gd name="connsiteX31-255" fmla="*/ 129700 w 2262025"/>
                  <a:gd name="connsiteY31-256" fmla="*/ 786368 h 2238369"/>
                  <a:gd name="connsiteX0-257" fmla="*/ 129700 w 2262025"/>
                  <a:gd name="connsiteY0-258" fmla="*/ 786368 h 2234757"/>
                  <a:gd name="connsiteX1-259" fmla="*/ 86568 w 2262025"/>
                  <a:gd name="connsiteY1-260" fmla="*/ 562082 h 2234757"/>
                  <a:gd name="connsiteX2-261" fmla="*/ 276349 w 2262025"/>
                  <a:gd name="connsiteY2-262" fmla="*/ 424059 h 2234757"/>
                  <a:gd name="connsiteX3-263" fmla="*/ 690417 w 2262025"/>
                  <a:gd name="connsiteY3-264" fmla="*/ 424059 h 2234757"/>
                  <a:gd name="connsiteX4-265" fmla="*/ 724923 w 2262025"/>
                  <a:gd name="connsiteY4-266" fmla="*/ 320542 h 2234757"/>
                  <a:gd name="connsiteX5-267" fmla="*/ 768055 w 2262025"/>
                  <a:gd name="connsiteY5-268" fmla="*/ 165267 h 2234757"/>
                  <a:gd name="connsiteX6-269" fmla="*/ 1026848 w 2262025"/>
                  <a:gd name="connsiteY6-270" fmla="*/ 35870 h 2234757"/>
                  <a:gd name="connsiteX7-271" fmla="*/ 1199376 w 2262025"/>
                  <a:gd name="connsiteY7-272" fmla="*/ 35870 h 2234757"/>
                  <a:gd name="connsiteX8-273" fmla="*/ 1406410 w 2262025"/>
                  <a:gd name="connsiteY8-274" fmla="*/ 9991 h 2234757"/>
                  <a:gd name="connsiteX9-275" fmla="*/ 1673829 w 2262025"/>
                  <a:gd name="connsiteY9-276" fmla="*/ 225651 h 2234757"/>
                  <a:gd name="connsiteX10-277" fmla="*/ 1699708 w 2262025"/>
                  <a:gd name="connsiteY10-278" fmla="*/ 458565 h 2234757"/>
                  <a:gd name="connsiteX11-279" fmla="*/ 1880863 w 2262025"/>
                  <a:gd name="connsiteY11-280" fmla="*/ 424059 h 2234757"/>
                  <a:gd name="connsiteX12-281" fmla="*/ 2156908 w 2262025"/>
                  <a:gd name="connsiteY12-282" fmla="*/ 639719 h 2234757"/>
                  <a:gd name="connsiteX13-283" fmla="*/ 2113776 w 2262025"/>
                  <a:gd name="connsiteY13-284" fmla="*/ 786368 h 2234757"/>
                  <a:gd name="connsiteX14-285" fmla="*/ 2225919 w 2262025"/>
                  <a:gd name="connsiteY14-286" fmla="*/ 846753 h 2234757"/>
                  <a:gd name="connsiteX15-287" fmla="*/ 2243172 w 2262025"/>
                  <a:gd name="connsiteY15-288" fmla="*/ 1200436 h 2234757"/>
                  <a:gd name="connsiteX16-289" fmla="*/ 1975753 w 2262025"/>
                  <a:gd name="connsiteY16-290" fmla="*/ 1390217 h 2234757"/>
                  <a:gd name="connsiteX17-291" fmla="*/ 2087897 w 2262025"/>
                  <a:gd name="connsiteY17-292" fmla="*/ 1536867 h 2234757"/>
                  <a:gd name="connsiteX18-293" fmla="*/ 2096523 w 2262025"/>
                  <a:gd name="connsiteY18-294" fmla="*/ 1812912 h 2234757"/>
                  <a:gd name="connsiteX19-295" fmla="*/ 1906742 w 2262025"/>
                  <a:gd name="connsiteY19-296" fmla="*/ 1942308 h 2234757"/>
                  <a:gd name="connsiteX20-297" fmla="*/ 1760092 w 2262025"/>
                  <a:gd name="connsiteY20-298" fmla="*/ 2183847 h 2234757"/>
                  <a:gd name="connsiteX21-299" fmla="*/ 1458168 w 2262025"/>
                  <a:gd name="connsiteY21-300" fmla="*/ 2218354 h 2234757"/>
                  <a:gd name="connsiteX22-301" fmla="*/ 1208002 w 2262025"/>
                  <a:gd name="connsiteY22-302" fmla="*/ 2002693 h 2234757"/>
                  <a:gd name="connsiteX23-303" fmla="*/ 1113112 w 2262025"/>
                  <a:gd name="connsiteY23-304" fmla="*/ 1709395 h 2234757"/>
                  <a:gd name="connsiteX24-305" fmla="*/ 1000968 w 2262025"/>
                  <a:gd name="connsiteY24-306" fmla="*/ 2140716 h 2234757"/>
                  <a:gd name="connsiteX25-307" fmla="*/ 586900 w 2262025"/>
                  <a:gd name="connsiteY25-308" fmla="*/ 2226979 h 2234757"/>
                  <a:gd name="connsiteX26-309" fmla="*/ 466131 w 2262025"/>
                  <a:gd name="connsiteY26-310" fmla="*/ 1959561 h 2234757"/>
                  <a:gd name="connsiteX27-311" fmla="*/ 138327 w 2262025"/>
                  <a:gd name="connsiteY27-312" fmla="*/ 1812912 h 2234757"/>
                  <a:gd name="connsiteX28-313" fmla="*/ 302229 w 2262025"/>
                  <a:gd name="connsiteY28-314" fmla="*/ 1355712 h 2234757"/>
                  <a:gd name="connsiteX29-315" fmla="*/ 155580 w 2262025"/>
                  <a:gd name="connsiteY29-316" fmla="*/ 1321206 h 2234757"/>
                  <a:gd name="connsiteX30-317" fmla="*/ 304 w 2262025"/>
                  <a:gd name="connsiteY30-318" fmla="*/ 1019282 h 2234757"/>
                  <a:gd name="connsiteX31-319" fmla="*/ 129700 w 2262025"/>
                  <a:gd name="connsiteY31-320" fmla="*/ 786368 h 2234757"/>
                  <a:gd name="connsiteX0-321" fmla="*/ 129700 w 2262025"/>
                  <a:gd name="connsiteY0-322" fmla="*/ 786368 h 2237156"/>
                  <a:gd name="connsiteX1-323" fmla="*/ 86568 w 2262025"/>
                  <a:gd name="connsiteY1-324" fmla="*/ 562082 h 2237156"/>
                  <a:gd name="connsiteX2-325" fmla="*/ 276349 w 2262025"/>
                  <a:gd name="connsiteY2-326" fmla="*/ 424059 h 2237156"/>
                  <a:gd name="connsiteX3-327" fmla="*/ 690417 w 2262025"/>
                  <a:gd name="connsiteY3-328" fmla="*/ 424059 h 2237156"/>
                  <a:gd name="connsiteX4-329" fmla="*/ 724923 w 2262025"/>
                  <a:gd name="connsiteY4-330" fmla="*/ 320542 h 2237156"/>
                  <a:gd name="connsiteX5-331" fmla="*/ 768055 w 2262025"/>
                  <a:gd name="connsiteY5-332" fmla="*/ 165267 h 2237156"/>
                  <a:gd name="connsiteX6-333" fmla="*/ 1026848 w 2262025"/>
                  <a:gd name="connsiteY6-334" fmla="*/ 35870 h 2237156"/>
                  <a:gd name="connsiteX7-335" fmla="*/ 1199376 w 2262025"/>
                  <a:gd name="connsiteY7-336" fmla="*/ 35870 h 2237156"/>
                  <a:gd name="connsiteX8-337" fmla="*/ 1406410 w 2262025"/>
                  <a:gd name="connsiteY8-338" fmla="*/ 9991 h 2237156"/>
                  <a:gd name="connsiteX9-339" fmla="*/ 1673829 w 2262025"/>
                  <a:gd name="connsiteY9-340" fmla="*/ 225651 h 2237156"/>
                  <a:gd name="connsiteX10-341" fmla="*/ 1699708 w 2262025"/>
                  <a:gd name="connsiteY10-342" fmla="*/ 458565 h 2237156"/>
                  <a:gd name="connsiteX11-343" fmla="*/ 1880863 w 2262025"/>
                  <a:gd name="connsiteY11-344" fmla="*/ 424059 h 2237156"/>
                  <a:gd name="connsiteX12-345" fmla="*/ 2156908 w 2262025"/>
                  <a:gd name="connsiteY12-346" fmla="*/ 639719 h 2237156"/>
                  <a:gd name="connsiteX13-347" fmla="*/ 2113776 w 2262025"/>
                  <a:gd name="connsiteY13-348" fmla="*/ 786368 h 2237156"/>
                  <a:gd name="connsiteX14-349" fmla="*/ 2225919 w 2262025"/>
                  <a:gd name="connsiteY14-350" fmla="*/ 846753 h 2237156"/>
                  <a:gd name="connsiteX15-351" fmla="*/ 2243172 w 2262025"/>
                  <a:gd name="connsiteY15-352" fmla="*/ 1200436 h 2237156"/>
                  <a:gd name="connsiteX16-353" fmla="*/ 1975753 w 2262025"/>
                  <a:gd name="connsiteY16-354" fmla="*/ 1390217 h 2237156"/>
                  <a:gd name="connsiteX17-355" fmla="*/ 2087897 w 2262025"/>
                  <a:gd name="connsiteY17-356" fmla="*/ 1536867 h 2237156"/>
                  <a:gd name="connsiteX18-357" fmla="*/ 2096523 w 2262025"/>
                  <a:gd name="connsiteY18-358" fmla="*/ 1812912 h 2237156"/>
                  <a:gd name="connsiteX19-359" fmla="*/ 1906742 w 2262025"/>
                  <a:gd name="connsiteY19-360" fmla="*/ 1942308 h 2237156"/>
                  <a:gd name="connsiteX20-361" fmla="*/ 1760092 w 2262025"/>
                  <a:gd name="connsiteY20-362" fmla="*/ 2183847 h 2237156"/>
                  <a:gd name="connsiteX21-363" fmla="*/ 1458168 w 2262025"/>
                  <a:gd name="connsiteY21-364" fmla="*/ 2218354 h 2237156"/>
                  <a:gd name="connsiteX22-365" fmla="*/ 1208002 w 2262025"/>
                  <a:gd name="connsiteY22-366" fmla="*/ 2002693 h 2237156"/>
                  <a:gd name="connsiteX23-367" fmla="*/ 1113112 w 2262025"/>
                  <a:gd name="connsiteY23-368" fmla="*/ 1709395 h 2237156"/>
                  <a:gd name="connsiteX24-369" fmla="*/ 1000968 w 2262025"/>
                  <a:gd name="connsiteY24-370" fmla="*/ 2140716 h 2237156"/>
                  <a:gd name="connsiteX25-371" fmla="*/ 586900 w 2262025"/>
                  <a:gd name="connsiteY25-372" fmla="*/ 2226979 h 2237156"/>
                  <a:gd name="connsiteX26-373" fmla="*/ 431625 w 2262025"/>
                  <a:gd name="connsiteY26-374" fmla="*/ 1976814 h 2237156"/>
                  <a:gd name="connsiteX27-375" fmla="*/ 138327 w 2262025"/>
                  <a:gd name="connsiteY27-376" fmla="*/ 1812912 h 2237156"/>
                  <a:gd name="connsiteX28-377" fmla="*/ 302229 w 2262025"/>
                  <a:gd name="connsiteY28-378" fmla="*/ 1355712 h 2237156"/>
                  <a:gd name="connsiteX29-379" fmla="*/ 155580 w 2262025"/>
                  <a:gd name="connsiteY29-380" fmla="*/ 1321206 h 2237156"/>
                  <a:gd name="connsiteX30-381" fmla="*/ 304 w 2262025"/>
                  <a:gd name="connsiteY30-382" fmla="*/ 1019282 h 2237156"/>
                  <a:gd name="connsiteX31-383" fmla="*/ 129700 w 2262025"/>
                  <a:gd name="connsiteY31-384" fmla="*/ 786368 h 2237156"/>
                  <a:gd name="connsiteX0-385" fmla="*/ 129700 w 2262025"/>
                  <a:gd name="connsiteY0-386" fmla="*/ 786368 h 2237156"/>
                  <a:gd name="connsiteX1-387" fmla="*/ 86568 w 2262025"/>
                  <a:gd name="connsiteY1-388" fmla="*/ 562082 h 2237156"/>
                  <a:gd name="connsiteX2-389" fmla="*/ 276349 w 2262025"/>
                  <a:gd name="connsiteY2-390" fmla="*/ 424059 h 2237156"/>
                  <a:gd name="connsiteX3-391" fmla="*/ 690417 w 2262025"/>
                  <a:gd name="connsiteY3-392" fmla="*/ 424059 h 2237156"/>
                  <a:gd name="connsiteX4-393" fmla="*/ 724923 w 2262025"/>
                  <a:gd name="connsiteY4-394" fmla="*/ 320542 h 2237156"/>
                  <a:gd name="connsiteX5-395" fmla="*/ 768055 w 2262025"/>
                  <a:gd name="connsiteY5-396" fmla="*/ 165267 h 2237156"/>
                  <a:gd name="connsiteX6-397" fmla="*/ 1026848 w 2262025"/>
                  <a:gd name="connsiteY6-398" fmla="*/ 35870 h 2237156"/>
                  <a:gd name="connsiteX7-399" fmla="*/ 1199376 w 2262025"/>
                  <a:gd name="connsiteY7-400" fmla="*/ 35870 h 2237156"/>
                  <a:gd name="connsiteX8-401" fmla="*/ 1406410 w 2262025"/>
                  <a:gd name="connsiteY8-402" fmla="*/ 9991 h 2237156"/>
                  <a:gd name="connsiteX9-403" fmla="*/ 1673829 w 2262025"/>
                  <a:gd name="connsiteY9-404" fmla="*/ 225651 h 2237156"/>
                  <a:gd name="connsiteX10-405" fmla="*/ 1699708 w 2262025"/>
                  <a:gd name="connsiteY10-406" fmla="*/ 458565 h 2237156"/>
                  <a:gd name="connsiteX11-407" fmla="*/ 1880863 w 2262025"/>
                  <a:gd name="connsiteY11-408" fmla="*/ 424059 h 2237156"/>
                  <a:gd name="connsiteX12-409" fmla="*/ 2156908 w 2262025"/>
                  <a:gd name="connsiteY12-410" fmla="*/ 639719 h 2237156"/>
                  <a:gd name="connsiteX13-411" fmla="*/ 2113776 w 2262025"/>
                  <a:gd name="connsiteY13-412" fmla="*/ 786368 h 2237156"/>
                  <a:gd name="connsiteX14-413" fmla="*/ 2225919 w 2262025"/>
                  <a:gd name="connsiteY14-414" fmla="*/ 846753 h 2237156"/>
                  <a:gd name="connsiteX15-415" fmla="*/ 2243172 w 2262025"/>
                  <a:gd name="connsiteY15-416" fmla="*/ 1200436 h 2237156"/>
                  <a:gd name="connsiteX16-417" fmla="*/ 1975753 w 2262025"/>
                  <a:gd name="connsiteY16-418" fmla="*/ 1390217 h 2237156"/>
                  <a:gd name="connsiteX17-419" fmla="*/ 2087897 w 2262025"/>
                  <a:gd name="connsiteY17-420" fmla="*/ 1536867 h 2237156"/>
                  <a:gd name="connsiteX18-421" fmla="*/ 2096523 w 2262025"/>
                  <a:gd name="connsiteY18-422" fmla="*/ 1812912 h 2237156"/>
                  <a:gd name="connsiteX19-423" fmla="*/ 1906742 w 2262025"/>
                  <a:gd name="connsiteY19-424" fmla="*/ 1942308 h 2237156"/>
                  <a:gd name="connsiteX20-425" fmla="*/ 1760092 w 2262025"/>
                  <a:gd name="connsiteY20-426" fmla="*/ 2183847 h 2237156"/>
                  <a:gd name="connsiteX21-427" fmla="*/ 1458168 w 2262025"/>
                  <a:gd name="connsiteY21-428" fmla="*/ 2218354 h 2237156"/>
                  <a:gd name="connsiteX22-429" fmla="*/ 1208002 w 2262025"/>
                  <a:gd name="connsiteY22-430" fmla="*/ 2002693 h 2237156"/>
                  <a:gd name="connsiteX23-431" fmla="*/ 1113112 w 2262025"/>
                  <a:gd name="connsiteY23-432" fmla="*/ 1709395 h 2237156"/>
                  <a:gd name="connsiteX24-433" fmla="*/ 1000968 w 2262025"/>
                  <a:gd name="connsiteY24-434" fmla="*/ 2140716 h 2237156"/>
                  <a:gd name="connsiteX25-435" fmla="*/ 586900 w 2262025"/>
                  <a:gd name="connsiteY25-436" fmla="*/ 2226979 h 2237156"/>
                  <a:gd name="connsiteX26-437" fmla="*/ 431625 w 2262025"/>
                  <a:gd name="connsiteY26-438" fmla="*/ 1976814 h 2237156"/>
                  <a:gd name="connsiteX27-439" fmla="*/ 138327 w 2262025"/>
                  <a:gd name="connsiteY27-440" fmla="*/ 1812912 h 2237156"/>
                  <a:gd name="connsiteX28-441" fmla="*/ 302229 w 2262025"/>
                  <a:gd name="connsiteY28-442" fmla="*/ 1355712 h 2237156"/>
                  <a:gd name="connsiteX29-443" fmla="*/ 155580 w 2262025"/>
                  <a:gd name="connsiteY29-444" fmla="*/ 1321206 h 2237156"/>
                  <a:gd name="connsiteX30-445" fmla="*/ 304 w 2262025"/>
                  <a:gd name="connsiteY30-446" fmla="*/ 1019282 h 2237156"/>
                  <a:gd name="connsiteX31-447" fmla="*/ 129700 w 2262025"/>
                  <a:gd name="connsiteY31-448" fmla="*/ 786368 h 2237156"/>
                  <a:gd name="connsiteX0-449" fmla="*/ 129700 w 2262025"/>
                  <a:gd name="connsiteY0-450" fmla="*/ 786368 h 2237156"/>
                  <a:gd name="connsiteX1-451" fmla="*/ 86568 w 2262025"/>
                  <a:gd name="connsiteY1-452" fmla="*/ 562082 h 2237156"/>
                  <a:gd name="connsiteX2-453" fmla="*/ 276349 w 2262025"/>
                  <a:gd name="connsiteY2-454" fmla="*/ 424059 h 2237156"/>
                  <a:gd name="connsiteX3-455" fmla="*/ 690417 w 2262025"/>
                  <a:gd name="connsiteY3-456" fmla="*/ 424059 h 2237156"/>
                  <a:gd name="connsiteX4-457" fmla="*/ 724923 w 2262025"/>
                  <a:gd name="connsiteY4-458" fmla="*/ 320542 h 2237156"/>
                  <a:gd name="connsiteX5-459" fmla="*/ 768055 w 2262025"/>
                  <a:gd name="connsiteY5-460" fmla="*/ 165267 h 2237156"/>
                  <a:gd name="connsiteX6-461" fmla="*/ 1026848 w 2262025"/>
                  <a:gd name="connsiteY6-462" fmla="*/ 35870 h 2237156"/>
                  <a:gd name="connsiteX7-463" fmla="*/ 1199376 w 2262025"/>
                  <a:gd name="connsiteY7-464" fmla="*/ 35870 h 2237156"/>
                  <a:gd name="connsiteX8-465" fmla="*/ 1406410 w 2262025"/>
                  <a:gd name="connsiteY8-466" fmla="*/ 9991 h 2237156"/>
                  <a:gd name="connsiteX9-467" fmla="*/ 1673829 w 2262025"/>
                  <a:gd name="connsiteY9-468" fmla="*/ 225651 h 2237156"/>
                  <a:gd name="connsiteX10-469" fmla="*/ 1699708 w 2262025"/>
                  <a:gd name="connsiteY10-470" fmla="*/ 458565 h 2237156"/>
                  <a:gd name="connsiteX11-471" fmla="*/ 1880863 w 2262025"/>
                  <a:gd name="connsiteY11-472" fmla="*/ 424059 h 2237156"/>
                  <a:gd name="connsiteX12-473" fmla="*/ 2156908 w 2262025"/>
                  <a:gd name="connsiteY12-474" fmla="*/ 639719 h 2237156"/>
                  <a:gd name="connsiteX13-475" fmla="*/ 2113776 w 2262025"/>
                  <a:gd name="connsiteY13-476" fmla="*/ 786368 h 2237156"/>
                  <a:gd name="connsiteX14-477" fmla="*/ 2225919 w 2262025"/>
                  <a:gd name="connsiteY14-478" fmla="*/ 846753 h 2237156"/>
                  <a:gd name="connsiteX15-479" fmla="*/ 2243172 w 2262025"/>
                  <a:gd name="connsiteY15-480" fmla="*/ 1200436 h 2237156"/>
                  <a:gd name="connsiteX16-481" fmla="*/ 1975753 w 2262025"/>
                  <a:gd name="connsiteY16-482" fmla="*/ 1390217 h 2237156"/>
                  <a:gd name="connsiteX17-483" fmla="*/ 2087897 w 2262025"/>
                  <a:gd name="connsiteY17-484" fmla="*/ 1536867 h 2237156"/>
                  <a:gd name="connsiteX18-485" fmla="*/ 2096523 w 2262025"/>
                  <a:gd name="connsiteY18-486" fmla="*/ 1812912 h 2237156"/>
                  <a:gd name="connsiteX19-487" fmla="*/ 1906742 w 2262025"/>
                  <a:gd name="connsiteY19-488" fmla="*/ 1942308 h 2237156"/>
                  <a:gd name="connsiteX20-489" fmla="*/ 1760092 w 2262025"/>
                  <a:gd name="connsiteY20-490" fmla="*/ 2183847 h 2237156"/>
                  <a:gd name="connsiteX21-491" fmla="*/ 1458168 w 2262025"/>
                  <a:gd name="connsiteY21-492" fmla="*/ 2218354 h 2237156"/>
                  <a:gd name="connsiteX22-493" fmla="*/ 1208002 w 2262025"/>
                  <a:gd name="connsiteY22-494" fmla="*/ 2002693 h 2237156"/>
                  <a:gd name="connsiteX23-495" fmla="*/ 1113112 w 2262025"/>
                  <a:gd name="connsiteY23-496" fmla="*/ 1709395 h 2237156"/>
                  <a:gd name="connsiteX24-497" fmla="*/ 1000968 w 2262025"/>
                  <a:gd name="connsiteY24-498" fmla="*/ 2140716 h 2237156"/>
                  <a:gd name="connsiteX25-499" fmla="*/ 586900 w 2262025"/>
                  <a:gd name="connsiteY25-500" fmla="*/ 2226979 h 2237156"/>
                  <a:gd name="connsiteX26-501" fmla="*/ 431625 w 2262025"/>
                  <a:gd name="connsiteY26-502" fmla="*/ 1976814 h 2237156"/>
                  <a:gd name="connsiteX27-503" fmla="*/ 138327 w 2262025"/>
                  <a:gd name="connsiteY27-504" fmla="*/ 1812912 h 2237156"/>
                  <a:gd name="connsiteX28-505" fmla="*/ 302229 w 2262025"/>
                  <a:gd name="connsiteY28-506" fmla="*/ 1355712 h 2237156"/>
                  <a:gd name="connsiteX29-507" fmla="*/ 155580 w 2262025"/>
                  <a:gd name="connsiteY29-508" fmla="*/ 1321206 h 2237156"/>
                  <a:gd name="connsiteX30-509" fmla="*/ 304 w 2262025"/>
                  <a:gd name="connsiteY30-510" fmla="*/ 1019282 h 2237156"/>
                  <a:gd name="connsiteX31-511" fmla="*/ 129700 w 2262025"/>
                  <a:gd name="connsiteY31-512" fmla="*/ 786368 h 2237156"/>
                  <a:gd name="connsiteX0-513" fmla="*/ 129700 w 2262025"/>
                  <a:gd name="connsiteY0-514" fmla="*/ 786368 h 2237156"/>
                  <a:gd name="connsiteX1-515" fmla="*/ 86568 w 2262025"/>
                  <a:gd name="connsiteY1-516" fmla="*/ 562082 h 2237156"/>
                  <a:gd name="connsiteX2-517" fmla="*/ 276349 w 2262025"/>
                  <a:gd name="connsiteY2-518" fmla="*/ 424059 h 2237156"/>
                  <a:gd name="connsiteX3-519" fmla="*/ 690417 w 2262025"/>
                  <a:gd name="connsiteY3-520" fmla="*/ 424059 h 2237156"/>
                  <a:gd name="connsiteX4-521" fmla="*/ 724923 w 2262025"/>
                  <a:gd name="connsiteY4-522" fmla="*/ 320542 h 2237156"/>
                  <a:gd name="connsiteX5-523" fmla="*/ 768055 w 2262025"/>
                  <a:gd name="connsiteY5-524" fmla="*/ 165267 h 2237156"/>
                  <a:gd name="connsiteX6-525" fmla="*/ 1026848 w 2262025"/>
                  <a:gd name="connsiteY6-526" fmla="*/ 35870 h 2237156"/>
                  <a:gd name="connsiteX7-527" fmla="*/ 1199376 w 2262025"/>
                  <a:gd name="connsiteY7-528" fmla="*/ 35870 h 2237156"/>
                  <a:gd name="connsiteX8-529" fmla="*/ 1406410 w 2262025"/>
                  <a:gd name="connsiteY8-530" fmla="*/ 9991 h 2237156"/>
                  <a:gd name="connsiteX9-531" fmla="*/ 1673829 w 2262025"/>
                  <a:gd name="connsiteY9-532" fmla="*/ 225651 h 2237156"/>
                  <a:gd name="connsiteX10-533" fmla="*/ 1699708 w 2262025"/>
                  <a:gd name="connsiteY10-534" fmla="*/ 458565 h 2237156"/>
                  <a:gd name="connsiteX11-535" fmla="*/ 1880863 w 2262025"/>
                  <a:gd name="connsiteY11-536" fmla="*/ 424059 h 2237156"/>
                  <a:gd name="connsiteX12-537" fmla="*/ 2156908 w 2262025"/>
                  <a:gd name="connsiteY12-538" fmla="*/ 639719 h 2237156"/>
                  <a:gd name="connsiteX13-539" fmla="*/ 2113776 w 2262025"/>
                  <a:gd name="connsiteY13-540" fmla="*/ 786368 h 2237156"/>
                  <a:gd name="connsiteX14-541" fmla="*/ 2225919 w 2262025"/>
                  <a:gd name="connsiteY14-542" fmla="*/ 846753 h 2237156"/>
                  <a:gd name="connsiteX15-543" fmla="*/ 2243172 w 2262025"/>
                  <a:gd name="connsiteY15-544" fmla="*/ 1200436 h 2237156"/>
                  <a:gd name="connsiteX16-545" fmla="*/ 1975753 w 2262025"/>
                  <a:gd name="connsiteY16-546" fmla="*/ 1390217 h 2237156"/>
                  <a:gd name="connsiteX17-547" fmla="*/ 2087897 w 2262025"/>
                  <a:gd name="connsiteY17-548" fmla="*/ 1536867 h 2237156"/>
                  <a:gd name="connsiteX18-549" fmla="*/ 2096523 w 2262025"/>
                  <a:gd name="connsiteY18-550" fmla="*/ 1812912 h 2237156"/>
                  <a:gd name="connsiteX19-551" fmla="*/ 1906742 w 2262025"/>
                  <a:gd name="connsiteY19-552" fmla="*/ 1942308 h 2237156"/>
                  <a:gd name="connsiteX20-553" fmla="*/ 1760092 w 2262025"/>
                  <a:gd name="connsiteY20-554" fmla="*/ 2183847 h 2237156"/>
                  <a:gd name="connsiteX21-555" fmla="*/ 1458168 w 2262025"/>
                  <a:gd name="connsiteY21-556" fmla="*/ 2218354 h 2237156"/>
                  <a:gd name="connsiteX22-557" fmla="*/ 1208002 w 2262025"/>
                  <a:gd name="connsiteY22-558" fmla="*/ 2002693 h 2237156"/>
                  <a:gd name="connsiteX23-559" fmla="*/ 1113112 w 2262025"/>
                  <a:gd name="connsiteY23-560" fmla="*/ 1709395 h 2237156"/>
                  <a:gd name="connsiteX24-561" fmla="*/ 1000968 w 2262025"/>
                  <a:gd name="connsiteY24-562" fmla="*/ 2140716 h 2237156"/>
                  <a:gd name="connsiteX25-563" fmla="*/ 586900 w 2262025"/>
                  <a:gd name="connsiteY25-564" fmla="*/ 2226979 h 2237156"/>
                  <a:gd name="connsiteX26-565" fmla="*/ 431625 w 2262025"/>
                  <a:gd name="connsiteY26-566" fmla="*/ 1976814 h 2237156"/>
                  <a:gd name="connsiteX27-567" fmla="*/ 138327 w 2262025"/>
                  <a:gd name="connsiteY27-568" fmla="*/ 1812912 h 2237156"/>
                  <a:gd name="connsiteX28-569" fmla="*/ 302229 w 2262025"/>
                  <a:gd name="connsiteY28-570" fmla="*/ 1355712 h 2237156"/>
                  <a:gd name="connsiteX29-571" fmla="*/ 155580 w 2262025"/>
                  <a:gd name="connsiteY29-572" fmla="*/ 1321206 h 2237156"/>
                  <a:gd name="connsiteX30-573" fmla="*/ 304 w 2262025"/>
                  <a:gd name="connsiteY30-574" fmla="*/ 1019282 h 2237156"/>
                  <a:gd name="connsiteX31-575" fmla="*/ 129700 w 2262025"/>
                  <a:gd name="connsiteY31-576" fmla="*/ 786368 h 2237156"/>
                  <a:gd name="connsiteX0-577" fmla="*/ 129625 w 2261950"/>
                  <a:gd name="connsiteY0-578" fmla="*/ 786368 h 2237156"/>
                  <a:gd name="connsiteX1-579" fmla="*/ 86493 w 2261950"/>
                  <a:gd name="connsiteY1-580" fmla="*/ 562082 h 2237156"/>
                  <a:gd name="connsiteX2-581" fmla="*/ 276274 w 2261950"/>
                  <a:gd name="connsiteY2-582" fmla="*/ 424059 h 2237156"/>
                  <a:gd name="connsiteX3-583" fmla="*/ 690342 w 2261950"/>
                  <a:gd name="connsiteY3-584" fmla="*/ 424059 h 2237156"/>
                  <a:gd name="connsiteX4-585" fmla="*/ 724848 w 2261950"/>
                  <a:gd name="connsiteY4-586" fmla="*/ 320542 h 2237156"/>
                  <a:gd name="connsiteX5-587" fmla="*/ 767980 w 2261950"/>
                  <a:gd name="connsiteY5-588" fmla="*/ 165267 h 2237156"/>
                  <a:gd name="connsiteX6-589" fmla="*/ 1026773 w 2261950"/>
                  <a:gd name="connsiteY6-590" fmla="*/ 35870 h 2237156"/>
                  <a:gd name="connsiteX7-591" fmla="*/ 1199301 w 2261950"/>
                  <a:gd name="connsiteY7-592" fmla="*/ 35870 h 2237156"/>
                  <a:gd name="connsiteX8-593" fmla="*/ 1406335 w 2261950"/>
                  <a:gd name="connsiteY8-594" fmla="*/ 9991 h 2237156"/>
                  <a:gd name="connsiteX9-595" fmla="*/ 1673754 w 2261950"/>
                  <a:gd name="connsiteY9-596" fmla="*/ 225651 h 2237156"/>
                  <a:gd name="connsiteX10-597" fmla="*/ 1699633 w 2261950"/>
                  <a:gd name="connsiteY10-598" fmla="*/ 458565 h 2237156"/>
                  <a:gd name="connsiteX11-599" fmla="*/ 1880788 w 2261950"/>
                  <a:gd name="connsiteY11-600" fmla="*/ 424059 h 2237156"/>
                  <a:gd name="connsiteX12-601" fmla="*/ 2156833 w 2261950"/>
                  <a:gd name="connsiteY12-602" fmla="*/ 639719 h 2237156"/>
                  <a:gd name="connsiteX13-603" fmla="*/ 2113701 w 2261950"/>
                  <a:gd name="connsiteY13-604" fmla="*/ 786368 h 2237156"/>
                  <a:gd name="connsiteX14-605" fmla="*/ 2225844 w 2261950"/>
                  <a:gd name="connsiteY14-606" fmla="*/ 846753 h 2237156"/>
                  <a:gd name="connsiteX15-607" fmla="*/ 2243097 w 2261950"/>
                  <a:gd name="connsiteY15-608" fmla="*/ 1200436 h 2237156"/>
                  <a:gd name="connsiteX16-609" fmla="*/ 1975678 w 2261950"/>
                  <a:gd name="connsiteY16-610" fmla="*/ 1390217 h 2237156"/>
                  <a:gd name="connsiteX17-611" fmla="*/ 2087822 w 2261950"/>
                  <a:gd name="connsiteY17-612" fmla="*/ 1536867 h 2237156"/>
                  <a:gd name="connsiteX18-613" fmla="*/ 2096448 w 2261950"/>
                  <a:gd name="connsiteY18-614" fmla="*/ 1812912 h 2237156"/>
                  <a:gd name="connsiteX19-615" fmla="*/ 1906667 w 2261950"/>
                  <a:gd name="connsiteY19-616" fmla="*/ 1942308 h 2237156"/>
                  <a:gd name="connsiteX20-617" fmla="*/ 1760017 w 2261950"/>
                  <a:gd name="connsiteY20-618" fmla="*/ 2183847 h 2237156"/>
                  <a:gd name="connsiteX21-619" fmla="*/ 1458093 w 2261950"/>
                  <a:gd name="connsiteY21-620" fmla="*/ 2218354 h 2237156"/>
                  <a:gd name="connsiteX22-621" fmla="*/ 1207927 w 2261950"/>
                  <a:gd name="connsiteY22-622" fmla="*/ 2002693 h 2237156"/>
                  <a:gd name="connsiteX23-623" fmla="*/ 1113037 w 2261950"/>
                  <a:gd name="connsiteY23-624" fmla="*/ 1709395 h 2237156"/>
                  <a:gd name="connsiteX24-625" fmla="*/ 1000893 w 2261950"/>
                  <a:gd name="connsiteY24-626" fmla="*/ 2140716 h 2237156"/>
                  <a:gd name="connsiteX25-627" fmla="*/ 586825 w 2261950"/>
                  <a:gd name="connsiteY25-628" fmla="*/ 2226979 h 2237156"/>
                  <a:gd name="connsiteX26-629" fmla="*/ 431550 w 2261950"/>
                  <a:gd name="connsiteY26-630" fmla="*/ 1976814 h 2237156"/>
                  <a:gd name="connsiteX27-631" fmla="*/ 138252 w 2261950"/>
                  <a:gd name="connsiteY27-632" fmla="*/ 1812912 h 2237156"/>
                  <a:gd name="connsiteX28-633" fmla="*/ 302154 w 2261950"/>
                  <a:gd name="connsiteY28-634" fmla="*/ 1355712 h 2237156"/>
                  <a:gd name="connsiteX29-635" fmla="*/ 103746 w 2261950"/>
                  <a:gd name="connsiteY29-636" fmla="*/ 1321206 h 2237156"/>
                  <a:gd name="connsiteX30-637" fmla="*/ 229 w 2261950"/>
                  <a:gd name="connsiteY30-638" fmla="*/ 1019282 h 2237156"/>
                  <a:gd name="connsiteX31-639" fmla="*/ 129625 w 2261950"/>
                  <a:gd name="connsiteY31-640" fmla="*/ 786368 h 2237156"/>
                  <a:gd name="connsiteX0-641" fmla="*/ 129625 w 2261950"/>
                  <a:gd name="connsiteY0-642" fmla="*/ 786368 h 2237156"/>
                  <a:gd name="connsiteX1-643" fmla="*/ 86493 w 2261950"/>
                  <a:gd name="connsiteY1-644" fmla="*/ 562082 h 2237156"/>
                  <a:gd name="connsiteX2-645" fmla="*/ 276274 w 2261950"/>
                  <a:gd name="connsiteY2-646" fmla="*/ 424059 h 2237156"/>
                  <a:gd name="connsiteX3-647" fmla="*/ 690342 w 2261950"/>
                  <a:gd name="connsiteY3-648" fmla="*/ 424059 h 2237156"/>
                  <a:gd name="connsiteX4-649" fmla="*/ 724848 w 2261950"/>
                  <a:gd name="connsiteY4-650" fmla="*/ 320542 h 2237156"/>
                  <a:gd name="connsiteX5-651" fmla="*/ 767980 w 2261950"/>
                  <a:gd name="connsiteY5-652" fmla="*/ 165267 h 2237156"/>
                  <a:gd name="connsiteX6-653" fmla="*/ 1026773 w 2261950"/>
                  <a:gd name="connsiteY6-654" fmla="*/ 35870 h 2237156"/>
                  <a:gd name="connsiteX7-655" fmla="*/ 1199301 w 2261950"/>
                  <a:gd name="connsiteY7-656" fmla="*/ 35870 h 2237156"/>
                  <a:gd name="connsiteX8-657" fmla="*/ 1406335 w 2261950"/>
                  <a:gd name="connsiteY8-658" fmla="*/ 9991 h 2237156"/>
                  <a:gd name="connsiteX9-659" fmla="*/ 1673754 w 2261950"/>
                  <a:gd name="connsiteY9-660" fmla="*/ 225651 h 2237156"/>
                  <a:gd name="connsiteX10-661" fmla="*/ 1699633 w 2261950"/>
                  <a:gd name="connsiteY10-662" fmla="*/ 458565 h 2237156"/>
                  <a:gd name="connsiteX11-663" fmla="*/ 1880788 w 2261950"/>
                  <a:gd name="connsiteY11-664" fmla="*/ 424059 h 2237156"/>
                  <a:gd name="connsiteX12-665" fmla="*/ 2156833 w 2261950"/>
                  <a:gd name="connsiteY12-666" fmla="*/ 639719 h 2237156"/>
                  <a:gd name="connsiteX13-667" fmla="*/ 2113701 w 2261950"/>
                  <a:gd name="connsiteY13-668" fmla="*/ 786368 h 2237156"/>
                  <a:gd name="connsiteX14-669" fmla="*/ 2225844 w 2261950"/>
                  <a:gd name="connsiteY14-670" fmla="*/ 846753 h 2237156"/>
                  <a:gd name="connsiteX15-671" fmla="*/ 2243097 w 2261950"/>
                  <a:gd name="connsiteY15-672" fmla="*/ 1200436 h 2237156"/>
                  <a:gd name="connsiteX16-673" fmla="*/ 1975678 w 2261950"/>
                  <a:gd name="connsiteY16-674" fmla="*/ 1390217 h 2237156"/>
                  <a:gd name="connsiteX17-675" fmla="*/ 2087822 w 2261950"/>
                  <a:gd name="connsiteY17-676" fmla="*/ 1536867 h 2237156"/>
                  <a:gd name="connsiteX18-677" fmla="*/ 2096448 w 2261950"/>
                  <a:gd name="connsiteY18-678" fmla="*/ 1812912 h 2237156"/>
                  <a:gd name="connsiteX19-679" fmla="*/ 1906667 w 2261950"/>
                  <a:gd name="connsiteY19-680" fmla="*/ 1942308 h 2237156"/>
                  <a:gd name="connsiteX20-681" fmla="*/ 1760017 w 2261950"/>
                  <a:gd name="connsiteY20-682" fmla="*/ 2183847 h 2237156"/>
                  <a:gd name="connsiteX21-683" fmla="*/ 1458093 w 2261950"/>
                  <a:gd name="connsiteY21-684" fmla="*/ 2218354 h 2237156"/>
                  <a:gd name="connsiteX22-685" fmla="*/ 1207927 w 2261950"/>
                  <a:gd name="connsiteY22-686" fmla="*/ 2002693 h 2237156"/>
                  <a:gd name="connsiteX23-687" fmla="*/ 1113037 w 2261950"/>
                  <a:gd name="connsiteY23-688" fmla="*/ 1709395 h 2237156"/>
                  <a:gd name="connsiteX24-689" fmla="*/ 1000893 w 2261950"/>
                  <a:gd name="connsiteY24-690" fmla="*/ 2140716 h 2237156"/>
                  <a:gd name="connsiteX25-691" fmla="*/ 586825 w 2261950"/>
                  <a:gd name="connsiteY25-692" fmla="*/ 2226979 h 2237156"/>
                  <a:gd name="connsiteX26-693" fmla="*/ 431550 w 2261950"/>
                  <a:gd name="connsiteY26-694" fmla="*/ 1976814 h 2237156"/>
                  <a:gd name="connsiteX27-695" fmla="*/ 138252 w 2261950"/>
                  <a:gd name="connsiteY27-696" fmla="*/ 1812912 h 2237156"/>
                  <a:gd name="connsiteX28-697" fmla="*/ 302154 w 2261950"/>
                  <a:gd name="connsiteY28-698" fmla="*/ 1355712 h 2237156"/>
                  <a:gd name="connsiteX29-699" fmla="*/ 103746 w 2261950"/>
                  <a:gd name="connsiteY29-700" fmla="*/ 1321206 h 2237156"/>
                  <a:gd name="connsiteX30-701" fmla="*/ 229 w 2261950"/>
                  <a:gd name="connsiteY30-702" fmla="*/ 1019282 h 2237156"/>
                  <a:gd name="connsiteX31-703" fmla="*/ 129625 w 2261950"/>
                  <a:gd name="connsiteY31-704" fmla="*/ 786368 h 223715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  <a:cxn ang="0">
                    <a:pos x="connsiteX18-37" y="connsiteY18-38"/>
                  </a:cxn>
                  <a:cxn ang="0">
                    <a:pos x="connsiteX19-39" y="connsiteY19-40"/>
                  </a:cxn>
                  <a:cxn ang="0">
                    <a:pos x="connsiteX20-41" y="connsiteY20-42"/>
                  </a:cxn>
                  <a:cxn ang="0">
                    <a:pos x="connsiteX21-43" y="connsiteY21-44"/>
                  </a:cxn>
                  <a:cxn ang="0">
                    <a:pos x="connsiteX22-45" y="connsiteY22-46"/>
                  </a:cxn>
                  <a:cxn ang="0">
                    <a:pos x="connsiteX23-47" y="connsiteY23-48"/>
                  </a:cxn>
                  <a:cxn ang="0">
                    <a:pos x="connsiteX24-49" y="connsiteY24-50"/>
                  </a:cxn>
                  <a:cxn ang="0">
                    <a:pos x="connsiteX25-51" y="connsiteY25-52"/>
                  </a:cxn>
                  <a:cxn ang="0">
                    <a:pos x="connsiteX26-53" y="connsiteY26-54"/>
                  </a:cxn>
                  <a:cxn ang="0">
                    <a:pos x="connsiteX27-55" y="connsiteY27-56"/>
                  </a:cxn>
                  <a:cxn ang="0">
                    <a:pos x="connsiteX28-57" y="connsiteY28-58"/>
                  </a:cxn>
                  <a:cxn ang="0">
                    <a:pos x="connsiteX29-59" y="connsiteY29-60"/>
                  </a:cxn>
                  <a:cxn ang="0">
                    <a:pos x="connsiteX30-61" y="connsiteY30-62"/>
                  </a:cxn>
                  <a:cxn ang="0">
                    <a:pos x="connsiteX31-63" y="connsiteY31-64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pic>
            <p:nvPicPr>
              <p:cNvPr id="115" name="Picture 4" descr="Free Black And White Cartoon Flowers, Download Free Black And White Cartoon  Flowers png images, Free ClipArts on Clipart Library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" name="Group 89"/>
            <p:cNvGrpSpPr/>
            <p:nvPr/>
          </p:nvGrpSpPr>
          <p:grpSpPr>
            <a:xfrm flipH="1">
              <a:off x="4408293" y="2531966"/>
              <a:ext cx="633767" cy="614624"/>
              <a:chOff x="1180524" y="481715"/>
              <a:chExt cx="2317638" cy="2247631"/>
            </a:xfrm>
          </p:grpSpPr>
          <p:sp>
            <p:nvSpPr>
              <p:cNvPr id="112" name="Freeform 86"/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-1" fmla="*/ 129700 w 2262025"/>
                  <a:gd name="connsiteY0-2" fmla="*/ 786368 h 2242639"/>
                  <a:gd name="connsiteX1-3" fmla="*/ 86568 w 2262025"/>
                  <a:gd name="connsiteY1-4" fmla="*/ 562082 h 2242639"/>
                  <a:gd name="connsiteX2-5" fmla="*/ 276349 w 2262025"/>
                  <a:gd name="connsiteY2-6" fmla="*/ 424059 h 2242639"/>
                  <a:gd name="connsiteX3-7" fmla="*/ 690417 w 2262025"/>
                  <a:gd name="connsiteY3-8" fmla="*/ 424059 h 2242639"/>
                  <a:gd name="connsiteX4-9" fmla="*/ 724923 w 2262025"/>
                  <a:gd name="connsiteY4-10" fmla="*/ 320542 h 2242639"/>
                  <a:gd name="connsiteX5-11" fmla="*/ 768055 w 2262025"/>
                  <a:gd name="connsiteY5-12" fmla="*/ 165267 h 2242639"/>
                  <a:gd name="connsiteX6-13" fmla="*/ 1026848 w 2262025"/>
                  <a:gd name="connsiteY6-14" fmla="*/ 35870 h 2242639"/>
                  <a:gd name="connsiteX7-15" fmla="*/ 1199376 w 2262025"/>
                  <a:gd name="connsiteY7-16" fmla="*/ 35870 h 2242639"/>
                  <a:gd name="connsiteX8-17" fmla="*/ 1406410 w 2262025"/>
                  <a:gd name="connsiteY8-18" fmla="*/ 9991 h 2242639"/>
                  <a:gd name="connsiteX9-19" fmla="*/ 1673829 w 2262025"/>
                  <a:gd name="connsiteY9-20" fmla="*/ 225651 h 2242639"/>
                  <a:gd name="connsiteX10-21" fmla="*/ 1699708 w 2262025"/>
                  <a:gd name="connsiteY10-22" fmla="*/ 458565 h 2242639"/>
                  <a:gd name="connsiteX11-23" fmla="*/ 1880863 w 2262025"/>
                  <a:gd name="connsiteY11-24" fmla="*/ 424059 h 2242639"/>
                  <a:gd name="connsiteX12-25" fmla="*/ 2156908 w 2262025"/>
                  <a:gd name="connsiteY12-26" fmla="*/ 639719 h 2242639"/>
                  <a:gd name="connsiteX13-27" fmla="*/ 2113776 w 2262025"/>
                  <a:gd name="connsiteY13-28" fmla="*/ 786368 h 2242639"/>
                  <a:gd name="connsiteX14-29" fmla="*/ 2225919 w 2262025"/>
                  <a:gd name="connsiteY14-30" fmla="*/ 846753 h 2242639"/>
                  <a:gd name="connsiteX15-31" fmla="*/ 2243172 w 2262025"/>
                  <a:gd name="connsiteY15-32" fmla="*/ 1200436 h 2242639"/>
                  <a:gd name="connsiteX16-33" fmla="*/ 1975753 w 2262025"/>
                  <a:gd name="connsiteY16-34" fmla="*/ 1390217 h 2242639"/>
                  <a:gd name="connsiteX17-35" fmla="*/ 2087897 w 2262025"/>
                  <a:gd name="connsiteY17-36" fmla="*/ 1536867 h 2242639"/>
                  <a:gd name="connsiteX18-37" fmla="*/ 2096523 w 2262025"/>
                  <a:gd name="connsiteY18-38" fmla="*/ 1812912 h 2242639"/>
                  <a:gd name="connsiteX19-39" fmla="*/ 1906742 w 2262025"/>
                  <a:gd name="connsiteY19-40" fmla="*/ 1942308 h 2242639"/>
                  <a:gd name="connsiteX20-41" fmla="*/ 1785972 w 2262025"/>
                  <a:gd name="connsiteY20-42" fmla="*/ 2192474 h 2242639"/>
                  <a:gd name="connsiteX21-43" fmla="*/ 1501300 w 2262025"/>
                  <a:gd name="connsiteY21-44" fmla="*/ 2226980 h 2242639"/>
                  <a:gd name="connsiteX22-45" fmla="*/ 1208002 w 2262025"/>
                  <a:gd name="connsiteY22-46" fmla="*/ 2002693 h 2242639"/>
                  <a:gd name="connsiteX23-47" fmla="*/ 1113112 w 2262025"/>
                  <a:gd name="connsiteY23-48" fmla="*/ 1709395 h 2242639"/>
                  <a:gd name="connsiteX24-49" fmla="*/ 1000968 w 2262025"/>
                  <a:gd name="connsiteY24-50" fmla="*/ 2140716 h 2242639"/>
                  <a:gd name="connsiteX25-51" fmla="*/ 526515 w 2262025"/>
                  <a:gd name="connsiteY25-52" fmla="*/ 2132089 h 2242639"/>
                  <a:gd name="connsiteX26-53" fmla="*/ 466131 w 2262025"/>
                  <a:gd name="connsiteY26-54" fmla="*/ 1959561 h 2242639"/>
                  <a:gd name="connsiteX27-55" fmla="*/ 138327 w 2262025"/>
                  <a:gd name="connsiteY27-56" fmla="*/ 1812912 h 2242639"/>
                  <a:gd name="connsiteX28-57" fmla="*/ 302229 w 2262025"/>
                  <a:gd name="connsiteY28-58" fmla="*/ 1355712 h 2242639"/>
                  <a:gd name="connsiteX29-59" fmla="*/ 155580 w 2262025"/>
                  <a:gd name="connsiteY29-60" fmla="*/ 1321206 h 2242639"/>
                  <a:gd name="connsiteX30-61" fmla="*/ 304 w 2262025"/>
                  <a:gd name="connsiteY30-62" fmla="*/ 1019282 h 2242639"/>
                  <a:gd name="connsiteX31-63" fmla="*/ 129700 w 2262025"/>
                  <a:gd name="connsiteY31-64" fmla="*/ 786368 h 2242639"/>
                  <a:gd name="connsiteX0-65" fmla="*/ 129700 w 2262025"/>
                  <a:gd name="connsiteY0-66" fmla="*/ 786368 h 2236200"/>
                  <a:gd name="connsiteX1-67" fmla="*/ 86568 w 2262025"/>
                  <a:gd name="connsiteY1-68" fmla="*/ 562082 h 2236200"/>
                  <a:gd name="connsiteX2-69" fmla="*/ 276349 w 2262025"/>
                  <a:gd name="connsiteY2-70" fmla="*/ 424059 h 2236200"/>
                  <a:gd name="connsiteX3-71" fmla="*/ 690417 w 2262025"/>
                  <a:gd name="connsiteY3-72" fmla="*/ 424059 h 2236200"/>
                  <a:gd name="connsiteX4-73" fmla="*/ 724923 w 2262025"/>
                  <a:gd name="connsiteY4-74" fmla="*/ 320542 h 2236200"/>
                  <a:gd name="connsiteX5-75" fmla="*/ 768055 w 2262025"/>
                  <a:gd name="connsiteY5-76" fmla="*/ 165267 h 2236200"/>
                  <a:gd name="connsiteX6-77" fmla="*/ 1026848 w 2262025"/>
                  <a:gd name="connsiteY6-78" fmla="*/ 35870 h 2236200"/>
                  <a:gd name="connsiteX7-79" fmla="*/ 1199376 w 2262025"/>
                  <a:gd name="connsiteY7-80" fmla="*/ 35870 h 2236200"/>
                  <a:gd name="connsiteX8-81" fmla="*/ 1406410 w 2262025"/>
                  <a:gd name="connsiteY8-82" fmla="*/ 9991 h 2236200"/>
                  <a:gd name="connsiteX9-83" fmla="*/ 1673829 w 2262025"/>
                  <a:gd name="connsiteY9-84" fmla="*/ 225651 h 2236200"/>
                  <a:gd name="connsiteX10-85" fmla="*/ 1699708 w 2262025"/>
                  <a:gd name="connsiteY10-86" fmla="*/ 458565 h 2236200"/>
                  <a:gd name="connsiteX11-87" fmla="*/ 1880863 w 2262025"/>
                  <a:gd name="connsiteY11-88" fmla="*/ 424059 h 2236200"/>
                  <a:gd name="connsiteX12-89" fmla="*/ 2156908 w 2262025"/>
                  <a:gd name="connsiteY12-90" fmla="*/ 639719 h 2236200"/>
                  <a:gd name="connsiteX13-91" fmla="*/ 2113776 w 2262025"/>
                  <a:gd name="connsiteY13-92" fmla="*/ 786368 h 2236200"/>
                  <a:gd name="connsiteX14-93" fmla="*/ 2225919 w 2262025"/>
                  <a:gd name="connsiteY14-94" fmla="*/ 846753 h 2236200"/>
                  <a:gd name="connsiteX15-95" fmla="*/ 2243172 w 2262025"/>
                  <a:gd name="connsiteY15-96" fmla="*/ 1200436 h 2236200"/>
                  <a:gd name="connsiteX16-97" fmla="*/ 1975753 w 2262025"/>
                  <a:gd name="connsiteY16-98" fmla="*/ 1390217 h 2236200"/>
                  <a:gd name="connsiteX17-99" fmla="*/ 2087897 w 2262025"/>
                  <a:gd name="connsiteY17-100" fmla="*/ 1536867 h 2236200"/>
                  <a:gd name="connsiteX18-101" fmla="*/ 2096523 w 2262025"/>
                  <a:gd name="connsiteY18-102" fmla="*/ 1812912 h 2236200"/>
                  <a:gd name="connsiteX19-103" fmla="*/ 1906742 w 2262025"/>
                  <a:gd name="connsiteY19-104" fmla="*/ 1942308 h 2236200"/>
                  <a:gd name="connsiteX20-105" fmla="*/ 1785972 w 2262025"/>
                  <a:gd name="connsiteY20-106" fmla="*/ 2192474 h 2236200"/>
                  <a:gd name="connsiteX21-107" fmla="*/ 1458168 w 2262025"/>
                  <a:gd name="connsiteY21-108" fmla="*/ 2218354 h 2236200"/>
                  <a:gd name="connsiteX22-109" fmla="*/ 1208002 w 2262025"/>
                  <a:gd name="connsiteY22-110" fmla="*/ 2002693 h 2236200"/>
                  <a:gd name="connsiteX23-111" fmla="*/ 1113112 w 2262025"/>
                  <a:gd name="connsiteY23-112" fmla="*/ 1709395 h 2236200"/>
                  <a:gd name="connsiteX24-113" fmla="*/ 1000968 w 2262025"/>
                  <a:gd name="connsiteY24-114" fmla="*/ 2140716 h 2236200"/>
                  <a:gd name="connsiteX25-115" fmla="*/ 526515 w 2262025"/>
                  <a:gd name="connsiteY25-116" fmla="*/ 2132089 h 2236200"/>
                  <a:gd name="connsiteX26-117" fmla="*/ 466131 w 2262025"/>
                  <a:gd name="connsiteY26-118" fmla="*/ 1959561 h 2236200"/>
                  <a:gd name="connsiteX27-119" fmla="*/ 138327 w 2262025"/>
                  <a:gd name="connsiteY27-120" fmla="*/ 1812912 h 2236200"/>
                  <a:gd name="connsiteX28-121" fmla="*/ 302229 w 2262025"/>
                  <a:gd name="connsiteY28-122" fmla="*/ 1355712 h 2236200"/>
                  <a:gd name="connsiteX29-123" fmla="*/ 155580 w 2262025"/>
                  <a:gd name="connsiteY29-124" fmla="*/ 1321206 h 2236200"/>
                  <a:gd name="connsiteX30-125" fmla="*/ 304 w 2262025"/>
                  <a:gd name="connsiteY30-126" fmla="*/ 1019282 h 2236200"/>
                  <a:gd name="connsiteX31-127" fmla="*/ 129700 w 2262025"/>
                  <a:gd name="connsiteY31-128" fmla="*/ 786368 h 2236200"/>
                  <a:gd name="connsiteX0-129" fmla="*/ 129700 w 2262025"/>
                  <a:gd name="connsiteY0-130" fmla="*/ 786368 h 2233050"/>
                  <a:gd name="connsiteX1-131" fmla="*/ 86568 w 2262025"/>
                  <a:gd name="connsiteY1-132" fmla="*/ 562082 h 2233050"/>
                  <a:gd name="connsiteX2-133" fmla="*/ 276349 w 2262025"/>
                  <a:gd name="connsiteY2-134" fmla="*/ 424059 h 2233050"/>
                  <a:gd name="connsiteX3-135" fmla="*/ 690417 w 2262025"/>
                  <a:gd name="connsiteY3-136" fmla="*/ 424059 h 2233050"/>
                  <a:gd name="connsiteX4-137" fmla="*/ 724923 w 2262025"/>
                  <a:gd name="connsiteY4-138" fmla="*/ 320542 h 2233050"/>
                  <a:gd name="connsiteX5-139" fmla="*/ 768055 w 2262025"/>
                  <a:gd name="connsiteY5-140" fmla="*/ 165267 h 2233050"/>
                  <a:gd name="connsiteX6-141" fmla="*/ 1026848 w 2262025"/>
                  <a:gd name="connsiteY6-142" fmla="*/ 35870 h 2233050"/>
                  <a:gd name="connsiteX7-143" fmla="*/ 1199376 w 2262025"/>
                  <a:gd name="connsiteY7-144" fmla="*/ 35870 h 2233050"/>
                  <a:gd name="connsiteX8-145" fmla="*/ 1406410 w 2262025"/>
                  <a:gd name="connsiteY8-146" fmla="*/ 9991 h 2233050"/>
                  <a:gd name="connsiteX9-147" fmla="*/ 1673829 w 2262025"/>
                  <a:gd name="connsiteY9-148" fmla="*/ 225651 h 2233050"/>
                  <a:gd name="connsiteX10-149" fmla="*/ 1699708 w 2262025"/>
                  <a:gd name="connsiteY10-150" fmla="*/ 458565 h 2233050"/>
                  <a:gd name="connsiteX11-151" fmla="*/ 1880863 w 2262025"/>
                  <a:gd name="connsiteY11-152" fmla="*/ 424059 h 2233050"/>
                  <a:gd name="connsiteX12-153" fmla="*/ 2156908 w 2262025"/>
                  <a:gd name="connsiteY12-154" fmla="*/ 639719 h 2233050"/>
                  <a:gd name="connsiteX13-155" fmla="*/ 2113776 w 2262025"/>
                  <a:gd name="connsiteY13-156" fmla="*/ 786368 h 2233050"/>
                  <a:gd name="connsiteX14-157" fmla="*/ 2225919 w 2262025"/>
                  <a:gd name="connsiteY14-158" fmla="*/ 846753 h 2233050"/>
                  <a:gd name="connsiteX15-159" fmla="*/ 2243172 w 2262025"/>
                  <a:gd name="connsiteY15-160" fmla="*/ 1200436 h 2233050"/>
                  <a:gd name="connsiteX16-161" fmla="*/ 1975753 w 2262025"/>
                  <a:gd name="connsiteY16-162" fmla="*/ 1390217 h 2233050"/>
                  <a:gd name="connsiteX17-163" fmla="*/ 2087897 w 2262025"/>
                  <a:gd name="connsiteY17-164" fmla="*/ 1536867 h 2233050"/>
                  <a:gd name="connsiteX18-165" fmla="*/ 2096523 w 2262025"/>
                  <a:gd name="connsiteY18-166" fmla="*/ 1812912 h 2233050"/>
                  <a:gd name="connsiteX19-167" fmla="*/ 1906742 w 2262025"/>
                  <a:gd name="connsiteY19-168" fmla="*/ 1942308 h 2233050"/>
                  <a:gd name="connsiteX20-169" fmla="*/ 1760092 w 2262025"/>
                  <a:gd name="connsiteY20-170" fmla="*/ 2183847 h 2233050"/>
                  <a:gd name="connsiteX21-171" fmla="*/ 1458168 w 2262025"/>
                  <a:gd name="connsiteY21-172" fmla="*/ 2218354 h 2233050"/>
                  <a:gd name="connsiteX22-173" fmla="*/ 1208002 w 2262025"/>
                  <a:gd name="connsiteY22-174" fmla="*/ 2002693 h 2233050"/>
                  <a:gd name="connsiteX23-175" fmla="*/ 1113112 w 2262025"/>
                  <a:gd name="connsiteY23-176" fmla="*/ 1709395 h 2233050"/>
                  <a:gd name="connsiteX24-177" fmla="*/ 1000968 w 2262025"/>
                  <a:gd name="connsiteY24-178" fmla="*/ 2140716 h 2233050"/>
                  <a:gd name="connsiteX25-179" fmla="*/ 526515 w 2262025"/>
                  <a:gd name="connsiteY25-180" fmla="*/ 2132089 h 2233050"/>
                  <a:gd name="connsiteX26-181" fmla="*/ 466131 w 2262025"/>
                  <a:gd name="connsiteY26-182" fmla="*/ 1959561 h 2233050"/>
                  <a:gd name="connsiteX27-183" fmla="*/ 138327 w 2262025"/>
                  <a:gd name="connsiteY27-184" fmla="*/ 1812912 h 2233050"/>
                  <a:gd name="connsiteX28-185" fmla="*/ 302229 w 2262025"/>
                  <a:gd name="connsiteY28-186" fmla="*/ 1355712 h 2233050"/>
                  <a:gd name="connsiteX29-187" fmla="*/ 155580 w 2262025"/>
                  <a:gd name="connsiteY29-188" fmla="*/ 1321206 h 2233050"/>
                  <a:gd name="connsiteX30-189" fmla="*/ 304 w 2262025"/>
                  <a:gd name="connsiteY30-190" fmla="*/ 1019282 h 2233050"/>
                  <a:gd name="connsiteX31-191" fmla="*/ 129700 w 2262025"/>
                  <a:gd name="connsiteY31-192" fmla="*/ 786368 h 2233050"/>
                  <a:gd name="connsiteX0-193" fmla="*/ 129700 w 2262025"/>
                  <a:gd name="connsiteY0-194" fmla="*/ 786368 h 2238369"/>
                  <a:gd name="connsiteX1-195" fmla="*/ 86568 w 2262025"/>
                  <a:gd name="connsiteY1-196" fmla="*/ 562082 h 2238369"/>
                  <a:gd name="connsiteX2-197" fmla="*/ 276349 w 2262025"/>
                  <a:gd name="connsiteY2-198" fmla="*/ 424059 h 2238369"/>
                  <a:gd name="connsiteX3-199" fmla="*/ 690417 w 2262025"/>
                  <a:gd name="connsiteY3-200" fmla="*/ 424059 h 2238369"/>
                  <a:gd name="connsiteX4-201" fmla="*/ 724923 w 2262025"/>
                  <a:gd name="connsiteY4-202" fmla="*/ 320542 h 2238369"/>
                  <a:gd name="connsiteX5-203" fmla="*/ 768055 w 2262025"/>
                  <a:gd name="connsiteY5-204" fmla="*/ 165267 h 2238369"/>
                  <a:gd name="connsiteX6-205" fmla="*/ 1026848 w 2262025"/>
                  <a:gd name="connsiteY6-206" fmla="*/ 35870 h 2238369"/>
                  <a:gd name="connsiteX7-207" fmla="*/ 1199376 w 2262025"/>
                  <a:gd name="connsiteY7-208" fmla="*/ 35870 h 2238369"/>
                  <a:gd name="connsiteX8-209" fmla="*/ 1406410 w 2262025"/>
                  <a:gd name="connsiteY8-210" fmla="*/ 9991 h 2238369"/>
                  <a:gd name="connsiteX9-211" fmla="*/ 1673829 w 2262025"/>
                  <a:gd name="connsiteY9-212" fmla="*/ 225651 h 2238369"/>
                  <a:gd name="connsiteX10-213" fmla="*/ 1699708 w 2262025"/>
                  <a:gd name="connsiteY10-214" fmla="*/ 458565 h 2238369"/>
                  <a:gd name="connsiteX11-215" fmla="*/ 1880863 w 2262025"/>
                  <a:gd name="connsiteY11-216" fmla="*/ 424059 h 2238369"/>
                  <a:gd name="connsiteX12-217" fmla="*/ 2156908 w 2262025"/>
                  <a:gd name="connsiteY12-218" fmla="*/ 639719 h 2238369"/>
                  <a:gd name="connsiteX13-219" fmla="*/ 2113776 w 2262025"/>
                  <a:gd name="connsiteY13-220" fmla="*/ 786368 h 2238369"/>
                  <a:gd name="connsiteX14-221" fmla="*/ 2225919 w 2262025"/>
                  <a:gd name="connsiteY14-222" fmla="*/ 846753 h 2238369"/>
                  <a:gd name="connsiteX15-223" fmla="*/ 2243172 w 2262025"/>
                  <a:gd name="connsiteY15-224" fmla="*/ 1200436 h 2238369"/>
                  <a:gd name="connsiteX16-225" fmla="*/ 1975753 w 2262025"/>
                  <a:gd name="connsiteY16-226" fmla="*/ 1390217 h 2238369"/>
                  <a:gd name="connsiteX17-227" fmla="*/ 2087897 w 2262025"/>
                  <a:gd name="connsiteY17-228" fmla="*/ 1536867 h 2238369"/>
                  <a:gd name="connsiteX18-229" fmla="*/ 2096523 w 2262025"/>
                  <a:gd name="connsiteY18-230" fmla="*/ 1812912 h 2238369"/>
                  <a:gd name="connsiteX19-231" fmla="*/ 1906742 w 2262025"/>
                  <a:gd name="connsiteY19-232" fmla="*/ 1942308 h 2238369"/>
                  <a:gd name="connsiteX20-233" fmla="*/ 1760092 w 2262025"/>
                  <a:gd name="connsiteY20-234" fmla="*/ 2183847 h 2238369"/>
                  <a:gd name="connsiteX21-235" fmla="*/ 1458168 w 2262025"/>
                  <a:gd name="connsiteY21-236" fmla="*/ 2218354 h 2238369"/>
                  <a:gd name="connsiteX22-237" fmla="*/ 1208002 w 2262025"/>
                  <a:gd name="connsiteY22-238" fmla="*/ 2002693 h 2238369"/>
                  <a:gd name="connsiteX23-239" fmla="*/ 1113112 w 2262025"/>
                  <a:gd name="connsiteY23-240" fmla="*/ 1709395 h 2238369"/>
                  <a:gd name="connsiteX24-241" fmla="*/ 1000968 w 2262025"/>
                  <a:gd name="connsiteY24-242" fmla="*/ 2140716 h 2238369"/>
                  <a:gd name="connsiteX25-243" fmla="*/ 586900 w 2262025"/>
                  <a:gd name="connsiteY25-244" fmla="*/ 2226979 h 2238369"/>
                  <a:gd name="connsiteX26-245" fmla="*/ 466131 w 2262025"/>
                  <a:gd name="connsiteY26-246" fmla="*/ 1959561 h 2238369"/>
                  <a:gd name="connsiteX27-247" fmla="*/ 138327 w 2262025"/>
                  <a:gd name="connsiteY27-248" fmla="*/ 1812912 h 2238369"/>
                  <a:gd name="connsiteX28-249" fmla="*/ 302229 w 2262025"/>
                  <a:gd name="connsiteY28-250" fmla="*/ 1355712 h 2238369"/>
                  <a:gd name="connsiteX29-251" fmla="*/ 155580 w 2262025"/>
                  <a:gd name="connsiteY29-252" fmla="*/ 1321206 h 2238369"/>
                  <a:gd name="connsiteX30-253" fmla="*/ 304 w 2262025"/>
                  <a:gd name="connsiteY30-254" fmla="*/ 1019282 h 2238369"/>
                  <a:gd name="connsiteX31-255" fmla="*/ 129700 w 2262025"/>
                  <a:gd name="connsiteY31-256" fmla="*/ 786368 h 2238369"/>
                  <a:gd name="connsiteX0-257" fmla="*/ 129700 w 2262025"/>
                  <a:gd name="connsiteY0-258" fmla="*/ 786368 h 2234757"/>
                  <a:gd name="connsiteX1-259" fmla="*/ 86568 w 2262025"/>
                  <a:gd name="connsiteY1-260" fmla="*/ 562082 h 2234757"/>
                  <a:gd name="connsiteX2-261" fmla="*/ 276349 w 2262025"/>
                  <a:gd name="connsiteY2-262" fmla="*/ 424059 h 2234757"/>
                  <a:gd name="connsiteX3-263" fmla="*/ 690417 w 2262025"/>
                  <a:gd name="connsiteY3-264" fmla="*/ 424059 h 2234757"/>
                  <a:gd name="connsiteX4-265" fmla="*/ 724923 w 2262025"/>
                  <a:gd name="connsiteY4-266" fmla="*/ 320542 h 2234757"/>
                  <a:gd name="connsiteX5-267" fmla="*/ 768055 w 2262025"/>
                  <a:gd name="connsiteY5-268" fmla="*/ 165267 h 2234757"/>
                  <a:gd name="connsiteX6-269" fmla="*/ 1026848 w 2262025"/>
                  <a:gd name="connsiteY6-270" fmla="*/ 35870 h 2234757"/>
                  <a:gd name="connsiteX7-271" fmla="*/ 1199376 w 2262025"/>
                  <a:gd name="connsiteY7-272" fmla="*/ 35870 h 2234757"/>
                  <a:gd name="connsiteX8-273" fmla="*/ 1406410 w 2262025"/>
                  <a:gd name="connsiteY8-274" fmla="*/ 9991 h 2234757"/>
                  <a:gd name="connsiteX9-275" fmla="*/ 1673829 w 2262025"/>
                  <a:gd name="connsiteY9-276" fmla="*/ 225651 h 2234757"/>
                  <a:gd name="connsiteX10-277" fmla="*/ 1699708 w 2262025"/>
                  <a:gd name="connsiteY10-278" fmla="*/ 458565 h 2234757"/>
                  <a:gd name="connsiteX11-279" fmla="*/ 1880863 w 2262025"/>
                  <a:gd name="connsiteY11-280" fmla="*/ 424059 h 2234757"/>
                  <a:gd name="connsiteX12-281" fmla="*/ 2156908 w 2262025"/>
                  <a:gd name="connsiteY12-282" fmla="*/ 639719 h 2234757"/>
                  <a:gd name="connsiteX13-283" fmla="*/ 2113776 w 2262025"/>
                  <a:gd name="connsiteY13-284" fmla="*/ 786368 h 2234757"/>
                  <a:gd name="connsiteX14-285" fmla="*/ 2225919 w 2262025"/>
                  <a:gd name="connsiteY14-286" fmla="*/ 846753 h 2234757"/>
                  <a:gd name="connsiteX15-287" fmla="*/ 2243172 w 2262025"/>
                  <a:gd name="connsiteY15-288" fmla="*/ 1200436 h 2234757"/>
                  <a:gd name="connsiteX16-289" fmla="*/ 1975753 w 2262025"/>
                  <a:gd name="connsiteY16-290" fmla="*/ 1390217 h 2234757"/>
                  <a:gd name="connsiteX17-291" fmla="*/ 2087897 w 2262025"/>
                  <a:gd name="connsiteY17-292" fmla="*/ 1536867 h 2234757"/>
                  <a:gd name="connsiteX18-293" fmla="*/ 2096523 w 2262025"/>
                  <a:gd name="connsiteY18-294" fmla="*/ 1812912 h 2234757"/>
                  <a:gd name="connsiteX19-295" fmla="*/ 1906742 w 2262025"/>
                  <a:gd name="connsiteY19-296" fmla="*/ 1942308 h 2234757"/>
                  <a:gd name="connsiteX20-297" fmla="*/ 1760092 w 2262025"/>
                  <a:gd name="connsiteY20-298" fmla="*/ 2183847 h 2234757"/>
                  <a:gd name="connsiteX21-299" fmla="*/ 1458168 w 2262025"/>
                  <a:gd name="connsiteY21-300" fmla="*/ 2218354 h 2234757"/>
                  <a:gd name="connsiteX22-301" fmla="*/ 1208002 w 2262025"/>
                  <a:gd name="connsiteY22-302" fmla="*/ 2002693 h 2234757"/>
                  <a:gd name="connsiteX23-303" fmla="*/ 1113112 w 2262025"/>
                  <a:gd name="connsiteY23-304" fmla="*/ 1709395 h 2234757"/>
                  <a:gd name="connsiteX24-305" fmla="*/ 1000968 w 2262025"/>
                  <a:gd name="connsiteY24-306" fmla="*/ 2140716 h 2234757"/>
                  <a:gd name="connsiteX25-307" fmla="*/ 586900 w 2262025"/>
                  <a:gd name="connsiteY25-308" fmla="*/ 2226979 h 2234757"/>
                  <a:gd name="connsiteX26-309" fmla="*/ 466131 w 2262025"/>
                  <a:gd name="connsiteY26-310" fmla="*/ 1959561 h 2234757"/>
                  <a:gd name="connsiteX27-311" fmla="*/ 138327 w 2262025"/>
                  <a:gd name="connsiteY27-312" fmla="*/ 1812912 h 2234757"/>
                  <a:gd name="connsiteX28-313" fmla="*/ 302229 w 2262025"/>
                  <a:gd name="connsiteY28-314" fmla="*/ 1355712 h 2234757"/>
                  <a:gd name="connsiteX29-315" fmla="*/ 155580 w 2262025"/>
                  <a:gd name="connsiteY29-316" fmla="*/ 1321206 h 2234757"/>
                  <a:gd name="connsiteX30-317" fmla="*/ 304 w 2262025"/>
                  <a:gd name="connsiteY30-318" fmla="*/ 1019282 h 2234757"/>
                  <a:gd name="connsiteX31-319" fmla="*/ 129700 w 2262025"/>
                  <a:gd name="connsiteY31-320" fmla="*/ 786368 h 2234757"/>
                  <a:gd name="connsiteX0-321" fmla="*/ 129700 w 2262025"/>
                  <a:gd name="connsiteY0-322" fmla="*/ 786368 h 2237156"/>
                  <a:gd name="connsiteX1-323" fmla="*/ 86568 w 2262025"/>
                  <a:gd name="connsiteY1-324" fmla="*/ 562082 h 2237156"/>
                  <a:gd name="connsiteX2-325" fmla="*/ 276349 w 2262025"/>
                  <a:gd name="connsiteY2-326" fmla="*/ 424059 h 2237156"/>
                  <a:gd name="connsiteX3-327" fmla="*/ 690417 w 2262025"/>
                  <a:gd name="connsiteY3-328" fmla="*/ 424059 h 2237156"/>
                  <a:gd name="connsiteX4-329" fmla="*/ 724923 w 2262025"/>
                  <a:gd name="connsiteY4-330" fmla="*/ 320542 h 2237156"/>
                  <a:gd name="connsiteX5-331" fmla="*/ 768055 w 2262025"/>
                  <a:gd name="connsiteY5-332" fmla="*/ 165267 h 2237156"/>
                  <a:gd name="connsiteX6-333" fmla="*/ 1026848 w 2262025"/>
                  <a:gd name="connsiteY6-334" fmla="*/ 35870 h 2237156"/>
                  <a:gd name="connsiteX7-335" fmla="*/ 1199376 w 2262025"/>
                  <a:gd name="connsiteY7-336" fmla="*/ 35870 h 2237156"/>
                  <a:gd name="connsiteX8-337" fmla="*/ 1406410 w 2262025"/>
                  <a:gd name="connsiteY8-338" fmla="*/ 9991 h 2237156"/>
                  <a:gd name="connsiteX9-339" fmla="*/ 1673829 w 2262025"/>
                  <a:gd name="connsiteY9-340" fmla="*/ 225651 h 2237156"/>
                  <a:gd name="connsiteX10-341" fmla="*/ 1699708 w 2262025"/>
                  <a:gd name="connsiteY10-342" fmla="*/ 458565 h 2237156"/>
                  <a:gd name="connsiteX11-343" fmla="*/ 1880863 w 2262025"/>
                  <a:gd name="connsiteY11-344" fmla="*/ 424059 h 2237156"/>
                  <a:gd name="connsiteX12-345" fmla="*/ 2156908 w 2262025"/>
                  <a:gd name="connsiteY12-346" fmla="*/ 639719 h 2237156"/>
                  <a:gd name="connsiteX13-347" fmla="*/ 2113776 w 2262025"/>
                  <a:gd name="connsiteY13-348" fmla="*/ 786368 h 2237156"/>
                  <a:gd name="connsiteX14-349" fmla="*/ 2225919 w 2262025"/>
                  <a:gd name="connsiteY14-350" fmla="*/ 846753 h 2237156"/>
                  <a:gd name="connsiteX15-351" fmla="*/ 2243172 w 2262025"/>
                  <a:gd name="connsiteY15-352" fmla="*/ 1200436 h 2237156"/>
                  <a:gd name="connsiteX16-353" fmla="*/ 1975753 w 2262025"/>
                  <a:gd name="connsiteY16-354" fmla="*/ 1390217 h 2237156"/>
                  <a:gd name="connsiteX17-355" fmla="*/ 2087897 w 2262025"/>
                  <a:gd name="connsiteY17-356" fmla="*/ 1536867 h 2237156"/>
                  <a:gd name="connsiteX18-357" fmla="*/ 2096523 w 2262025"/>
                  <a:gd name="connsiteY18-358" fmla="*/ 1812912 h 2237156"/>
                  <a:gd name="connsiteX19-359" fmla="*/ 1906742 w 2262025"/>
                  <a:gd name="connsiteY19-360" fmla="*/ 1942308 h 2237156"/>
                  <a:gd name="connsiteX20-361" fmla="*/ 1760092 w 2262025"/>
                  <a:gd name="connsiteY20-362" fmla="*/ 2183847 h 2237156"/>
                  <a:gd name="connsiteX21-363" fmla="*/ 1458168 w 2262025"/>
                  <a:gd name="connsiteY21-364" fmla="*/ 2218354 h 2237156"/>
                  <a:gd name="connsiteX22-365" fmla="*/ 1208002 w 2262025"/>
                  <a:gd name="connsiteY22-366" fmla="*/ 2002693 h 2237156"/>
                  <a:gd name="connsiteX23-367" fmla="*/ 1113112 w 2262025"/>
                  <a:gd name="connsiteY23-368" fmla="*/ 1709395 h 2237156"/>
                  <a:gd name="connsiteX24-369" fmla="*/ 1000968 w 2262025"/>
                  <a:gd name="connsiteY24-370" fmla="*/ 2140716 h 2237156"/>
                  <a:gd name="connsiteX25-371" fmla="*/ 586900 w 2262025"/>
                  <a:gd name="connsiteY25-372" fmla="*/ 2226979 h 2237156"/>
                  <a:gd name="connsiteX26-373" fmla="*/ 431625 w 2262025"/>
                  <a:gd name="connsiteY26-374" fmla="*/ 1976814 h 2237156"/>
                  <a:gd name="connsiteX27-375" fmla="*/ 138327 w 2262025"/>
                  <a:gd name="connsiteY27-376" fmla="*/ 1812912 h 2237156"/>
                  <a:gd name="connsiteX28-377" fmla="*/ 302229 w 2262025"/>
                  <a:gd name="connsiteY28-378" fmla="*/ 1355712 h 2237156"/>
                  <a:gd name="connsiteX29-379" fmla="*/ 155580 w 2262025"/>
                  <a:gd name="connsiteY29-380" fmla="*/ 1321206 h 2237156"/>
                  <a:gd name="connsiteX30-381" fmla="*/ 304 w 2262025"/>
                  <a:gd name="connsiteY30-382" fmla="*/ 1019282 h 2237156"/>
                  <a:gd name="connsiteX31-383" fmla="*/ 129700 w 2262025"/>
                  <a:gd name="connsiteY31-384" fmla="*/ 786368 h 2237156"/>
                  <a:gd name="connsiteX0-385" fmla="*/ 129700 w 2262025"/>
                  <a:gd name="connsiteY0-386" fmla="*/ 786368 h 2237156"/>
                  <a:gd name="connsiteX1-387" fmla="*/ 86568 w 2262025"/>
                  <a:gd name="connsiteY1-388" fmla="*/ 562082 h 2237156"/>
                  <a:gd name="connsiteX2-389" fmla="*/ 276349 w 2262025"/>
                  <a:gd name="connsiteY2-390" fmla="*/ 424059 h 2237156"/>
                  <a:gd name="connsiteX3-391" fmla="*/ 690417 w 2262025"/>
                  <a:gd name="connsiteY3-392" fmla="*/ 424059 h 2237156"/>
                  <a:gd name="connsiteX4-393" fmla="*/ 724923 w 2262025"/>
                  <a:gd name="connsiteY4-394" fmla="*/ 320542 h 2237156"/>
                  <a:gd name="connsiteX5-395" fmla="*/ 768055 w 2262025"/>
                  <a:gd name="connsiteY5-396" fmla="*/ 165267 h 2237156"/>
                  <a:gd name="connsiteX6-397" fmla="*/ 1026848 w 2262025"/>
                  <a:gd name="connsiteY6-398" fmla="*/ 35870 h 2237156"/>
                  <a:gd name="connsiteX7-399" fmla="*/ 1199376 w 2262025"/>
                  <a:gd name="connsiteY7-400" fmla="*/ 35870 h 2237156"/>
                  <a:gd name="connsiteX8-401" fmla="*/ 1406410 w 2262025"/>
                  <a:gd name="connsiteY8-402" fmla="*/ 9991 h 2237156"/>
                  <a:gd name="connsiteX9-403" fmla="*/ 1673829 w 2262025"/>
                  <a:gd name="connsiteY9-404" fmla="*/ 225651 h 2237156"/>
                  <a:gd name="connsiteX10-405" fmla="*/ 1699708 w 2262025"/>
                  <a:gd name="connsiteY10-406" fmla="*/ 458565 h 2237156"/>
                  <a:gd name="connsiteX11-407" fmla="*/ 1880863 w 2262025"/>
                  <a:gd name="connsiteY11-408" fmla="*/ 424059 h 2237156"/>
                  <a:gd name="connsiteX12-409" fmla="*/ 2156908 w 2262025"/>
                  <a:gd name="connsiteY12-410" fmla="*/ 639719 h 2237156"/>
                  <a:gd name="connsiteX13-411" fmla="*/ 2113776 w 2262025"/>
                  <a:gd name="connsiteY13-412" fmla="*/ 786368 h 2237156"/>
                  <a:gd name="connsiteX14-413" fmla="*/ 2225919 w 2262025"/>
                  <a:gd name="connsiteY14-414" fmla="*/ 846753 h 2237156"/>
                  <a:gd name="connsiteX15-415" fmla="*/ 2243172 w 2262025"/>
                  <a:gd name="connsiteY15-416" fmla="*/ 1200436 h 2237156"/>
                  <a:gd name="connsiteX16-417" fmla="*/ 1975753 w 2262025"/>
                  <a:gd name="connsiteY16-418" fmla="*/ 1390217 h 2237156"/>
                  <a:gd name="connsiteX17-419" fmla="*/ 2087897 w 2262025"/>
                  <a:gd name="connsiteY17-420" fmla="*/ 1536867 h 2237156"/>
                  <a:gd name="connsiteX18-421" fmla="*/ 2096523 w 2262025"/>
                  <a:gd name="connsiteY18-422" fmla="*/ 1812912 h 2237156"/>
                  <a:gd name="connsiteX19-423" fmla="*/ 1906742 w 2262025"/>
                  <a:gd name="connsiteY19-424" fmla="*/ 1942308 h 2237156"/>
                  <a:gd name="connsiteX20-425" fmla="*/ 1760092 w 2262025"/>
                  <a:gd name="connsiteY20-426" fmla="*/ 2183847 h 2237156"/>
                  <a:gd name="connsiteX21-427" fmla="*/ 1458168 w 2262025"/>
                  <a:gd name="connsiteY21-428" fmla="*/ 2218354 h 2237156"/>
                  <a:gd name="connsiteX22-429" fmla="*/ 1208002 w 2262025"/>
                  <a:gd name="connsiteY22-430" fmla="*/ 2002693 h 2237156"/>
                  <a:gd name="connsiteX23-431" fmla="*/ 1113112 w 2262025"/>
                  <a:gd name="connsiteY23-432" fmla="*/ 1709395 h 2237156"/>
                  <a:gd name="connsiteX24-433" fmla="*/ 1000968 w 2262025"/>
                  <a:gd name="connsiteY24-434" fmla="*/ 2140716 h 2237156"/>
                  <a:gd name="connsiteX25-435" fmla="*/ 586900 w 2262025"/>
                  <a:gd name="connsiteY25-436" fmla="*/ 2226979 h 2237156"/>
                  <a:gd name="connsiteX26-437" fmla="*/ 431625 w 2262025"/>
                  <a:gd name="connsiteY26-438" fmla="*/ 1976814 h 2237156"/>
                  <a:gd name="connsiteX27-439" fmla="*/ 138327 w 2262025"/>
                  <a:gd name="connsiteY27-440" fmla="*/ 1812912 h 2237156"/>
                  <a:gd name="connsiteX28-441" fmla="*/ 302229 w 2262025"/>
                  <a:gd name="connsiteY28-442" fmla="*/ 1355712 h 2237156"/>
                  <a:gd name="connsiteX29-443" fmla="*/ 155580 w 2262025"/>
                  <a:gd name="connsiteY29-444" fmla="*/ 1321206 h 2237156"/>
                  <a:gd name="connsiteX30-445" fmla="*/ 304 w 2262025"/>
                  <a:gd name="connsiteY30-446" fmla="*/ 1019282 h 2237156"/>
                  <a:gd name="connsiteX31-447" fmla="*/ 129700 w 2262025"/>
                  <a:gd name="connsiteY31-448" fmla="*/ 786368 h 2237156"/>
                  <a:gd name="connsiteX0-449" fmla="*/ 129700 w 2262025"/>
                  <a:gd name="connsiteY0-450" fmla="*/ 786368 h 2237156"/>
                  <a:gd name="connsiteX1-451" fmla="*/ 86568 w 2262025"/>
                  <a:gd name="connsiteY1-452" fmla="*/ 562082 h 2237156"/>
                  <a:gd name="connsiteX2-453" fmla="*/ 276349 w 2262025"/>
                  <a:gd name="connsiteY2-454" fmla="*/ 424059 h 2237156"/>
                  <a:gd name="connsiteX3-455" fmla="*/ 690417 w 2262025"/>
                  <a:gd name="connsiteY3-456" fmla="*/ 424059 h 2237156"/>
                  <a:gd name="connsiteX4-457" fmla="*/ 724923 w 2262025"/>
                  <a:gd name="connsiteY4-458" fmla="*/ 320542 h 2237156"/>
                  <a:gd name="connsiteX5-459" fmla="*/ 768055 w 2262025"/>
                  <a:gd name="connsiteY5-460" fmla="*/ 165267 h 2237156"/>
                  <a:gd name="connsiteX6-461" fmla="*/ 1026848 w 2262025"/>
                  <a:gd name="connsiteY6-462" fmla="*/ 35870 h 2237156"/>
                  <a:gd name="connsiteX7-463" fmla="*/ 1199376 w 2262025"/>
                  <a:gd name="connsiteY7-464" fmla="*/ 35870 h 2237156"/>
                  <a:gd name="connsiteX8-465" fmla="*/ 1406410 w 2262025"/>
                  <a:gd name="connsiteY8-466" fmla="*/ 9991 h 2237156"/>
                  <a:gd name="connsiteX9-467" fmla="*/ 1673829 w 2262025"/>
                  <a:gd name="connsiteY9-468" fmla="*/ 225651 h 2237156"/>
                  <a:gd name="connsiteX10-469" fmla="*/ 1699708 w 2262025"/>
                  <a:gd name="connsiteY10-470" fmla="*/ 458565 h 2237156"/>
                  <a:gd name="connsiteX11-471" fmla="*/ 1880863 w 2262025"/>
                  <a:gd name="connsiteY11-472" fmla="*/ 424059 h 2237156"/>
                  <a:gd name="connsiteX12-473" fmla="*/ 2156908 w 2262025"/>
                  <a:gd name="connsiteY12-474" fmla="*/ 639719 h 2237156"/>
                  <a:gd name="connsiteX13-475" fmla="*/ 2113776 w 2262025"/>
                  <a:gd name="connsiteY13-476" fmla="*/ 786368 h 2237156"/>
                  <a:gd name="connsiteX14-477" fmla="*/ 2225919 w 2262025"/>
                  <a:gd name="connsiteY14-478" fmla="*/ 846753 h 2237156"/>
                  <a:gd name="connsiteX15-479" fmla="*/ 2243172 w 2262025"/>
                  <a:gd name="connsiteY15-480" fmla="*/ 1200436 h 2237156"/>
                  <a:gd name="connsiteX16-481" fmla="*/ 1975753 w 2262025"/>
                  <a:gd name="connsiteY16-482" fmla="*/ 1390217 h 2237156"/>
                  <a:gd name="connsiteX17-483" fmla="*/ 2087897 w 2262025"/>
                  <a:gd name="connsiteY17-484" fmla="*/ 1536867 h 2237156"/>
                  <a:gd name="connsiteX18-485" fmla="*/ 2096523 w 2262025"/>
                  <a:gd name="connsiteY18-486" fmla="*/ 1812912 h 2237156"/>
                  <a:gd name="connsiteX19-487" fmla="*/ 1906742 w 2262025"/>
                  <a:gd name="connsiteY19-488" fmla="*/ 1942308 h 2237156"/>
                  <a:gd name="connsiteX20-489" fmla="*/ 1760092 w 2262025"/>
                  <a:gd name="connsiteY20-490" fmla="*/ 2183847 h 2237156"/>
                  <a:gd name="connsiteX21-491" fmla="*/ 1458168 w 2262025"/>
                  <a:gd name="connsiteY21-492" fmla="*/ 2218354 h 2237156"/>
                  <a:gd name="connsiteX22-493" fmla="*/ 1208002 w 2262025"/>
                  <a:gd name="connsiteY22-494" fmla="*/ 2002693 h 2237156"/>
                  <a:gd name="connsiteX23-495" fmla="*/ 1113112 w 2262025"/>
                  <a:gd name="connsiteY23-496" fmla="*/ 1709395 h 2237156"/>
                  <a:gd name="connsiteX24-497" fmla="*/ 1000968 w 2262025"/>
                  <a:gd name="connsiteY24-498" fmla="*/ 2140716 h 2237156"/>
                  <a:gd name="connsiteX25-499" fmla="*/ 586900 w 2262025"/>
                  <a:gd name="connsiteY25-500" fmla="*/ 2226979 h 2237156"/>
                  <a:gd name="connsiteX26-501" fmla="*/ 431625 w 2262025"/>
                  <a:gd name="connsiteY26-502" fmla="*/ 1976814 h 2237156"/>
                  <a:gd name="connsiteX27-503" fmla="*/ 138327 w 2262025"/>
                  <a:gd name="connsiteY27-504" fmla="*/ 1812912 h 2237156"/>
                  <a:gd name="connsiteX28-505" fmla="*/ 302229 w 2262025"/>
                  <a:gd name="connsiteY28-506" fmla="*/ 1355712 h 2237156"/>
                  <a:gd name="connsiteX29-507" fmla="*/ 155580 w 2262025"/>
                  <a:gd name="connsiteY29-508" fmla="*/ 1321206 h 2237156"/>
                  <a:gd name="connsiteX30-509" fmla="*/ 304 w 2262025"/>
                  <a:gd name="connsiteY30-510" fmla="*/ 1019282 h 2237156"/>
                  <a:gd name="connsiteX31-511" fmla="*/ 129700 w 2262025"/>
                  <a:gd name="connsiteY31-512" fmla="*/ 786368 h 2237156"/>
                  <a:gd name="connsiteX0-513" fmla="*/ 129700 w 2262025"/>
                  <a:gd name="connsiteY0-514" fmla="*/ 786368 h 2237156"/>
                  <a:gd name="connsiteX1-515" fmla="*/ 86568 w 2262025"/>
                  <a:gd name="connsiteY1-516" fmla="*/ 562082 h 2237156"/>
                  <a:gd name="connsiteX2-517" fmla="*/ 276349 w 2262025"/>
                  <a:gd name="connsiteY2-518" fmla="*/ 424059 h 2237156"/>
                  <a:gd name="connsiteX3-519" fmla="*/ 690417 w 2262025"/>
                  <a:gd name="connsiteY3-520" fmla="*/ 424059 h 2237156"/>
                  <a:gd name="connsiteX4-521" fmla="*/ 724923 w 2262025"/>
                  <a:gd name="connsiteY4-522" fmla="*/ 320542 h 2237156"/>
                  <a:gd name="connsiteX5-523" fmla="*/ 768055 w 2262025"/>
                  <a:gd name="connsiteY5-524" fmla="*/ 165267 h 2237156"/>
                  <a:gd name="connsiteX6-525" fmla="*/ 1026848 w 2262025"/>
                  <a:gd name="connsiteY6-526" fmla="*/ 35870 h 2237156"/>
                  <a:gd name="connsiteX7-527" fmla="*/ 1199376 w 2262025"/>
                  <a:gd name="connsiteY7-528" fmla="*/ 35870 h 2237156"/>
                  <a:gd name="connsiteX8-529" fmla="*/ 1406410 w 2262025"/>
                  <a:gd name="connsiteY8-530" fmla="*/ 9991 h 2237156"/>
                  <a:gd name="connsiteX9-531" fmla="*/ 1673829 w 2262025"/>
                  <a:gd name="connsiteY9-532" fmla="*/ 225651 h 2237156"/>
                  <a:gd name="connsiteX10-533" fmla="*/ 1699708 w 2262025"/>
                  <a:gd name="connsiteY10-534" fmla="*/ 458565 h 2237156"/>
                  <a:gd name="connsiteX11-535" fmla="*/ 1880863 w 2262025"/>
                  <a:gd name="connsiteY11-536" fmla="*/ 424059 h 2237156"/>
                  <a:gd name="connsiteX12-537" fmla="*/ 2156908 w 2262025"/>
                  <a:gd name="connsiteY12-538" fmla="*/ 639719 h 2237156"/>
                  <a:gd name="connsiteX13-539" fmla="*/ 2113776 w 2262025"/>
                  <a:gd name="connsiteY13-540" fmla="*/ 786368 h 2237156"/>
                  <a:gd name="connsiteX14-541" fmla="*/ 2225919 w 2262025"/>
                  <a:gd name="connsiteY14-542" fmla="*/ 846753 h 2237156"/>
                  <a:gd name="connsiteX15-543" fmla="*/ 2243172 w 2262025"/>
                  <a:gd name="connsiteY15-544" fmla="*/ 1200436 h 2237156"/>
                  <a:gd name="connsiteX16-545" fmla="*/ 1975753 w 2262025"/>
                  <a:gd name="connsiteY16-546" fmla="*/ 1390217 h 2237156"/>
                  <a:gd name="connsiteX17-547" fmla="*/ 2087897 w 2262025"/>
                  <a:gd name="connsiteY17-548" fmla="*/ 1536867 h 2237156"/>
                  <a:gd name="connsiteX18-549" fmla="*/ 2096523 w 2262025"/>
                  <a:gd name="connsiteY18-550" fmla="*/ 1812912 h 2237156"/>
                  <a:gd name="connsiteX19-551" fmla="*/ 1906742 w 2262025"/>
                  <a:gd name="connsiteY19-552" fmla="*/ 1942308 h 2237156"/>
                  <a:gd name="connsiteX20-553" fmla="*/ 1760092 w 2262025"/>
                  <a:gd name="connsiteY20-554" fmla="*/ 2183847 h 2237156"/>
                  <a:gd name="connsiteX21-555" fmla="*/ 1458168 w 2262025"/>
                  <a:gd name="connsiteY21-556" fmla="*/ 2218354 h 2237156"/>
                  <a:gd name="connsiteX22-557" fmla="*/ 1208002 w 2262025"/>
                  <a:gd name="connsiteY22-558" fmla="*/ 2002693 h 2237156"/>
                  <a:gd name="connsiteX23-559" fmla="*/ 1113112 w 2262025"/>
                  <a:gd name="connsiteY23-560" fmla="*/ 1709395 h 2237156"/>
                  <a:gd name="connsiteX24-561" fmla="*/ 1000968 w 2262025"/>
                  <a:gd name="connsiteY24-562" fmla="*/ 2140716 h 2237156"/>
                  <a:gd name="connsiteX25-563" fmla="*/ 586900 w 2262025"/>
                  <a:gd name="connsiteY25-564" fmla="*/ 2226979 h 2237156"/>
                  <a:gd name="connsiteX26-565" fmla="*/ 431625 w 2262025"/>
                  <a:gd name="connsiteY26-566" fmla="*/ 1976814 h 2237156"/>
                  <a:gd name="connsiteX27-567" fmla="*/ 138327 w 2262025"/>
                  <a:gd name="connsiteY27-568" fmla="*/ 1812912 h 2237156"/>
                  <a:gd name="connsiteX28-569" fmla="*/ 302229 w 2262025"/>
                  <a:gd name="connsiteY28-570" fmla="*/ 1355712 h 2237156"/>
                  <a:gd name="connsiteX29-571" fmla="*/ 155580 w 2262025"/>
                  <a:gd name="connsiteY29-572" fmla="*/ 1321206 h 2237156"/>
                  <a:gd name="connsiteX30-573" fmla="*/ 304 w 2262025"/>
                  <a:gd name="connsiteY30-574" fmla="*/ 1019282 h 2237156"/>
                  <a:gd name="connsiteX31-575" fmla="*/ 129700 w 2262025"/>
                  <a:gd name="connsiteY31-576" fmla="*/ 786368 h 2237156"/>
                  <a:gd name="connsiteX0-577" fmla="*/ 129625 w 2261950"/>
                  <a:gd name="connsiteY0-578" fmla="*/ 786368 h 2237156"/>
                  <a:gd name="connsiteX1-579" fmla="*/ 86493 w 2261950"/>
                  <a:gd name="connsiteY1-580" fmla="*/ 562082 h 2237156"/>
                  <a:gd name="connsiteX2-581" fmla="*/ 276274 w 2261950"/>
                  <a:gd name="connsiteY2-582" fmla="*/ 424059 h 2237156"/>
                  <a:gd name="connsiteX3-583" fmla="*/ 690342 w 2261950"/>
                  <a:gd name="connsiteY3-584" fmla="*/ 424059 h 2237156"/>
                  <a:gd name="connsiteX4-585" fmla="*/ 724848 w 2261950"/>
                  <a:gd name="connsiteY4-586" fmla="*/ 320542 h 2237156"/>
                  <a:gd name="connsiteX5-587" fmla="*/ 767980 w 2261950"/>
                  <a:gd name="connsiteY5-588" fmla="*/ 165267 h 2237156"/>
                  <a:gd name="connsiteX6-589" fmla="*/ 1026773 w 2261950"/>
                  <a:gd name="connsiteY6-590" fmla="*/ 35870 h 2237156"/>
                  <a:gd name="connsiteX7-591" fmla="*/ 1199301 w 2261950"/>
                  <a:gd name="connsiteY7-592" fmla="*/ 35870 h 2237156"/>
                  <a:gd name="connsiteX8-593" fmla="*/ 1406335 w 2261950"/>
                  <a:gd name="connsiteY8-594" fmla="*/ 9991 h 2237156"/>
                  <a:gd name="connsiteX9-595" fmla="*/ 1673754 w 2261950"/>
                  <a:gd name="connsiteY9-596" fmla="*/ 225651 h 2237156"/>
                  <a:gd name="connsiteX10-597" fmla="*/ 1699633 w 2261950"/>
                  <a:gd name="connsiteY10-598" fmla="*/ 458565 h 2237156"/>
                  <a:gd name="connsiteX11-599" fmla="*/ 1880788 w 2261950"/>
                  <a:gd name="connsiteY11-600" fmla="*/ 424059 h 2237156"/>
                  <a:gd name="connsiteX12-601" fmla="*/ 2156833 w 2261950"/>
                  <a:gd name="connsiteY12-602" fmla="*/ 639719 h 2237156"/>
                  <a:gd name="connsiteX13-603" fmla="*/ 2113701 w 2261950"/>
                  <a:gd name="connsiteY13-604" fmla="*/ 786368 h 2237156"/>
                  <a:gd name="connsiteX14-605" fmla="*/ 2225844 w 2261950"/>
                  <a:gd name="connsiteY14-606" fmla="*/ 846753 h 2237156"/>
                  <a:gd name="connsiteX15-607" fmla="*/ 2243097 w 2261950"/>
                  <a:gd name="connsiteY15-608" fmla="*/ 1200436 h 2237156"/>
                  <a:gd name="connsiteX16-609" fmla="*/ 1975678 w 2261950"/>
                  <a:gd name="connsiteY16-610" fmla="*/ 1390217 h 2237156"/>
                  <a:gd name="connsiteX17-611" fmla="*/ 2087822 w 2261950"/>
                  <a:gd name="connsiteY17-612" fmla="*/ 1536867 h 2237156"/>
                  <a:gd name="connsiteX18-613" fmla="*/ 2096448 w 2261950"/>
                  <a:gd name="connsiteY18-614" fmla="*/ 1812912 h 2237156"/>
                  <a:gd name="connsiteX19-615" fmla="*/ 1906667 w 2261950"/>
                  <a:gd name="connsiteY19-616" fmla="*/ 1942308 h 2237156"/>
                  <a:gd name="connsiteX20-617" fmla="*/ 1760017 w 2261950"/>
                  <a:gd name="connsiteY20-618" fmla="*/ 2183847 h 2237156"/>
                  <a:gd name="connsiteX21-619" fmla="*/ 1458093 w 2261950"/>
                  <a:gd name="connsiteY21-620" fmla="*/ 2218354 h 2237156"/>
                  <a:gd name="connsiteX22-621" fmla="*/ 1207927 w 2261950"/>
                  <a:gd name="connsiteY22-622" fmla="*/ 2002693 h 2237156"/>
                  <a:gd name="connsiteX23-623" fmla="*/ 1113037 w 2261950"/>
                  <a:gd name="connsiteY23-624" fmla="*/ 1709395 h 2237156"/>
                  <a:gd name="connsiteX24-625" fmla="*/ 1000893 w 2261950"/>
                  <a:gd name="connsiteY24-626" fmla="*/ 2140716 h 2237156"/>
                  <a:gd name="connsiteX25-627" fmla="*/ 586825 w 2261950"/>
                  <a:gd name="connsiteY25-628" fmla="*/ 2226979 h 2237156"/>
                  <a:gd name="connsiteX26-629" fmla="*/ 431550 w 2261950"/>
                  <a:gd name="connsiteY26-630" fmla="*/ 1976814 h 2237156"/>
                  <a:gd name="connsiteX27-631" fmla="*/ 138252 w 2261950"/>
                  <a:gd name="connsiteY27-632" fmla="*/ 1812912 h 2237156"/>
                  <a:gd name="connsiteX28-633" fmla="*/ 302154 w 2261950"/>
                  <a:gd name="connsiteY28-634" fmla="*/ 1355712 h 2237156"/>
                  <a:gd name="connsiteX29-635" fmla="*/ 103746 w 2261950"/>
                  <a:gd name="connsiteY29-636" fmla="*/ 1321206 h 2237156"/>
                  <a:gd name="connsiteX30-637" fmla="*/ 229 w 2261950"/>
                  <a:gd name="connsiteY30-638" fmla="*/ 1019282 h 2237156"/>
                  <a:gd name="connsiteX31-639" fmla="*/ 129625 w 2261950"/>
                  <a:gd name="connsiteY31-640" fmla="*/ 786368 h 2237156"/>
                  <a:gd name="connsiteX0-641" fmla="*/ 129625 w 2261950"/>
                  <a:gd name="connsiteY0-642" fmla="*/ 786368 h 2237156"/>
                  <a:gd name="connsiteX1-643" fmla="*/ 86493 w 2261950"/>
                  <a:gd name="connsiteY1-644" fmla="*/ 562082 h 2237156"/>
                  <a:gd name="connsiteX2-645" fmla="*/ 276274 w 2261950"/>
                  <a:gd name="connsiteY2-646" fmla="*/ 424059 h 2237156"/>
                  <a:gd name="connsiteX3-647" fmla="*/ 690342 w 2261950"/>
                  <a:gd name="connsiteY3-648" fmla="*/ 424059 h 2237156"/>
                  <a:gd name="connsiteX4-649" fmla="*/ 724848 w 2261950"/>
                  <a:gd name="connsiteY4-650" fmla="*/ 320542 h 2237156"/>
                  <a:gd name="connsiteX5-651" fmla="*/ 767980 w 2261950"/>
                  <a:gd name="connsiteY5-652" fmla="*/ 165267 h 2237156"/>
                  <a:gd name="connsiteX6-653" fmla="*/ 1026773 w 2261950"/>
                  <a:gd name="connsiteY6-654" fmla="*/ 35870 h 2237156"/>
                  <a:gd name="connsiteX7-655" fmla="*/ 1199301 w 2261950"/>
                  <a:gd name="connsiteY7-656" fmla="*/ 35870 h 2237156"/>
                  <a:gd name="connsiteX8-657" fmla="*/ 1406335 w 2261950"/>
                  <a:gd name="connsiteY8-658" fmla="*/ 9991 h 2237156"/>
                  <a:gd name="connsiteX9-659" fmla="*/ 1673754 w 2261950"/>
                  <a:gd name="connsiteY9-660" fmla="*/ 225651 h 2237156"/>
                  <a:gd name="connsiteX10-661" fmla="*/ 1699633 w 2261950"/>
                  <a:gd name="connsiteY10-662" fmla="*/ 458565 h 2237156"/>
                  <a:gd name="connsiteX11-663" fmla="*/ 1880788 w 2261950"/>
                  <a:gd name="connsiteY11-664" fmla="*/ 424059 h 2237156"/>
                  <a:gd name="connsiteX12-665" fmla="*/ 2156833 w 2261950"/>
                  <a:gd name="connsiteY12-666" fmla="*/ 639719 h 2237156"/>
                  <a:gd name="connsiteX13-667" fmla="*/ 2113701 w 2261950"/>
                  <a:gd name="connsiteY13-668" fmla="*/ 786368 h 2237156"/>
                  <a:gd name="connsiteX14-669" fmla="*/ 2225844 w 2261950"/>
                  <a:gd name="connsiteY14-670" fmla="*/ 846753 h 2237156"/>
                  <a:gd name="connsiteX15-671" fmla="*/ 2243097 w 2261950"/>
                  <a:gd name="connsiteY15-672" fmla="*/ 1200436 h 2237156"/>
                  <a:gd name="connsiteX16-673" fmla="*/ 1975678 w 2261950"/>
                  <a:gd name="connsiteY16-674" fmla="*/ 1390217 h 2237156"/>
                  <a:gd name="connsiteX17-675" fmla="*/ 2087822 w 2261950"/>
                  <a:gd name="connsiteY17-676" fmla="*/ 1536867 h 2237156"/>
                  <a:gd name="connsiteX18-677" fmla="*/ 2096448 w 2261950"/>
                  <a:gd name="connsiteY18-678" fmla="*/ 1812912 h 2237156"/>
                  <a:gd name="connsiteX19-679" fmla="*/ 1906667 w 2261950"/>
                  <a:gd name="connsiteY19-680" fmla="*/ 1942308 h 2237156"/>
                  <a:gd name="connsiteX20-681" fmla="*/ 1760017 w 2261950"/>
                  <a:gd name="connsiteY20-682" fmla="*/ 2183847 h 2237156"/>
                  <a:gd name="connsiteX21-683" fmla="*/ 1458093 w 2261950"/>
                  <a:gd name="connsiteY21-684" fmla="*/ 2218354 h 2237156"/>
                  <a:gd name="connsiteX22-685" fmla="*/ 1207927 w 2261950"/>
                  <a:gd name="connsiteY22-686" fmla="*/ 2002693 h 2237156"/>
                  <a:gd name="connsiteX23-687" fmla="*/ 1113037 w 2261950"/>
                  <a:gd name="connsiteY23-688" fmla="*/ 1709395 h 2237156"/>
                  <a:gd name="connsiteX24-689" fmla="*/ 1000893 w 2261950"/>
                  <a:gd name="connsiteY24-690" fmla="*/ 2140716 h 2237156"/>
                  <a:gd name="connsiteX25-691" fmla="*/ 586825 w 2261950"/>
                  <a:gd name="connsiteY25-692" fmla="*/ 2226979 h 2237156"/>
                  <a:gd name="connsiteX26-693" fmla="*/ 431550 w 2261950"/>
                  <a:gd name="connsiteY26-694" fmla="*/ 1976814 h 2237156"/>
                  <a:gd name="connsiteX27-695" fmla="*/ 138252 w 2261950"/>
                  <a:gd name="connsiteY27-696" fmla="*/ 1812912 h 2237156"/>
                  <a:gd name="connsiteX28-697" fmla="*/ 302154 w 2261950"/>
                  <a:gd name="connsiteY28-698" fmla="*/ 1355712 h 2237156"/>
                  <a:gd name="connsiteX29-699" fmla="*/ 103746 w 2261950"/>
                  <a:gd name="connsiteY29-700" fmla="*/ 1321206 h 2237156"/>
                  <a:gd name="connsiteX30-701" fmla="*/ 229 w 2261950"/>
                  <a:gd name="connsiteY30-702" fmla="*/ 1019282 h 2237156"/>
                  <a:gd name="connsiteX31-703" fmla="*/ 129625 w 2261950"/>
                  <a:gd name="connsiteY31-704" fmla="*/ 786368 h 223715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  <a:cxn ang="0">
                    <a:pos x="connsiteX18-37" y="connsiteY18-38"/>
                  </a:cxn>
                  <a:cxn ang="0">
                    <a:pos x="connsiteX19-39" y="connsiteY19-40"/>
                  </a:cxn>
                  <a:cxn ang="0">
                    <a:pos x="connsiteX20-41" y="connsiteY20-42"/>
                  </a:cxn>
                  <a:cxn ang="0">
                    <a:pos x="connsiteX21-43" y="connsiteY21-44"/>
                  </a:cxn>
                  <a:cxn ang="0">
                    <a:pos x="connsiteX22-45" y="connsiteY22-46"/>
                  </a:cxn>
                  <a:cxn ang="0">
                    <a:pos x="connsiteX23-47" y="connsiteY23-48"/>
                  </a:cxn>
                  <a:cxn ang="0">
                    <a:pos x="connsiteX24-49" y="connsiteY24-50"/>
                  </a:cxn>
                  <a:cxn ang="0">
                    <a:pos x="connsiteX25-51" y="connsiteY25-52"/>
                  </a:cxn>
                  <a:cxn ang="0">
                    <a:pos x="connsiteX26-53" y="connsiteY26-54"/>
                  </a:cxn>
                  <a:cxn ang="0">
                    <a:pos x="connsiteX27-55" y="connsiteY27-56"/>
                  </a:cxn>
                  <a:cxn ang="0">
                    <a:pos x="connsiteX28-57" y="connsiteY28-58"/>
                  </a:cxn>
                  <a:cxn ang="0">
                    <a:pos x="connsiteX29-59" y="connsiteY29-60"/>
                  </a:cxn>
                  <a:cxn ang="0">
                    <a:pos x="connsiteX30-61" y="connsiteY30-62"/>
                  </a:cxn>
                  <a:cxn ang="0">
                    <a:pos x="connsiteX31-63" y="connsiteY31-64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pic>
            <p:nvPicPr>
              <p:cNvPr id="113" name="Picture 4" descr="Free Black And White Cartoon Flowers, Download Free Black And White Cartoon  Flowers png images, Free ClipArts on Clipart Library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1" name="Group 90"/>
            <p:cNvGrpSpPr/>
            <p:nvPr/>
          </p:nvGrpSpPr>
          <p:grpSpPr>
            <a:xfrm flipH="1">
              <a:off x="3638925" y="2533398"/>
              <a:ext cx="633767" cy="614624"/>
              <a:chOff x="1180524" y="481715"/>
              <a:chExt cx="2317638" cy="2247631"/>
            </a:xfrm>
          </p:grpSpPr>
          <p:sp>
            <p:nvSpPr>
              <p:cNvPr id="110" name="Freeform 84"/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-1" fmla="*/ 129700 w 2262025"/>
                  <a:gd name="connsiteY0-2" fmla="*/ 786368 h 2242639"/>
                  <a:gd name="connsiteX1-3" fmla="*/ 86568 w 2262025"/>
                  <a:gd name="connsiteY1-4" fmla="*/ 562082 h 2242639"/>
                  <a:gd name="connsiteX2-5" fmla="*/ 276349 w 2262025"/>
                  <a:gd name="connsiteY2-6" fmla="*/ 424059 h 2242639"/>
                  <a:gd name="connsiteX3-7" fmla="*/ 690417 w 2262025"/>
                  <a:gd name="connsiteY3-8" fmla="*/ 424059 h 2242639"/>
                  <a:gd name="connsiteX4-9" fmla="*/ 724923 w 2262025"/>
                  <a:gd name="connsiteY4-10" fmla="*/ 320542 h 2242639"/>
                  <a:gd name="connsiteX5-11" fmla="*/ 768055 w 2262025"/>
                  <a:gd name="connsiteY5-12" fmla="*/ 165267 h 2242639"/>
                  <a:gd name="connsiteX6-13" fmla="*/ 1026848 w 2262025"/>
                  <a:gd name="connsiteY6-14" fmla="*/ 35870 h 2242639"/>
                  <a:gd name="connsiteX7-15" fmla="*/ 1199376 w 2262025"/>
                  <a:gd name="connsiteY7-16" fmla="*/ 35870 h 2242639"/>
                  <a:gd name="connsiteX8-17" fmla="*/ 1406410 w 2262025"/>
                  <a:gd name="connsiteY8-18" fmla="*/ 9991 h 2242639"/>
                  <a:gd name="connsiteX9-19" fmla="*/ 1673829 w 2262025"/>
                  <a:gd name="connsiteY9-20" fmla="*/ 225651 h 2242639"/>
                  <a:gd name="connsiteX10-21" fmla="*/ 1699708 w 2262025"/>
                  <a:gd name="connsiteY10-22" fmla="*/ 458565 h 2242639"/>
                  <a:gd name="connsiteX11-23" fmla="*/ 1880863 w 2262025"/>
                  <a:gd name="connsiteY11-24" fmla="*/ 424059 h 2242639"/>
                  <a:gd name="connsiteX12-25" fmla="*/ 2156908 w 2262025"/>
                  <a:gd name="connsiteY12-26" fmla="*/ 639719 h 2242639"/>
                  <a:gd name="connsiteX13-27" fmla="*/ 2113776 w 2262025"/>
                  <a:gd name="connsiteY13-28" fmla="*/ 786368 h 2242639"/>
                  <a:gd name="connsiteX14-29" fmla="*/ 2225919 w 2262025"/>
                  <a:gd name="connsiteY14-30" fmla="*/ 846753 h 2242639"/>
                  <a:gd name="connsiteX15-31" fmla="*/ 2243172 w 2262025"/>
                  <a:gd name="connsiteY15-32" fmla="*/ 1200436 h 2242639"/>
                  <a:gd name="connsiteX16-33" fmla="*/ 1975753 w 2262025"/>
                  <a:gd name="connsiteY16-34" fmla="*/ 1390217 h 2242639"/>
                  <a:gd name="connsiteX17-35" fmla="*/ 2087897 w 2262025"/>
                  <a:gd name="connsiteY17-36" fmla="*/ 1536867 h 2242639"/>
                  <a:gd name="connsiteX18-37" fmla="*/ 2096523 w 2262025"/>
                  <a:gd name="connsiteY18-38" fmla="*/ 1812912 h 2242639"/>
                  <a:gd name="connsiteX19-39" fmla="*/ 1906742 w 2262025"/>
                  <a:gd name="connsiteY19-40" fmla="*/ 1942308 h 2242639"/>
                  <a:gd name="connsiteX20-41" fmla="*/ 1785972 w 2262025"/>
                  <a:gd name="connsiteY20-42" fmla="*/ 2192474 h 2242639"/>
                  <a:gd name="connsiteX21-43" fmla="*/ 1501300 w 2262025"/>
                  <a:gd name="connsiteY21-44" fmla="*/ 2226980 h 2242639"/>
                  <a:gd name="connsiteX22-45" fmla="*/ 1208002 w 2262025"/>
                  <a:gd name="connsiteY22-46" fmla="*/ 2002693 h 2242639"/>
                  <a:gd name="connsiteX23-47" fmla="*/ 1113112 w 2262025"/>
                  <a:gd name="connsiteY23-48" fmla="*/ 1709395 h 2242639"/>
                  <a:gd name="connsiteX24-49" fmla="*/ 1000968 w 2262025"/>
                  <a:gd name="connsiteY24-50" fmla="*/ 2140716 h 2242639"/>
                  <a:gd name="connsiteX25-51" fmla="*/ 526515 w 2262025"/>
                  <a:gd name="connsiteY25-52" fmla="*/ 2132089 h 2242639"/>
                  <a:gd name="connsiteX26-53" fmla="*/ 466131 w 2262025"/>
                  <a:gd name="connsiteY26-54" fmla="*/ 1959561 h 2242639"/>
                  <a:gd name="connsiteX27-55" fmla="*/ 138327 w 2262025"/>
                  <a:gd name="connsiteY27-56" fmla="*/ 1812912 h 2242639"/>
                  <a:gd name="connsiteX28-57" fmla="*/ 302229 w 2262025"/>
                  <a:gd name="connsiteY28-58" fmla="*/ 1355712 h 2242639"/>
                  <a:gd name="connsiteX29-59" fmla="*/ 155580 w 2262025"/>
                  <a:gd name="connsiteY29-60" fmla="*/ 1321206 h 2242639"/>
                  <a:gd name="connsiteX30-61" fmla="*/ 304 w 2262025"/>
                  <a:gd name="connsiteY30-62" fmla="*/ 1019282 h 2242639"/>
                  <a:gd name="connsiteX31-63" fmla="*/ 129700 w 2262025"/>
                  <a:gd name="connsiteY31-64" fmla="*/ 786368 h 2242639"/>
                  <a:gd name="connsiteX0-65" fmla="*/ 129700 w 2262025"/>
                  <a:gd name="connsiteY0-66" fmla="*/ 786368 h 2236200"/>
                  <a:gd name="connsiteX1-67" fmla="*/ 86568 w 2262025"/>
                  <a:gd name="connsiteY1-68" fmla="*/ 562082 h 2236200"/>
                  <a:gd name="connsiteX2-69" fmla="*/ 276349 w 2262025"/>
                  <a:gd name="connsiteY2-70" fmla="*/ 424059 h 2236200"/>
                  <a:gd name="connsiteX3-71" fmla="*/ 690417 w 2262025"/>
                  <a:gd name="connsiteY3-72" fmla="*/ 424059 h 2236200"/>
                  <a:gd name="connsiteX4-73" fmla="*/ 724923 w 2262025"/>
                  <a:gd name="connsiteY4-74" fmla="*/ 320542 h 2236200"/>
                  <a:gd name="connsiteX5-75" fmla="*/ 768055 w 2262025"/>
                  <a:gd name="connsiteY5-76" fmla="*/ 165267 h 2236200"/>
                  <a:gd name="connsiteX6-77" fmla="*/ 1026848 w 2262025"/>
                  <a:gd name="connsiteY6-78" fmla="*/ 35870 h 2236200"/>
                  <a:gd name="connsiteX7-79" fmla="*/ 1199376 w 2262025"/>
                  <a:gd name="connsiteY7-80" fmla="*/ 35870 h 2236200"/>
                  <a:gd name="connsiteX8-81" fmla="*/ 1406410 w 2262025"/>
                  <a:gd name="connsiteY8-82" fmla="*/ 9991 h 2236200"/>
                  <a:gd name="connsiteX9-83" fmla="*/ 1673829 w 2262025"/>
                  <a:gd name="connsiteY9-84" fmla="*/ 225651 h 2236200"/>
                  <a:gd name="connsiteX10-85" fmla="*/ 1699708 w 2262025"/>
                  <a:gd name="connsiteY10-86" fmla="*/ 458565 h 2236200"/>
                  <a:gd name="connsiteX11-87" fmla="*/ 1880863 w 2262025"/>
                  <a:gd name="connsiteY11-88" fmla="*/ 424059 h 2236200"/>
                  <a:gd name="connsiteX12-89" fmla="*/ 2156908 w 2262025"/>
                  <a:gd name="connsiteY12-90" fmla="*/ 639719 h 2236200"/>
                  <a:gd name="connsiteX13-91" fmla="*/ 2113776 w 2262025"/>
                  <a:gd name="connsiteY13-92" fmla="*/ 786368 h 2236200"/>
                  <a:gd name="connsiteX14-93" fmla="*/ 2225919 w 2262025"/>
                  <a:gd name="connsiteY14-94" fmla="*/ 846753 h 2236200"/>
                  <a:gd name="connsiteX15-95" fmla="*/ 2243172 w 2262025"/>
                  <a:gd name="connsiteY15-96" fmla="*/ 1200436 h 2236200"/>
                  <a:gd name="connsiteX16-97" fmla="*/ 1975753 w 2262025"/>
                  <a:gd name="connsiteY16-98" fmla="*/ 1390217 h 2236200"/>
                  <a:gd name="connsiteX17-99" fmla="*/ 2087897 w 2262025"/>
                  <a:gd name="connsiteY17-100" fmla="*/ 1536867 h 2236200"/>
                  <a:gd name="connsiteX18-101" fmla="*/ 2096523 w 2262025"/>
                  <a:gd name="connsiteY18-102" fmla="*/ 1812912 h 2236200"/>
                  <a:gd name="connsiteX19-103" fmla="*/ 1906742 w 2262025"/>
                  <a:gd name="connsiteY19-104" fmla="*/ 1942308 h 2236200"/>
                  <a:gd name="connsiteX20-105" fmla="*/ 1785972 w 2262025"/>
                  <a:gd name="connsiteY20-106" fmla="*/ 2192474 h 2236200"/>
                  <a:gd name="connsiteX21-107" fmla="*/ 1458168 w 2262025"/>
                  <a:gd name="connsiteY21-108" fmla="*/ 2218354 h 2236200"/>
                  <a:gd name="connsiteX22-109" fmla="*/ 1208002 w 2262025"/>
                  <a:gd name="connsiteY22-110" fmla="*/ 2002693 h 2236200"/>
                  <a:gd name="connsiteX23-111" fmla="*/ 1113112 w 2262025"/>
                  <a:gd name="connsiteY23-112" fmla="*/ 1709395 h 2236200"/>
                  <a:gd name="connsiteX24-113" fmla="*/ 1000968 w 2262025"/>
                  <a:gd name="connsiteY24-114" fmla="*/ 2140716 h 2236200"/>
                  <a:gd name="connsiteX25-115" fmla="*/ 526515 w 2262025"/>
                  <a:gd name="connsiteY25-116" fmla="*/ 2132089 h 2236200"/>
                  <a:gd name="connsiteX26-117" fmla="*/ 466131 w 2262025"/>
                  <a:gd name="connsiteY26-118" fmla="*/ 1959561 h 2236200"/>
                  <a:gd name="connsiteX27-119" fmla="*/ 138327 w 2262025"/>
                  <a:gd name="connsiteY27-120" fmla="*/ 1812912 h 2236200"/>
                  <a:gd name="connsiteX28-121" fmla="*/ 302229 w 2262025"/>
                  <a:gd name="connsiteY28-122" fmla="*/ 1355712 h 2236200"/>
                  <a:gd name="connsiteX29-123" fmla="*/ 155580 w 2262025"/>
                  <a:gd name="connsiteY29-124" fmla="*/ 1321206 h 2236200"/>
                  <a:gd name="connsiteX30-125" fmla="*/ 304 w 2262025"/>
                  <a:gd name="connsiteY30-126" fmla="*/ 1019282 h 2236200"/>
                  <a:gd name="connsiteX31-127" fmla="*/ 129700 w 2262025"/>
                  <a:gd name="connsiteY31-128" fmla="*/ 786368 h 2236200"/>
                  <a:gd name="connsiteX0-129" fmla="*/ 129700 w 2262025"/>
                  <a:gd name="connsiteY0-130" fmla="*/ 786368 h 2233050"/>
                  <a:gd name="connsiteX1-131" fmla="*/ 86568 w 2262025"/>
                  <a:gd name="connsiteY1-132" fmla="*/ 562082 h 2233050"/>
                  <a:gd name="connsiteX2-133" fmla="*/ 276349 w 2262025"/>
                  <a:gd name="connsiteY2-134" fmla="*/ 424059 h 2233050"/>
                  <a:gd name="connsiteX3-135" fmla="*/ 690417 w 2262025"/>
                  <a:gd name="connsiteY3-136" fmla="*/ 424059 h 2233050"/>
                  <a:gd name="connsiteX4-137" fmla="*/ 724923 w 2262025"/>
                  <a:gd name="connsiteY4-138" fmla="*/ 320542 h 2233050"/>
                  <a:gd name="connsiteX5-139" fmla="*/ 768055 w 2262025"/>
                  <a:gd name="connsiteY5-140" fmla="*/ 165267 h 2233050"/>
                  <a:gd name="connsiteX6-141" fmla="*/ 1026848 w 2262025"/>
                  <a:gd name="connsiteY6-142" fmla="*/ 35870 h 2233050"/>
                  <a:gd name="connsiteX7-143" fmla="*/ 1199376 w 2262025"/>
                  <a:gd name="connsiteY7-144" fmla="*/ 35870 h 2233050"/>
                  <a:gd name="connsiteX8-145" fmla="*/ 1406410 w 2262025"/>
                  <a:gd name="connsiteY8-146" fmla="*/ 9991 h 2233050"/>
                  <a:gd name="connsiteX9-147" fmla="*/ 1673829 w 2262025"/>
                  <a:gd name="connsiteY9-148" fmla="*/ 225651 h 2233050"/>
                  <a:gd name="connsiteX10-149" fmla="*/ 1699708 w 2262025"/>
                  <a:gd name="connsiteY10-150" fmla="*/ 458565 h 2233050"/>
                  <a:gd name="connsiteX11-151" fmla="*/ 1880863 w 2262025"/>
                  <a:gd name="connsiteY11-152" fmla="*/ 424059 h 2233050"/>
                  <a:gd name="connsiteX12-153" fmla="*/ 2156908 w 2262025"/>
                  <a:gd name="connsiteY12-154" fmla="*/ 639719 h 2233050"/>
                  <a:gd name="connsiteX13-155" fmla="*/ 2113776 w 2262025"/>
                  <a:gd name="connsiteY13-156" fmla="*/ 786368 h 2233050"/>
                  <a:gd name="connsiteX14-157" fmla="*/ 2225919 w 2262025"/>
                  <a:gd name="connsiteY14-158" fmla="*/ 846753 h 2233050"/>
                  <a:gd name="connsiteX15-159" fmla="*/ 2243172 w 2262025"/>
                  <a:gd name="connsiteY15-160" fmla="*/ 1200436 h 2233050"/>
                  <a:gd name="connsiteX16-161" fmla="*/ 1975753 w 2262025"/>
                  <a:gd name="connsiteY16-162" fmla="*/ 1390217 h 2233050"/>
                  <a:gd name="connsiteX17-163" fmla="*/ 2087897 w 2262025"/>
                  <a:gd name="connsiteY17-164" fmla="*/ 1536867 h 2233050"/>
                  <a:gd name="connsiteX18-165" fmla="*/ 2096523 w 2262025"/>
                  <a:gd name="connsiteY18-166" fmla="*/ 1812912 h 2233050"/>
                  <a:gd name="connsiteX19-167" fmla="*/ 1906742 w 2262025"/>
                  <a:gd name="connsiteY19-168" fmla="*/ 1942308 h 2233050"/>
                  <a:gd name="connsiteX20-169" fmla="*/ 1760092 w 2262025"/>
                  <a:gd name="connsiteY20-170" fmla="*/ 2183847 h 2233050"/>
                  <a:gd name="connsiteX21-171" fmla="*/ 1458168 w 2262025"/>
                  <a:gd name="connsiteY21-172" fmla="*/ 2218354 h 2233050"/>
                  <a:gd name="connsiteX22-173" fmla="*/ 1208002 w 2262025"/>
                  <a:gd name="connsiteY22-174" fmla="*/ 2002693 h 2233050"/>
                  <a:gd name="connsiteX23-175" fmla="*/ 1113112 w 2262025"/>
                  <a:gd name="connsiteY23-176" fmla="*/ 1709395 h 2233050"/>
                  <a:gd name="connsiteX24-177" fmla="*/ 1000968 w 2262025"/>
                  <a:gd name="connsiteY24-178" fmla="*/ 2140716 h 2233050"/>
                  <a:gd name="connsiteX25-179" fmla="*/ 526515 w 2262025"/>
                  <a:gd name="connsiteY25-180" fmla="*/ 2132089 h 2233050"/>
                  <a:gd name="connsiteX26-181" fmla="*/ 466131 w 2262025"/>
                  <a:gd name="connsiteY26-182" fmla="*/ 1959561 h 2233050"/>
                  <a:gd name="connsiteX27-183" fmla="*/ 138327 w 2262025"/>
                  <a:gd name="connsiteY27-184" fmla="*/ 1812912 h 2233050"/>
                  <a:gd name="connsiteX28-185" fmla="*/ 302229 w 2262025"/>
                  <a:gd name="connsiteY28-186" fmla="*/ 1355712 h 2233050"/>
                  <a:gd name="connsiteX29-187" fmla="*/ 155580 w 2262025"/>
                  <a:gd name="connsiteY29-188" fmla="*/ 1321206 h 2233050"/>
                  <a:gd name="connsiteX30-189" fmla="*/ 304 w 2262025"/>
                  <a:gd name="connsiteY30-190" fmla="*/ 1019282 h 2233050"/>
                  <a:gd name="connsiteX31-191" fmla="*/ 129700 w 2262025"/>
                  <a:gd name="connsiteY31-192" fmla="*/ 786368 h 2233050"/>
                  <a:gd name="connsiteX0-193" fmla="*/ 129700 w 2262025"/>
                  <a:gd name="connsiteY0-194" fmla="*/ 786368 h 2238369"/>
                  <a:gd name="connsiteX1-195" fmla="*/ 86568 w 2262025"/>
                  <a:gd name="connsiteY1-196" fmla="*/ 562082 h 2238369"/>
                  <a:gd name="connsiteX2-197" fmla="*/ 276349 w 2262025"/>
                  <a:gd name="connsiteY2-198" fmla="*/ 424059 h 2238369"/>
                  <a:gd name="connsiteX3-199" fmla="*/ 690417 w 2262025"/>
                  <a:gd name="connsiteY3-200" fmla="*/ 424059 h 2238369"/>
                  <a:gd name="connsiteX4-201" fmla="*/ 724923 w 2262025"/>
                  <a:gd name="connsiteY4-202" fmla="*/ 320542 h 2238369"/>
                  <a:gd name="connsiteX5-203" fmla="*/ 768055 w 2262025"/>
                  <a:gd name="connsiteY5-204" fmla="*/ 165267 h 2238369"/>
                  <a:gd name="connsiteX6-205" fmla="*/ 1026848 w 2262025"/>
                  <a:gd name="connsiteY6-206" fmla="*/ 35870 h 2238369"/>
                  <a:gd name="connsiteX7-207" fmla="*/ 1199376 w 2262025"/>
                  <a:gd name="connsiteY7-208" fmla="*/ 35870 h 2238369"/>
                  <a:gd name="connsiteX8-209" fmla="*/ 1406410 w 2262025"/>
                  <a:gd name="connsiteY8-210" fmla="*/ 9991 h 2238369"/>
                  <a:gd name="connsiteX9-211" fmla="*/ 1673829 w 2262025"/>
                  <a:gd name="connsiteY9-212" fmla="*/ 225651 h 2238369"/>
                  <a:gd name="connsiteX10-213" fmla="*/ 1699708 w 2262025"/>
                  <a:gd name="connsiteY10-214" fmla="*/ 458565 h 2238369"/>
                  <a:gd name="connsiteX11-215" fmla="*/ 1880863 w 2262025"/>
                  <a:gd name="connsiteY11-216" fmla="*/ 424059 h 2238369"/>
                  <a:gd name="connsiteX12-217" fmla="*/ 2156908 w 2262025"/>
                  <a:gd name="connsiteY12-218" fmla="*/ 639719 h 2238369"/>
                  <a:gd name="connsiteX13-219" fmla="*/ 2113776 w 2262025"/>
                  <a:gd name="connsiteY13-220" fmla="*/ 786368 h 2238369"/>
                  <a:gd name="connsiteX14-221" fmla="*/ 2225919 w 2262025"/>
                  <a:gd name="connsiteY14-222" fmla="*/ 846753 h 2238369"/>
                  <a:gd name="connsiteX15-223" fmla="*/ 2243172 w 2262025"/>
                  <a:gd name="connsiteY15-224" fmla="*/ 1200436 h 2238369"/>
                  <a:gd name="connsiteX16-225" fmla="*/ 1975753 w 2262025"/>
                  <a:gd name="connsiteY16-226" fmla="*/ 1390217 h 2238369"/>
                  <a:gd name="connsiteX17-227" fmla="*/ 2087897 w 2262025"/>
                  <a:gd name="connsiteY17-228" fmla="*/ 1536867 h 2238369"/>
                  <a:gd name="connsiteX18-229" fmla="*/ 2096523 w 2262025"/>
                  <a:gd name="connsiteY18-230" fmla="*/ 1812912 h 2238369"/>
                  <a:gd name="connsiteX19-231" fmla="*/ 1906742 w 2262025"/>
                  <a:gd name="connsiteY19-232" fmla="*/ 1942308 h 2238369"/>
                  <a:gd name="connsiteX20-233" fmla="*/ 1760092 w 2262025"/>
                  <a:gd name="connsiteY20-234" fmla="*/ 2183847 h 2238369"/>
                  <a:gd name="connsiteX21-235" fmla="*/ 1458168 w 2262025"/>
                  <a:gd name="connsiteY21-236" fmla="*/ 2218354 h 2238369"/>
                  <a:gd name="connsiteX22-237" fmla="*/ 1208002 w 2262025"/>
                  <a:gd name="connsiteY22-238" fmla="*/ 2002693 h 2238369"/>
                  <a:gd name="connsiteX23-239" fmla="*/ 1113112 w 2262025"/>
                  <a:gd name="connsiteY23-240" fmla="*/ 1709395 h 2238369"/>
                  <a:gd name="connsiteX24-241" fmla="*/ 1000968 w 2262025"/>
                  <a:gd name="connsiteY24-242" fmla="*/ 2140716 h 2238369"/>
                  <a:gd name="connsiteX25-243" fmla="*/ 586900 w 2262025"/>
                  <a:gd name="connsiteY25-244" fmla="*/ 2226979 h 2238369"/>
                  <a:gd name="connsiteX26-245" fmla="*/ 466131 w 2262025"/>
                  <a:gd name="connsiteY26-246" fmla="*/ 1959561 h 2238369"/>
                  <a:gd name="connsiteX27-247" fmla="*/ 138327 w 2262025"/>
                  <a:gd name="connsiteY27-248" fmla="*/ 1812912 h 2238369"/>
                  <a:gd name="connsiteX28-249" fmla="*/ 302229 w 2262025"/>
                  <a:gd name="connsiteY28-250" fmla="*/ 1355712 h 2238369"/>
                  <a:gd name="connsiteX29-251" fmla="*/ 155580 w 2262025"/>
                  <a:gd name="connsiteY29-252" fmla="*/ 1321206 h 2238369"/>
                  <a:gd name="connsiteX30-253" fmla="*/ 304 w 2262025"/>
                  <a:gd name="connsiteY30-254" fmla="*/ 1019282 h 2238369"/>
                  <a:gd name="connsiteX31-255" fmla="*/ 129700 w 2262025"/>
                  <a:gd name="connsiteY31-256" fmla="*/ 786368 h 2238369"/>
                  <a:gd name="connsiteX0-257" fmla="*/ 129700 w 2262025"/>
                  <a:gd name="connsiteY0-258" fmla="*/ 786368 h 2234757"/>
                  <a:gd name="connsiteX1-259" fmla="*/ 86568 w 2262025"/>
                  <a:gd name="connsiteY1-260" fmla="*/ 562082 h 2234757"/>
                  <a:gd name="connsiteX2-261" fmla="*/ 276349 w 2262025"/>
                  <a:gd name="connsiteY2-262" fmla="*/ 424059 h 2234757"/>
                  <a:gd name="connsiteX3-263" fmla="*/ 690417 w 2262025"/>
                  <a:gd name="connsiteY3-264" fmla="*/ 424059 h 2234757"/>
                  <a:gd name="connsiteX4-265" fmla="*/ 724923 w 2262025"/>
                  <a:gd name="connsiteY4-266" fmla="*/ 320542 h 2234757"/>
                  <a:gd name="connsiteX5-267" fmla="*/ 768055 w 2262025"/>
                  <a:gd name="connsiteY5-268" fmla="*/ 165267 h 2234757"/>
                  <a:gd name="connsiteX6-269" fmla="*/ 1026848 w 2262025"/>
                  <a:gd name="connsiteY6-270" fmla="*/ 35870 h 2234757"/>
                  <a:gd name="connsiteX7-271" fmla="*/ 1199376 w 2262025"/>
                  <a:gd name="connsiteY7-272" fmla="*/ 35870 h 2234757"/>
                  <a:gd name="connsiteX8-273" fmla="*/ 1406410 w 2262025"/>
                  <a:gd name="connsiteY8-274" fmla="*/ 9991 h 2234757"/>
                  <a:gd name="connsiteX9-275" fmla="*/ 1673829 w 2262025"/>
                  <a:gd name="connsiteY9-276" fmla="*/ 225651 h 2234757"/>
                  <a:gd name="connsiteX10-277" fmla="*/ 1699708 w 2262025"/>
                  <a:gd name="connsiteY10-278" fmla="*/ 458565 h 2234757"/>
                  <a:gd name="connsiteX11-279" fmla="*/ 1880863 w 2262025"/>
                  <a:gd name="connsiteY11-280" fmla="*/ 424059 h 2234757"/>
                  <a:gd name="connsiteX12-281" fmla="*/ 2156908 w 2262025"/>
                  <a:gd name="connsiteY12-282" fmla="*/ 639719 h 2234757"/>
                  <a:gd name="connsiteX13-283" fmla="*/ 2113776 w 2262025"/>
                  <a:gd name="connsiteY13-284" fmla="*/ 786368 h 2234757"/>
                  <a:gd name="connsiteX14-285" fmla="*/ 2225919 w 2262025"/>
                  <a:gd name="connsiteY14-286" fmla="*/ 846753 h 2234757"/>
                  <a:gd name="connsiteX15-287" fmla="*/ 2243172 w 2262025"/>
                  <a:gd name="connsiteY15-288" fmla="*/ 1200436 h 2234757"/>
                  <a:gd name="connsiteX16-289" fmla="*/ 1975753 w 2262025"/>
                  <a:gd name="connsiteY16-290" fmla="*/ 1390217 h 2234757"/>
                  <a:gd name="connsiteX17-291" fmla="*/ 2087897 w 2262025"/>
                  <a:gd name="connsiteY17-292" fmla="*/ 1536867 h 2234757"/>
                  <a:gd name="connsiteX18-293" fmla="*/ 2096523 w 2262025"/>
                  <a:gd name="connsiteY18-294" fmla="*/ 1812912 h 2234757"/>
                  <a:gd name="connsiteX19-295" fmla="*/ 1906742 w 2262025"/>
                  <a:gd name="connsiteY19-296" fmla="*/ 1942308 h 2234757"/>
                  <a:gd name="connsiteX20-297" fmla="*/ 1760092 w 2262025"/>
                  <a:gd name="connsiteY20-298" fmla="*/ 2183847 h 2234757"/>
                  <a:gd name="connsiteX21-299" fmla="*/ 1458168 w 2262025"/>
                  <a:gd name="connsiteY21-300" fmla="*/ 2218354 h 2234757"/>
                  <a:gd name="connsiteX22-301" fmla="*/ 1208002 w 2262025"/>
                  <a:gd name="connsiteY22-302" fmla="*/ 2002693 h 2234757"/>
                  <a:gd name="connsiteX23-303" fmla="*/ 1113112 w 2262025"/>
                  <a:gd name="connsiteY23-304" fmla="*/ 1709395 h 2234757"/>
                  <a:gd name="connsiteX24-305" fmla="*/ 1000968 w 2262025"/>
                  <a:gd name="connsiteY24-306" fmla="*/ 2140716 h 2234757"/>
                  <a:gd name="connsiteX25-307" fmla="*/ 586900 w 2262025"/>
                  <a:gd name="connsiteY25-308" fmla="*/ 2226979 h 2234757"/>
                  <a:gd name="connsiteX26-309" fmla="*/ 466131 w 2262025"/>
                  <a:gd name="connsiteY26-310" fmla="*/ 1959561 h 2234757"/>
                  <a:gd name="connsiteX27-311" fmla="*/ 138327 w 2262025"/>
                  <a:gd name="connsiteY27-312" fmla="*/ 1812912 h 2234757"/>
                  <a:gd name="connsiteX28-313" fmla="*/ 302229 w 2262025"/>
                  <a:gd name="connsiteY28-314" fmla="*/ 1355712 h 2234757"/>
                  <a:gd name="connsiteX29-315" fmla="*/ 155580 w 2262025"/>
                  <a:gd name="connsiteY29-316" fmla="*/ 1321206 h 2234757"/>
                  <a:gd name="connsiteX30-317" fmla="*/ 304 w 2262025"/>
                  <a:gd name="connsiteY30-318" fmla="*/ 1019282 h 2234757"/>
                  <a:gd name="connsiteX31-319" fmla="*/ 129700 w 2262025"/>
                  <a:gd name="connsiteY31-320" fmla="*/ 786368 h 2234757"/>
                  <a:gd name="connsiteX0-321" fmla="*/ 129700 w 2262025"/>
                  <a:gd name="connsiteY0-322" fmla="*/ 786368 h 2237156"/>
                  <a:gd name="connsiteX1-323" fmla="*/ 86568 w 2262025"/>
                  <a:gd name="connsiteY1-324" fmla="*/ 562082 h 2237156"/>
                  <a:gd name="connsiteX2-325" fmla="*/ 276349 w 2262025"/>
                  <a:gd name="connsiteY2-326" fmla="*/ 424059 h 2237156"/>
                  <a:gd name="connsiteX3-327" fmla="*/ 690417 w 2262025"/>
                  <a:gd name="connsiteY3-328" fmla="*/ 424059 h 2237156"/>
                  <a:gd name="connsiteX4-329" fmla="*/ 724923 w 2262025"/>
                  <a:gd name="connsiteY4-330" fmla="*/ 320542 h 2237156"/>
                  <a:gd name="connsiteX5-331" fmla="*/ 768055 w 2262025"/>
                  <a:gd name="connsiteY5-332" fmla="*/ 165267 h 2237156"/>
                  <a:gd name="connsiteX6-333" fmla="*/ 1026848 w 2262025"/>
                  <a:gd name="connsiteY6-334" fmla="*/ 35870 h 2237156"/>
                  <a:gd name="connsiteX7-335" fmla="*/ 1199376 w 2262025"/>
                  <a:gd name="connsiteY7-336" fmla="*/ 35870 h 2237156"/>
                  <a:gd name="connsiteX8-337" fmla="*/ 1406410 w 2262025"/>
                  <a:gd name="connsiteY8-338" fmla="*/ 9991 h 2237156"/>
                  <a:gd name="connsiteX9-339" fmla="*/ 1673829 w 2262025"/>
                  <a:gd name="connsiteY9-340" fmla="*/ 225651 h 2237156"/>
                  <a:gd name="connsiteX10-341" fmla="*/ 1699708 w 2262025"/>
                  <a:gd name="connsiteY10-342" fmla="*/ 458565 h 2237156"/>
                  <a:gd name="connsiteX11-343" fmla="*/ 1880863 w 2262025"/>
                  <a:gd name="connsiteY11-344" fmla="*/ 424059 h 2237156"/>
                  <a:gd name="connsiteX12-345" fmla="*/ 2156908 w 2262025"/>
                  <a:gd name="connsiteY12-346" fmla="*/ 639719 h 2237156"/>
                  <a:gd name="connsiteX13-347" fmla="*/ 2113776 w 2262025"/>
                  <a:gd name="connsiteY13-348" fmla="*/ 786368 h 2237156"/>
                  <a:gd name="connsiteX14-349" fmla="*/ 2225919 w 2262025"/>
                  <a:gd name="connsiteY14-350" fmla="*/ 846753 h 2237156"/>
                  <a:gd name="connsiteX15-351" fmla="*/ 2243172 w 2262025"/>
                  <a:gd name="connsiteY15-352" fmla="*/ 1200436 h 2237156"/>
                  <a:gd name="connsiteX16-353" fmla="*/ 1975753 w 2262025"/>
                  <a:gd name="connsiteY16-354" fmla="*/ 1390217 h 2237156"/>
                  <a:gd name="connsiteX17-355" fmla="*/ 2087897 w 2262025"/>
                  <a:gd name="connsiteY17-356" fmla="*/ 1536867 h 2237156"/>
                  <a:gd name="connsiteX18-357" fmla="*/ 2096523 w 2262025"/>
                  <a:gd name="connsiteY18-358" fmla="*/ 1812912 h 2237156"/>
                  <a:gd name="connsiteX19-359" fmla="*/ 1906742 w 2262025"/>
                  <a:gd name="connsiteY19-360" fmla="*/ 1942308 h 2237156"/>
                  <a:gd name="connsiteX20-361" fmla="*/ 1760092 w 2262025"/>
                  <a:gd name="connsiteY20-362" fmla="*/ 2183847 h 2237156"/>
                  <a:gd name="connsiteX21-363" fmla="*/ 1458168 w 2262025"/>
                  <a:gd name="connsiteY21-364" fmla="*/ 2218354 h 2237156"/>
                  <a:gd name="connsiteX22-365" fmla="*/ 1208002 w 2262025"/>
                  <a:gd name="connsiteY22-366" fmla="*/ 2002693 h 2237156"/>
                  <a:gd name="connsiteX23-367" fmla="*/ 1113112 w 2262025"/>
                  <a:gd name="connsiteY23-368" fmla="*/ 1709395 h 2237156"/>
                  <a:gd name="connsiteX24-369" fmla="*/ 1000968 w 2262025"/>
                  <a:gd name="connsiteY24-370" fmla="*/ 2140716 h 2237156"/>
                  <a:gd name="connsiteX25-371" fmla="*/ 586900 w 2262025"/>
                  <a:gd name="connsiteY25-372" fmla="*/ 2226979 h 2237156"/>
                  <a:gd name="connsiteX26-373" fmla="*/ 431625 w 2262025"/>
                  <a:gd name="connsiteY26-374" fmla="*/ 1976814 h 2237156"/>
                  <a:gd name="connsiteX27-375" fmla="*/ 138327 w 2262025"/>
                  <a:gd name="connsiteY27-376" fmla="*/ 1812912 h 2237156"/>
                  <a:gd name="connsiteX28-377" fmla="*/ 302229 w 2262025"/>
                  <a:gd name="connsiteY28-378" fmla="*/ 1355712 h 2237156"/>
                  <a:gd name="connsiteX29-379" fmla="*/ 155580 w 2262025"/>
                  <a:gd name="connsiteY29-380" fmla="*/ 1321206 h 2237156"/>
                  <a:gd name="connsiteX30-381" fmla="*/ 304 w 2262025"/>
                  <a:gd name="connsiteY30-382" fmla="*/ 1019282 h 2237156"/>
                  <a:gd name="connsiteX31-383" fmla="*/ 129700 w 2262025"/>
                  <a:gd name="connsiteY31-384" fmla="*/ 786368 h 2237156"/>
                  <a:gd name="connsiteX0-385" fmla="*/ 129700 w 2262025"/>
                  <a:gd name="connsiteY0-386" fmla="*/ 786368 h 2237156"/>
                  <a:gd name="connsiteX1-387" fmla="*/ 86568 w 2262025"/>
                  <a:gd name="connsiteY1-388" fmla="*/ 562082 h 2237156"/>
                  <a:gd name="connsiteX2-389" fmla="*/ 276349 w 2262025"/>
                  <a:gd name="connsiteY2-390" fmla="*/ 424059 h 2237156"/>
                  <a:gd name="connsiteX3-391" fmla="*/ 690417 w 2262025"/>
                  <a:gd name="connsiteY3-392" fmla="*/ 424059 h 2237156"/>
                  <a:gd name="connsiteX4-393" fmla="*/ 724923 w 2262025"/>
                  <a:gd name="connsiteY4-394" fmla="*/ 320542 h 2237156"/>
                  <a:gd name="connsiteX5-395" fmla="*/ 768055 w 2262025"/>
                  <a:gd name="connsiteY5-396" fmla="*/ 165267 h 2237156"/>
                  <a:gd name="connsiteX6-397" fmla="*/ 1026848 w 2262025"/>
                  <a:gd name="connsiteY6-398" fmla="*/ 35870 h 2237156"/>
                  <a:gd name="connsiteX7-399" fmla="*/ 1199376 w 2262025"/>
                  <a:gd name="connsiteY7-400" fmla="*/ 35870 h 2237156"/>
                  <a:gd name="connsiteX8-401" fmla="*/ 1406410 w 2262025"/>
                  <a:gd name="connsiteY8-402" fmla="*/ 9991 h 2237156"/>
                  <a:gd name="connsiteX9-403" fmla="*/ 1673829 w 2262025"/>
                  <a:gd name="connsiteY9-404" fmla="*/ 225651 h 2237156"/>
                  <a:gd name="connsiteX10-405" fmla="*/ 1699708 w 2262025"/>
                  <a:gd name="connsiteY10-406" fmla="*/ 458565 h 2237156"/>
                  <a:gd name="connsiteX11-407" fmla="*/ 1880863 w 2262025"/>
                  <a:gd name="connsiteY11-408" fmla="*/ 424059 h 2237156"/>
                  <a:gd name="connsiteX12-409" fmla="*/ 2156908 w 2262025"/>
                  <a:gd name="connsiteY12-410" fmla="*/ 639719 h 2237156"/>
                  <a:gd name="connsiteX13-411" fmla="*/ 2113776 w 2262025"/>
                  <a:gd name="connsiteY13-412" fmla="*/ 786368 h 2237156"/>
                  <a:gd name="connsiteX14-413" fmla="*/ 2225919 w 2262025"/>
                  <a:gd name="connsiteY14-414" fmla="*/ 846753 h 2237156"/>
                  <a:gd name="connsiteX15-415" fmla="*/ 2243172 w 2262025"/>
                  <a:gd name="connsiteY15-416" fmla="*/ 1200436 h 2237156"/>
                  <a:gd name="connsiteX16-417" fmla="*/ 1975753 w 2262025"/>
                  <a:gd name="connsiteY16-418" fmla="*/ 1390217 h 2237156"/>
                  <a:gd name="connsiteX17-419" fmla="*/ 2087897 w 2262025"/>
                  <a:gd name="connsiteY17-420" fmla="*/ 1536867 h 2237156"/>
                  <a:gd name="connsiteX18-421" fmla="*/ 2096523 w 2262025"/>
                  <a:gd name="connsiteY18-422" fmla="*/ 1812912 h 2237156"/>
                  <a:gd name="connsiteX19-423" fmla="*/ 1906742 w 2262025"/>
                  <a:gd name="connsiteY19-424" fmla="*/ 1942308 h 2237156"/>
                  <a:gd name="connsiteX20-425" fmla="*/ 1760092 w 2262025"/>
                  <a:gd name="connsiteY20-426" fmla="*/ 2183847 h 2237156"/>
                  <a:gd name="connsiteX21-427" fmla="*/ 1458168 w 2262025"/>
                  <a:gd name="connsiteY21-428" fmla="*/ 2218354 h 2237156"/>
                  <a:gd name="connsiteX22-429" fmla="*/ 1208002 w 2262025"/>
                  <a:gd name="connsiteY22-430" fmla="*/ 2002693 h 2237156"/>
                  <a:gd name="connsiteX23-431" fmla="*/ 1113112 w 2262025"/>
                  <a:gd name="connsiteY23-432" fmla="*/ 1709395 h 2237156"/>
                  <a:gd name="connsiteX24-433" fmla="*/ 1000968 w 2262025"/>
                  <a:gd name="connsiteY24-434" fmla="*/ 2140716 h 2237156"/>
                  <a:gd name="connsiteX25-435" fmla="*/ 586900 w 2262025"/>
                  <a:gd name="connsiteY25-436" fmla="*/ 2226979 h 2237156"/>
                  <a:gd name="connsiteX26-437" fmla="*/ 431625 w 2262025"/>
                  <a:gd name="connsiteY26-438" fmla="*/ 1976814 h 2237156"/>
                  <a:gd name="connsiteX27-439" fmla="*/ 138327 w 2262025"/>
                  <a:gd name="connsiteY27-440" fmla="*/ 1812912 h 2237156"/>
                  <a:gd name="connsiteX28-441" fmla="*/ 302229 w 2262025"/>
                  <a:gd name="connsiteY28-442" fmla="*/ 1355712 h 2237156"/>
                  <a:gd name="connsiteX29-443" fmla="*/ 155580 w 2262025"/>
                  <a:gd name="connsiteY29-444" fmla="*/ 1321206 h 2237156"/>
                  <a:gd name="connsiteX30-445" fmla="*/ 304 w 2262025"/>
                  <a:gd name="connsiteY30-446" fmla="*/ 1019282 h 2237156"/>
                  <a:gd name="connsiteX31-447" fmla="*/ 129700 w 2262025"/>
                  <a:gd name="connsiteY31-448" fmla="*/ 786368 h 2237156"/>
                  <a:gd name="connsiteX0-449" fmla="*/ 129700 w 2262025"/>
                  <a:gd name="connsiteY0-450" fmla="*/ 786368 h 2237156"/>
                  <a:gd name="connsiteX1-451" fmla="*/ 86568 w 2262025"/>
                  <a:gd name="connsiteY1-452" fmla="*/ 562082 h 2237156"/>
                  <a:gd name="connsiteX2-453" fmla="*/ 276349 w 2262025"/>
                  <a:gd name="connsiteY2-454" fmla="*/ 424059 h 2237156"/>
                  <a:gd name="connsiteX3-455" fmla="*/ 690417 w 2262025"/>
                  <a:gd name="connsiteY3-456" fmla="*/ 424059 h 2237156"/>
                  <a:gd name="connsiteX4-457" fmla="*/ 724923 w 2262025"/>
                  <a:gd name="connsiteY4-458" fmla="*/ 320542 h 2237156"/>
                  <a:gd name="connsiteX5-459" fmla="*/ 768055 w 2262025"/>
                  <a:gd name="connsiteY5-460" fmla="*/ 165267 h 2237156"/>
                  <a:gd name="connsiteX6-461" fmla="*/ 1026848 w 2262025"/>
                  <a:gd name="connsiteY6-462" fmla="*/ 35870 h 2237156"/>
                  <a:gd name="connsiteX7-463" fmla="*/ 1199376 w 2262025"/>
                  <a:gd name="connsiteY7-464" fmla="*/ 35870 h 2237156"/>
                  <a:gd name="connsiteX8-465" fmla="*/ 1406410 w 2262025"/>
                  <a:gd name="connsiteY8-466" fmla="*/ 9991 h 2237156"/>
                  <a:gd name="connsiteX9-467" fmla="*/ 1673829 w 2262025"/>
                  <a:gd name="connsiteY9-468" fmla="*/ 225651 h 2237156"/>
                  <a:gd name="connsiteX10-469" fmla="*/ 1699708 w 2262025"/>
                  <a:gd name="connsiteY10-470" fmla="*/ 458565 h 2237156"/>
                  <a:gd name="connsiteX11-471" fmla="*/ 1880863 w 2262025"/>
                  <a:gd name="connsiteY11-472" fmla="*/ 424059 h 2237156"/>
                  <a:gd name="connsiteX12-473" fmla="*/ 2156908 w 2262025"/>
                  <a:gd name="connsiteY12-474" fmla="*/ 639719 h 2237156"/>
                  <a:gd name="connsiteX13-475" fmla="*/ 2113776 w 2262025"/>
                  <a:gd name="connsiteY13-476" fmla="*/ 786368 h 2237156"/>
                  <a:gd name="connsiteX14-477" fmla="*/ 2225919 w 2262025"/>
                  <a:gd name="connsiteY14-478" fmla="*/ 846753 h 2237156"/>
                  <a:gd name="connsiteX15-479" fmla="*/ 2243172 w 2262025"/>
                  <a:gd name="connsiteY15-480" fmla="*/ 1200436 h 2237156"/>
                  <a:gd name="connsiteX16-481" fmla="*/ 1975753 w 2262025"/>
                  <a:gd name="connsiteY16-482" fmla="*/ 1390217 h 2237156"/>
                  <a:gd name="connsiteX17-483" fmla="*/ 2087897 w 2262025"/>
                  <a:gd name="connsiteY17-484" fmla="*/ 1536867 h 2237156"/>
                  <a:gd name="connsiteX18-485" fmla="*/ 2096523 w 2262025"/>
                  <a:gd name="connsiteY18-486" fmla="*/ 1812912 h 2237156"/>
                  <a:gd name="connsiteX19-487" fmla="*/ 1906742 w 2262025"/>
                  <a:gd name="connsiteY19-488" fmla="*/ 1942308 h 2237156"/>
                  <a:gd name="connsiteX20-489" fmla="*/ 1760092 w 2262025"/>
                  <a:gd name="connsiteY20-490" fmla="*/ 2183847 h 2237156"/>
                  <a:gd name="connsiteX21-491" fmla="*/ 1458168 w 2262025"/>
                  <a:gd name="connsiteY21-492" fmla="*/ 2218354 h 2237156"/>
                  <a:gd name="connsiteX22-493" fmla="*/ 1208002 w 2262025"/>
                  <a:gd name="connsiteY22-494" fmla="*/ 2002693 h 2237156"/>
                  <a:gd name="connsiteX23-495" fmla="*/ 1113112 w 2262025"/>
                  <a:gd name="connsiteY23-496" fmla="*/ 1709395 h 2237156"/>
                  <a:gd name="connsiteX24-497" fmla="*/ 1000968 w 2262025"/>
                  <a:gd name="connsiteY24-498" fmla="*/ 2140716 h 2237156"/>
                  <a:gd name="connsiteX25-499" fmla="*/ 586900 w 2262025"/>
                  <a:gd name="connsiteY25-500" fmla="*/ 2226979 h 2237156"/>
                  <a:gd name="connsiteX26-501" fmla="*/ 431625 w 2262025"/>
                  <a:gd name="connsiteY26-502" fmla="*/ 1976814 h 2237156"/>
                  <a:gd name="connsiteX27-503" fmla="*/ 138327 w 2262025"/>
                  <a:gd name="connsiteY27-504" fmla="*/ 1812912 h 2237156"/>
                  <a:gd name="connsiteX28-505" fmla="*/ 302229 w 2262025"/>
                  <a:gd name="connsiteY28-506" fmla="*/ 1355712 h 2237156"/>
                  <a:gd name="connsiteX29-507" fmla="*/ 155580 w 2262025"/>
                  <a:gd name="connsiteY29-508" fmla="*/ 1321206 h 2237156"/>
                  <a:gd name="connsiteX30-509" fmla="*/ 304 w 2262025"/>
                  <a:gd name="connsiteY30-510" fmla="*/ 1019282 h 2237156"/>
                  <a:gd name="connsiteX31-511" fmla="*/ 129700 w 2262025"/>
                  <a:gd name="connsiteY31-512" fmla="*/ 786368 h 2237156"/>
                  <a:gd name="connsiteX0-513" fmla="*/ 129700 w 2262025"/>
                  <a:gd name="connsiteY0-514" fmla="*/ 786368 h 2237156"/>
                  <a:gd name="connsiteX1-515" fmla="*/ 86568 w 2262025"/>
                  <a:gd name="connsiteY1-516" fmla="*/ 562082 h 2237156"/>
                  <a:gd name="connsiteX2-517" fmla="*/ 276349 w 2262025"/>
                  <a:gd name="connsiteY2-518" fmla="*/ 424059 h 2237156"/>
                  <a:gd name="connsiteX3-519" fmla="*/ 690417 w 2262025"/>
                  <a:gd name="connsiteY3-520" fmla="*/ 424059 h 2237156"/>
                  <a:gd name="connsiteX4-521" fmla="*/ 724923 w 2262025"/>
                  <a:gd name="connsiteY4-522" fmla="*/ 320542 h 2237156"/>
                  <a:gd name="connsiteX5-523" fmla="*/ 768055 w 2262025"/>
                  <a:gd name="connsiteY5-524" fmla="*/ 165267 h 2237156"/>
                  <a:gd name="connsiteX6-525" fmla="*/ 1026848 w 2262025"/>
                  <a:gd name="connsiteY6-526" fmla="*/ 35870 h 2237156"/>
                  <a:gd name="connsiteX7-527" fmla="*/ 1199376 w 2262025"/>
                  <a:gd name="connsiteY7-528" fmla="*/ 35870 h 2237156"/>
                  <a:gd name="connsiteX8-529" fmla="*/ 1406410 w 2262025"/>
                  <a:gd name="connsiteY8-530" fmla="*/ 9991 h 2237156"/>
                  <a:gd name="connsiteX9-531" fmla="*/ 1673829 w 2262025"/>
                  <a:gd name="connsiteY9-532" fmla="*/ 225651 h 2237156"/>
                  <a:gd name="connsiteX10-533" fmla="*/ 1699708 w 2262025"/>
                  <a:gd name="connsiteY10-534" fmla="*/ 458565 h 2237156"/>
                  <a:gd name="connsiteX11-535" fmla="*/ 1880863 w 2262025"/>
                  <a:gd name="connsiteY11-536" fmla="*/ 424059 h 2237156"/>
                  <a:gd name="connsiteX12-537" fmla="*/ 2156908 w 2262025"/>
                  <a:gd name="connsiteY12-538" fmla="*/ 639719 h 2237156"/>
                  <a:gd name="connsiteX13-539" fmla="*/ 2113776 w 2262025"/>
                  <a:gd name="connsiteY13-540" fmla="*/ 786368 h 2237156"/>
                  <a:gd name="connsiteX14-541" fmla="*/ 2225919 w 2262025"/>
                  <a:gd name="connsiteY14-542" fmla="*/ 846753 h 2237156"/>
                  <a:gd name="connsiteX15-543" fmla="*/ 2243172 w 2262025"/>
                  <a:gd name="connsiteY15-544" fmla="*/ 1200436 h 2237156"/>
                  <a:gd name="connsiteX16-545" fmla="*/ 1975753 w 2262025"/>
                  <a:gd name="connsiteY16-546" fmla="*/ 1390217 h 2237156"/>
                  <a:gd name="connsiteX17-547" fmla="*/ 2087897 w 2262025"/>
                  <a:gd name="connsiteY17-548" fmla="*/ 1536867 h 2237156"/>
                  <a:gd name="connsiteX18-549" fmla="*/ 2096523 w 2262025"/>
                  <a:gd name="connsiteY18-550" fmla="*/ 1812912 h 2237156"/>
                  <a:gd name="connsiteX19-551" fmla="*/ 1906742 w 2262025"/>
                  <a:gd name="connsiteY19-552" fmla="*/ 1942308 h 2237156"/>
                  <a:gd name="connsiteX20-553" fmla="*/ 1760092 w 2262025"/>
                  <a:gd name="connsiteY20-554" fmla="*/ 2183847 h 2237156"/>
                  <a:gd name="connsiteX21-555" fmla="*/ 1458168 w 2262025"/>
                  <a:gd name="connsiteY21-556" fmla="*/ 2218354 h 2237156"/>
                  <a:gd name="connsiteX22-557" fmla="*/ 1208002 w 2262025"/>
                  <a:gd name="connsiteY22-558" fmla="*/ 2002693 h 2237156"/>
                  <a:gd name="connsiteX23-559" fmla="*/ 1113112 w 2262025"/>
                  <a:gd name="connsiteY23-560" fmla="*/ 1709395 h 2237156"/>
                  <a:gd name="connsiteX24-561" fmla="*/ 1000968 w 2262025"/>
                  <a:gd name="connsiteY24-562" fmla="*/ 2140716 h 2237156"/>
                  <a:gd name="connsiteX25-563" fmla="*/ 586900 w 2262025"/>
                  <a:gd name="connsiteY25-564" fmla="*/ 2226979 h 2237156"/>
                  <a:gd name="connsiteX26-565" fmla="*/ 431625 w 2262025"/>
                  <a:gd name="connsiteY26-566" fmla="*/ 1976814 h 2237156"/>
                  <a:gd name="connsiteX27-567" fmla="*/ 138327 w 2262025"/>
                  <a:gd name="connsiteY27-568" fmla="*/ 1812912 h 2237156"/>
                  <a:gd name="connsiteX28-569" fmla="*/ 302229 w 2262025"/>
                  <a:gd name="connsiteY28-570" fmla="*/ 1355712 h 2237156"/>
                  <a:gd name="connsiteX29-571" fmla="*/ 155580 w 2262025"/>
                  <a:gd name="connsiteY29-572" fmla="*/ 1321206 h 2237156"/>
                  <a:gd name="connsiteX30-573" fmla="*/ 304 w 2262025"/>
                  <a:gd name="connsiteY30-574" fmla="*/ 1019282 h 2237156"/>
                  <a:gd name="connsiteX31-575" fmla="*/ 129700 w 2262025"/>
                  <a:gd name="connsiteY31-576" fmla="*/ 786368 h 2237156"/>
                  <a:gd name="connsiteX0-577" fmla="*/ 129625 w 2261950"/>
                  <a:gd name="connsiteY0-578" fmla="*/ 786368 h 2237156"/>
                  <a:gd name="connsiteX1-579" fmla="*/ 86493 w 2261950"/>
                  <a:gd name="connsiteY1-580" fmla="*/ 562082 h 2237156"/>
                  <a:gd name="connsiteX2-581" fmla="*/ 276274 w 2261950"/>
                  <a:gd name="connsiteY2-582" fmla="*/ 424059 h 2237156"/>
                  <a:gd name="connsiteX3-583" fmla="*/ 690342 w 2261950"/>
                  <a:gd name="connsiteY3-584" fmla="*/ 424059 h 2237156"/>
                  <a:gd name="connsiteX4-585" fmla="*/ 724848 w 2261950"/>
                  <a:gd name="connsiteY4-586" fmla="*/ 320542 h 2237156"/>
                  <a:gd name="connsiteX5-587" fmla="*/ 767980 w 2261950"/>
                  <a:gd name="connsiteY5-588" fmla="*/ 165267 h 2237156"/>
                  <a:gd name="connsiteX6-589" fmla="*/ 1026773 w 2261950"/>
                  <a:gd name="connsiteY6-590" fmla="*/ 35870 h 2237156"/>
                  <a:gd name="connsiteX7-591" fmla="*/ 1199301 w 2261950"/>
                  <a:gd name="connsiteY7-592" fmla="*/ 35870 h 2237156"/>
                  <a:gd name="connsiteX8-593" fmla="*/ 1406335 w 2261950"/>
                  <a:gd name="connsiteY8-594" fmla="*/ 9991 h 2237156"/>
                  <a:gd name="connsiteX9-595" fmla="*/ 1673754 w 2261950"/>
                  <a:gd name="connsiteY9-596" fmla="*/ 225651 h 2237156"/>
                  <a:gd name="connsiteX10-597" fmla="*/ 1699633 w 2261950"/>
                  <a:gd name="connsiteY10-598" fmla="*/ 458565 h 2237156"/>
                  <a:gd name="connsiteX11-599" fmla="*/ 1880788 w 2261950"/>
                  <a:gd name="connsiteY11-600" fmla="*/ 424059 h 2237156"/>
                  <a:gd name="connsiteX12-601" fmla="*/ 2156833 w 2261950"/>
                  <a:gd name="connsiteY12-602" fmla="*/ 639719 h 2237156"/>
                  <a:gd name="connsiteX13-603" fmla="*/ 2113701 w 2261950"/>
                  <a:gd name="connsiteY13-604" fmla="*/ 786368 h 2237156"/>
                  <a:gd name="connsiteX14-605" fmla="*/ 2225844 w 2261950"/>
                  <a:gd name="connsiteY14-606" fmla="*/ 846753 h 2237156"/>
                  <a:gd name="connsiteX15-607" fmla="*/ 2243097 w 2261950"/>
                  <a:gd name="connsiteY15-608" fmla="*/ 1200436 h 2237156"/>
                  <a:gd name="connsiteX16-609" fmla="*/ 1975678 w 2261950"/>
                  <a:gd name="connsiteY16-610" fmla="*/ 1390217 h 2237156"/>
                  <a:gd name="connsiteX17-611" fmla="*/ 2087822 w 2261950"/>
                  <a:gd name="connsiteY17-612" fmla="*/ 1536867 h 2237156"/>
                  <a:gd name="connsiteX18-613" fmla="*/ 2096448 w 2261950"/>
                  <a:gd name="connsiteY18-614" fmla="*/ 1812912 h 2237156"/>
                  <a:gd name="connsiteX19-615" fmla="*/ 1906667 w 2261950"/>
                  <a:gd name="connsiteY19-616" fmla="*/ 1942308 h 2237156"/>
                  <a:gd name="connsiteX20-617" fmla="*/ 1760017 w 2261950"/>
                  <a:gd name="connsiteY20-618" fmla="*/ 2183847 h 2237156"/>
                  <a:gd name="connsiteX21-619" fmla="*/ 1458093 w 2261950"/>
                  <a:gd name="connsiteY21-620" fmla="*/ 2218354 h 2237156"/>
                  <a:gd name="connsiteX22-621" fmla="*/ 1207927 w 2261950"/>
                  <a:gd name="connsiteY22-622" fmla="*/ 2002693 h 2237156"/>
                  <a:gd name="connsiteX23-623" fmla="*/ 1113037 w 2261950"/>
                  <a:gd name="connsiteY23-624" fmla="*/ 1709395 h 2237156"/>
                  <a:gd name="connsiteX24-625" fmla="*/ 1000893 w 2261950"/>
                  <a:gd name="connsiteY24-626" fmla="*/ 2140716 h 2237156"/>
                  <a:gd name="connsiteX25-627" fmla="*/ 586825 w 2261950"/>
                  <a:gd name="connsiteY25-628" fmla="*/ 2226979 h 2237156"/>
                  <a:gd name="connsiteX26-629" fmla="*/ 431550 w 2261950"/>
                  <a:gd name="connsiteY26-630" fmla="*/ 1976814 h 2237156"/>
                  <a:gd name="connsiteX27-631" fmla="*/ 138252 w 2261950"/>
                  <a:gd name="connsiteY27-632" fmla="*/ 1812912 h 2237156"/>
                  <a:gd name="connsiteX28-633" fmla="*/ 302154 w 2261950"/>
                  <a:gd name="connsiteY28-634" fmla="*/ 1355712 h 2237156"/>
                  <a:gd name="connsiteX29-635" fmla="*/ 103746 w 2261950"/>
                  <a:gd name="connsiteY29-636" fmla="*/ 1321206 h 2237156"/>
                  <a:gd name="connsiteX30-637" fmla="*/ 229 w 2261950"/>
                  <a:gd name="connsiteY30-638" fmla="*/ 1019282 h 2237156"/>
                  <a:gd name="connsiteX31-639" fmla="*/ 129625 w 2261950"/>
                  <a:gd name="connsiteY31-640" fmla="*/ 786368 h 2237156"/>
                  <a:gd name="connsiteX0-641" fmla="*/ 129625 w 2261950"/>
                  <a:gd name="connsiteY0-642" fmla="*/ 786368 h 2237156"/>
                  <a:gd name="connsiteX1-643" fmla="*/ 86493 w 2261950"/>
                  <a:gd name="connsiteY1-644" fmla="*/ 562082 h 2237156"/>
                  <a:gd name="connsiteX2-645" fmla="*/ 276274 w 2261950"/>
                  <a:gd name="connsiteY2-646" fmla="*/ 424059 h 2237156"/>
                  <a:gd name="connsiteX3-647" fmla="*/ 690342 w 2261950"/>
                  <a:gd name="connsiteY3-648" fmla="*/ 424059 h 2237156"/>
                  <a:gd name="connsiteX4-649" fmla="*/ 724848 w 2261950"/>
                  <a:gd name="connsiteY4-650" fmla="*/ 320542 h 2237156"/>
                  <a:gd name="connsiteX5-651" fmla="*/ 767980 w 2261950"/>
                  <a:gd name="connsiteY5-652" fmla="*/ 165267 h 2237156"/>
                  <a:gd name="connsiteX6-653" fmla="*/ 1026773 w 2261950"/>
                  <a:gd name="connsiteY6-654" fmla="*/ 35870 h 2237156"/>
                  <a:gd name="connsiteX7-655" fmla="*/ 1199301 w 2261950"/>
                  <a:gd name="connsiteY7-656" fmla="*/ 35870 h 2237156"/>
                  <a:gd name="connsiteX8-657" fmla="*/ 1406335 w 2261950"/>
                  <a:gd name="connsiteY8-658" fmla="*/ 9991 h 2237156"/>
                  <a:gd name="connsiteX9-659" fmla="*/ 1673754 w 2261950"/>
                  <a:gd name="connsiteY9-660" fmla="*/ 225651 h 2237156"/>
                  <a:gd name="connsiteX10-661" fmla="*/ 1699633 w 2261950"/>
                  <a:gd name="connsiteY10-662" fmla="*/ 458565 h 2237156"/>
                  <a:gd name="connsiteX11-663" fmla="*/ 1880788 w 2261950"/>
                  <a:gd name="connsiteY11-664" fmla="*/ 424059 h 2237156"/>
                  <a:gd name="connsiteX12-665" fmla="*/ 2156833 w 2261950"/>
                  <a:gd name="connsiteY12-666" fmla="*/ 639719 h 2237156"/>
                  <a:gd name="connsiteX13-667" fmla="*/ 2113701 w 2261950"/>
                  <a:gd name="connsiteY13-668" fmla="*/ 786368 h 2237156"/>
                  <a:gd name="connsiteX14-669" fmla="*/ 2225844 w 2261950"/>
                  <a:gd name="connsiteY14-670" fmla="*/ 846753 h 2237156"/>
                  <a:gd name="connsiteX15-671" fmla="*/ 2243097 w 2261950"/>
                  <a:gd name="connsiteY15-672" fmla="*/ 1200436 h 2237156"/>
                  <a:gd name="connsiteX16-673" fmla="*/ 1975678 w 2261950"/>
                  <a:gd name="connsiteY16-674" fmla="*/ 1390217 h 2237156"/>
                  <a:gd name="connsiteX17-675" fmla="*/ 2087822 w 2261950"/>
                  <a:gd name="connsiteY17-676" fmla="*/ 1536867 h 2237156"/>
                  <a:gd name="connsiteX18-677" fmla="*/ 2096448 w 2261950"/>
                  <a:gd name="connsiteY18-678" fmla="*/ 1812912 h 2237156"/>
                  <a:gd name="connsiteX19-679" fmla="*/ 1906667 w 2261950"/>
                  <a:gd name="connsiteY19-680" fmla="*/ 1942308 h 2237156"/>
                  <a:gd name="connsiteX20-681" fmla="*/ 1760017 w 2261950"/>
                  <a:gd name="connsiteY20-682" fmla="*/ 2183847 h 2237156"/>
                  <a:gd name="connsiteX21-683" fmla="*/ 1458093 w 2261950"/>
                  <a:gd name="connsiteY21-684" fmla="*/ 2218354 h 2237156"/>
                  <a:gd name="connsiteX22-685" fmla="*/ 1207927 w 2261950"/>
                  <a:gd name="connsiteY22-686" fmla="*/ 2002693 h 2237156"/>
                  <a:gd name="connsiteX23-687" fmla="*/ 1113037 w 2261950"/>
                  <a:gd name="connsiteY23-688" fmla="*/ 1709395 h 2237156"/>
                  <a:gd name="connsiteX24-689" fmla="*/ 1000893 w 2261950"/>
                  <a:gd name="connsiteY24-690" fmla="*/ 2140716 h 2237156"/>
                  <a:gd name="connsiteX25-691" fmla="*/ 586825 w 2261950"/>
                  <a:gd name="connsiteY25-692" fmla="*/ 2226979 h 2237156"/>
                  <a:gd name="connsiteX26-693" fmla="*/ 431550 w 2261950"/>
                  <a:gd name="connsiteY26-694" fmla="*/ 1976814 h 2237156"/>
                  <a:gd name="connsiteX27-695" fmla="*/ 138252 w 2261950"/>
                  <a:gd name="connsiteY27-696" fmla="*/ 1812912 h 2237156"/>
                  <a:gd name="connsiteX28-697" fmla="*/ 302154 w 2261950"/>
                  <a:gd name="connsiteY28-698" fmla="*/ 1355712 h 2237156"/>
                  <a:gd name="connsiteX29-699" fmla="*/ 103746 w 2261950"/>
                  <a:gd name="connsiteY29-700" fmla="*/ 1321206 h 2237156"/>
                  <a:gd name="connsiteX30-701" fmla="*/ 229 w 2261950"/>
                  <a:gd name="connsiteY30-702" fmla="*/ 1019282 h 2237156"/>
                  <a:gd name="connsiteX31-703" fmla="*/ 129625 w 2261950"/>
                  <a:gd name="connsiteY31-704" fmla="*/ 786368 h 223715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  <a:cxn ang="0">
                    <a:pos x="connsiteX18-37" y="connsiteY18-38"/>
                  </a:cxn>
                  <a:cxn ang="0">
                    <a:pos x="connsiteX19-39" y="connsiteY19-40"/>
                  </a:cxn>
                  <a:cxn ang="0">
                    <a:pos x="connsiteX20-41" y="connsiteY20-42"/>
                  </a:cxn>
                  <a:cxn ang="0">
                    <a:pos x="connsiteX21-43" y="connsiteY21-44"/>
                  </a:cxn>
                  <a:cxn ang="0">
                    <a:pos x="connsiteX22-45" y="connsiteY22-46"/>
                  </a:cxn>
                  <a:cxn ang="0">
                    <a:pos x="connsiteX23-47" y="connsiteY23-48"/>
                  </a:cxn>
                  <a:cxn ang="0">
                    <a:pos x="connsiteX24-49" y="connsiteY24-50"/>
                  </a:cxn>
                  <a:cxn ang="0">
                    <a:pos x="connsiteX25-51" y="connsiteY25-52"/>
                  </a:cxn>
                  <a:cxn ang="0">
                    <a:pos x="connsiteX26-53" y="connsiteY26-54"/>
                  </a:cxn>
                  <a:cxn ang="0">
                    <a:pos x="connsiteX27-55" y="connsiteY27-56"/>
                  </a:cxn>
                  <a:cxn ang="0">
                    <a:pos x="connsiteX28-57" y="connsiteY28-58"/>
                  </a:cxn>
                  <a:cxn ang="0">
                    <a:pos x="connsiteX29-59" y="connsiteY29-60"/>
                  </a:cxn>
                  <a:cxn ang="0">
                    <a:pos x="connsiteX30-61" y="connsiteY30-62"/>
                  </a:cxn>
                  <a:cxn ang="0">
                    <a:pos x="connsiteX31-63" y="connsiteY31-64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pic>
            <p:nvPicPr>
              <p:cNvPr id="111" name="Picture 4" descr="Free Black And White Cartoon Flowers, Download Free Black And White Cartoon  Flowers png images, Free ClipArts on Clipart Library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2" name="Group 91"/>
            <p:cNvGrpSpPr/>
            <p:nvPr/>
          </p:nvGrpSpPr>
          <p:grpSpPr>
            <a:xfrm flipH="1">
              <a:off x="5142052" y="2531966"/>
              <a:ext cx="633767" cy="614624"/>
              <a:chOff x="1180524" y="481715"/>
              <a:chExt cx="2317638" cy="2247631"/>
            </a:xfrm>
          </p:grpSpPr>
          <p:sp>
            <p:nvSpPr>
              <p:cNvPr id="108" name="Freeform 82"/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-1" fmla="*/ 129700 w 2262025"/>
                  <a:gd name="connsiteY0-2" fmla="*/ 786368 h 2242639"/>
                  <a:gd name="connsiteX1-3" fmla="*/ 86568 w 2262025"/>
                  <a:gd name="connsiteY1-4" fmla="*/ 562082 h 2242639"/>
                  <a:gd name="connsiteX2-5" fmla="*/ 276349 w 2262025"/>
                  <a:gd name="connsiteY2-6" fmla="*/ 424059 h 2242639"/>
                  <a:gd name="connsiteX3-7" fmla="*/ 690417 w 2262025"/>
                  <a:gd name="connsiteY3-8" fmla="*/ 424059 h 2242639"/>
                  <a:gd name="connsiteX4-9" fmla="*/ 724923 w 2262025"/>
                  <a:gd name="connsiteY4-10" fmla="*/ 320542 h 2242639"/>
                  <a:gd name="connsiteX5-11" fmla="*/ 768055 w 2262025"/>
                  <a:gd name="connsiteY5-12" fmla="*/ 165267 h 2242639"/>
                  <a:gd name="connsiteX6-13" fmla="*/ 1026848 w 2262025"/>
                  <a:gd name="connsiteY6-14" fmla="*/ 35870 h 2242639"/>
                  <a:gd name="connsiteX7-15" fmla="*/ 1199376 w 2262025"/>
                  <a:gd name="connsiteY7-16" fmla="*/ 35870 h 2242639"/>
                  <a:gd name="connsiteX8-17" fmla="*/ 1406410 w 2262025"/>
                  <a:gd name="connsiteY8-18" fmla="*/ 9991 h 2242639"/>
                  <a:gd name="connsiteX9-19" fmla="*/ 1673829 w 2262025"/>
                  <a:gd name="connsiteY9-20" fmla="*/ 225651 h 2242639"/>
                  <a:gd name="connsiteX10-21" fmla="*/ 1699708 w 2262025"/>
                  <a:gd name="connsiteY10-22" fmla="*/ 458565 h 2242639"/>
                  <a:gd name="connsiteX11-23" fmla="*/ 1880863 w 2262025"/>
                  <a:gd name="connsiteY11-24" fmla="*/ 424059 h 2242639"/>
                  <a:gd name="connsiteX12-25" fmla="*/ 2156908 w 2262025"/>
                  <a:gd name="connsiteY12-26" fmla="*/ 639719 h 2242639"/>
                  <a:gd name="connsiteX13-27" fmla="*/ 2113776 w 2262025"/>
                  <a:gd name="connsiteY13-28" fmla="*/ 786368 h 2242639"/>
                  <a:gd name="connsiteX14-29" fmla="*/ 2225919 w 2262025"/>
                  <a:gd name="connsiteY14-30" fmla="*/ 846753 h 2242639"/>
                  <a:gd name="connsiteX15-31" fmla="*/ 2243172 w 2262025"/>
                  <a:gd name="connsiteY15-32" fmla="*/ 1200436 h 2242639"/>
                  <a:gd name="connsiteX16-33" fmla="*/ 1975753 w 2262025"/>
                  <a:gd name="connsiteY16-34" fmla="*/ 1390217 h 2242639"/>
                  <a:gd name="connsiteX17-35" fmla="*/ 2087897 w 2262025"/>
                  <a:gd name="connsiteY17-36" fmla="*/ 1536867 h 2242639"/>
                  <a:gd name="connsiteX18-37" fmla="*/ 2096523 w 2262025"/>
                  <a:gd name="connsiteY18-38" fmla="*/ 1812912 h 2242639"/>
                  <a:gd name="connsiteX19-39" fmla="*/ 1906742 w 2262025"/>
                  <a:gd name="connsiteY19-40" fmla="*/ 1942308 h 2242639"/>
                  <a:gd name="connsiteX20-41" fmla="*/ 1785972 w 2262025"/>
                  <a:gd name="connsiteY20-42" fmla="*/ 2192474 h 2242639"/>
                  <a:gd name="connsiteX21-43" fmla="*/ 1501300 w 2262025"/>
                  <a:gd name="connsiteY21-44" fmla="*/ 2226980 h 2242639"/>
                  <a:gd name="connsiteX22-45" fmla="*/ 1208002 w 2262025"/>
                  <a:gd name="connsiteY22-46" fmla="*/ 2002693 h 2242639"/>
                  <a:gd name="connsiteX23-47" fmla="*/ 1113112 w 2262025"/>
                  <a:gd name="connsiteY23-48" fmla="*/ 1709395 h 2242639"/>
                  <a:gd name="connsiteX24-49" fmla="*/ 1000968 w 2262025"/>
                  <a:gd name="connsiteY24-50" fmla="*/ 2140716 h 2242639"/>
                  <a:gd name="connsiteX25-51" fmla="*/ 526515 w 2262025"/>
                  <a:gd name="connsiteY25-52" fmla="*/ 2132089 h 2242639"/>
                  <a:gd name="connsiteX26-53" fmla="*/ 466131 w 2262025"/>
                  <a:gd name="connsiteY26-54" fmla="*/ 1959561 h 2242639"/>
                  <a:gd name="connsiteX27-55" fmla="*/ 138327 w 2262025"/>
                  <a:gd name="connsiteY27-56" fmla="*/ 1812912 h 2242639"/>
                  <a:gd name="connsiteX28-57" fmla="*/ 302229 w 2262025"/>
                  <a:gd name="connsiteY28-58" fmla="*/ 1355712 h 2242639"/>
                  <a:gd name="connsiteX29-59" fmla="*/ 155580 w 2262025"/>
                  <a:gd name="connsiteY29-60" fmla="*/ 1321206 h 2242639"/>
                  <a:gd name="connsiteX30-61" fmla="*/ 304 w 2262025"/>
                  <a:gd name="connsiteY30-62" fmla="*/ 1019282 h 2242639"/>
                  <a:gd name="connsiteX31-63" fmla="*/ 129700 w 2262025"/>
                  <a:gd name="connsiteY31-64" fmla="*/ 786368 h 2242639"/>
                  <a:gd name="connsiteX0-65" fmla="*/ 129700 w 2262025"/>
                  <a:gd name="connsiteY0-66" fmla="*/ 786368 h 2236200"/>
                  <a:gd name="connsiteX1-67" fmla="*/ 86568 w 2262025"/>
                  <a:gd name="connsiteY1-68" fmla="*/ 562082 h 2236200"/>
                  <a:gd name="connsiteX2-69" fmla="*/ 276349 w 2262025"/>
                  <a:gd name="connsiteY2-70" fmla="*/ 424059 h 2236200"/>
                  <a:gd name="connsiteX3-71" fmla="*/ 690417 w 2262025"/>
                  <a:gd name="connsiteY3-72" fmla="*/ 424059 h 2236200"/>
                  <a:gd name="connsiteX4-73" fmla="*/ 724923 w 2262025"/>
                  <a:gd name="connsiteY4-74" fmla="*/ 320542 h 2236200"/>
                  <a:gd name="connsiteX5-75" fmla="*/ 768055 w 2262025"/>
                  <a:gd name="connsiteY5-76" fmla="*/ 165267 h 2236200"/>
                  <a:gd name="connsiteX6-77" fmla="*/ 1026848 w 2262025"/>
                  <a:gd name="connsiteY6-78" fmla="*/ 35870 h 2236200"/>
                  <a:gd name="connsiteX7-79" fmla="*/ 1199376 w 2262025"/>
                  <a:gd name="connsiteY7-80" fmla="*/ 35870 h 2236200"/>
                  <a:gd name="connsiteX8-81" fmla="*/ 1406410 w 2262025"/>
                  <a:gd name="connsiteY8-82" fmla="*/ 9991 h 2236200"/>
                  <a:gd name="connsiteX9-83" fmla="*/ 1673829 w 2262025"/>
                  <a:gd name="connsiteY9-84" fmla="*/ 225651 h 2236200"/>
                  <a:gd name="connsiteX10-85" fmla="*/ 1699708 w 2262025"/>
                  <a:gd name="connsiteY10-86" fmla="*/ 458565 h 2236200"/>
                  <a:gd name="connsiteX11-87" fmla="*/ 1880863 w 2262025"/>
                  <a:gd name="connsiteY11-88" fmla="*/ 424059 h 2236200"/>
                  <a:gd name="connsiteX12-89" fmla="*/ 2156908 w 2262025"/>
                  <a:gd name="connsiteY12-90" fmla="*/ 639719 h 2236200"/>
                  <a:gd name="connsiteX13-91" fmla="*/ 2113776 w 2262025"/>
                  <a:gd name="connsiteY13-92" fmla="*/ 786368 h 2236200"/>
                  <a:gd name="connsiteX14-93" fmla="*/ 2225919 w 2262025"/>
                  <a:gd name="connsiteY14-94" fmla="*/ 846753 h 2236200"/>
                  <a:gd name="connsiteX15-95" fmla="*/ 2243172 w 2262025"/>
                  <a:gd name="connsiteY15-96" fmla="*/ 1200436 h 2236200"/>
                  <a:gd name="connsiteX16-97" fmla="*/ 1975753 w 2262025"/>
                  <a:gd name="connsiteY16-98" fmla="*/ 1390217 h 2236200"/>
                  <a:gd name="connsiteX17-99" fmla="*/ 2087897 w 2262025"/>
                  <a:gd name="connsiteY17-100" fmla="*/ 1536867 h 2236200"/>
                  <a:gd name="connsiteX18-101" fmla="*/ 2096523 w 2262025"/>
                  <a:gd name="connsiteY18-102" fmla="*/ 1812912 h 2236200"/>
                  <a:gd name="connsiteX19-103" fmla="*/ 1906742 w 2262025"/>
                  <a:gd name="connsiteY19-104" fmla="*/ 1942308 h 2236200"/>
                  <a:gd name="connsiteX20-105" fmla="*/ 1785972 w 2262025"/>
                  <a:gd name="connsiteY20-106" fmla="*/ 2192474 h 2236200"/>
                  <a:gd name="connsiteX21-107" fmla="*/ 1458168 w 2262025"/>
                  <a:gd name="connsiteY21-108" fmla="*/ 2218354 h 2236200"/>
                  <a:gd name="connsiteX22-109" fmla="*/ 1208002 w 2262025"/>
                  <a:gd name="connsiteY22-110" fmla="*/ 2002693 h 2236200"/>
                  <a:gd name="connsiteX23-111" fmla="*/ 1113112 w 2262025"/>
                  <a:gd name="connsiteY23-112" fmla="*/ 1709395 h 2236200"/>
                  <a:gd name="connsiteX24-113" fmla="*/ 1000968 w 2262025"/>
                  <a:gd name="connsiteY24-114" fmla="*/ 2140716 h 2236200"/>
                  <a:gd name="connsiteX25-115" fmla="*/ 526515 w 2262025"/>
                  <a:gd name="connsiteY25-116" fmla="*/ 2132089 h 2236200"/>
                  <a:gd name="connsiteX26-117" fmla="*/ 466131 w 2262025"/>
                  <a:gd name="connsiteY26-118" fmla="*/ 1959561 h 2236200"/>
                  <a:gd name="connsiteX27-119" fmla="*/ 138327 w 2262025"/>
                  <a:gd name="connsiteY27-120" fmla="*/ 1812912 h 2236200"/>
                  <a:gd name="connsiteX28-121" fmla="*/ 302229 w 2262025"/>
                  <a:gd name="connsiteY28-122" fmla="*/ 1355712 h 2236200"/>
                  <a:gd name="connsiteX29-123" fmla="*/ 155580 w 2262025"/>
                  <a:gd name="connsiteY29-124" fmla="*/ 1321206 h 2236200"/>
                  <a:gd name="connsiteX30-125" fmla="*/ 304 w 2262025"/>
                  <a:gd name="connsiteY30-126" fmla="*/ 1019282 h 2236200"/>
                  <a:gd name="connsiteX31-127" fmla="*/ 129700 w 2262025"/>
                  <a:gd name="connsiteY31-128" fmla="*/ 786368 h 2236200"/>
                  <a:gd name="connsiteX0-129" fmla="*/ 129700 w 2262025"/>
                  <a:gd name="connsiteY0-130" fmla="*/ 786368 h 2233050"/>
                  <a:gd name="connsiteX1-131" fmla="*/ 86568 w 2262025"/>
                  <a:gd name="connsiteY1-132" fmla="*/ 562082 h 2233050"/>
                  <a:gd name="connsiteX2-133" fmla="*/ 276349 w 2262025"/>
                  <a:gd name="connsiteY2-134" fmla="*/ 424059 h 2233050"/>
                  <a:gd name="connsiteX3-135" fmla="*/ 690417 w 2262025"/>
                  <a:gd name="connsiteY3-136" fmla="*/ 424059 h 2233050"/>
                  <a:gd name="connsiteX4-137" fmla="*/ 724923 w 2262025"/>
                  <a:gd name="connsiteY4-138" fmla="*/ 320542 h 2233050"/>
                  <a:gd name="connsiteX5-139" fmla="*/ 768055 w 2262025"/>
                  <a:gd name="connsiteY5-140" fmla="*/ 165267 h 2233050"/>
                  <a:gd name="connsiteX6-141" fmla="*/ 1026848 w 2262025"/>
                  <a:gd name="connsiteY6-142" fmla="*/ 35870 h 2233050"/>
                  <a:gd name="connsiteX7-143" fmla="*/ 1199376 w 2262025"/>
                  <a:gd name="connsiteY7-144" fmla="*/ 35870 h 2233050"/>
                  <a:gd name="connsiteX8-145" fmla="*/ 1406410 w 2262025"/>
                  <a:gd name="connsiteY8-146" fmla="*/ 9991 h 2233050"/>
                  <a:gd name="connsiteX9-147" fmla="*/ 1673829 w 2262025"/>
                  <a:gd name="connsiteY9-148" fmla="*/ 225651 h 2233050"/>
                  <a:gd name="connsiteX10-149" fmla="*/ 1699708 w 2262025"/>
                  <a:gd name="connsiteY10-150" fmla="*/ 458565 h 2233050"/>
                  <a:gd name="connsiteX11-151" fmla="*/ 1880863 w 2262025"/>
                  <a:gd name="connsiteY11-152" fmla="*/ 424059 h 2233050"/>
                  <a:gd name="connsiteX12-153" fmla="*/ 2156908 w 2262025"/>
                  <a:gd name="connsiteY12-154" fmla="*/ 639719 h 2233050"/>
                  <a:gd name="connsiteX13-155" fmla="*/ 2113776 w 2262025"/>
                  <a:gd name="connsiteY13-156" fmla="*/ 786368 h 2233050"/>
                  <a:gd name="connsiteX14-157" fmla="*/ 2225919 w 2262025"/>
                  <a:gd name="connsiteY14-158" fmla="*/ 846753 h 2233050"/>
                  <a:gd name="connsiteX15-159" fmla="*/ 2243172 w 2262025"/>
                  <a:gd name="connsiteY15-160" fmla="*/ 1200436 h 2233050"/>
                  <a:gd name="connsiteX16-161" fmla="*/ 1975753 w 2262025"/>
                  <a:gd name="connsiteY16-162" fmla="*/ 1390217 h 2233050"/>
                  <a:gd name="connsiteX17-163" fmla="*/ 2087897 w 2262025"/>
                  <a:gd name="connsiteY17-164" fmla="*/ 1536867 h 2233050"/>
                  <a:gd name="connsiteX18-165" fmla="*/ 2096523 w 2262025"/>
                  <a:gd name="connsiteY18-166" fmla="*/ 1812912 h 2233050"/>
                  <a:gd name="connsiteX19-167" fmla="*/ 1906742 w 2262025"/>
                  <a:gd name="connsiteY19-168" fmla="*/ 1942308 h 2233050"/>
                  <a:gd name="connsiteX20-169" fmla="*/ 1760092 w 2262025"/>
                  <a:gd name="connsiteY20-170" fmla="*/ 2183847 h 2233050"/>
                  <a:gd name="connsiteX21-171" fmla="*/ 1458168 w 2262025"/>
                  <a:gd name="connsiteY21-172" fmla="*/ 2218354 h 2233050"/>
                  <a:gd name="connsiteX22-173" fmla="*/ 1208002 w 2262025"/>
                  <a:gd name="connsiteY22-174" fmla="*/ 2002693 h 2233050"/>
                  <a:gd name="connsiteX23-175" fmla="*/ 1113112 w 2262025"/>
                  <a:gd name="connsiteY23-176" fmla="*/ 1709395 h 2233050"/>
                  <a:gd name="connsiteX24-177" fmla="*/ 1000968 w 2262025"/>
                  <a:gd name="connsiteY24-178" fmla="*/ 2140716 h 2233050"/>
                  <a:gd name="connsiteX25-179" fmla="*/ 526515 w 2262025"/>
                  <a:gd name="connsiteY25-180" fmla="*/ 2132089 h 2233050"/>
                  <a:gd name="connsiteX26-181" fmla="*/ 466131 w 2262025"/>
                  <a:gd name="connsiteY26-182" fmla="*/ 1959561 h 2233050"/>
                  <a:gd name="connsiteX27-183" fmla="*/ 138327 w 2262025"/>
                  <a:gd name="connsiteY27-184" fmla="*/ 1812912 h 2233050"/>
                  <a:gd name="connsiteX28-185" fmla="*/ 302229 w 2262025"/>
                  <a:gd name="connsiteY28-186" fmla="*/ 1355712 h 2233050"/>
                  <a:gd name="connsiteX29-187" fmla="*/ 155580 w 2262025"/>
                  <a:gd name="connsiteY29-188" fmla="*/ 1321206 h 2233050"/>
                  <a:gd name="connsiteX30-189" fmla="*/ 304 w 2262025"/>
                  <a:gd name="connsiteY30-190" fmla="*/ 1019282 h 2233050"/>
                  <a:gd name="connsiteX31-191" fmla="*/ 129700 w 2262025"/>
                  <a:gd name="connsiteY31-192" fmla="*/ 786368 h 2233050"/>
                  <a:gd name="connsiteX0-193" fmla="*/ 129700 w 2262025"/>
                  <a:gd name="connsiteY0-194" fmla="*/ 786368 h 2238369"/>
                  <a:gd name="connsiteX1-195" fmla="*/ 86568 w 2262025"/>
                  <a:gd name="connsiteY1-196" fmla="*/ 562082 h 2238369"/>
                  <a:gd name="connsiteX2-197" fmla="*/ 276349 w 2262025"/>
                  <a:gd name="connsiteY2-198" fmla="*/ 424059 h 2238369"/>
                  <a:gd name="connsiteX3-199" fmla="*/ 690417 w 2262025"/>
                  <a:gd name="connsiteY3-200" fmla="*/ 424059 h 2238369"/>
                  <a:gd name="connsiteX4-201" fmla="*/ 724923 w 2262025"/>
                  <a:gd name="connsiteY4-202" fmla="*/ 320542 h 2238369"/>
                  <a:gd name="connsiteX5-203" fmla="*/ 768055 w 2262025"/>
                  <a:gd name="connsiteY5-204" fmla="*/ 165267 h 2238369"/>
                  <a:gd name="connsiteX6-205" fmla="*/ 1026848 w 2262025"/>
                  <a:gd name="connsiteY6-206" fmla="*/ 35870 h 2238369"/>
                  <a:gd name="connsiteX7-207" fmla="*/ 1199376 w 2262025"/>
                  <a:gd name="connsiteY7-208" fmla="*/ 35870 h 2238369"/>
                  <a:gd name="connsiteX8-209" fmla="*/ 1406410 w 2262025"/>
                  <a:gd name="connsiteY8-210" fmla="*/ 9991 h 2238369"/>
                  <a:gd name="connsiteX9-211" fmla="*/ 1673829 w 2262025"/>
                  <a:gd name="connsiteY9-212" fmla="*/ 225651 h 2238369"/>
                  <a:gd name="connsiteX10-213" fmla="*/ 1699708 w 2262025"/>
                  <a:gd name="connsiteY10-214" fmla="*/ 458565 h 2238369"/>
                  <a:gd name="connsiteX11-215" fmla="*/ 1880863 w 2262025"/>
                  <a:gd name="connsiteY11-216" fmla="*/ 424059 h 2238369"/>
                  <a:gd name="connsiteX12-217" fmla="*/ 2156908 w 2262025"/>
                  <a:gd name="connsiteY12-218" fmla="*/ 639719 h 2238369"/>
                  <a:gd name="connsiteX13-219" fmla="*/ 2113776 w 2262025"/>
                  <a:gd name="connsiteY13-220" fmla="*/ 786368 h 2238369"/>
                  <a:gd name="connsiteX14-221" fmla="*/ 2225919 w 2262025"/>
                  <a:gd name="connsiteY14-222" fmla="*/ 846753 h 2238369"/>
                  <a:gd name="connsiteX15-223" fmla="*/ 2243172 w 2262025"/>
                  <a:gd name="connsiteY15-224" fmla="*/ 1200436 h 2238369"/>
                  <a:gd name="connsiteX16-225" fmla="*/ 1975753 w 2262025"/>
                  <a:gd name="connsiteY16-226" fmla="*/ 1390217 h 2238369"/>
                  <a:gd name="connsiteX17-227" fmla="*/ 2087897 w 2262025"/>
                  <a:gd name="connsiteY17-228" fmla="*/ 1536867 h 2238369"/>
                  <a:gd name="connsiteX18-229" fmla="*/ 2096523 w 2262025"/>
                  <a:gd name="connsiteY18-230" fmla="*/ 1812912 h 2238369"/>
                  <a:gd name="connsiteX19-231" fmla="*/ 1906742 w 2262025"/>
                  <a:gd name="connsiteY19-232" fmla="*/ 1942308 h 2238369"/>
                  <a:gd name="connsiteX20-233" fmla="*/ 1760092 w 2262025"/>
                  <a:gd name="connsiteY20-234" fmla="*/ 2183847 h 2238369"/>
                  <a:gd name="connsiteX21-235" fmla="*/ 1458168 w 2262025"/>
                  <a:gd name="connsiteY21-236" fmla="*/ 2218354 h 2238369"/>
                  <a:gd name="connsiteX22-237" fmla="*/ 1208002 w 2262025"/>
                  <a:gd name="connsiteY22-238" fmla="*/ 2002693 h 2238369"/>
                  <a:gd name="connsiteX23-239" fmla="*/ 1113112 w 2262025"/>
                  <a:gd name="connsiteY23-240" fmla="*/ 1709395 h 2238369"/>
                  <a:gd name="connsiteX24-241" fmla="*/ 1000968 w 2262025"/>
                  <a:gd name="connsiteY24-242" fmla="*/ 2140716 h 2238369"/>
                  <a:gd name="connsiteX25-243" fmla="*/ 586900 w 2262025"/>
                  <a:gd name="connsiteY25-244" fmla="*/ 2226979 h 2238369"/>
                  <a:gd name="connsiteX26-245" fmla="*/ 466131 w 2262025"/>
                  <a:gd name="connsiteY26-246" fmla="*/ 1959561 h 2238369"/>
                  <a:gd name="connsiteX27-247" fmla="*/ 138327 w 2262025"/>
                  <a:gd name="connsiteY27-248" fmla="*/ 1812912 h 2238369"/>
                  <a:gd name="connsiteX28-249" fmla="*/ 302229 w 2262025"/>
                  <a:gd name="connsiteY28-250" fmla="*/ 1355712 h 2238369"/>
                  <a:gd name="connsiteX29-251" fmla="*/ 155580 w 2262025"/>
                  <a:gd name="connsiteY29-252" fmla="*/ 1321206 h 2238369"/>
                  <a:gd name="connsiteX30-253" fmla="*/ 304 w 2262025"/>
                  <a:gd name="connsiteY30-254" fmla="*/ 1019282 h 2238369"/>
                  <a:gd name="connsiteX31-255" fmla="*/ 129700 w 2262025"/>
                  <a:gd name="connsiteY31-256" fmla="*/ 786368 h 2238369"/>
                  <a:gd name="connsiteX0-257" fmla="*/ 129700 w 2262025"/>
                  <a:gd name="connsiteY0-258" fmla="*/ 786368 h 2234757"/>
                  <a:gd name="connsiteX1-259" fmla="*/ 86568 w 2262025"/>
                  <a:gd name="connsiteY1-260" fmla="*/ 562082 h 2234757"/>
                  <a:gd name="connsiteX2-261" fmla="*/ 276349 w 2262025"/>
                  <a:gd name="connsiteY2-262" fmla="*/ 424059 h 2234757"/>
                  <a:gd name="connsiteX3-263" fmla="*/ 690417 w 2262025"/>
                  <a:gd name="connsiteY3-264" fmla="*/ 424059 h 2234757"/>
                  <a:gd name="connsiteX4-265" fmla="*/ 724923 w 2262025"/>
                  <a:gd name="connsiteY4-266" fmla="*/ 320542 h 2234757"/>
                  <a:gd name="connsiteX5-267" fmla="*/ 768055 w 2262025"/>
                  <a:gd name="connsiteY5-268" fmla="*/ 165267 h 2234757"/>
                  <a:gd name="connsiteX6-269" fmla="*/ 1026848 w 2262025"/>
                  <a:gd name="connsiteY6-270" fmla="*/ 35870 h 2234757"/>
                  <a:gd name="connsiteX7-271" fmla="*/ 1199376 w 2262025"/>
                  <a:gd name="connsiteY7-272" fmla="*/ 35870 h 2234757"/>
                  <a:gd name="connsiteX8-273" fmla="*/ 1406410 w 2262025"/>
                  <a:gd name="connsiteY8-274" fmla="*/ 9991 h 2234757"/>
                  <a:gd name="connsiteX9-275" fmla="*/ 1673829 w 2262025"/>
                  <a:gd name="connsiteY9-276" fmla="*/ 225651 h 2234757"/>
                  <a:gd name="connsiteX10-277" fmla="*/ 1699708 w 2262025"/>
                  <a:gd name="connsiteY10-278" fmla="*/ 458565 h 2234757"/>
                  <a:gd name="connsiteX11-279" fmla="*/ 1880863 w 2262025"/>
                  <a:gd name="connsiteY11-280" fmla="*/ 424059 h 2234757"/>
                  <a:gd name="connsiteX12-281" fmla="*/ 2156908 w 2262025"/>
                  <a:gd name="connsiteY12-282" fmla="*/ 639719 h 2234757"/>
                  <a:gd name="connsiteX13-283" fmla="*/ 2113776 w 2262025"/>
                  <a:gd name="connsiteY13-284" fmla="*/ 786368 h 2234757"/>
                  <a:gd name="connsiteX14-285" fmla="*/ 2225919 w 2262025"/>
                  <a:gd name="connsiteY14-286" fmla="*/ 846753 h 2234757"/>
                  <a:gd name="connsiteX15-287" fmla="*/ 2243172 w 2262025"/>
                  <a:gd name="connsiteY15-288" fmla="*/ 1200436 h 2234757"/>
                  <a:gd name="connsiteX16-289" fmla="*/ 1975753 w 2262025"/>
                  <a:gd name="connsiteY16-290" fmla="*/ 1390217 h 2234757"/>
                  <a:gd name="connsiteX17-291" fmla="*/ 2087897 w 2262025"/>
                  <a:gd name="connsiteY17-292" fmla="*/ 1536867 h 2234757"/>
                  <a:gd name="connsiteX18-293" fmla="*/ 2096523 w 2262025"/>
                  <a:gd name="connsiteY18-294" fmla="*/ 1812912 h 2234757"/>
                  <a:gd name="connsiteX19-295" fmla="*/ 1906742 w 2262025"/>
                  <a:gd name="connsiteY19-296" fmla="*/ 1942308 h 2234757"/>
                  <a:gd name="connsiteX20-297" fmla="*/ 1760092 w 2262025"/>
                  <a:gd name="connsiteY20-298" fmla="*/ 2183847 h 2234757"/>
                  <a:gd name="connsiteX21-299" fmla="*/ 1458168 w 2262025"/>
                  <a:gd name="connsiteY21-300" fmla="*/ 2218354 h 2234757"/>
                  <a:gd name="connsiteX22-301" fmla="*/ 1208002 w 2262025"/>
                  <a:gd name="connsiteY22-302" fmla="*/ 2002693 h 2234757"/>
                  <a:gd name="connsiteX23-303" fmla="*/ 1113112 w 2262025"/>
                  <a:gd name="connsiteY23-304" fmla="*/ 1709395 h 2234757"/>
                  <a:gd name="connsiteX24-305" fmla="*/ 1000968 w 2262025"/>
                  <a:gd name="connsiteY24-306" fmla="*/ 2140716 h 2234757"/>
                  <a:gd name="connsiteX25-307" fmla="*/ 586900 w 2262025"/>
                  <a:gd name="connsiteY25-308" fmla="*/ 2226979 h 2234757"/>
                  <a:gd name="connsiteX26-309" fmla="*/ 466131 w 2262025"/>
                  <a:gd name="connsiteY26-310" fmla="*/ 1959561 h 2234757"/>
                  <a:gd name="connsiteX27-311" fmla="*/ 138327 w 2262025"/>
                  <a:gd name="connsiteY27-312" fmla="*/ 1812912 h 2234757"/>
                  <a:gd name="connsiteX28-313" fmla="*/ 302229 w 2262025"/>
                  <a:gd name="connsiteY28-314" fmla="*/ 1355712 h 2234757"/>
                  <a:gd name="connsiteX29-315" fmla="*/ 155580 w 2262025"/>
                  <a:gd name="connsiteY29-316" fmla="*/ 1321206 h 2234757"/>
                  <a:gd name="connsiteX30-317" fmla="*/ 304 w 2262025"/>
                  <a:gd name="connsiteY30-318" fmla="*/ 1019282 h 2234757"/>
                  <a:gd name="connsiteX31-319" fmla="*/ 129700 w 2262025"/>
                  <a:gd name="connsiteY31-320" fmla="*/ 786368 h 2234757"/>
                  <a:gd name="connsiteX0-321" fmla="*/ 129700 w 2262025"/>
                  <a:gd name="connsiteY0-322" fmla="*/ 786368 h 2237156"/>
                  <a:gd name="connsiteX1-323" fmla="*/ 86568 w 2262025"/>
                  <a:gd name="connsiteY1-324" fmla="*/ 562082 h 2237156"/>
                  <a:gd name="connsiteX2-325" fmla="*/ 276349 w 2262025"/>
                  <a:gd name="connsiteY2-326" fmla="*/ 424059 h 2237156"/>
                  <a:gd name="connsiteX3-327" fmla="*/ 690417 w 2262025"/>
                  <a:gd name="connsiteY3-328" fmla="*/ 424059 h 2237156"/>
                  <a:gd name="connsiteX4-329" fmla="*/ 724923 w 2262025"/>
                  <a:gd name="connsiteY4-330" fmla="*/ 320542 h 2237156"/>
                  <a:gd name="connsiteX5-331" fmla="*/ 768055 w 2262025"/>
                  <a:gd name="connsiteY5-332" fmla="*/ 165267 h 2237156"/>
                  <a:gd name="connsiteX6-333" fmla="*/ 1026848 w 2262025"/>
                  <a:gd name="connsiteY6-334" fmla="*/ 35870 h 2237156"/>
                  <a:gd name="connsiteX7-335" fmla="*/ 1199376 w 2262025"/>
                  <a:gd name="connsiteY7-336" fmla="*/ 35870 h 2237156"/>
                  <a:gd name="connsiteX8-337" fmla="*/ 1406410 w 2262025"/>
                  <a:gd name="connsiteY8-338" fmla="*/ 9991 h 2237156"/>
                  <a:gd name="connsiteX9-339" fmla="*/ 1673829 w 2262025"/>
                  <a:gd name="connsiteY9-340" fmla="*/ 225651 h 2237156"/>
                  <a:gd name="connsiteX10-341" fmla="*/ 1699708 w 2262025"/>
                  <a:gd name="connsiteY10-342" fmla="*/ 458565 h 2237156"/>
                  <a:gd name="connsiteX11-343" fmla="*/ 1880863 w 2262025"/>
                  <a:gd name="connsiteY11-344" fmla="*/ 424059 h 2237156"/>
                  <a:gd name="connsiteX12-345" fmla="*/ 2156908 w 2262025"/>
                  <a:gd name="connsiteY12-346" fmla="*/ 639719 h 2237156"/>
                  <a:gd name="connsiteX13-347" fmla="*/ 2113776 w 2262025"/>
                  <a:gd name="connsiteY13-348" fmla="*/ 786368 h 2237156"/>
                  <a:gd name="connsiteX14-349" fmla="*/ 2225919 w 2262025"/>
                  <a:gd name="connsiteY14-350" fmla="*/ 846753 h 2237156"/>
                  <a:gd name="connsiteX15-351" fmla="*/ 2243172 w 2262025"/>
                  <a:gd name="connsiteY15-352" fmla="*/ 1200436 h 2237156"/>
                  <a:gd name="connsiteX16-353" fmla="*/ 1975753 w 2262025"/>
                  <a:gd name="connsiteY16-354" fmla="*/ 1390217 h 2237156"/>
                  <a:gd name="connsiteX17-355" fmla="*/ 2087897 w 2262025"/>
                  <a:gd name="connsiteY17-356" fmla="*/ 1536867 h 2237156"/>
                  <a:gd name="connsiteX18-357" fmla="*/ 2096523 w 2262025"/>
                  <a:gd name="connsiteY18-358" fmla="*/ 1812912 h 2237156"/>
                  <a:gd name="connsiteX19-359" fmla="*/ 1906742 w 2262025"/>
                  <a:gd name="connsiteY19-360" fmla="*/ 1942308 h 2237156"/>
                  <a:gd name="connsiteX20-361" fmla="*/ 1760092 w 2262025"/>
                  <a:gd name="connsiteY20-362" fmla="*/ 2183847 h 2237156"/>
                  <a:gd name="connsiteX21-363" fmla="*/ 1458168 w 2262025"/>
                  <a:gd name="connsiteY21-364" fmla="*/ 2218354 h 2237156"/>
                  <a:gd name="connsiteX22-365" fmla="*/ 1208002 w 2262025"/>
                  <a:gd name="connsiteY22-366" fmla="*/ 2002693 h 2237156"/>
                  <a:gd name="connsiteX23-367" fmla="*/ 1113112 w 2262025"/>
                  <a:gd name="connsiteY23-368" fmla="*/ 1709395 h 2237156"/>
                  <a:gd name="connsiteX24-369" fmla="*/ 1000968 w 2262025"/>
                  <a:gd name="connsiteY24-370" fmla="*/ 2140716 h 2237156"/>
                  <a:gd name="connsiteX25-371" fmla="*/ 586900 w 2262025"/>
                  <a:gd name="connsiteY25-372" fmla="*/ 2226979 h 2237156"/>
                  <a:gd name="connsiteX26-373" fmla="*/ 431625 w 2262025"/>
                  <a:gd name="connsiteY26-374" fmla="*/ 1976814 h 2237156"/>
                  <a:gd name="connsiteX27-375" fmla="*/ 138327 w 2262025"/>
                  <a:gd name="connsiteY27-376" fmla="*/ 1812912 h 2237156"/>
                  <a:gd name="connsiteX28-377" fmla="*/ 302229 w 2262025"/>
                  <a:gd name="connsiteY28-378" fmla="*/ 1355712 h 2237156"/>
                  <a:gd name="connsiteX29-379" fmla="*/ 155580 w 2262025"/>
                  <a:gd name="connsiteY29-380" fmla="*/ 1321206 h 2237156"/>
                  <a:gd name="connsiteX30-381" fmla="*/ 304 w 2262025"/>
                  <a:gd name="connsiteY30-382" fmla="*/ 1019282 h 2237156"/>
                  <a:gd name="connsiteX31-383" fmla="*/ 129700 w 2262025"/>
                  <a:gd name="connsiteY31-384" fmla="*/ 786368 h 2237156"/>
                  <a:gd name="connsiteX0-385" fmla="*/ 129700 w 2262025"/>
                  <a:gd name="connsiteY0-386" fmla="*/ 786368 h 2237156"/>
                  <a:gd name="connsiteX1-387" fmla="*/ 86568 w 2262025"/>
                  <a:gd name="connsiteY1-388" fmla="*/ 562082 h 2237156"/>
                  <a:gd name="connsiteX2-389" fmla="*/ 276349 w 2262025"/>
                  <a:gd name="connsiteY2-390" fmla="*/ 424059 h 2237156"/>
                  <a:gd name="connsiteX3-391" fmla="*/ 690417 w 2262025"/>
                  <a:gd name="connsiteY3-392" fmla="*/ 424059 h 2237156"/>
                  <a:gd name="connsiteX4-393" fmla="*/ 724923 w 2262025"/>
                  <a:gd name="connsiteY4-394" fmla="*/ 320542 h 2237156"/>
                  <a:gd name="connsiteX5-395" fmla="*/ 768055 w 2262025"/>
                  <a:gd name="connsiteY5-396" fmla="*/ 165267 h 2237156"/>
                  <a:gd name="connsiteX6-397" fmla="*/ 1026848 w 2262025"/>
                  <a:gd name="connsiteY6-398" fmla="*/ 35870 h 2237156"/>
                  <a:gd name="connsiteX7-399" fmla="*/ 1199376 w 2262025"/>
                  <a:gd name="connsiteY7-400" fmla="*/ 35870 h 2237156"/>
                  <a:gd name="connsiteX8-401" fmla="*/ 1406410 w 2262025"/>
                  <a:gd name="connsiteY8-402" fmla="*/ 9991 h 2237156"/>
                  <a:gd name="connsiteX9-403" fmla="*/ 1673829 w 2262025"/>
                  <a:gd name="connsiteY9-404" fmla="*/ 225651 h 2237156"/>
                  <a:gd name="connsiteX10-405" fmla="*/ 1699708 w 2262025"/>
                  <a:gd name="connsiteY10-406" fmla="*/ 458565 h 2237156"/>
                  <a:gd name="connsiteX11-407" fmla="*/ 1880863 w 2262025"/>
                  <a:gd name="connsiteY11-408" fmla="*/ 424059 h 2237156"/>
                  <a:gd name="connsiteX12-409" fmla="*/ 2156908 w 2262025"/>
                  <a:gd name="connsiteY12-410" fmla="*/ 639719 h 2237156"/>
                  <a:gd name="connsiteX13-411" fmla="*/ 2113776 w 2262025"/>
                  <a:gd name="connsiteY13-412" fmla="*/ 786368 h 2237156"/>
                  <a:gd name="connsiteX14-413" fmla="*/ 2225919 w 2262025"/>
                  <a:gd name="connsiteY14-414" fmla="*/ 846753 h 2237156"/>
                  <a:gd name="connsiteX15-415" fmla="*/ 2243172 w 2262025"/>
                  <a:gd name="connsiteY15-416" fmla="*/ 1200436 h 2237156"/>
                  <a:gd name="connsiteX16-417" fmla="*/ 1975753 w 2262025"/>
                  <a:gd name="connsiteY16-418" fmla="*/ 1390217 h 2237156"/>
                  <a:gd name="connsiteX17-419" fmla="*/ 2087897 w 2262025"/>
                  <a:gd name="connsiteY17-420" fmla="*/ 1536867 h 2237156"/>
                  <a:gd name="connsiteX18-421" fmla="*/ 2096523 w 2262025"/>
                  <a:gd name="connsiteY18-422" fmla="*/ 1812912 h 2237156"/>
                  <a:gd name="connsiteX19-423" fmla="*/ 1906742 w 2262025"/>
                  <a:gd name="connsiteY19-424" fmla="*/ 1942308 h 2237156"/>
                  <a:gd name="connsiteX20-425" fmla="*/ 1760092 w 2262025"/>
                  <a:gd name="connsiteY20-426" fmla="*/ 2183847 h 2237156"/>
                  <a:gd name="connsiteX21-427" fmla="*/ 1458168 w 2262025"/>
                  <a:gd name="connsiteY21-428" fmla="*/ 2218354 h 2237156"/>
                  <a:gd name="connsiteX22-429" fmla="*/ 1208002 w 2262025"/>
                  <a:gd name="connsiteY22-430" fmla="*/ 2002693 h 2237156"/>
                  <a:gd name="connsiteX23-431" fmla="*/ 1113112 w 2262025"/>
                  <a:gd name="connsiteY23-432" fmla="*/ 1709395 h 2237156"/>
                  <a:gd name="connsiteX24-433" fmla="*/ 1000968 w 2262025"/>
                  <a:gd name="connsiteY24-434" fmla="*/ 2140716 h 2237156"/>
                  <a:gd name="connsiteX25-435" fmla="*/ 586900 w 2262025"/>
                  <a:gd name="connsiteY25-436" fmla="*/ 2226979 h 2237156"/>
                  <a:gd name="connsiteX26-437" fmla="*/ 431625 w 2262025"/>
                  <a:gd name="connsiteY26-438" fmla="*/ 1976814 h 2237156"/>
                  <a:gd name="connsiteX27-439" fmla="*/ 138327 w 2262025"/>
                  <a:gd name="connsiteY27-440" fmla="*/ 1812912 h 2237156"/>
                  <a:gd name="connsiteX28-441" fmla="*/ 302229 w 2262025"/>
                  <a:gd name="connsiteY28-442" fmla="*/ 1355712 h 2237156"/>
                  <a:gd name="connsiteX29-443" fmla="*/ 155580 w 2262025"/>
                  <a:gd name="connsiteY29-444" fmla="*/ 1321206 h 2237156"/>
                  <a:gd name="connsiteX30-445" fmla="*/ 304 w 2262025"/>
                  <a:gd name="connsiteY30-446" fmla="*/ 1019282 h 2237156"/>
                  <a:gd name="connsiteX31-447" fmla="*/ 129700 w 2262025"/>
                  <a:gd name="connsiteY31-448" fmla="*/ 786368 h 2237156"/>
                  <a:gd name="connsiteX0-449" fmla="*/ 129700 w 2262025"/>
                  <a:gd name="connsiteY0-450" fmla="*/ 786368 h 2237156"/>
                  <a:gd name="connsiteX1-451" fmla="*/ 86568 w 2262025"/>
                  <a:gd name="connsiteY1-452" fmla="*/ 562082 h 2237156"/>
                  <a:gd name="connsiteX2-453" fmla="*/ 276349 w 2262025"/>
                  <a:gd name="connsiteY2-454" fmla="*/ 424059 h 2237156"/>
                  <a:gd name="connsiteX3-455" fmla="*/ 690417 w 2262025"/>
                  <a:gd name="connsiteY3-456" fmla="*/ 424059 h 2237156"/>
                  <a:gd name="connsiteX4-457" fmla="*/ 724923 w 2262025"/>
                  <a:gd name="connsiteY4-458" fmla="*/ 320542 h 2237156"/>
                  <a:gd name="connsiteX5-459" fmla="*/ 768055 w 2262025"/>
                  <a:gd name="connsiteY5-460" fmla="*/ 165267 h 2237156"/>
                  <a:gd name="connsiteX6-461" fmla="*/ 1026848 w 2262025"/>
                  <a:gd name="connsiteY6-462" fmla="*/ 35870 h 2237156"/>
                  <a:gd name="connsiteX7-463" fmla="*/ 1199376 w 2262025"/>
                  <a:gd name="connsiteY7-464" fmla="*/ 35870 h 2237156"/>
                  <a:gd name="connsiteX8-465" fmla="*/ 1406410 w 2262025"/>
                  <a:gd name="connsiteY8-466" fmla="*/ 9991 h 2237156"/>
                  <a:gd name="connsiteX9-467" fmla="*/ 1673829 w 2262025"/>
                  <a:gd name="connsiteY9-468" fmla="*/ 225651 h 2237156"/>
                  <a:gd name="connsiteX10-469" fmla="*/ 1699708 w 2262025"/>
                  <a:gd name="connsiteY10-470" fmla="*/ 458565 h 2237156"/>
                  <a:gd name="connsiteX11-471" fmla="*/ 1880863 w 2262025"/>
                  <a:gd name="connsiteY11-472" fmla="*/ 424059 h 2237156"/>
                  <a:gd name="connsiteX12-473" fmla="*/ 2156908 w 2262025"/>
                  <a:gd name="connsiteY12-474" fmla="*/ 639719 h 2237156"/>
                  <a:gd name="connsiteX13-475" fmla="*/ 2113776 w 2262025"/>
                  <a:gd name="connsiteY13-476" fmla="*/ 786368 h 2237156"/>
                  <a:gd name="connsiteX14-477" fmla="*/ 2225919 w 2262025"/>
                  <a:gd name="connsiteY14-478" fmla="*/ 846753 h 2237156"/>
                  <a:gd name="connsiteX15-479" fmla="*/ 2243172 w 2262025"/>
                  <a:gd name="connsiteY15-480" fmla="*/ 1200436 h 2237156"/>
                  <a:gd name="connsiteX16-481" fmla="*/ 1975753 w 2262025"/>
                  <a:gd name="connsiteY16-482" fmla="*/ 1390217 h 2237156"/>
                  <a:gd name="connsiteX17-483" fmla="*/ 2087897 w 2262025"/>
                  <a:gd name="connsiteY17-484" fmla="*/ 1536867 h 2237156"/>
                  <a:gd name="connsiteX18-485" fmla="*/ 2096523 w 2262025"/>
                  <a:gd name="connsiteY18-486" fmla="*/ 1812912 h 2237156"/>
                  <a:gd name="connsiteX19-487" fmla="*/ 1906742 w 2262025"/>
                  <a:gd name="connsiteY19-488" fmla="*/ 1942308 h 2237156"/>
                  <a:gd name="connsiteX20-489" fmla="*/ 1760092 w 2262025"/>
                  <a:gd name="connsiteY20-490" fmla="*/ 2183847 h 2237156"/>
                  <a:gd name="connsiteX21-491" fmla="*/ 1458168 w 2262025"/>
                  <a:gd name="connsiteY21-492" fmla="*/ 2218354 h 2237156"/>
                  <a:gd name="connsiteX22-493" fmla="*/ 1208002 w 2262025"/>
                  <a:gd name="connsiteY22-494" fmla="*/ 2002693 h 2237156"/>
                  <a:gd name="connsiteX23-495" fmla="*/ 1113112 w 2262025"/>
                  <a:gd name="connsiteY23-496" fmla="*/ 1709395 h 2237156"/>
                  <a:gd name="connsiteX24-497" fmla="*/ 1000968 w 2262025"/>
                  <a:gd name="connsiteY24-498" fmla="*/ 2140716 h 2237156"/>
                  <a:gd name="connsiteX25-499" fmla="*/ 586900 w 2262025"/>
                  <a:gd name="connsiteY25-500" fmla="*/ 2226979 h 2237156"/>
                  <a:gd name="connsiteX26-501" fmla="*/ 431625 w 2262025"/>
                  <a:gd name="connsiteY26-502" fmla="*/ 1976814 h 2237156"/>
                  <a:gd name="connsiteX27-503" fmla="*/ 138327 w 2262025"/>
                  <a:gd name="connsiteY27-504" fmla="*/ 1812912 h 2237156"/>
                  <a:gd name="connsiteX28-505" fmla="*/ 302229 w 2262025"/>
                  <a:gd name="connsiteY28-506" fmla="*/ 1355712 h 2237156"/>
                  <a:gd name="connsiteX29-507" fmla="*/ 155580 w 2262025"/>
                  <a:gd name="connsiteY29-508" fmla="*/ 1321206 h 2237156"/>
                  <a:gd name="connsiteX30-509" fmla="*/ 304 w 2262025"/>
                  <a:gd name="connsiteY30-510" fmla="*/ 1019282 h 2237156"/>
                  <a:gd name="connsiteX31-511" fmla="*/ 129700 w 2262025"/>
                  <a:gd name="connsiteY31-512" fmla="*/ 786368 h 2237156"/>
                  <a:gd name="connsiteX0-513" fmla="*/ 129700 w 2262025"/>
                  <a:gd name="connsiteY0-514" fmla="*/ 786368 h 2237156"/>
                  <a:gd name="connsiteX1-515" fmla="*/ 86568 w 2262025"/>
                  <a:gd name="connsiteY1-516" fmla="*/ 562082 h 2237156"/>
                  <a:gd name="connsiteX2-517" fmla="*/ 276349 w 2262025"/>
                  <a:gd name="connsiteY2-518" fmla="*/ 424059 h 2237156"/>
                  <a:gd name="connsiteX3-519" fmla="*/ 690417 w 2262025"/>
                  <a:gd name="connsiteY3-520" fmla="*/ 424059 h 2237156"/>
                  <a:gd name="connsiteX4-521" fmla="*/ 724923 w 2262025"/>
                  <a:gd name="connsiteY4-522" fmla="*/ 320542 h 2237156"/>
                  <a:gd name="connsiteX5-523" fmla="*/ 768055 w 2262025"/>
                  <a:gd name="connsiteY5-524" fmla="*/ 165267 h 2237156"/>
                  <a:gd name="connsiteX6-525" fmla="*/ 1026848 w 2262025"/>
                  <a:gd name="connsiteY6-526" fmla="*/ 35870 h 2237156"/>
                  <a:gd name="connsiteX7-527" fmla="*/ 1199376 w 2262025"/>
                  <a:gd name="connsiteY7-528" fmla="*/ 35870 h 2237156"/>
                  <a:gd name="connsiteX8-529" fmla="*/ 1406410 w 2262025"/>
                  <a:gd name="connsiteY8-530" fmla="*/ 9991 h 2237156"/>
                  <a:gd name="connsiteX9-531" fmla="*/ 1673829 w 2262025"/>
                  <a:gd name="connsiteY9-532" fmla="*/ 225651 h 2237156"/>
                  <a:gd name="connsiteX10-533" fmla="*/ 1699708 w 2262025"/>
                  <a:gd name="connsiteY10-534" fmla="*/ 458565 h 2237156"/>
                  <a:gd name="connsiteX11-535" fmla="*/ 1880863 w 2262025"/>
                  <a:gd name="connsiteY11-536" fmla="*/ 424059 h 2237156"/>
                  <a:gd name="connsiteX12-537" fmla="*/ 2156908 w 2262025"/>
                  <a:gd name="connsiteY12-538" fmla="*/ 639719 h 2237156"/>
                  <a:gd name="connsiteX13-539" fmla="*/ 2113776 w 2262025"/>
                  <a:gd name="connsiteY13-540" fmla="*/ 786368 h 2237156"/>
                  <a:gd name="connsiteX14-541" fmla="*/ 2225919 w 2262025"/>
                  <a:gd name="connsiteY14-542" fmla="*/ 846753 h 2237156"/>
                  <a:gd name="connsiteX15-543" fmla="*/ 2243172 w 2262025"/>
                  <a:gd name="connsiteY15-544" fmla="*/ 1200436 h 2237156"/>
                  <a:gd name="connsiteX16-545" fmla="*/ 1975753 w 2262025"/>
                  <a:gd name="connsiteY16-546" fmla="*/ 1390217 h 2237156"/>
                  <a:gd name="connsiteX17-547" fmla="*/ 2087897 w 2262025"/>
                  <a:gd name="connsiteY17-548" fmla="*/ 1536867 h 2237156"/>
                  <a:gd name="connsiteX18-549" fmla="*/ 2096523 w 2262025"/>
                  <a:gd name="connsiteY18-550" fmla="*/ 1812912 h 2237156"/>
                  <a:gd name="connsiteX19-551" fmla="*/ 1906742 w 2262025"/>
                  <a:gd name="connsiteY19-552" fmla="*/ 1942308 h 2237156"/>
                  <a:gd name="connsiteX20-553" fmla="*/ 1760092 w 2262025"/>
                  <a:gd name="connsiteY20-554" fmla="*/ 2183847 h 2237156"/>
                  <a:gd name="connsiteX21-555" fmla="*/ 1458168 w 2262025"/>
                  <a:gd name="connsiteY21-556" fmla="*/ 2218354 h 2237156"/>
                  <a:gd name="connsiteX22-557" fmla="*/ 1208002 w 2262025"/>
                  <a:gd name="connsiteY22-558" fmla="*/ 2002693 h 2237156"/>
                  <a:gd name="connsiteX23-559" fmla="*/ 1113112 w 2262025"/>
                  <a:gd name="connsiteY23-560" fmla="*/ 1709395 h 2237156"/>
                  <a:gd name="connsiteX24-561" fmla="*/ 1000968 w 2262025"/>
                  <a:gd name="connsiteY24-562" fmla="*/ 2140716 h 2237156"/>
                  <a:gd name="connsiteX25-563" fmla="*/ 586900 w 2262025"/>
                  <a:gd name="connsiteY25-564" fmla="*/ 2226979 h 2237156"/>
                  <a:gd name="connsiteX26-565" fmla="*/ 431625 w 2262025"/>
                  <a:gd name="connsiteY26-566" fmla="*/ 1976814 h 2237156"/>
                  <a:gd name="connsiteX27-567" fmla="*/ 138327 w 2262025"/>
                  <a:gd name="connsiteY27-568" fmla="*/ 1812912 h 2237156"/>
                  <a:gd name="connsiteX28-569" fmla="*/ 302229 w 2262025"/>
                  <a:gd name="connsiteY28-570" fmla="*/ 1355712 h 2237156"/>
                  <a:gd name="connsiteX29-571" fmla="*/ 155580 w 2262025"/>
                  <a:gd name="connsiteY29-572" fmla="*/ 1321206 h 2237156"/>
                  <a:gd name="connsiteX30-573" fmla="*/ 304 w 2262025"/>
                  <a:gd name="connsiteY30-574" fmla="*/ 1019282 h 2237156"/>
                  <a:gd name="connsiteX31-575" fmla="*/ 129700 w 2262025"/>
                  <a:gd name="connsiteY31-576" fmla="*/ 786368 h 2237156"/>
                  <a:gd name="connsiteX0-577" fmla="*/ 129625 w 2261950"/>
                  <a:gd name="connsiteY0-578" fmla="*/ 786368 h 2237156"/>
                  <a:gd name="connsiteX1-579" fmla="*/ 86493 w 2261950"/>
                  <a:gd name="connsiteY1-580" fmla="*/ 562082 h 2237156"/>
                  <a:gd name="connsiteX2-581" fmla="*/ 276274 w 2261950"/>
                  <a:gd name="connsiteY2-582" fmla="*/ 424059 h 2237156"/>
                  <a:gd name="connsiteX3-583" fmla="*/ 690342 w 2261950"/>
                  <a:gd name="connsiteY3-584" fmla="*/ 424059 h 2237156"/>
                  <a:gd name="connsiteX4-585" fmla="*/ 724848 w 2261950"/>
                  <a:gd name="connsiteY4-586" fmla="*/ 320542 h 2237156"/>
                  <a:gd name="connsiteX5-587" fmla="*/ 767980 w 2261950"/>
                  <a:gd name="connsiteY5-588" fmla="*/ 165267 h 2237156"/>
                  <a:gd name="connsiteX6-589" fmla="*/ 1026773 w 2261950"/>
                  <a:gd name="connsiteY6-590" fmla="*/ 35870 h 2237156"/>
                  <a:gd name="connsiteX7-591" fmla="*/ 1199301 w 2261950"/>
                  <a:gd name="connsiteY7-592" fmla="*/ 35870 h 2237156"/>
                  <a:gd name="connsiteX8-593" fmla="*/ 1406335 w 2261950"/>
                  <a:gd name="connsiteY8-594" fmla="*/ 9991 h 2237156"/>
                  <a:gd name="connsiteX9-595" fmla="*/ 1673754 w 2261950"/>
                  <a:gd name="connsiteY9-596" fmla="*/ 225651 h 2237156"/>
                  <a:gd name="connsiteX10-597" fmla="*/ 1699633 w 2261950"/>
                  <a:gd name="connsiteY10-598" fmla="*/ 458565 h 2237156"/>
                  <a:gd name="connsiteX11-599" fmla="*/ 1880788 w 2261950"/>
                  <a:gd name="connsiteY11-600" fmla="*/ 424059 h 2237156"/>
                  <a:gd name="connsiteX12-601" fmla="*/ 2156833 w 2261950"/>
                  <a:gd name="connsiteY12-602" fmla="*/ 639719 h 2237156"/>
                  <a:gd name="connsiteX13-603" fmla="*/ 2113701 w 2261950"/>
                  <a:gd name="connsiteY13-604" fmla="*/ 786368 h 2237156"/>
                  <a:gd name="connsiteX14-605" fmla="*/ 2225844 w 2261950"/>
                  <a:gd name="connsiteY14-606" fmla="*/ 846753 h 2237156"/>
                  <a:gd name="connsiteX15-607" fmla="*/ 2243097 w 2261950"/>
                  <a:gd name="connsiteY15-608" fmla="*/ 1200436 h 2237156"/>
                  <a:gd name="connsiteX16-609" fmla="*/ 1975678 w 2261950"/>
                  <a:gd name="connsiteY16-610" fmla="*/ 1390217 h 2237156"/>
                  <a:gd name="connsiteX17-611" fmla="*/ 2087822 w 2261950"/>
                  <a:gd name="connsiteY17-612" fmla="*/ 1536867 h 2237156"/>
                  <a:gd name="connsiteX18-613" fmla="*/ 2096448 w 2261950"/>
                  <a:gd name="connsiteY18-614" fmla="*/ 1812912 h 2237156"/>
                  <a:gd name="connsiteX19-615" fmla="*/ 1906667 w 2261950"/>
                  <a:gd name="connsiteY19-616" fmla="*/ 1942308 h 2237156"/>
                  <a:gd name="connsiteX20-617" fmla="*/ 1760017 w 2261950"/>
                  <a:gd name="connsiteY20-618" fmla="*/ 2183847 h 2237156"/>
                  <a:gd name="connsiteX21-619" fmla="*/ 1458093 w 2261950"/>
                  <a:gd name="connsiteY21-620" fmla="*/ 2218354 h 2237156"/>
                  <a:gd name="connsiteX22-621" fmla="*/ 1207927 w 2261950"/>
                  <a:gd name="connsiteY22-622" fmla="*/ 2002693 h 2237156"/>
                  <a:gd name="connsiteX23-623" fmla="*/ 1113037 w 2261950"/>
                  <a:gd name="connsiteY23-624" fmla="*/ 1709395 h 2237156"/>
                  <a:gd name="connsiteX24-625" fmla="*/ 1000893 w 2261950"/>
                  <a:gd name="connsiteY24-626" fmla="*/ 2140716 h 2237156"/>
                  <a:gd name="connsiteX25-627" fmla="*/ 586825 w 2261950"/>
                  <a:gd name="connsiteY25-628" fmla="*/ 2226979 h 2237156"/>
                  <a:gd name="connsiteX26-629" fmla="*/ 431550 w 2261950"/>
                  <a:gd name="connsiteY26-630" fmla="*/ 1976814 h 2237156"/>
                  <a:gd name="connsiteX27-631" fmla="*/ 138252 w 2261950"/>
                  <a:gd name="connsiteY27-632" fmla="*/ 1812912 h 2237156"/>
                  <a:gd name="connsiteX28-633" fmla="*/ 302154 w 2261950"/>
                  <a:gd name="connsiteY28-634" fmla="*/ 1355712 h 2237156"/>
                  <a:gd name="connsiteX29-635" fmla="*/ 103746 w 2261950"/>
                  <a:gd name="connsiteY29-636" fmla="*/ 1321206 h 2237156"/>
                  <a:gd name="connsiteX30-637" fmla="*/ 229 w 2261950"/>
                  <a:gd name="connsiteY30-638" fmla="*/ 1019282 h 2237156"/>
                  <a:gd name="connsiteX31-639" fmla="*/ 129625 w 2261950"/>
                  <a:gd name="connsiteY31-640" fmla="*/ 786368 h 2237156"/>
                  <a:gd name="connsiteX0-641" fmla="*/ 129625 w 2261950"/>
                  <a:gd name="connsiteY0-642" fmla="*/ 786368 h 2237156"/>
                  <a:gd name="connsiteX1-643" fmla="*/ 86493 w 2261950"/>
                  <a:gd name="connsiteY1-644" fmla="*/ 562082 h 2237156"/>
                  <a:gd name="connsiteX2-645" fmla="*/ 276274 w 2261950"/>
                  <a:gd name="connsiteY2-646" fmla="*/ 424059 h 2237156"/>
                  <a:gd name="connsiteX3-647" fmla="*/ 690342 w 2261950"/>
                  <a:gd name="connsiteY3-648" fmla="*/ 424059 h 2237156"/>
                  <a:gd name="connsiteX4-649" fmla="*/ 724848 w 2261950"/>
                  <a:gd name="connsiteY4-650" fmla="*/ 320542 h 2237156"/>
                  <a:gd name="connsiteX5-651" fmla="*/ 767980 w 2261950"/>
                  <a:gd name="connsiteY5-652" fmla="*/ 165267 h 2237156"/>
                  <a:gd name="connsiteX6-653" fmla="*/ 1026773 w 2261950"/>
                  <a:gd name="connsiteY6-654" fmla="*/ 35870 h 2237156"/>
                  <a:gd name="connsiteX7-655" fmla="*/ 1199301 w 2261950"/>
                  <a:gd name="connsiteY7-656" fmla="*/ 35870 h 2237156"/>
                  <a:gd name="connsiteX8-657" fmla="*/ 1406335 w 2261950"/>
                  <a:gd name="connsiteY8-658" fmla="*/ 9991 h 2237156"/>
                  <a:gd name="connsiteX9-659" fmla="*/ 1673754 w 2261950"/>
                  <a:gd name="connsiteY9-660" fmla="*/ 225651 h 2237156"/>
                  <a:gd name="connsiteX10-661" fmla="*/ 1699633 w 2261950"/>
                  <a:gd name="connsiteY10-662" fmla="*/ 458565 h 2237156"/>
                  <a:gd name="connsiteX11-663" fmla="*/ 1880788 w 2261950"/>
                  <a:gd name="connsiteY11-664" fmla="*/ 424059 h 2237156"/>
                  <a:gd name="connsiteX12-665" fmla="*/ 2156833 w 2261950"/>
                  <a:gd name="connsiteY12-666" fmla="*/ 639719 h 2237156"/>
                  <a:gd name="connsiteX13-667" fmla="*/ 2113701 w 2261950"/>
                  <a:gd name="connsiteY13-668" fmla="*/ 786368 h 2237156"/>
                  <a:gd name="connsiteX14-669" fmla="*/ 2225844 w 2261950"/>
                  <a:gd name="connsiteY14-670" fmla="*/ 846753 h 2237156"/>
                  <a:gd name="connsiteX15-671" fmla="*/ 2243097 w 2261950"/>
                  <a:gd name="connsiteY15-672" fmla="*/ 1200436 h 2237156"/>
                  <a:gd name="connsiteX16-673" fmla="*/ 1975678 w 2261950"/>
                  <a:gd name="connsiteY16-674" fmla="*/ 1390217 h 2237156"/>
                  <a:gd name="connsiteX17-675" fmla="*/ 2087822 w 2261950"/>
                  <a:gd name="connsiteY17-676" fmla="*/ 1536867 h 2237156"/>
                  <a:gd name="connsiteX18-677" fmla="*/ 2096448 w 2261950"/>
                  <a:gd name="connsiteY18-678" fmla="*/ 1812912 h 2237156"/>
                  <a:gd name="connsiteX19-679" fmla="*/ 1906667 w 2261950"/>
                  <a:gd name="connsiteY19-680" fmla="*/ 1942308 h 2237156"/>
                  <a:gd name="connsiteX20-681" fmla="*/ 1760017 w 2261950"/>
                  <a:gd name="connsiteY20-682" fmla="*/ 2183847 h 2237156"/>
                  <a:gd name="connsiteX21-683" fmla="*/ 1458093 w 2261950"/>
                  <a:gd name="connsiteY21-684" fmla="*/ 2218354 h 2237156"/>
                  <a:gd name="connsiteX22-685" fmla="*/ 1207927 w 2261950"/>
                  <a:gd name="connsiteY22-686" fmla="*/ 2002693 h 2237156"/>
                  <a:gd name="connsiteX23-687" fmla="*/ 1113037 w 2261950"/>
                  <a:gd name="connsiteY23-688" fmla="*/ 1709395 h 2237156"/>
                  <a:gd name="connsiteX24-689" fmla="*/ 1000893 w 2261950"/>
                  <a:gd name="connsiteY24-690" fmla="*/ 2140716 h 2237156"/>
                  <a:gd name="connsiteX25-691" fmla="*/ 586825 w 2261950"/>
                  <a:gd name="connsiteY25-692" fmla="*/ 2226979 h 2237156"/>
                  <a:gd name="connsiteX26-693" fmla="*/ 431550 w 2261950"/>
                  <a:gd name="connsiteY26-694" fmla="*/ 1976814 h 2237156"/>
                  <a:gd name="connsiteX27-695" fmla="*/ 138252 w 2261950"/>
                  <a:gd name="connsiteY27-696" fmla="*/ 1812912 h 2237156"/>
                  <a:gd name="connsiteX28-697" fmla="*/ 302154 w 2261950"/>
                  <a:gd name="connsiteY28-698" fmla="*/ 1355712 h 2237156"/>
                  <a:gd name="connsiteX29-699" fmla="*/ 103746 w 2261950"/>
                  <a:gd name="connsiteY29-700" fmla="*/ 1321206 h 2237156"/>
                  <a:gd name="connsiteX30-701" fmla="*/ 229 w 2261950"/>
                  <a:gd name="connsiteY30-702" fmla="*/ 1019282 h 2237156"/>
                  <a:gd name="connsiteX31-703" fmla="*/ 129625 w 2261950"/>
                  <a:gd name="connsiteY31-704" fmla="*/ 786368 h 223715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  <a:cxn ang="0">
                    <a:pos x="connsiteX18-37" y="connsiteY18-38"/>
                  </a:cxn>
                  <a:cxn ang="0">
                    <a:pos x="connsiteX19-39" y="connsiteY19-40"/>
                  </a:cxn>
                  <a:cxn ang="0">
                    <a:pos x="connsiteX20-41" y="connsiteY20-42"/>
                  </a:cxn>
                  <a:cxn ang="0">
                    <a:pos x="connsiteX21-43" y="connsiteY21-44"/>
                  </a:cxn>
                  <a:cxn ang="0">
                    <a:pos x="connsiteX22-45" y="connsiteY22-46"/>
                  </a:cxn>
                  <a:cxn ang="0">
                    <a:pos x="connsiteX23-47" y="connsiteY23-48"/>
                  </a:cxn>
                  <a:cxn ang="0">
                    <a:pos x="connsiteX24-49" y="connsiteY24-50"/>
                  </a:cxn>
                  <a:cxn ang="0">
                    <a:pos x="connsiteX25-51" y="connsiteY25-52"/>
                  </a:cxn>
                  <a:cxn ang="0">
                    <a:pos x="connsiteX26-53" y="connsiteY26-54"/>
                  </a:cxn>
                  <a:cxn ang="0">
                    <a:pos x="connsiteX27-55" y="connsiteY27-56"/>
                  </a:cxn>
                  <a:cxn ang="0">
                    <a:pos x="connsiteX28-57" y="connsiteY28-58"/>
                  </a:cxn>
                  <a:cxn ang="0">
                    <a:pos x="connsiteX29-59" y="connsiteY29-60"/>
                  </a:cxn>
                  <a:cxn ang="0">
                    <a:pos x="connsiteX30-61" y="connsiteY30-62"/>
                  </a:cxn>
                  <a:cxn ang="0">
                    <a:pos x="connsiteX31-63" y="connsiteY31-64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pic>
            <p:nvPicPr>
              <p:cNvPr id="109" name="Picture 4" descr="Free Black And White Cartoon Flowers, Download Free Black And White Cartoon  Flowers png images, Free ClipArts on Clipart Library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3" name="Group 92"/>
            <p:cNvGrpSpPr/>
            <p:nvPr/>
          </p:nvGrpSpPr>
          <p:grpSpPr>
            <a:xfrm flipH="1">
              <a:off x="5877391" y="2529102"/>
              <a:ext cx="633767" cy="614624"/>
              <a:chOff x="1180524" y="481715"/>
              <a:chExt cx="2317638" cy="2247631"/>
            </a:xfrm>
          </p:grpSpPr>
          <p:sp>
            <p:nvSpPr>
              <p:cNvPr id="106" name="Freeform 80"/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-1" fmla="*/ 129700 w 2262025"/>
                  <a:gd name="connsiteY0-2" fmla="*/ 786368 h 2242639"/>
                  <a:gd name="connsiteX1-3" fmla="*/ 86568 w 2262025"/>
                  <a:gd name="connsiteY1-4" fmla="*/ 562082 h 2242639"/>
                  <a:gd name="connsiteX2-5" fmla="*/ 276349 w 2262025"/>
                  <a:gd name="connsiteY2-6" fmla="*/ 424059 h 2242639"/>
                  <a:gd name="connsiteX3-7" fmla="*/ 690417 w 2262025"/>
                  <a:gd name="connsiteY3-8" fmla="*/ 424059 h 2242639"/>
                  <a:gd name="connsiteX4-9" fmla="*/ 724923 w 2262025"/>
                  <a:gd name="connsiteY4-10" fmla="*/ 320542 h 2242639"/>
                  <a:gd name="connsiteX5-11" fmla="*/ 768055 w 2262025"/>
                  <a:gd name="connsiteY5-12" fmla="*/ 165267 h 2242639"/>
                  <a:gd name="connsiteX6-13" fmla="*/ 1026848 w 2262025"/>
                  <a:gd name="connsiteY6-14" fmla="*/ 35870 h 2242639"/>
                  <a:gd name="connsiteX7-15" fmla="*/ 1199376 w 2262025"/>
                  <a:gd name="connsiteY7-16" fmla="*/ 35870 h 2242639"/>
                  <a:gd name="connsiteX8-17" fmla="*/ 1406410 w 2262025"/>
                  <a:gd name="connsiteY8-18" fmla="*/ 9991 h 2242639"/>
                  <a:gd name="connsiteX9-19" fmla="*/ 1673829 w 2262025"/>
                  <a:gd name="connsiteY9-20" fmla="*/ 225651 h 2242639"/>
                  <a:gd name="connsiteX10-21" fmla="*/ 1699708 w 2262025"/>
                  <a:gd name="connsiteY10-22" fmla="*/ 458565 h 2242639"/>
                  <a:gd name="connsiteX11-23" fmla="*/ 1880863 w 2262025"/>
                  <a:gd name="connsiteY11-24" fmla="*/ 424059 h 2242639"/>
                  <a:gd name="connsiteX12-25" fmla="*/ 2156908 w 2262025"/>
                  <a:gd name="connsiteY12-26" fmla="*/ 639719 h 2242639"/>
                  <a:gd name="connsiteX13-27" fmla="*/ 2113776 w 2262025"/>
                  <a:gd name="connsiteY13-28" fmla="*/ 786368 h 2242639"/>
                  <a:gd name="connsiteX14-29" fmla="*/ 2225919 w 2262025"/>
                  <a:gd name="connsiteY14-30" fmla="*/ 846753 h 2242639"/>
                  <a:gd name="connsiteX15-31" fmla="*/ 2243172 w 2262025"/>
                  <a:gd name="connsiteY15-32" fmla="*/ 1200436 h 2242639"/>
                  <a:gd name="connsiteX16-33" fmla="*/ 1975753 w 2262025"/>
                  <a:gd name="connsiteY16-34" fmla="*/ 1390217 h 2242639"/>
                  <a:gd name="connsiteX17-35" fmla="*/ 2087897 w 2262025"/>
                  <a:gd name="connsiteY17-36" fmla="*/ 1536867 h 2242639"/>
                  <a:gd name="connsiteX18-37" fmla="*/ 2096523 w 2262025"/>
                  <a:gd name="connsiteY18-38" fmla="*/ 1812912 h 2242639"/>
                  <a:gd name="connsiteX19-39" fmla="*/ 1906742 w 2262025"/>
                  <a:gd name="connsiteY19-40" fmla="*/ 1942308 h 2242639"/>
                  <a:gd name="connsiteX20-41" fmla="*/ 1785972 w 2262025"/>
                  <a:gd name="connsiteY20-42" fmla="*/ 2192474 h 2242639"/>
                  <a:gd name="connsiteX21-43" fmla="*/ 1501300 w 2262025"/>
                  <a:gd name="connsiteY21-44" fmla="*/ 2226980 h 2242639"/>
                  <a:gd name="connsiteX22-45" fmla="*/ 1208002 w 2262025"/>
                  <a:gd name="connsiteY22-46" fmla="*/ 2002693 h 2242639"/>
                  <a:gd name="connsiteX23-47" fmla="*/ 1113112 w 2262025"/>
                  <a:gd name="connsiteY23-48" fmla="*/ 1709395 h 2242639"/>
                  <a:gd name="connsiteX24-49" fmla="*/ 1000968 w 2262025"/>
                  <a:gd name="connsiteY24-50" fmla="*/ 2140716 h 2242639"/>
                  <a:gd name="connsiteX25-51" fmla="*/ 526515 w 2262025"/>
                  <a:gd name="connsiteY25-52" fmla="*/ 2132089 h 2242639"/>
                  <a:gd name="connsiteX26-53" fmla="*/ 466131 w 2262025"/>
                  <a:gd name="connsiteY26-54" fmla="*/ 1959561 h 2242639"/>
                  <a:gd name="connsiteX27-55" fmla="*/ 138327 w 2262025"/>
                  <a:gd name="connsiteY27-56" fmla="*/ 1812912 h 2242639"/>
                  <a:gd name="connsiteX28-57" fmla="*/ 302229 w 2262025"/>
                  <a:gd name="connsiteY28-58" fmla="*/ 1355712 h 2242639"/>
                  <a:gd name="connsiteX29-59" fmla="*/ 155580 w 2262025"/>
                  <a:gd name="connsiteY29-60" fmla="*/ 1321206 h 2242639"/>
                  <a:gd name="connsiteX30-61" fmla="*/ 304 w 2262025"/>
                  <a:gd name="connsiteY30-62" fmla="*/ 1019282 h 2242639"/>
                  <a:gd name="connsiteX31-63" fmla="*/ 129700 w 2262025"/>
                  <a:gd name="connsiteY31-64" fmla="*/ 786368 h 2242639"/>
                  <a:gd name="connsiteX0-65" fmla="*/ 129700 w 2262025"/>
                  <a:gd name="connsiteY0-66" fmla="*/ 786368 h 2236200"/>
                  <a:gd name="connsiteX1-67" fmla="*/ 86568 w 2262025"/>
                  <a:gd name="connsiteY1-68" fmla="*/ 562082 h 2236200"/>
                  <a:gd name="connsiteX2-69" fmla="*/ 276349 w 2262025"/>
                  <a:gd name="connsiteY2-70" fmla="*/ 424059 h 2236200"/>
                  <a:gd name="connsiteX3-71" fmla="*/ 690417 w 2262025"/>
                  <a:gd name="connsiteY3-72" fmla="*/ 424059 h 2236200"/>
                  <a:gd name="connsiteX4-73" fmla="*/ 724923 w 2262025"/>
                  <a:gd name="connsiteY4-74" fmla="*/ 320542 h 2236200"/>
                  <a:gd name="connsiteX5-75" fmla="*/ 768055 w 2262025"/>
                  <a:gd name="connsiteY5-76" fmla="*/ 165267 h 2236200"/>
                  <a:gd name="connsiteX6-77" fmla="*/ 1026848 w 2262025"/>
                  <a:gd name="connsiteY6-78" fmla="*/ 35870 h 2236200"/>
                  <a:gd name="connsiteX7-79" fmla="*/ 1199376 w 2262025"/>
                  <a:gd name="connsiteY7-80" fmla="*/ 35870 h 2236200"/>
                  <a:gd name="connsiteX8-81" fmla="*/ 1406410 w 2262025"/>
                  <a:gd name="connsiteY8-82" fmla="*/ 9991 h 2236200"/>
                  <a:gd name="connsiteX9-83" fmla="*/ 1673829 w 2262025"/>
                  <a:gd name="connsiteY9-84" fmla="*/ 225651 h 2236200"/>
                  <a:gd name="connsiteX10-85" fmla="*/ 1699708 w 2262025"/>
                  <a:gd name="connsiteY10-86" fmla="*/ 458565 h 2236200"/>
                  <a:gd name="connsiteX11-87" fmla="*/ 1880863 w 2262025"/>
                  <a:gd name="connsiteY11-88" fmla="*/ 424059 h 2236200"/>
                  <a:gd name="connsiteX12-89" fmla="*/ 2156908 w 2262025"/>
                  <a:gd name="connsiteY12-90" fmla="*/ 639719 h 2236200"/>
                  <a:gd name="connsiteX13-91" fmla="*/ 2113776 w 2262025"/>
                  <a:gd name="connsiteY13-92" fmla="*/ 786368 h 2236200"/>
                  <a:gd name="connsiteX14-93" fmla="*/ 2225919 w 2262025"/>
                  <a:gd name="connsiteY14-94" fmla="*/ 846753 h 2236200"/>
                  <a:gd name="connsiteX15-95" fmla="*/ 2243172 w 2262025"/>
                  <a:gd name="connsiteY15-96" fmla="*/ 1200436 h 2236200"/>
                  <a:gd name="connsiteX16-97" fmla="*/ 1975753 w 2262025"/>
                  <a:gd name="connsiteY16-98" fmla="*/ 1390217 h 2236200"/>
                  <a:gd name="connsiteX17-99" fmla="*/ 2087897 w 2262025"/>
                  <a:gd name="connsiteY17-100" fmla="*/ 1536867 h 2236200"/>
                  <a:gd name="connsiteX18-101" fmla="*/ 2096523 w 2262025"/>
                  <a:gd name="connsiteY18-102" fmla="*/ 1812912 h 2236200"/>
                  <a:gd name="connsiteX19-103" fmla="*/ 1906742 w 2262025"/>
                  <a:gd name="connsiteY19-104" fmla="*/ 1942308 h 2236200"/>
                  <a:gd name="connsiteX20-105" fmla="*/ 1785972 w 2262025"/>
                  <a:gd name="connsiteY20-106" fmla="*/ 2192474 h 2236200"/>
                  <a:gd name="connsiteX21-107" fmla="*/ 1458168 w 2262025"/>
                  <a:gd name="connsiteY21-108" fmla="*/ 2218354 h 2236200"/>
                  <a:gd name="connsiteX22-109" fmla="*/ 1208002 w 2262025"/>
                  <a:gd name="connsiteY22-110" fmla="*/ 2002693 h 2236200"/>
                  <a:gd name="connsiteX23-111" fmla="*/ 1113112 w 2262025"/>
                  <a:gd name="connsiteY23-112" fmla="*/ 1709395 h 2236200"/>
                  <a:gd name="connsiteX24-113" fmla="*/ 1000968 w 2262025"/>
                  <a:gd name="connsiteY24-114" fmla="*/ 2140716 h 2236200"/>
                  <a:gd name="connsiteX25-115" fmla="*/ 526515 w 2262025"/>
                  <a:gd name="connsiteY25-116" fmla="*/ 2132089 h 2236200"/>
                  <a:gd name="connsiteX26-117" fmla="*/ 466131 w 2262025"/>
                  <a:gd name="connsiteY26-118" fmla="*/ 1959561 h 2236200"/>
                  <a:gd name="connsiteX27-119" fmla="*/ 138327 w 2262025"/>
                  <a:gd name="connsiteY27-120" fmla="*/ 1812912 h 2236200"/>
                  <a:gd name="connsiteX28-121" fmla="*/ 302229 w 2262025"/>
                  <a:gd name="connsiteY28-122" fmla="*/ 1355712 h 2236200"/>
                  <a:gd name="connsiteX29-123" fmla="*/ 155580 w 2262025"/>
                  <a:gd name="connsiteY29-124" fmla="*/ 1321206 h 2236200"/>
                  <a:gd name="connsiteX30-125" fmla="*/ 304 w 2262025"/>
                  <a:gd name="connsiteY30-126" fmla="*/ 1019282 h 2236200"/>
                  <a:gd name="connsiteX31-127" fmla="*/ 129700 w 2262025"/>
                  <a:gd name="connsiteY31-128" fmla="*/ 786368 h 2236200"/>
                  <a:gd name="connsiteX0-129" fmla="*/ 129700 w 2262025"/>
                  <a:gd name="connsiteY0-130" fmla="*/ 786368 h 2233050"/>
                  <a:gd name="connsiteX1-131" fmla="*/ 86568 w 2262025"/>
                  <a:gd name="connsiteY1-132" fmla="*/ 562082 h 2233050"/>
                  <a:gd name="connsiteX2-133" fmla="*/ 276349 w 2262025"/>
                  <a:gd name="connsiteY2-134" fmla="*/ 424059 h 2233050"/>
                  <a:gd name="connsiteX3-135" fmla="*/ 690417 w 2262025"/>
                  <a:gd name="connsiteY3-136" fmla="*/ 424059 h 2233050"/>
                  <a:gd name="connsiteX4-137" fmla="*/ 724923 w 2262025"/>
                  <a:gd name="connsiteY4-138" fmla="*/ 320542 h 2233050"/>
                  <a:gd name="connsiteX5-139" fmla="*/ 768055 w 2262025"/>
                  <a:gd name="connsiteY5-140" fmla="*/ 165267 h 2233050"/>
                  <a:gd name="connsiteX6-141" fmla="*/ 1026848 w 2262025"/>
                  <a:gd name="connsiteY6-142" fmla="*/ 35870 h 2233050"/>
                  <a:gd name="connsiteX7-143" fmla="*/ 1199376 w 2262025"/>
                  <a:gd name="connsiteY7-144" fmla="*/ 35870 h 2233050"/>
                  <a:gd name="connsiteX8-145" fmla="*/ 1406410 w 2262025"/>
                  <a:gd name="connsiteY8-146" fmla="*/ 9991 h 2233050"/>
                  <a:gd name="connsiteX9-147" fmla="*/ 1673829 w 2262025"/>
                  <a:gd name="connsiteY9-148" fmla="*/ 225651 h 2233050"/>
                  <a:gd name="connsiteX10-149" fmla="*/ 1699708 w 2262025"/>
                  <a:gd name="connsiteY10-150" fmla="*/ 458565 h 2233050"/>
                  <a:gd name="connsiteX11-151" fmla="*/ 1880863 w 2262025"/>
                  <a:gd name="connsiteY11-152" fmla="*/ 424059 h 2233050"/>
                  <a:gd name="connsiteX12-153" fmla="*/ 2156908 w 2262025"/>
                  <a:gd name="connsiteY12-154" fmla="*/ 639719 h 2233050"/>
                  <a:gd name="connsiteX13-155" fmla="*/ 2113776 w 2262025"/>
                  <a:gd name="connsiteY13-156" fmla="*/ 786368 h 2233050"/>
                  <a:gd name="connsiteX14-157" fmla="*/ 2225919 w 2262025"/>
                  <a:gd name="connsiteY14-158" fmla="*/ 846753 h 2233050"/>
                  <a:gd name="connsiteX15-159" fmla="*/ 2243172 w 2262025"/>
                  <a:gd name="connsiteY15-160" fmla="*/ 1200436 h 2233050"/>
                  <a:gd name="connsiteX16-161" fmla="*/ 1975753 w 2262025"/>
                  <a:gd name="connsiteY16-162" fmla="*/ 1390217 h 2233050"/>
                  <a:gd name="connsiteX17-163" fmla="*/ 2087897 w 2262025"/>
                  <a:gd name="connsiteY17-164" fmla="*/ 1536867 h 2233050"/>
                  <a:gd name="connsiteX18-165" fmla="*/ 2096523 w 2262025"/>
                  <a:gd name="connsiteY18-166" fmla="*/ 1812912 h 2233050"/>
                  <a:gd name="connsiteX19-167" fmla="*/ 1906742 w 2262025"/>
                  <a:gd name="connsiteY19-168" fmla="*/ 1942308 h 2233050"/>
                  <a:gd name="connsiteX20-169" fmla="*/ 1760092 w 2262025"/>
                  <a:gd name="connsiteY20-170" fmla="*/ 2183847 h 2233050"/>
                  <a:gd name="connsiteX21-171" fmla="*/ 1458168 w 2262025"/>
                  <a:gd name="connsiteY21-172" fmla="*/ 2218354 h 2233050"/>
                  <a:gd name="connsiteX22-173" fmla="*/ 1208002 w 2262025"/>
                  <a:gd name="connsiteY22-174" fmla="*/ 2002693 h 2233050"/>
                  <a:gd name="connsiteX23-175" fmla="*/ 1113112 w 2262025"/>
                  <a:gd name="connsiteY23-176" fmla="*/ 1709395 h 2233050"/>
                  <a:gd name="connsiteX24-177" fmla="*/ 1000968 w 2262025"/>
                  <a:gd name="connsiteY24-178" fmla="*/ 2140716 h 2233050"/>
                  <a:gd name="connsiteX25-179" fmla="*/ 526515 w 2262025"/>
                  <a:gd name="connsiteY25-180" fmla="*/ 2132089 h 2233050"/>
                  <a:gd name="connsiteX26-181" fmla="*/ 466131 w 2262025"/>
                  <a:gd name="connsiteY26-182" fmla="*/ 1959561 h 2233050"/>
                  <a:gd name="connsiteX27-183" fmla="*/ 138327 w 2262025"/>
                  <a:gd name="connsiteY27-184" fmla="*/ 1812912 h 2233050"/>
                  <a:gd name="connsiteX28-185" fmla="*/ 302229 w 2262025"/>
                  <a:gd name="connsiteY28-186" fmla="*/ 1355712 h 2233050"/>
                  <a:gd name="connsiteX29-187" fmla="*/ 155580 w 2262025"/>
                  <a:gd name="connsiteY29-188" fmla="*/ 1321206 h 2233050"/>
                  <a:gd name="connsiteX30-189" fmla="*/ 304 w 2262025"/>
                  <a:gd name="connsiteY30-190" fmla="*/ 1019282 h 2233050"/>
                  <a:gd name="connsiteX31-191" fmla="*/ 129700 w 2262025"/>
                  <a:gd name="connsiteY31-192" fmla="*/ 786368 h 2233050"/>
                  <a:gd name="connsiteX0-193" fmla="*/ 129700 w 2262025"/>
                  <a:gd name="connsiteY0-194" fmla="*/ 786368 h 2238369"/>
                  <a:gd name="connsiteX1-195" fmla="*/ 86568 w 2262025"/>
                  <a:gd name="connsiteY1-196" fmla="*/ 562082 h 2238369"/>
                  <a:gd name="connsiteX2-197" fmla="*/ 276349 w 2262025"/>
                  <a:gd name="connsiteY2-198" fmla="*/ 424059 h 2238369"/>
                  <a:gd name="connsiteX3-199" fmla="*/ 690417 w 2262025"/>
                  <a:gd name="connsiteY3-200" fmla="*/ 424059 h 2238369"/>
                  <a:gd name="connsiteX4-201" fmla="*/ 724923 w 2262025"/>
                  <a:gd name="connsiteY4-202" fmla="*/ 320542 h 2238369"/>
                  <a:gd name="connsiteX5-203" fmla="*/ 768055 w 2262025"/>
                  <a:gd name="connsiteY5-204" fmla="*/ 165267 h 2238369"/>
                  <a:gd name="connsiteX6-205" fmla="*/ 1026848 w 2262025"/>
                  <a:gd name="connsiteY6-206" fmla="*/ 35870 h 2238369"/>
                  <a:gd name="connsiteX7-207" fmla="*/ 1199376 w 2262025"/>
                  <a:gd name="connsiteY7-208" fmla="*/ 35870 h 2238369"/>
                  <a:gd name="connsiteX8-209" fmla="*/ 1406410 w 2262025"/>
                  <a:gd name="connsiteY8-210" fmla="*/ 9991 h 2238369"/>
                  <a:gd name="connsiteX9-211" fmla="*/ 1673829 w 2262025"/>
                  <a:gd name="connsiteY9-212" fmla="*/ 225651 h 2238369"/>
                  <a:gd name="connsiteX10-213" fmla="*/ 1699708 w 2262025"/>
                  <a:gd name="connsiteY10-214" fmla="*/ 458565 h 2238369"/>
                  <a:gd name="connsiteX11-215" fmla="*/ 1880863 w 2262025"/>
                  <a:gd name="connsiteY11-216" fmla="*/ 424059 h 2238369"/>
                  <a:gd name="connsiteX12-217" fmla="*/ 2156908 w 2262025"/>
                  <a:gd name="connsiteY12-218" fmla="*/ 639719 h 2238369"/>
                  <a:gd name="connsiteX13-219" fmla="*/ 2113776 w 2262025"/>
                  <a:gd name="connsiteY13-220" fmla="*/ 786368 h 2238369"/>
                  <a:gd name="connsiteX14-221" fmla="*/ 2225919 w 2262025"/>
                  <a:gd name="connsiteY14-222" fmla="*/ 846753 h 2238369"/>
                  <a:gd name="connsiteX15-223" fmla="*/ 2243172 w 2262025"/>
                  <a:gd name="connsiteY15-224" fmla="*/ 1200436 h 2238369"/>
                  <a:gd name="connsiteX16-225" fmla="*/ 1975753 w 2262025"/>
                  <a:gd name="connsiteY16-226" fmla="*/ 1390217 h 2238369"/>
                  <a:gd name="connsiteX17-227" fmla="*/ 2087897 w 2262025"/>
                  <a:gd name="connsiteY17-228" fmla="*/ 1536867 h 2238369"/>
                  <a:gd name="connsiteX18-229" fmla="*/ 2096523 w 2262025"/>
                  <a:gd name="connsiteY18-230" fmla="*/ 1812912 h 2238369"/>
                  <a:gd name="connsiteX19-231" fmla="*/ 1906742 w 2262025"/>
                  <a:gd name="connsiteY19-232" fmla="*/ 1942308 h 2238369"/>
                  <a:gd name="connsiteX20-233" fmla="*/ 1760092 w 2262025"/>
                  <a:gd name="connsiteY20-234" fmla="*/ 2183847 h 2238369"/>
                  <a:gd name="connsiteX21-235" fmla="*/ 1458168 w 2262025"/>
                  <a:gd name="connsiteY21-236" fmla="*/ 2218354 h 2238369"/>
                  <a:gd name="connsiteX22-237" fmla="*/ 1208002 w 2262025"/>
                  <a:gd name="connsiteY22-238" fmla="*/ 2002693 h 2238369"/>
                  <a:gd name="connsiteX23-239" fmla="*/ 1113112 w 2262025"/>
                  <a:gd name="connsiteY23-240" fmla="*/ 1709395 h 2238369"/>
                  <a:gd name="connsiteX24-241" fmla="*/ 1000968 w 2262025"/>
                  <a:gd name="connsiteY24-242" fmla="*/ 2140716 h 2238369"/>
                  <a:gd name="connsiteX25-243" fmla="*/ 586900 w 2262025"/>
                  <a:gd name="connsiteY25-244" fmla="*/ 2226979 h 2238369"/>
                  <a:gd name="connsiteX26-245" fmla="*/ 466131 w 2262025"/>
                  <a:gd name="connsiteY26-246" fmla="*/ 1959561 h 2238369"/>
                  <a:gd name="connsiteX27-247" fmla="*/ 138327 w 2262025"/>
                  <a:gd name="connsiteY27-248" fmla="*/ 1812912 h 2238369"/>
                  <a:gd name="connsiteX28-249" fmla="*/ 302229 w 2262025"/>
                  <a:gd name="connsiteY28-250" fmla="*/ 1355712 h 2238369"/>
                  <a:gd name="connsiteX29-251" fmla="*/ 155580 w 2262025"/>
                  <a:gd name="connsiteY29-252" fmla="*/ 1321206 h 2238369"/>
                  <a:gd name="connsiteX30-253" fmla="*/ 304 w 2262025"/>
                  <a:gd name="connsiteY30-254" fmla="*/ 1019282 h 2238369"/>
                  <a:gd name="connsiteX31-255" fmla="*/ 129700 w 2262025"/>
                  <a:gd name="connsiteY31-256" fmla="*/ 786368 h 2238369"/>
                  <a:gd name="connsiteX0-257" fmla="*/ 129700 w 2262025"/>
                  <a:gd name="connsiteY0-258" fmla="*/ 786368 h 2234757"/>
                  <a:gd name="connsiteX1-259" fmla="*/ 86568 w 2262025"/>
                  <a:gd name="connsiteY1-260" fmla="*/ 562082 h 2234757"/>
                  <a:gd name="connsiteX2-261" fmla="*/ 276349 w 2262025"/>
                  <a:gd name="connsiteY2-262" fmla="*/ 424059 h 2234757"/>
                  <a:gd name="connsiteX3-263" fmla="*/ 690417 w 2262025"/>
                  <a:gd name="connsiteY3-264" fmla="*/ 424059 h 2234757"/>
                  <a:gd name="connsiteX4-265" fmla="*/ 724923 w 2262025"/>
                  <a:gd name="connsiteY4-266" fmla="*/ 320542 h 2234757"/>
                  <a:gd name="connsiteX5-267" fmla="*/ 768055 w 2262025"/>
                  <a:gd name="connsiteY5-268" fmla="*/ 165267 h 2234757"/>
                  <a:gd name="connsiteX6-269" fmla="*/ 1026848 w 2262025"/>
                  <a:gd name="connsiteY6-270" fmla="*/ 35870 h 2234757"/>
                  <a:gd name="connsiteX7-271" fmla="*/ 1199376 w 2262025"/>
                  <a:gd name="connsiteY7-272" fmla="*/ 35870 h 2234757"/>
                  <a:gd name="connsiteX8-273" fmla="*/ 1406410 w 2262025"/>
                  <a:gd name="connsiteY8-274" fmla="*/ 9991 h 2234757"/>
                  <a:gd name="connsiteX9-275" fmla="*/ 1673829 w 2262025"/>
                  <a:gd name="connsiteY9-276" fmla="*/ 225651 h 2234757"/>
                  <a:gd name="connsiteX10-277" fmla="*/ 1699708 w 2262025"/>
                  <a:gd name="connsiteY10-278" fmla="*/ 458565 h 2234757"/>
                  <a:gd name="connsiteX11-279" fmla="*/ 1880863 w 2262025"/>
                  <a:gd name="connsiteY11-280" fmla="*/ 424059 h 2234757"/>
                  <a:gd name="connsiteX12-281" fmla="*/ 2156908 w 2262025"/>
                  <a:gd name="connsiteY12-282" fmla="*/ 639719 h 2234757"/>
                  <a:gd name="connsiteX13-283" fmla="*/ 2113776 w 2262025"/>
                  <a:gd name="connsiteY13-284" fmla="*/ 786368 h 2234757"/>
                  <a:gd name="connsiteX14-285" fmla="*/ 2225919 w 2262025"/>
                  <a:gd name="connsiteY14-286" fmla="*/ 846753 h 2234757"/>
                  <a:gd name="connsiteX15-287" fmla="*/ 2243172 w 2262025"/>
                  <a:gd name="connsiteY15-288" fmla="*/ 1200436 h 2234757"/>
                  <a:gd name="connsiteX16-289" fmla="*/ 1975753 w 2262025"/>
                  <a:gd name="connsiteY16-290" fmla="*/ 1390217 h 2234757"/>
                  <a:gd name="connsiteX17-291" fmla="*/ 2087897 w 2262025"/>
                  <a:gd name="connsiteY17-292" fmla="*/ 1536867 h 2234757"/>
                  <a:gd name="connsiteX18-293" fmla="*/ 2096523 w 2262025"/>
                  <a:gd name="connsiteY18-294" fmla="*/ 1812912 h 2234757"/>
                  <a:gd name="connsiteX19-295" fmla="*/ 1906742 w 2262025"/>
                  <a:gd name="connsiteY19-296" fmla="*/ 1942308 h 2234757"/>
                  <a:gd name="connsiteX20-297" fmla="*/ 1760092 w 2262025"/>
                  <a:gd name="connsiteY20-298" fmla="*/ 2183847 h 2234757"/>
                  <a:gd name="connsiteX21-299" fmla="*/ 1458168 w 2262025"/>
                  <a:gd name="connsiteY21-300" fmla="*/ 2218354 h 2234757"/>
                  <a:gd name="connsiteX22-301" fmla="*/ 1208002 w 2262025"/>
                  <a:gd name="connsiteY22-302" fmla="*/ 2002693 h 2234757"/>
                  <a:gd name="connsiteX23-303" fmla="*/ 1113112 w 2262025"/>
                  <a:gd name="connsiteY23-304" fmla="*/ 1709395 h 2234757"/>
                  <a:gd name="connsiteX24-305" fmla="*/ 1000968 w 2262025"/>
                  <a:gd name="connsiteY24-306" fmla="*/ 2140716 h 2234757"/>
                  <a:gd name="connsiteX25-307" fmla="*/ 586900 w 2262025"/>
                  <a:gd name="connsiteY25-308" fmla="*/ 2226979 h 2234757"/>
                  <a:gd name="connsiteX26-309" fmla="*/ 466131 w 2262025"/>
                  <a:gd name="connsiteY26-310" fmla="*/ 1959561 h 2234757"/>
                  <a:gd name="connsiteX27-311" fmla="*/ 138327 w 2262025"/>
                  <a:gd name="connsiteY27-312" fmla="*/ 1812912 h 2234757"/>
                  <a:gd name="connsiteX28-313" fmla="*/ 302229 w 2262025"/>
                  <a:gd name="connsiteY28-314" fmla="*/ 1355712 h 2234757"/>
                  <a:gd name="connsiteX29-315" fmla="*/ 155580 w 2262025"/>
                  <a:gd name="connsiteY29-316" fmla="*/ 1321206 h 2234757"/>
                  <a:gd name="connsiteX30-317" fmla="*/ 304 w 2262025"/>
                  <a:gd name="connsiteY30-318" fmla="*/ 1019282 h 2234757"/>
                  <a:gd name="connsiteX31-319" fmla="*/ 129700 w 2262025"/>
                  <a:gd name="connsiteY31-320" fmla="*/ 786368 h 2234757"/>
                  <a:gd name="connsiteX0-321" fmla="*/ 129700 w 2262025"/>
                  <a:gd name="connsiteY0-322" fmla="*/ 786368 h 2237156"/>
                  <a:gd name="connsiteX1-323" fmla="*/ 86568 w 2262025"/>
                  <a:gd name="connsiteY1-324" fmla="*/ 562082 h 2237156"/>
                  <a:gd name="connsiteX2-325" fmla="*/ 276349 w 2262025"/>
                  <a:gd name="connsiteY2-326" fmla="*/ 424059 h 2237156"/>
                  <a:gd name="connsiteX3-327" fmla="*/ 690417 w 2262025"/>
                  <a:gd name="connsiteY3-328" fmla="*/ 424059 h 2237156"/>
                  <a:gd name="connsiteX4-329" fmla="*/ 724923 w 2262025"/>
                  <a:gd name="connsiteY4-330" fmla="*/ 320542 h 2237156"/>
                  <a:gd name="connsiteX5-331" fmla="*/ 768055 w 2262025"/>
                  <a:gd name="connsiteY5-332" fmla="*/ 165267 h 2237156"/>
                  <a:gd name="connsiteX6-333" fmla="*/ 1026848 w 2262025"/>
                  <a:gd name="connsiteY6-334" fmla="*/ 35870 h 2237156"/>
                  <a:gd name="connsiteX7-335" fmla="*/ 1199376 w 2262025"/>
                  <a:gd name="connsiteY7-336" fmla="*/ 35870 h 2237156"/>
                  <a:gd name="connsiteX8-337" fmla="*/ 1406410 w 2262025"/>
                  <a:gd name="connsiteY8-338" fmla="*/ 9991 h 2237156"/>
                  <a:gd name="connsiteX9-339" fmla="*/ 1673829 w 2262025"/>
                  <a:gd name="connsiteY9-340" fmla="*/ 225651 h 2237156"/>
                  <a:gd name="connsiteX10-341" fmla="*/ 1699708 w 2262025"/>
                  <a:gd name="connsiteY10-342" fmla="*/ 458565 h 2237156"/>
                  <a:gd name="connsiteX11-343" fmla="*/ 1880863 w 2262025"/>
                  <a:gd name="connsiteY11-344" fmla="*/ 424059 h 2237156"/>
                  <a:gd name="connsiteX12-345" fmla="*/ 2156908 w 2262025"/>
                  <a:gd name="connsiteY12-346" fmla="*/ 639719 h 2237156"/>
                  <a:gd name="connsiteX13-347" fmla="*/ 2113776 w 2262025"/>
                  <a:gd name="connsiteY13-348" fmla="*/ 786368 h 2237156"/>
                  <a:gd name="connsiteX14-349" fmla="*/ 2225919 w 2262025"/>
                  <a:gd name="connsiteY14-350" fmla="*/ 846753 h 2237156"/>
                  <a:gd name="connsiteX15-351" fmla="*/ 2243172 w 2262025"/>
                  <a:gd name="connsiteY15-352" fmla="*/ 1200436 h 2237156"/>
                  <a:gd name="connsiteX16-353" fmla="*/ 1975753 w 2262025"/>
                  <a:gd name="connsiteY16-354" fmla="*/ 1390217 h 2237156"/>
                  <a:gd name="connsiteX17-355" fmla="*/ 2087897 w 2262025"/>
                  <a:gd name="connsiteY17-356" fmla="*/ 1536867 h 2237156"/>
                  <a:gd name="connsiteX18-357" fmla="*/ 2096523 w 2262025"/>
                  <a:gd name="connsiteY18-358" fmla="*/ 1812912 h 2237156"/>
                  <a:gd name="connsiteX19-359" fmla="*/ 1906742 w 2262025"/>
                  <a:gd name="connsiteY19-360" fmla="*/ 1942308 h 2237156"/>
                  <a:gd name="connsiteX20-361" fmla="*/ 1760092 w 2262025"/>
                  <a:gd name="connsiteY20-362" fmla="*/ 2183847 h 2237156"/>
                  <a:gd name="connsiteX21-363" fmla="*/ 1458168 w 2262025"/>
                  <a:gd name="connsiteY21-364" fmla="*/ 2218354 h 2237156"/>
                  <a:gd name="connsiteX22-365" fmla="*/ 1208002 w 2262025"/>
                  <a:gd name="connsiteY22-366" fmla="*/ 2002693 h 2237156"/>
                  <a:gd name="connsiteX23-367" fmla="*/ 1113112 w 2262025"/>
                  <a:gd name="connsiteY23-368" fmla="*/ 1709395 h 2237156"/>
                  <a:gd name="connsiteX24-369" fmla="*/ 1000968 w 2262025"/>
                  <a:gd name="connsiteY24-370" fmla="*/ 2140716 h 2237156"/>
                  <a:gd name="connsiteX25-371" fmla="*/ 586900 w 2262025"/>
                  <a:gd name="connsiteY25-372" fmla="*/ 2226979 h 2237156"/>
                  <a:gd name="connsiteX26-373" fmla="*/ 431625 w 2262025"/>
                  <a:gd name="connsiteY26-374" fmla="*/ 1976814 h 2237156"/>
                  <a:gd name="connsiteX27-375" fmla="*/ 138327 w 2262025"/>
                  <a:gd name="connsiteY27-376" fmla="*/ 1812912 h 2237156"/>
                  <a:gd name="connsiteX28-377" fmla="*/ 302229 w 2262025"/>
                  <a:gd name="connsiteY28-378" fmla="*/ 1355712 h 2237156"/>
                  <a:gd name="connsiteX29-379" fmla="*/ 155580 w 2262025"/>
                  <a:gd name="connsiteY29-380" fmla="*/ 1321206 h 2237156"/>
                  <a:gd name="connsiteX30-381" fmla="*/ 304 w 2262025"/>
                  <a:gd name="connsiteY30-382" fmla="*/ 1019282 h 2237156"/>
                  <a:gd name="connsiteX31-383" fmla="*/ 129700 w 2262025"/>
                  <a:gd name="connsiteY31-384" fmla="*/ 786368 h 2237156"/>
                  <a:gd name="connsiteX0-385" fmla="*/ 129700 w 2262025"/>
                  <a:gd name="connsiteY0-386" fmla="*/ 786368 h 2237156"/>
                  <a:gd name="connsiteX1-387" fmla="*/ 86568 w 2262025"/>
                  <a:gd name="connsiteY1-388" fmla="*/ 562082 h 2237156"/>
                  <a:gd name="connsiteX2-389" fmla="*/ 276349 w 2262025"/>
                  <a:gd name="connsiteY2-390" fmla="*/ 424059 h 2237156"/>
                  <a:gd name="connsiteX3-391" fmla="*/ 690417 w 2262025"/>
                  <a:gd name="connsiteY3-392" fmla="*/ 424059 h 2237156"/>
                  <a:gd name="connsiteX4-393" fmla="*/ 724923 w 2262025"/>
                  <a:gd name="connsiteY4-394" fmla="*/ 320542 h 2237156"/>
                  <a:gd name="connsiteX5-395" fmla="*/ 768055 w 2262025"/>
                  <a:gd name="connsiteY5-396" fmla="*/ 165267 h 2237156"/>
                  <a:gd name="connsiteX6-397" fmla="*/ 1026848 w 2262025"/>
                  <a:gd name="connsiteY6-398" fmla="*/ 35870 h 2237156"/>
                  <a:gd name="connsiteX7-399" fmla="*/ 1199376 w 2262025"/>
                  <a:gd name="connsiteY7-400" fmla="*/ 35870 h 2237156"/>
                  <a:gd name="connsiteX8-401" fmla="*/ 1406410 w 2262025"/>
                  <a:gd name="connsiteY8-402" fmla="*/ 9991 h 2237156"/>
                  <a:gd name="connsiteX9-403" fmla="*/ 1673829 w 2262025"/>
                  <a:gd name="connsiteY9-404" fmla="*/ 225651 h 2237156"/>
                  <a:gd name="connsiteX10-405" fmla="*/ 1699708 w 2262025"/>
                  <a:gd name="connsiteY10-406" fmla="*/ 458565 h 2237156"/>
                  <a:gd name="connsiteX11-407" fmla="*/ 1880863 w 2262025"/>
                  <a:gd name="connsiteY11-408" fmla="*/ 424059 h 2237156"/>
                  <a:gd name="connsiteX12-409" fmla="*/ 2156908 w 2262025"/>
                  <a:gd name="connsiteY12-410" fmla="*/ 639719 h 2237156"/>
                  <a:gd name="connsiteX13-411" fmla="*/ 2113776 w 2262025"/>
                  <a:gd name="connsiteY13-412" fmla="*/ 786368 h 2237156"/>
                  <a:gd name="connsiteX14-413" fmla="*/ 2225919 w 2262025"/>
                  <a:gd name="connsiteY14-414" fmla="*/ 846753 h 2237156"/>
                  <a:gd name="connsiteX15-415" fmla="*/ 2243172 w 2262025"/>
                  <a:gd name="connsiteY15-416" fmla="*/ 1200436 h 2237156"/>
                  <a:gd name="connsiteX16-417" fmla="*/ 1975753 w 2262025"/>
                  <a:gd name="connsiteY16-418" fmla="*/ 1390217 h 2237156"/>
                  <a:gd name="connsiteX17-419" fmla="*/ 2087897 w 2262025"/>
                  <a:gd name="connsiteY17-420" fmla="*/ 1536867 h 2237156"/>
                  <a:gd name="connsiteX18-421" fmla="*/ 2096523 w 2262025"/>
                  <a:gd name="connsiteY18-422" fmla="*/ 1812912 h 2237156"/>
                  <a:gd name="connsiteX19-423" fmla="*/ 1906742 w 2262025"/>
                  <a:gd name="connsiteY19-424" fmla="*/ 1942308 h 2237156"/>
                  <a:gd name="connsiteX20-425" fmla="*/ 1760092 w 2262025"/>
                  <a:gd name="connsiteY20-426" fmla="*/ 2183847 h 2237156"/>
                  <a:gd name="connsiteX21-427" fmla="*/ 1458168 w 2262025"/>
                  <a:gd name="connsiteY21-428" fmla="*/ 2218354 h 2237156"/>
                  <a:gd name="connsiteX22-429" fmla="*/ 1208002 w 2262025"/>
                  <a:gd name="connsiteY22-430" fmla="*/ 2002693 h 2237156"/>
                  <a:gd name="connsiteX23-431" fmla="*/ 1113112 w 2262025"/>
                  <a:gd name="connsiteY23-432" fmla="*/ 1709395 h 2237156"/>
                  <a:gd name="connsiteX24-433" fmla="*/ 1000968 w 2262025"/>
                  <a:gd name="connsiteY24-434" fmla="*/ 2140716 h 2237156"/>
                  <a:gd name="connsiteX25-435" fmla="*/ 586900 w 2262025"/>
                  <a:gd name="connsiteY25-436" fmla="*/ 2226979 h 2237156"/>
                  <a:gd name="connsiteX26-437" fmla="*/ 431625 w 2262025"/>
                  <a:gd name="connsiteY26-438" fmla="*/ 1976814 h 2237156"/>
                  <a:gd name="connsiteX27-439" fmla="*/ 138327 w 2262025"/>
                  <a:gd name="connsiteY27-440" fmla="*/ 1812912 h 2237156"/>
                  <a:gd name="connsiteX28-441" fmla="*/ 302229 w 2262025"/>
                  <a:gd name="connsiteY28-442" fmla="*/ 1355712 h 2237156"/>
                  <a:gd name="connsiteX29-443" fmla="*/ 155580 w 2262025"/>
                  <a:gd name="connsiteY29-444" fmla="*/ 1321206 h 2237156"/>
                  <a:gd name="connsiteX30-445" fmla="*/ 304 w 2262025"/>
                  <a:gd name="connsiteY30-446" fmla="*/ 1019282 h 2237156"/>
                  <a:gd name="connsiteX31-447" fmla="*/ 129700 w 2262025"/>
                  <a:gd name="connsiteY31-448" fmla="*/ 786368 h 2237156"/>
                  <a:gd name="connsiteX0-449" fmla="*/ 129700 w 2262025"/>
                  <a:gd name="connsiteY0-450" fmla="*/ 786368 h 2237156"/>
                  <a:gd name="connsiteX1-451" fmla="*/ 86568 w 2262025"/>
                  <a:gd name="connsiteY1-452" fmla="*/ 562082 h 2237156"/>
                  <a:gd name="connsiteX2-453" fmla="*/ 276349 w 2262025"/>
                  <a:gd name="connsiteY2-454" fmla="*/ 424059 h 2237156"/>
                  <a:gd name="connsiteX3-455" fmla="*/ 690417 w 2262025"/>
                  <a:gd name="connsiteY3-456" fmla="*/ 424059 h 2237156"/>
                  <a:gd name="connsiteX4-457" fmla="*/ 724923 w 2262025"/>
                  <a:gd name="connsiteY4-458" fmla="*/ 320542 h 2237156"/>
                  <a:gd name="connsiteX5-459" fmla="*/ 768055 w 2262025"/>
                  <a:gd name="connsiteY5-460" fmla="*/ 165267 h 2237156"/>
                  <a:gd name="connsiteX6-461" fmla="*/ 1026848 w 2262025"/>
                  <a:gd name="connsiteY6-462" fmla="*/ 35870 h 2237156"/>
                  <a:gd name="connsiteX7-463" fmla="*/ 1199376 w 2262025"/>
                  <a:gd name="connsiteY7-464" fmla="*/ 35870 h 2237156"/>
                  <a:gd name="connsiteX8-465" fmla="*/ 1406410 w 2262025"/>
                  <a:gd name="connsiteY8-466" fmla="*/ 9991 h 2237156"/>
                  <a:gd name="connsiteX9-467" fmla="*/ 1673829 w 2262025"/>
                  <a:gd name="connsiteY9-468" fmla="*/ 225651 h 2237156"/>
                  <a:gd name="connsiteX10-469" fmla="*/ 1699708 w 2262025"/>
                  <a:gd name="connsiteY10-470" fmla="*/ 458565 h 2237156"/>
                  <a:gd name="connsiteX11-471" fmla="*/ 1880863 w 2262025"/>
                  <a:gd name="connsiteY11-472" fmla="*/ 424059 h 2237156"/>
                  <a:gd name="connsiteX12-473" fmla="*/ 2156908 w 2262025"/>
                  <a:gd name="connsiteY12-474" fmla="*/ 639719 h 2237156"/>
                  <a:gd name="connsiteX13-475" fmla="*/ 2113776 w 2262025"/>
                  <a:gd name="connsiteY13-476" fmla="*/ 786368 h 2237156"/>
                  <a:gd name="connsiteX14-477" fmla="*/ 2225919 w 2262025"/>
                  <a:gd name="connsiteY14-478" fmla="*/ 846753 h 2237156"/>
                  <a:gd name="connsiteX15-479" fmla="*/ 2243172 w 2262025"/>
                  <a:gd name="connsiteY15-480" fmla="*/ 1200436 h 2237156"/>
                  <a:gd name="connsiteX16-481" fmla="*/ 1975753 w 2262025"/>
                  <a:gd name="connsiteY16-482" fmla="*/ 1390217 h 2237156"/>
                  <a:gd name="connsiteX17-483" fmla="*/ 2087897 w 2262025"/>
                  <a:gd name="connsiteY17-484" fmla="*/ 1536867 h 2237156"/>
                  <a:gd name="connsiteX18-485" fmla="*/ 2096523 w 2262025"/>
                  <a:gd name="connsiteY18-486" fmla="*/ 1812912 h 2237156"/>
                  <a:gd name="connsiteX19-487" fmla="*/ 1906742 w 2262025"/>
                  <a:gd name="connsiteY19-488" fmla="*/ 1942308 h 2237156"/>
                  <a:gd name="connsiteX20-489" fmla="*/ 1760092 w 2262025"/>
                  <a:gd name="connsiteY20-490" fmla="*/ 2183847 h 2237156"/>
                  <a:gd name="connsiteX21-491" fmla="*/ 1458168 w 2262025"/>
                  <a:gd name="connsiteY21-492" fmla="*/ 2218354 h 2237156"/>
                  <a:gd name="connsiteX22-493" fmla="*/ 1208002 w 2262025"/>
                  <a:gd name="connsiteY22-494" fmla="*/ 2002693 h 2237156"/>
                  <a:gd name="connsiteX23-495" fmla="*/ 1113112 w 2262025"/>
                  <a:gd name="connsiteY23-496" fmla="*/ 1709395 h 2237156"/>
                  <a:gd name="connsiteX24-497" fmla="*/ 1000968 w 2262025"/>
                  <a:gd name="connsiteY24-498" fmla="*/ 2140716 h 2237156"/>
                  <a:gd name="connsiteX25-499" fmla="*/ 586900 w 2262025"/>
                  <a:gd name="connsiteY25-500" fmla="*/ 2226979 h 2237156"/>
                  <a:gd name="connsiteX26-501" fmla="*/ 431625 w 2262025"/>
                  <a:gd name="connsiteY26-502" fmla="*/ 1976814 h 2237156"/>
                  <a:gd name="connsiteX27-503" fmla="*/ 138327 w 2262025"/>
                  <a:gd name="connsiteY27-504" fmla="*/ 1812912 h 2237156"/>
                  <a:gd name="connsiteX28-505" fmla="*/ 302229 w 2262025"/>
                  <a:gd name="connsiteY28-506" fmla="*/ 1355712 h 2237156"/>
                  <a:gd name="connsiteX29-507" fmla="*/ 155580 w 2262025"/>
                  <a:gd name="connsiteY29-508" fmla="*/ 1321206 h 2237156"/>
                  <a:gd name="connsiteX30-509" fmla="*/ 304 w 2262025"/>
                  <a:gd name="connsiteY30-510" fmla="*/ 1019282 h 2237156"/>
                  <a:gd name="connsiteX31-511" fmla="*/ 129700 w 2262025"/>
                  <a:gd name="connsiteY31-512" fmla="*/ 786368 h 2237156"/>
                  <a:gd name="connsiteX0-513" fmla="*/ 129700 w 2262025"/>
                  <a:gd name="connsiteY0-514" fmla="*/ 786368 h 2237156"/>
                  <a:gd name="connsiteX1-515" fmla="*/ 86568 w 2262025"/>
                  <a:gd name="connsiteY1-516" fmla="*/ 562082 h 2237156"/>
                  <a:gd name="connsiteX2-517" fmla="*/ 276349 w 2262025"/>
                  <a:gd name="connsiteY2-518" fmla="*/ 424059 h 2237156"/>
                  <a:gd name="connsiteX3-519" fmla="*/ 690417 w 2262025"/>
                  <a:gd name="connsiteY3-520" fmla="*/ 424059 h 2237156"/>
                  <a:gd name="connsiteX4-521" fmla="*/ 724923 w 2262025"/>
                  <a:gd name="connsiteY4-522" fmla="*/ 320542 h 2237156"/>
                  <a:gd name="connsiteX5-523" fmla="*/ 768055 w 2262025"/>
                  <a:gd name="connsiteY5-524" fmla="*/ 165267 h 2237156"/>
                  <a:gd name="connsiteX6-525" fmla="*/ 1026848 w 2262025"/>
                  <a:gd name="connsiteY6-526" fmla="*/ 35870 h 2237156"/>
                  <a:gd name="connsiteX7-527" fmla="*/ 1199376 w 2262025"/>
                  <a:gd name="connsiteY7-528" fmla="*/ 35870 h 2237156"/>
                  <a:gd name="connsiteX8-529" fmla="*/ 1406410 w 2262025"/>
                  <a:gd name="connsiteY8-530" fmla="*/ 9991 h 2237156"/>
                  <a:gd name="connsiteX9-531" fmla="*/ 1673829 w 2262025"/>
                  <a:gd name="connsiteY9-532" fmla="*/ 225651 h 2237156"/>
                  <a:gd name="connsiteX10-533" fmla="*/ 1699708 w 2262025"/>
                  <a:gd name="connsiteY10-534" fmla="*/ 458565 h 2237156"/>
                  <a:gd name="connsiteX11-535" fmla="*/ 1880863 w 2262025"/>
                  <a:gd name="connsiteY11-536" fmla="*/ 424059 h 2237156"/>
                  <a:gd name="connsiteX12-537" fmla="*/ 2156908 w 2262025"/>
                  <a:gd name="connsiteY12-538" fmla="*/ 639719 h 2237156"/>
                  <a:gd name="connsiteX13-539" fmla="*/ 2113776 w 2262025"/>
                  <a:gd name="connsiteY13-540" fmla="*/ 786368 h 2237156"/>
                  <a:gd name="connsiteX14-541" fmla="*/ 2225919 w 2262025"/>
                  <a:gd name="connsiteY14-542" fmla="*/ 846753 h 2237156"/>
                  <a:gd name="connsiteX15-543" fmla="*/ 2243172 w 2262025"/>
                  <a:gd name="connsiteY15-544" fmla="*/ 1200436 h 2237156"/>
                  <a:gd name="connsiteX16-545" fmla="*/ 1975753 w 2262025"/>
                  <a:gd name="connsiteY16-546" fmla="*/ 1390217 h 2237156"/>
                  <a:gd name="connsiteX17-547" fmla="*/ 2087897 w 2262025"/>
                  <a:gd name="connsiteY17-548" fmla="*/ 1536867 h 2237156"/>
                  <a:gd name="connsiteX18-549" fmla="*/ 2096523 w 2262025"/>
                  <a:gd name="connsiteY18-550" fmla="*/ 1812912 h 2237156"/>
                  <a:gd name="connsiteX19-551" fmla="*/ 1906742 w 2262025"/>
                  <a:gd name="connsiteY19-552" fmla="*/ 1942308 h 2237156"/>
                  <a:gd name="connsiteX20-553" fmla="*/ 1760092 w 2262025"/>
                  <a:gd name="connsiteY20-554" fmla="*/ 2183847 h 2237156"/>
                  <a:gd name="connsiteX21-555" fmla="*/ 1458168 w 2262025"/>
                  <a:gd name="connsiteY21-556" fmla="*/ 2218354 h 2237156"/>
                  <a:gd name="connsiteX22-557" fmla="*/ 1208002 w 2262025"/>
                  <a:gd name="connsiteY22-558" fmla="*/ 2002693 h 2237156"/>
                  <a:gd name="connsiteX23-559" fmla="*/ 1113112 w 2262025"/>
                  <a:gd name="connsiteY23-560" fmla="*/ 1709395 h 2237156"/>
                  <a:gd name="connsiteX24-561" fmla="*/ 1000968 w 2262025"/>
                  <a:gd name="connsiteY24-562" fmla="*/ 2140716 h 2237156"/>
                  <a:gd name="connsiteX25-563" fmla="*/ 586900 w 2262025"/>
                  <a:gd name="connsiteY25-564" fmla="*/ 2226979 h 2237156"/>
                  <a:gd name="connsiteX26-565" fmla="*/ 431625 w 2262025"/>
                  <a:gd name="connsiteY26-566" fmla="*/ 1976814 h 2237156"/>
                  <a:gd name="connsiteX27-567" fmla="*/ 138327 w 2262025"/>
                  <a:gd name="connsiteY27-568" fmla="*/ 1812912 h 2237156"/>
                  <a:gd name="connsiteX28-569" fmla="*/ 302229 w 2262025"/>
                  <a:gd name="connsiteY28-570" fmla="*/ 1355712 h 2237156"/>
                  <a:gd name="connsiteX29-571" fmla="*/ 155580 w 2262025"/>
                  <a:gd name="connsiteY29-572" fmla="*/ 1321206 h 2237156"/>
                  <a:gd name="connsiteX30-573" fmla="*/ 304 w 2262025"/>
                  <a:gd name="connsiteY30-574" fmla="*/ 1019282 h 2237156"/>
                  <a:gd name="connsiteX31-575" fmla="*/ 129700 w 2262025"/>
                  <a:gd name="connsiteY31-576" fmla="*/ 786368 h 2237156"/>
                  <a:gd name="connsiteX0-577" fmla="*/ 129625 w 2261950"/>
                  <a:gd name="connsiteY0-578" fmla="*/ 786368 h 2237156"/>
                  <a:gd name="connsiteX1-579" fmla="*/ 86493 w 2261950"/>
                  <a:gd name="connsiteY1-580" fmla="*/ 562082 h 2237156"/>
                  <a:gd name="connsiteX2-581" fmla="*/ 276274 w 2261950"/>
                  <a:gd name="connsiteY2-582" fmla="*/ 424059 h 2237156"/>
                  <a:gd name="connsiteX3-583" fmla="*/ 690342 w 2261950"/>
                  <a:gd name="connsiteY3-584" fmla="*/ 424059 h 2237156"/>
                  <a:gd name="connsiteX4-585" fmla="*/ 724848 w 2261950"/>
                  <a:gd name="connsiteY4-586" fmla="*/ 320542 h 2237156"/>
                  <a:gd name="connsiteX5-587" fmla="*/ 767980 w 2261950"/>
                  <a:gd name="connsiteY5-588" fmla="*/ 165267 h 2237156"/>
                  <a:gd name="connsiteX6-589" fmla="*/ 1026773 w 2261950"/>
                  <a:gd name="connsiteY6-590" fmla="*/ 35870 h 2237156"/>
                  <a:gd name="connsiteX7-591" fmla="*/ 1199301 w 2261950"/>
                  <a:gd name="connsiteY7-592" fmla="*/ 35870 h 2237156"/>
                  <a:gd name="connsiteX8-593" fmla="*/ 1406335 w 2261950"/>
                  <a:gd name="connsiteY8-594" fmla="*/ 9991 h 2237156"/>
                  <a:gd name="connsiteX9-595" fmla="*/ 1673754 w 2261950"/>
                  <a:gd name="connsiteY9-596" fmla="*/ 225651 h 2237156"/>
                  <a:gd name="connsiteX10-597" fmla="*/ 1699633 w 2261950"/>
                  <a:gd name="connsiteY10-598" fmla="*/ 458565 h 2237156"/>
                  <a:gd name="connsiteX11-599" fmla="*/ 1880788 w 2261950"/>
                  <a:gd name="connsiteY11-600" fmla="*/ 424059 h 2237156"/>
                  <a:gd name="connsiteX12-601" fmla="*/ 2156833 w 2261950"/>
                  <a:gd name="connsiteY12-602" fmla="*/ 639719 h 2237156"/>
                  <a:gd name="connsiteX13-603" fmla="*/ 2113701 w 2261950"/>
                  <a:gd name="connsiteY13-604" fmla="*/ 786368 h 2237156"/>
                  <a:gd name="connsiteX14-605" fmla="*/ 2225844 w 2261950"/>
                  <a:gd name="connsiteY14-606" fmla="*/ 846753 h 2237156"/>
                  <a:gd name="connsiteX15-607" fmla="*/ 2243097 w 2261950"/>
                  <a:gd name="connsiteY15-608" fmla="*/ 1200436 h 2237156"/>
                  <a:gd name="connsiteX16-609" fmla="*/ 1975678 w 2261950"/>
                  <a:gd name="connsiteY16-610" fmla="*/ 1390217 h 2237156"/>
                  <a:gd name="connsiteX17-611" fmla="*/ 2087822 w 2261950"/>
                  <a:gd name="connsiteY17-612" fmla="*/ 1536867 h 2237156"/>
                  <a:gd name="connsiteX18-613" fmla="*/ 2096448 w 2261950"/>
                  <a:gd name="connsiteY18-614" fmla="*/ 1812912 h 2237156"/>
                  <a:gd name="connsiteX19-615" fmla="*/ 1906667 w 2261950"/>
                  <a:gd name="connsiteY19-616" fmla="*/ 1942308 h 2237156"/>
                  <a:gd name="connsiteX20-617" fmla="*/ 1760017 w 2261950"/>
                  <a:gd name="connsiteY20-618" fmla="*/ 2183847 h 2237156"/>
                  <a:gd name="connsiteX21-619" fmla="*/ 1458093 w 2261950"/>
                  <a:gd name="connsiteY21-620" fmla="*/ 2218354 h 2237156"/>
                  <a:gd name="connsiteX22-621" fmla="*/ 1207927 w 2261950"/>
                  <a:gd name="connsiteY22-622" fmla="*/ 2002693 h 2237156"/>
                  <a:gd name="connsiteX23-623" fmla="*/ 1113037 w 2261950"/>
                  <a:gd name="connsiteY23-624" fmla="*/ 1709395 h 2237156"/>
                  <a:gd name="connsiteX24-625" fmla="*/ 1000893 w 2261950"/>
                  <a:gd name="connsiteY24-626" fmla="*/ 2140716 h 2237156"/>
                  <a:gd name="connsiteX25-627" fmla="*/ 586825 w 2261950"/>
                  <a:gd name="connsiteY25-628" fmla="*/ 2226979 h 2237156"/>
                  <a:gd name="connsiteX26-629" fmla="*/ 431550 w 2261950"/>
                  <a:gd name="connsiteY26-630" fmla="*/ 1976814 h 2237156"/>
                  <a:gd name="connsiteX27-631" fmla="*/ 138252 w 2261950"/>
                  <a:gd name="connsiteY27-632" fmla="*/ 1812912 h 2237156"/>
                  <a:gd name="connsiteX28-633" fmla="*/ 302154 w 2261950"/>
                  <a:gd name="connsiteY28-634" fmla="*/ 1355712 h 2237156"/>
                  <a:gd name="connsiteX29-635" fmla="*/ 103746 w 2261950"/>
                  <a:gd name="connsiteY29-636" fmla="*/ 1321206 h 2237156"/>
                  <a:gd name="connsiteX30-637" fmla="*/ 229 w 2261950"/>
                  <a:gd name="connsiteY30-638" fmla="*/ 1019282 h 2237156"/>
                  <a:gd name="connsiteX31-639" fmla="*/ 129625 w 2261950"/>
                  <a:gd name="connsiteY31-640" fmla="*/ 786368 h 2237156"/>
                  <a:gd name="connsiteX0-641" fmla="*/ 129625 w 2261950"/>
                  <a:gd name="connsiteY0-642" fmla="*/ 786368 h 2237156"/>
                  <a:gd name="connsiteX1-643" fmla="*/ 86493 w 2261950"/>
                  <a:gd name="connsiteY1-644" fmla="*/ 562082 h 2237156"/>
                  <a:gd name="connsiteX2-645" fmla="*/ 276274 w 2261950"/>
                  <a:gd name="connsiteY2-646" fmla="*/ 424059 h 2237156"/>
                  <a:gd name="connsiteX3-647" fmla="*/ 690342 w 2261950"/>
                  <a:gd name="connsiteY3-648" fmla="*/ 424059 h 2237156"/>
                  <a:gd name="connsiteX4-649" fmla="*/ 724848 w 2261950"/>
                  <a:gd name="connsiteY4-650" fmla="*/ 320542 h 2237156"/>
                  <a:gd name="connsiteX5-651" fmla="*/ 767980 w 2261950"/>
                  <a:gd name="connsiteY5-652" fmla="*/ 165267 h 2237156"/>
                  <a:gd name="connsiteX6-653" fmla="*/ 1026773 w 2261950"/>
                  <a:gd name="connsiteY6-654" fmla="*/ 35870 h 2237156"/>
                  <a:gd name="connsiteX7-655" fmla="*/ 1199301 w 2261950"/>
                  <a:gd name="connsiteY7-656" fmla="*/ 35870 h 2237156"/>
                  <a:gd name="connsiteX8-657" fmla="*/ 1406335 w 2261950"/>
                  <a:gd name="connsiteY8-658" fmla="*/ 9991 h 2237156"/>
                  <a:gd name="connsiteX9-659" fmla="*/ 1673754 w 2261950"/>
                  <a:gd name="connsiteY9-660" fmla="*/ 225651 h 2237156"/>
                  <a:gd name="connsiteX10-661" fmla="*/ 1699633 w 2261950"/>
                  <a:gd name="connsiteY10-662" fmla="*/ 458565 h 2237156"/>
                  <a:gd name="connsiteX11-663" fmla="*/ 1880788 w 2261950"/>
                  <a:gd name="connsiteY11-664" fmla="*/ 424059 h 2237156"/>
                  <a:gd name="connsiteX12-665" fmla="*/ 2156833 w 2261950"/>
                  <a:gd name="connsiteY12-666" fmla="*/ 639719 h 2237156"/>
                  <a:gd name="connsiteX13-667" fmla="*/ 2113701 w 2261950"/>
                  <a:gd name="connsiteY13-668" fmla="*/ 786368 h 2237156"/>
                  <a:gd name="connsiteX14-669" fmla="*/ 2225844 w 2261950"/>
                  <a:gd name="connsiteY14-670" fmla="*/ 846753 h 2237156"/>
                  <a:gd name="connsiteX15-671" fmla="*/ 2243097 w 2261950"/>
                  <a:gd name="connsiteY15-672" fmla="*/ 1200436 h 2237156"/>
                  <a:gd name="connsiteX16-673" fmla="*/ 1975678 w 2261950"/>
                  <a:gd name="connsiteY16-674" fmla="*/ 1390217 h 2237156"/>
                  <a:gd name="connsiteX17-675" fmla="*/ 2087822 w 2261950"/>
                  <a:gd name="connsiteY17-676" fmla="*/ 1536867 h 2237156"/>
                  <a:gd name="connsiteX18-677" fmla="*/ 2096448 w 2261950"/>
                  <a:gd name="connsiteY18-678" fmla="*/ 1812912 h 2237156"/>
                  <a:gd name="connsiteX19-679" fmla="*/ 1906667 w 2261950"/>
                  <a:gd name="connsiteY19-680" fmla="*/ 1942308 h 2237156"/>
                  <a:gd name="connsiteX20-681" fmla="*/ 1760017 w 2261950"/>
                  <a:gd name="connsiteY20-682" fmla="*/ 2183847 h 2237156"/>
                  <a:gd name="connsiteX21-683" fmla="*/ 1458093 w 2261950"/>
                  <a:gd name="connsiteY21-684" fmla="*/ 2218354 h 2237156"/>
                  <a:gd name="connsiteX22-685" fmla="*/ 1207927 w 2261950"/>
                  <a:gd name="connsiteY22-686" fmla="*/ 2002693 h 2237156"/>
                  <a:gd name="connsiteX23-687" fmla="*/ 1113037 w 2261950"/>
                  <a:gd name="connsiteY23-688" fmla="*/ 1709395 h 2237156"/>
                  <a:gd name="connsiteX24-689" fmla="*/ 1000893 w 2261950"/>
                  <a:gd name="connsiteY24-690" fmla="*/ 2140716 h 2237156"/>
                  <a:gd name="connsiteX25-691" fmla="*/ 586825 w 2261950"/>
                  <a:gd name="connsiteY25-692" fmla="*/ 2226979 h 2237156"/>
                  <a:gd name="connsiteX26-693" fmla="*/ 431550 w 2261950"/>
                  <a:gd name="connsiteY26-694" fmla="*/ 1976814 h 2237156"/>
                  <a:gd name="connsiteX27-695" fmla="*/ 138252 w 2261950"/>
                  <a:gd name="connsiteY27-696" fmla="*/ 1812912 h 2237156"/>
                  <a:gd name="connsiteX28-697" fmla="*/ 302154 w 2261950"/>
                  <a:gd name="connsiteY28-698" fmla="*/ 1355712 h 2237156"/>
                  <a:gd name="connsiteX29-699" fmla="*/ 103746 w 2261950"/>
                  <a:gd name="connsiteY29-700" fmla="*/ 1321206 h 2237156"/>
                  <a:gd name="connsiteX30-701" fmla="*/ 229 w 2261950"/>
                  <a:gd name="connsiteY30-702" fmla="*/ 1019282 h 2237156"/>
                  <a:gd name="connsiteX31-703" fmla="*/ 129625 w 2261950"/>
                  <a:gd name="connsiteY31-704" fmla="*/ 786368 h 223715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  <a:cxn ang="0">
                    <a:pos x="connsiteX18-37" y="connsiteY18-38"/>
                  </a:cxn>
                  <a:cxn ang="0">
                    <a:pos x="connsiteX19-39" y="connsiteY19-40"/>
                  </a:cxn>
                  <a:cxn ang="0">
                    <a:pos x="connsiteX20-41" y="connsiteY20-42"/>
                  </a:cxn>
                  <a:cxn ang="0">
                    <a:pos x="connsiteX21-43" y="connsiteY21-44"/>
                  </a:cxn>
                  <a:cxn ang="0">
                    <a:pos x="connsiteX22-45" y="connsiteY22-46"/>
                  </a:cxn>
                  <a:cxn ang="0">
                    <a:pos x="connsiteX23-47" y="connsiteY23-48"/>
                  </a:cxn>
                  <a:cxn ang="0">
                    <a:pos x="connsiteX24-49" y="connsiteY24-50"/>
                  </a:cxn>
                  <a:cxn ang="0">
                    <a:pos x="connsiteX25-51" y="connsiteY25-52"/>
                  </a:cxn>
                  <a:cxn ang="0">
                    <a:pos x="connsiteX26-53" y="connsiteY26-54"/>
                  </a:cxn>
                  <a:cxn ang="0">
                    <a:pos x="connsiteX27-55" y="connsiteY27-56"/>
                  </a:cxn>
                  <a:cxn ang="0">
                    <a:pos x="connsiteX28-57" y="connsiteY28-58"/>
                  </a:cxn>
                  <a:cxn ang="0">
                    <a:pos x="connsiteX29-59" y="connsiteY29-60"/>
                  </a:cxn>
                  <a:cxn ang="0">
                    <a:pos x="connsiteX30-61" y="connsiteY30-62"/>
                  </a:cxn>
                  <a:cxn ang="0">
                    <a:pos x="connsiteX31-63" y="connsiteY31-64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pic>
            <p:nvPicPr>
              <p:cNvPr id="107" name="Picture 4" descr="Free Black And White Cartoon Flowers, Download Free Black And White Cartoon  Flowers png images, Free ClipArts on Clipart Library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4" name="Group 93"/>
            <p:cNvGrpSpPr/>
            <p:nvPr/>
          </p:nvGrpSpPr>
          <p:grpSpPr>
            <a:xfrm flipH="1">
              <a:off x="2877417" y="1638666"/>
              <a:ext cx="633767" cy="614624"/>
              <a:chOff x="1180524" y="481715"/>
              <a:chExt cx="2317638" cy="2247630"/>
            </a:xfrm>
          </p:grpSpPr>
          <p:sp>
            <p:nvSpPr>
              <p:cNvPr id="104" name="Freeform 78"/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-1" fmla="*/ 129700 w 2262025"/>
                  <a:gd name="connsiteY0-2" fmla="*/ 786368 h 2242639"/>
                  <a:gd name="connsiteX1-3" fmla="*/ 86568 w 2262025"/>
                  <a:gd name="connsiteY1-4" fmla="*/ 562082 h 2242639"/>
                  <a:gd name="connsiteX2-5" fmla="*/ 276349 w 2262025"/>
                  <a:gd name="connsiteY2-6" fmla="*/ 424059 h 2242639"/>
                  <a:gd name="connsiteX3-7" fmla="*/ 690417 w 2262025"/>
                  <a:gd name="connsiteY3-8" fmla="*/ 424059 h 2242639"/>
                  <a:gd name="connsiteX4-9" fmla="*/ 724923 w 2262025"/>
                  <a:gd name="connsiteY4-10" fmla="*/ 320542 h 2242639"/>
                  <a:gd name="connsiteX5-11" fmla="*/ 768055 w 2262025"/>
                  <a:gd name="connsiteY5-12" fmla="*/ 165267 h 2242639"/>
                  <a:gd name="connsiteX6-13" fmla="*/ 1026848 w 2262025"/>
                  <a:gd name="connsiteY6-14" fmla="*/ 35870 h 2242639"/>
                  <a:gd name="connsiteX7-15" fmla="*/ 1199376 w 2262025"/>
                  <a:gd name="connsiteY7-16" fmla="*/ 35870 h 2242639"/>
                  <a:gd name="connsiteX8-17" fmla="*/ 1406410 w 2262025"/>
                  <a:gd name="connsiteY8-18" fmla="*/ 9991 h 2242639"/>
                  <a:gd name="connsiteX9-19" fmla="*/ 1673829 w 2262025"/>
                  <a:gd name="connsiteY9-20" fmla="*/ 225651 h 2242639"/>
                  <a:gd name="connsiteX10-21" fmla="*/ 1699708 w 2262025"/>
                  <a:gd name="connsiteY10-22" fmla="*/ 458565 h 2242639"/>
                  <a:gd name="connsiteX11-23" fmla="*/ 1880863 w 2262025"/>
                  <a:gd name="connsiteY11-24" fmla="*/ 424059 h 2242639"/>
                  <a:gd name="connsiteX12-25" fmla="*/ 2156908 w 2262025"/>
                  <a:gd name="connsiteY12-26" fmla="*/ 639719 h 2242639"/>
                  <a:gd name="connsiteX13-27" fmla="*/ 2113776 w 2262025"/>
                  <a:gd name="connsiteY13-28" fmla="*/ 786368 h 2242639"/>
                  <a:gd name="connsiteX14-29" fmla="*/ 2225919 w 2262025"/>
                  <a:gd name="connsiteY14-30" fmla="*/ 846753 h 2242639"/>
                  <a:gd name="connsiteX15-31" fmla="*/ 2243172 w 2262025"/>
                  <a:gd name="connsiteY15-32" fmla="*/ 1200436 h 2242639"/>
                  <a:gd name="connsiteX16-33" fmla="*/ 1975753 w 2262025"/>
                  <a:gd name="connsiteY16-34" fmla="*/ 1390217 h 2242639"/>
                  <a:gd name="connsiteX17-35" fmla="*/ 2087897 w 2262025"/>
                  <a:gd name="connsiteY17-36" fmla="*/ 1536867 h 2242639"/>
                  <a:gd name="connsiteX18-37" fmla="*/ 2096523 w 2262025"/>
                  <a:gd name="connsiteY18-38" fmla="*/ 1812912 h 2242639"/>
                  <a:gd name="connsiteX19-39" fmla="*/ 1906742 w 2262025"/>
                  <a:gd name="connsiteY19-40" fmla="*/ 1942308 h 2242639"/>
                  <a:gd name="connsiteX20-41" fmla="*/ 1785972 w 2262025"/>
                  <a:gd name="connsiteY20-42" fmla="*/ 2192474 h 2242639"/>
                  <a:gd name="connsiteX21-43" fmla="*/ 1501300 w 2262025"/>
                  <a:gd name="connsiteY21-44" fmla="*/ 2226980 h 2242639"/>
                  <a:gd name="connsiteX22-45" fmla="*/ 1208002 w 2262025"/>
                  <a:gd name="connsiteY22-46" fmla="*/ 2002693 h 2242639"/>
                  <a:gd name="connsiteX23-47" fmla="*/ 1113112 w 2262025"/>
                  <a:gd name="connsiteY23-48" fmla="*/ 1709395 h 2242639"/>
                  <a:gd name="connsiteX24-49" fmla="*/ 1000968 w 2262025"/>
                  <a:gd name="connsiteY24-50" fmla="*/ 2140716 h 2242639"/>
                  <a:gd name="connsiteX25-51" fmla="*/ 526515 w 2262025"/>
                  <a:gd name="connsiteY25-52" fmla="*/ 2132089 h 2242639"/>
                  <a:gd name="connsiteX26-53" fmla="*/ 466131 w 2262025"/>
                  <a:gd name="connsiteY26-54" fmla="*/ 1959561 h 2242639"/>
                  <a:gd name="connsiteX27-55" fmla="*/ 138327 w 2262025"/>
                  <a:gd name="connsiteY27-56" fmla="*/ 1812912 h 2242639"/>
                  <a:gd name="connsiteX28-57" fmla="*/ 302229 w 2262025"/>
                  <a:gd name="connsiteY28-58" fmla="*/ 1355712 h 2242639"/>
                  <a:gd name="connsiteX29-59" fmla="*/ 155580 w 2262025"/>
                  <a:gd name="connsiteY29-60" fmla="*/ 1321206 h 2242639"/>
                  <a:gd name="connsiteX30-61" fmla="*/ 304 w 2262025"/>
                  <a:gd name="connsiteY30-62" fmla="*/ 1019282 h 2242639"/>
                  <a:gd name="connsiteX31-63" fmla="*/ 129700 w 2262025"/>
                  <a:gd name="connsiteY31-64" fmla="*/ 786368 h 2242639"/>
                  <a:gd name="connsiteX0-65" fmla="*/ 129700 w 2262025"/>
                  <a:gd name="connsiteY0-66" fmla="*/ 786368 h 2236200"/>
                  <a:gd name="connsiteX1-67" fmla="*/ 86568 w 2262025"/>
                  <a:gd name="connsiteY1-68" fmla="*/ 562082 h 2236200"/>
                  <a:gd name="connsiteX2-69" fmla="*/ 276349 w 2262025"/>
                  <a:gd name="connsiteY2-70" fmla="*/ 424059 h 2236200"/>
                  <a:gd name="connsiteX3-71" fmla="*/ 690417 w 2262025"/>
                  <a:gd name="connsiteY3-72" fmla="*/ 424059 h 2236200"/>
                  <a:gd name="connsiteX4-73" fmla="*/ 724923 w 2262025"/>
                  <a:gd name="connsiteY4-74" fmla="*/ 320542 h 2236200"/>
                  <a:gd name="connsiteX5-75" fmla="*/ 768055 w 2262025"/>
                  <a:gd name="connsiteY5-76" fmla="*/ 165267 h 2236200"/>
                  <a:gd name="connsiteX6-77" fmla="*/ 1026848 w 2262025"/>
                  <a:gd name="connsiteY6-78" fmla="*/ 35870 h 2236200"/>
                  <a:gd name="connsiteX7-79" fmla="*/ 1199376 w 2262025"/>
                  <a:gd name="connsiteY7-80" fmla="*/ 35870 h 2236200"/>
                  <a:gd name="connsiteX8-81" fmla="*/ 1406410 w 2262025"/>
                  <a:gd name="connsiteY8-82" fmla="*/ 9991 h 2236200"/>
                  <a:gd name="connsiteX9-83" fmla="*/ 1673829 w 2262025"/>
                  <a:gd name="connsiteY9-84" fmla="*/ 225651 h 2236200"/>
                  <a:gd name="connsiteX10-85" fmla="*/ 1699708 w 2262025"/>
                  <a:gd name="connsiteY10-86" fmla="*/ 458565 h 2236200"/>
                  <a:gd name="connsiteX11-87" fmla="*/ 1880863 w 2262025"/>
                  <a:gd name="connsiteY11-88" fmla="*/ 424059 h 2236200"/>
                  <a:gd name="connsiteX12-89" fmla="*/ 2156908 w 2262025"/>
                  <a:gd name="connsiteY12-90" fmla="*/ 639719 h 2236200"/>
                  <a:gd name="connsiteX13-91" fmla="*/ 2113776 w 2262025"/>
                  <a:gd name="connsiteY13-92" fmla="*/ 786368 h 2236200"/>
                  <a:gd name="connsiteX14-93" fmla="*/ 2225919 w 2262025"/>
                  <a:gd name="connsiteY14-94" fmla="*/ 846753 h 2236200"/>
                  <a:gd name="connsiteX15-95" fmla="*/ 2243172 w 2262025"/>
                  <a:gd name="connsiteY15-96" fmla="*/ 1200436 h 2236200"/>
                  <a:gd name="connsiteX16-97" fmla="*/ 1975753 w 2262025"/>
                  <a:gd name="connsiteY16-98" fmla="*/ 1390217 h 2236200"/>
                  <a:gd name="connsiteX17-99" fmla="*/ 2087897 w 2262025"/>
                  <a:gd name="connsiteY17-100" fmla="*/ 1536867 h 2236200"/>
                  <a:gd name="connsiteX18-101" fmla="*/ 2096523 w 2262025"/>
                  <a:gd name="connsiteY18-102" fmla="*/ 1812912 h 2236200"/>
                  <a:gd name="connsiteX19-103" fmla="*/ 1906742 w 2262025"/>
                  <a:gd name="connsiteY19-104" fmla="*/ 1942308 h 2236200"/>
                  <a:gd name="connsiteX20-105" fmla="*/ 1785972 w 2262025"/>
                  <a:gd name="connsiteY20-106" fmla="*/ 2192474 h 2236200"/>
                  <a:gd name="connsiteX21-107" fmla="*/ 1458168 w 2262025"/>
                  <a:gd name="connsiteY21-108" fmla="*/ 2218354 h 2236200"/>
                  <a:gd name="connsiteX22-109" fmla="*/ 1208002 w 2262025"/>
                  <a:gd name="connsiteY22-110" fmla="*/ 2002693 h 2236200"/>
                  <a:gd name="connsiteX23-111" fmla="*/ 1113112 w 2262025"/>
                  <a:gd name="connsiteY23-112" fmla="*/ 1709395 h 2236200"/>
                  <a:gd name="connsiteX24-113" fmla="*/ 1000968 w 2262025"/>
                  <a:gd name="connsiteY24-114" fmla="*/ 2140716 h 2236200"/>
                  <a:gd name="connsiteX25-115" fmla="*/ 526515 w 2262025"/>
                  <a:gd name="connsiteY25-116" fmla="*/ 2132089 h 2236200"/>
                  <a:gd name="connsiteX26-117" fmla="*/ 466131 w 2262025"/>
                  <a:gd name="connsiteY26-118" fmla="*/ 1959561 h 2236200"/>
                  <a:gd name="connsiteX27-119" fmla="*/ 138327 w 2262025"/>
                  <a:gd name="connsiteY27-120" fmla="*/ 1812912 h 2236200"/>
                  <a:gd name="connsiteX28-121" fmla="*/ 302229 w 2262025"/>
                  <a:gd name="connsiteY28-122" fmla="*/ 1355712 h 2236200"/>
                  <a:gd name="connsiteX29-123" fmla="*/ 155580 w 2262025"/>
                  <a:gd name="connsiteY29-124" fmla="*/ 1321206 h 2236200"/>
                  <a:gd name="connsiteX30-125" fmla="*/ 304 w 2262025"/>
                  <a:gd name="connsiteY30-126" fmla="*/ 1019282 h 2236200"/>
                  <a:gd name="connsiteX31-127" fmla="*/ 129700 w 2262025"/>
                  <a:gd name="connsiteY31-128" fmla="*/ 786368 h 2236200"/>
                  <a:gd name="connsiteX0-129" fmla="*/ 129700 w 2262025"/>
                  <a:gd name="connsiteY0-130" fmla="*/ 786368 h 2233050"/>
                  <a:gd name="connsiteX1-131" fmla="*/ 86568 w 2262025"/>
                  <a:gd name="connsiteY1-132" fmla="*/ 562082 h 2233050"/>
                  <a:gd name="connsiteX2-133" fmla="*/ 276349 w 2262025"/>
                  <a:gd name="connsiteY2-134" fmla="*/ 424059 h 2233050"/>
                  <a:gd name="connsiteX3-135" fmla="*/ 690417 w 2262025"/>
                  <a:gd name="connsiteY3-136" fmla="*/ 424059 h 2233050"/>
                  <a:gd name="connsiteX4-137" fmla="*/ 724923 w 2262025"/>
                  <a:gd name="connsiteY4-138" fmla="*/ 320542 h 2233050"/>
                  <a:gd name="connsiteX5-139" fmla="*/ 768055 w 2262025"/>
                  <a:gd name="connsiteY5-140" fmla="*/ 165267 h 2233050"/>
                  <a:gd name="connsiteX6-141" fmla="*/ 1026848 w 2262025"/>
                  <a:gd name="connsiteY6-142" fmla="*/ 35870 h 2233050"/>
                  <a:gd name="connsiteX7-143" fmla="*/ 1199376 w 2262025"/>
                  <a:gd name="connsiteY7-144" fmla="*/ 35870 h 2233050"/>
                  <a:gd name="connsiteX8-145" fmla="*/ 1406410 w 2262025"/>
                  <a:gd name="connsiteY8-146" fmla="*/ 9991 h 2233050"/>
                  <a:gd name="connsiteX9-147" fmla="*/ 1673829 w 2262025"/>
                  <a:gd name="connsiteY9-148" fmla="*/ 225651 h 2233050"/>
                  <a:gd name="connsiteX10-149" fmla="*/ 1699708 w 2262025"/>
                  <a:gd name="connsiteY10-150" fmla="*/ 458565 h 2233050"/>
                  <a:gd name="connsiteX11-151" fmla="*/ 1880863 w 2262025"/>
                  <a:gd name="connsiteY11-152" fmla="*/ 424059 h 2233050"/>
                  <a:gd name="connsiteX12-153" fmla="*/ 2156908 w 2262025"/>
                  <a:gd name="connsiteY12-154" fmla="*/ 639719 h 2233050"/>
                  <a:gd name="connsiteX13-155" fmla="*/ 2113776 w 2262025"/>
                  <a:gd name="connsiteY13-156" fmla="*/ 786368 h 2233050"/>
                  <a:gd name="connsiteX14-157" fmla="*/ 2225919 w 2262025"/>
                  <a:gd name="connsiteY14-158" fmla="*/ 846753 h 2233050"/>
                  <a:gd name="connsiteX15-159" fmla="*/ 2243172 w 2262025"/>
                  <a:gd name="connsiteY15-160" fmla="*/ 1200436 h 2233050"/>
                  <a:gd name="connsiteX16-161" fmla="*/ 1975753 w 2262025"/>
                  <a:gd name="connsiteY16-162" fmla="*/ 1390217 h 2233050"/>
                  <a:gd name="connsiteX17-163" fmla="*/ 2087897 w 2262025"/>
                  <a:gd name="connsiteY17-164" fmla="*/ 1536867 h 2233050"/>
                  <a:gd name="connsiteX18-165" fmla="*/ 2096523 w 2262025"/>
                  <a:gd name="connsiteY18-166" fmla="*/ 1812912 h 2233050"/>
                  <a:gd name="connsiteX19-167" fmla="*/ 1906742 w 2262025"/>
                  <a:gd name="connsiteY19-168" fmla="*/ 1942308 h 2233050"/>
                  <a:gd name="connsiteX20-169" fmla="*/ 1760092 w 2262025"/>
                  <a:gd name="connsiteY20-170" fmla="*/ 2183847 h 2233050"/>
                  <a:gd name="connsiteX21-171" fmla="*/ 1458168 w 2262025"/>
                  <a:gd name="connsiteY21-172" fmla="*/ 2218354 h 2233050"/>
                  <a:gd name="connsiteX22-173" fmla="*/ 1208002 w 2262025"/>
                  <a:gd name="connsiteY22-174" fmla="*/ 2002693 h 2233050"/>
                  <a:gd name="connsiteX23-175" fmla="*/ 1113112 w 2262025"/>
                  <a:gd name="connsiteY23-176" fmla="*/ 1709395 h 2233050"/>
                  <a:gd name="connsiteX24-177" fmla="*/ 1000968 w 2262025"/>
                  <a:gd name="connsiteY24-178" fmla="*/ 2140716 h 2233050"/>
                  <a:gd name="connsiteX25-179" fmla="*/ 526515 w 2262025"/>
                  <a:gd name="connsiteY25-180" fmla="*/ 2132089 h 2233050"/>
                  <a:gd name="connsiteX26-181" fmla="*/ 466131 w 2262025"/>
                  <a:gd name="connsiteY26-182" fmla="*/ 1959561 h 2233050"/>
                  <a:gd name="connsiteX27-183" fmla="*/ 138327 w 2262025"/>
                  <a:gd name="connsiteY27-184" fmla="*/ 1812912 h 2233050"/>
                  <a:gd name="connsiteX28-185" fmla="*/ 302229 w 2262025"/>
                  <a:gd name="connsiteY28-186" fmla="*/ 1355712 h 2233050"/>
                  <a:gd name="connsiteX29-187" fmla="*/ 155580 w 2262025"/>
                  <a:gd name="connsiteY29-188" fmla="*/ 1321206 h 2233050"/>
                  <a:gd name="connsiteX30-189" fmla="*/ 304 w 2262025"/>
                  <a:gd name="connsiteY30-190" fmla="*/ 1019282 h 2233050"/>
                  <a:gd name="connsiteX31-191" fmla="*/ 129700 w 2262025"/>
                  <a:gd name="connsiteY31-192" fmla="*/ 786368 h 2233050"/>
                  <a:gd name="connsiteX0-193" fmla="*/ 129700 w 2262025"/>
                  <a:gd name="connsiteY0-194" fmla="*/ 786368 h 2238369"/>
                  <a:gd name="connsiteX1-195" fmla="*/ 86568 w 2262025"/>
                  <a:gd name="connsiteY1-196" fmla="*/ 562082 h 2238369"/>
                  <a:gd name="connsiteX2-197" fmla="*/ 276349 w 2262025"/>
                  <a:gd name="connsiteY2-198" fmla="*/ 424059 h 2238369"/>
                  <a:gd name="connsiteX3-199" fmla="*/ 690417 w 2262025"/>
                  <a:gd name="connsiteY3-200" fmla="*/ 424059 h 2238369"/>
                  <a:gd name="connsiteX4-201" fmla="*/ 724923 w 2262025"/>
                  <a:gd name="connsiteY4-202" fmla="*/ 320542 h 2238369"/>
                  <a:gd name="connsiteX5-203" fmla="*/ 768055 w 2262025"/>
                  <a:gd name="connsiteY5-204" fmla="*/ 165267 h 2238369"/>
                  <a:gd name="connsiteX6-205" fmla="*/ 1026848 w 2262025"/>
                  <a:gd name="connsiteY6-206" fmla="*/ 35870 h 2238369"/>
                  <a:gd name="connsiteX7-207" fmla="*/ 1199376 w 2262025"/>
                  <a:gd name="connsiteY7-208" fmla="*/ 35870 h 2238369"/>
                  <a:gd name="connsiteX8-209" fmla="*/ 1406410 w 2262025"/>
                  <a:gd name="connsiteY8-210" fmla="*/ 9991 h 2238369"/>
                  <a:gd name="connsiteX9-211" fmla="*/ 1673829 w 2262025"/>
                  <a:gd name="connsiteY9-212" fmla="*/ 225651 h 2238369"/>
                  <a:gd name="connsiteX10-213" fmla="*/ 1699708 w 2262025"/>
                  <a:gd name="connsiteY10-214" fmla="*/ 458565 h 2238369"/>
                  <a:gd name="connsiteX11-215" fmla="*/ 1880863 w 2262025"/>
                  <a:gd name="connsiteY11-216" fmla="*/ 424059 h 2238369"/>
                  <a:gd name="connsiteX12-217" fmla="*/ 2156908 w 2262025"/>
                  <a:gd name="connsiteY12-218" fmla="*/ 639719 h 2238369"/>
                  <a:gd name="connsiteX13-219" fmla="*/ 2113776 w 2262025"/>
                  <a:gd name="connsiteY13-220" fmla="*/ 786368 h 2238369"/>
                  <a:gd name="connsiteX14-221" fmla="*/ 2225919 w 2262025"/>
                  <a:gd name="connsiteY14-222" fmla="*/ 846753 h 2238369"/>
                  <a:gd name="connsiteX15-223" fmla="*/ 2243172 w 2262025"/>
                  <a:gd name="connsiteY15-224" fmla="*/ 1200436 h 2238369"/>
                  <a:gd name="connsiteX16-225" fmla="*/ 1975753 w 2262025"/>
                  <a:gd name="connsiteY16-226" fmla="*/ 1390217 h 2238369"/>
                  <a:gd name="connsiteX17-227" fmla="*/ 2087897 w 2262025"/>
                  <a:gd name="connsiteY17-228" fmla="*/ 1536867 h 2238369"/>
                  <a:gd name="connsiteX18-229" fmla="*/ 2096523 w 2262025"/>
                  <a:gd name="connsiteY18-230" fmla="*/ 1812912 h 2238369"/>
                  <a:gd name="connsiteX19-231" fmla="*/ 1906742 w 2262025"/>
                  <a:gd name="connsiteY19-232" fmla="*/ 1942308 h 2238369"/>
                  <a:gd name="connsiteX20-233" fmla="*/ 1760092 w 2262025"/>
                  <a:gd name="connsiteY20-234" fmla="*/ 2183847 h 2238369"/>
                  <a:gd name="connsiteX21-235" fmla="*/ 1458168 w 2262025"/>
                  <a:gd name="connsiteY21-236" fmla="*/ 2218354 h 2238369"/>
                  <a:gd name="connsiteX22-237" fmla="*/ 1208002 w 2262025"/>
                  <a:gd name="connsiteY22-238" fmla="*/ 2002693 h 2238369"/>
                  <a:gd name="connsiteX23-239" fmla="*/ 1113112 w 2262025"/>
                  <a:gd name="connsiteY23-240" fmla="*/ 1709395 h 2238369"/>
                  <a:gd name="connsiteX24-241" fmla="*/ 1000968 w 2262025"/>
                  <a:gd name="connsiteY24-242" fmla="*/ 2140716 h 2238369"/>
                  <a:gd name="connsiteX25-243" fmla="*/ 586900 w 2262025"/>
                  <a:gd name="connsiteY25-244" fmla="*/ 2226979 h 2238369"/>
                  <a:gd name="connsiteX26-245" fmla="*/ 466131 w 2262025"/>
                  <a:gd name="connsiteY26-246" fmla="*/ 1959561 h 2238369"/>
                  <a:gd name="connsiteX27-247" fmla="*/ 138327 w 2262025"/>
                  <a:gd name="connsiteY27-248" fmla="*/ 1812912 h 2238369"/>
                  <a:gd name="connsiteX28-249" fmla="*/ 302229 w 2262025"/>
                  <a:gd name="connsiteY28-250" fmla="*/ 1355712 h 2238369"/>
                  <a:gd name="connsiteX29-251" fmla="*/ 155580 w 2262025"/>
                  <a:gd name="connsiteY29-252" fmla="*/ 1321206 h 2238369"/>
                  <a:gd name="connsiteX30-253" fmla="*/ 304 w 2262025"/>
                  <a:gd name="connsiteY30-254" fmla="*/ 1019282 h 2238369"/>
                  <a:gd name="connsiteX31-255" fmla="*/ 129700 w 2262025"/>
                  <a:gd name="connsiteY31-256" fmla="*/ 786368 h 2238369"/>
                  <a:gd name="connsiteX0-257" fmla="*/ 129700 w 2262025"/>
                  <a:gd name="connsiteY0-258" fmla="*/ 786368 h 2234757"/>
                  <a:gd name="connsiteX1-259" fmla="*/ 86568 w 2262025"/>
                  <a:gd name="connsiteY1-260" fmla="*/ 562082 h 2234757"/>
                  <a:gd name="connsiteX2-261" fmla="*/ 276349 w 2262025"/>
                  <a:gd name="connsiteY2-262" fmla="*/ 424059 h 2234757"/>
                  <a:gd name="connsiteX3-263" fmla="*/ 690417 w 2262025"/>
                  <a:gd name="connsiteY3-264" fmla="*/ 424059 h 2234757"/>
                  <a:gd name="connsiteX4-265" fmla="*/ 724923 w 2262025"/>
                  <a:gd name="connsiteY4-266" fmla="*/ 320542 h 2234757"/>
                  <a:gd name="connsiteX5-267" fmla="*/ 768055 w 2262025"/>
                  <a:gd name="connsiteY5-268" fmla="*/ 165267 h 2234757"/>
                  <a:gd name="connsiteX6-269" fmla="*/ 1026848 w 2262025"/>
                  <a:gd name="connsiteY6-270" fmla="*/ 35870 h 2234757"/>
                  <a:gd name="connsiteX7-271" fmla="*/ 1199376 w 2262025"/>
                  <a:gd name="connsiteY7-272" fmla="*/ 35870 h 2234757"/>
                  <a:gd name="connsiteX8-273" fmla="*/ 1406410 w 2262025"/>
                  <a:gd name="connsiteY8-274" fmla="*/ 9991 h 2234757"/>
                  <a:gd name="connsiteX9-275" fmla="*/ 1673829 w 2262025"/>
                  <a:gd name="connsiteY9-276" fmla="*/ 225651 h 2234757"/>
                  <a:gd name="connsiteX10-277" fmla="*/ 1699708 w 2262025"/>
                  <a:gd name="connsiteY10-278" fmla="*/ 458565 h 2234757"/>
                  <a:gd name="connsiteX11-279" fmla="*/ 1880863 w 2262025"/>
                  <a:gd name="connsiteY11-280" fmla="*/ 424059 h 2234757"/>
                  <a:gd name="connsiteX12-281" fmla="*/ 2156908 w 2262025"/>
                  <a:gd name="connsiteY12-282" fmla="*/ 639719 h 2234757"/>
                  <a:gd name="connsiteX13-283" fmla="*/ 2113776 w 2262025"/>
                  <a:gd name="connsiteY13-284" fmla="*/ 786368 h 2234757"/>
                  <a:gd name="connsiteX14-285" fmla="*/ 2225919 w 2262025"/>
                  <a:gd name="connsiteY14-286" fmla="*/ 846753 h 2234757"/>
                  <a:gd name="connsiteX15-287" fmla="*/ 2243172 w 2262025"/>
                  <a:gd name="connsiteY15-288" fmla="*/ 1200436 h 2234757"/>
                  <a:gd name="connsiteX16-289" fmla="*/ 1975753 w 2262025"/>
                  <a:gd name="connsiteY16-290" fmla="*/ 1390217 h 2234757"/>
                  <a:gd name="connsiteX17-291" fmla="*/ 2087897 w 2262025"/>
                  <a:gd name="connsiteY17-292" fmla="*/ 1536867 h 2234757"/>
                  <a:gd name="connsiteX18-293" fmla="*/ 2096523 w 2262025"/>
                  <a:gd name="connsiteY18-294" fmla="*/ 1812912 h 2234757"/>
                  <a:gd name="connsiteX19-295" fmla="*/ 1906742 w 2262025"/>
                  <a:gd name="connsiteY19-296" fmla="*/ 1942308 h 2234757"/>
                  <a:gd name="connsiteX20-297" fmla="*/ 1760092 w 2262025"/>
                  <a:gd name="connsiteY20-298" fmla="*/ 2183847 h 2234757"/>
                  <a:gd name="connsiteX21-299" fmla="*/ 1458168 w 2262025"/>
                  <a:gd name="connsiteY21-300" fmla="*/ 2218354 h 2234757"/>
                  <a:gd name="connsiteX22-301" fmla="*/ 1208002 w 2262025"/>
                  <a:gd name="connsiteY22-302" fmla="*/ 2002693 h 2234757"/>
                  <a:gd name="connsiteX23-303" fmla="*/ 1113112 w 2262025"/>
                  <a:gd name="connsiteY23-304" fmla="*/ 1709395 h 2234757"/>
                  <a:gd name="connsiteX24-305" fmla="*/ 1000968 w 2262025"/>
                  <a:gd name="connsiteY24-306" fmla="*/ 2140716 h 2234757"/>
                  <a:gd name="connsiteX25-307" fmla="*/ 586900 w 2262025"/>
                  <a:gd name="connsiteY25-308" fmla="*/ 2226979 h 2234757"/>
                  <a:gd name="connsiteX26-309" fmla="*/ 466131 w 2262025"/>
                  <a:gd name="connsiteY26-310" fmla="*/ 1959561 h 2234757"/>
                  <a:gd name="connsiteX27-311" fmla="*/ 138327 w 2262025"/>
                  <a:gd name="connsiteY27-312" fmla="*/ 1812912 h 2234757"/>
                  <a:gd name="connsiteX28-313" fmla="*/ 302229 w 2262025"/>
                  <a:gd name="connsiteY28-314" fmla="*/ 1355712 h 2234757"/>
                  <a:gd name="connsiteX29-315" fmla="*/ 155580 w 2262025"/>
                  <a:gd name="connsiteY29-316" fmla="*/ 1321206 h 2234757"/>
                  <a:gd name="connsiteX30-317" fmla="*/ 304 w 2262025"/>
                  <a:gd name="connsiteY30-318" fmla="*/ 1019282 h 2234757"/>
                  <a:gd name="connsiteX31-319" fmla="*/ 129700 w 2262025"/>
                  <a:gd name="connsiteY31-320" fmla="*/ 786368 h 2234757"/>
                  <a:gd name="connsiteX0-321" fmla="*/ 129700 w 2262025"/>
                  <a:gd name="connsiteY0-322" fmla="*/ 786368 h 2237156"/>
                  <a:gd name="connsiteX1-323" fmla="*/ 86568 w 2262025"/>
                  <a:gd name="connsiteY1-324" fmla="*/ 562082 h 2237156"/>
                  <a:gd name="connsiteX2-325" fmla="*/ 276349 w 2262025"/>
                  <a:gd name="connsiteY2-326" fmla="*/ 424059 h 2237156"/>
                  <a:gd name="connsiteX3-327" fmla="*/ 690417 w 2262025"/>
                  <a:gd name="connsiteY3-328" fmla="*/ 424059 h 2237156"/>
                  <a:gd name="connsiteX4-329" fmla="*/ 724923 w 2262025"/>
                  <a:gd name="connsiteY4-330" fmla="*/ 320542 h 2237156"/>
                  <a:gd name="connsiteX5-331" fmla="*/ 768055 w 2262025"/>
                  <a:gd name="connsiteY5-332" fmla="*/ 165267 h 2237156"/>
                  <a:gd name="connsiteX6-333" fmla="*/ 1026848 w 2262025"/>
                  <a:gd name="connsiteY6-334" fmla="*/ 35870 h 2237156"/>
                  <a:gd name="connsiteX7-335" fmla="*/ 1199376 w 2262025"/>
                  <a:gd name="connsiteY7-336" fmla="*/ 35870 h 2237156"/>
                  <a:gd name="connsiteX8-337" fmla="*/ 1406410 w 2262025"/>
                  <a:gd name="connsiteY8-338" fmla="*/ 9991 h 2237156"/>
                  <a:gd name="connsiteX9-339" fmla="*/ 1673829 w 2262025"/>
                  <a:gd name="connsiteY9-340" fmla="*/ 225651 h 2237156"/>
                  <a:gd name="connsiteX10-341" fmla="*/ 1699708 w 2262025"/>
                  <a:gd name="connsiteY10-342" fmla="*/ 458565 h 2237156"/>
                  <a:gd name="connsiteX11-343" fmla="*/ 1880863 w 2262025"/>
                  <a:gd name="connsiteY11-344" fmla="*/ 424059 h 2237156"/>
                  <a:gd name="connsiteX12-345" fmla="*/ 2156908 w 2262025"/>
                  <a:gd name="connsiteY12-346" fmla="*/ 639719 h 2237156"/>
                  <a:gd name="connsiteX13-347" fmla="*/ 2113776 w 2262025"/>
                  <a:gd name="connsiteY13-348" fmla="*/ 786368 h 2237156"/>
                  <a:gd name="connsiteX14-349" fmla="*/ 2225919 w 2262025"/>
                  <a:gd name="connsiteY14-350" fmla="*/ 846753 h 2237156"/>
                  <a:gd name="connsiteX15-351" fmla="*/ 2243172 w 2262025"/>
                  <a:gd name="connsiteY15-352" fmla="*/ 1200436 h 2237156"/>
                  <a:gd name="connsiteX16-353" fmla="*/ 1975753 w 2262025"/>
                  <a:gd name="connsiteY16-354" fmla="*/ 1390217 h 2237156"/>
                  <a:gd name="connsiteX17-355" fmla="*/ 2087897 w 2262025"/>
                  <a:gd name="connsiteY17-356" fmla="*/ 1536867 h 2237156"/>
                  <a:gd name="connsiteX18-357" fmla="*/ 2096523 w 2262025"/>
                  <a:gd name="connsiteY18-358" fmla="*/ 1812912 h 2237156"/>
                  <a:gd name="connsiteX19-359" fmla="*/ 1906742 w 2262025"/>
                  <a:gd name="connsiteY19-360" fmla="*/ 1942308 h 2237156"/>
                  <a:gd name="connsiteX20-361" fmla="*/ 1760092 w 2262025"/>
                  <a:gd name="connsiteY20-362" fmla="*/ 2183847 h 2237156"/>
                  <a:gd name="connsiteX21-363" fmla="*/ 1458168 w 2262025"/>
                  <a:gd name="connsiteY21-364" fmla="*/ 2218354 h 2237156"/>
                  <a:gd name="connsiteX22-365" fmla="*/ 1208002 w 2262025"/>
                  <a:gd name="connsiteY22-366" fmla="*/ 2002693 h 2237156"/>
                  <a:gd name="connsiteX23-367" fmla="*/ 1113112 w 2262025"/>
                  <a:gd name="connsiteY23-368" fmla="*/ 1709395 h 2237156"/>
                  <a:gd name="connsiteX24-369" fmla="*/ 1000968 w 2262025"/>
                  <a:gd name="connsiteY24-370" fmla="*/ 2140716 h 2237156"/>
                  <a:gd name="connsiteX25-371" fmla="*/ 586900 w 2262025"/>
                  <a:gd name="connsiteY25-372" fmla="*/ 2226979 h 2237156"/>
                  <a:gd name="connsiteX26-373" fmla="*/ 431625 w 2262025"/>
                  <a:gd name="connsiteY26-374" fmla="*/ 1976814 h 2237156"/>
                  <a:gd name="connsiteX27-375" fmla="*/ 138327 w 2262025"/>
                  <a:gd name="connsiteY27-376" fmla="*/ 1812912 h 2237156"/>
                  <a:gd name="connsiteX28-377" fmla="*/ 302229 w 2262025"/>
                  <a:gd name="connsiteY28-378" fmla="*/ 1355712 h 2237156"/>
                  <a:gd name="connsiteX29-379" fmla="*/ 155580 w 2262025"/>
                  <a:gd name="connsiteY29-380" fmla="*/ 1321206 h 2237156"/>
                  <a:gd name="connsiteX30-381" fmla="*/ 304 w 2262025"/>
                  <a:gd name="connsiteY30-382" fmla="*/ 1019282 h 2237156"/>
                  <a:gd name="connsiteX31-383" fmla="*/ 129700 w 2262025"/>
                  <a:gd name="connsiteY31-384" fmla="*/ 786368 h 2237156"/>
                  <a:gd name="connsiteX0-385" fmla="*/ 129700 w 2262025"/>
                  <a:gd name="connsiteY0-386" fmla="*/ 786368 h 2237156"/>
                  <a:gd name="connsiteX1-387" fmla="*/ 86568 w 2262025"/>
                  <a:gd name="connsiteY1-388" fmla="*/ 562082 h 2237156"/>
                  <a:gd name="connsiteX2-389" fmla="*/ 276349 w 2262025"/>
                  <a:gd name="connsiteY2-390" fmla="*/ 424059 h 2237156"/>
                  <a:gd name="connsiteX3-391" fmla="*/ 690417 w 2262025"/>
                  <a:gd name="connsiteY3-392" fmla="*/ 424059 h 2237156"/>
                  <a:gd name="connsiteX4-393" fmla="*/ 724923 w 2262025"/>
                  <a:gd name="connsiteY4-394" fmla="*/ 320542 h 2237156"/>
                  <a:gd name="connsiteX5-395" fmla="*/ 768055 w 2262025"/>
                  <a:gd name="connsiteY5-396" fmla="*/ 165267 h 2237156"/>
                  <a:gd name="connsiteX6-397" fmla="*/ 1026848 w 2262025"/>
                  <a:gd name="connsiteY6-398" fmla="*/ 35870 h 2237156"/>
                  <a:gd name="connsiteX7-399" fmla="*/ 1199376 w 2262025"/>
                  <a:gd name="connsiteY7-400" fmla="*/ 35870 h 2237156"/>
                  <a:gd name="connsiteX8-401" fmla="*/ 1406410 w 2262025"/>
                  <a:gd name="connsiteY8-402" fmla="*/ 9991 h 2237156"/>
                  <a:gd name="connsiteX9-403" fmla="*/ 1673829 w 2262025"/>
                  <a:gd name="connsiteY9-404" fmla="*/ 225651 h 2237156"/>
                  <a:gd name="connsiteX10-405" fmla="*/ 1699708 w 2262025"/>
                  <a:gd name="connsiteY10-406" fmla="*/ 458565 h 2237156"/>
                  <a:gd name="connsiteX11-407" fmla="*/ 1880863 w 2262025"/>
                  <a:gd name="connsiteY11-408" fmla="*/ 424059 h 2237156"/>
                  <a:gd name="connsiteX12-409" fmla="*/ 2156908 w 2262025"/>
                  <a:gd name="connsiteY12-410" fmla="*/ 639719 h 2237156"/>
                  <a:gd name="connsiteX13-411" fmla="*/ 2113776 w 2262025"/>
                  <a:gd name="connsiteY13-412" fmla="*/ 786368 h 2237156"/>
                  <a:gd name="connsiteX14-413" fmla="*/ 2225919 w 2262025"/>
                  <a:gd name="connsiteY14-414" fmla="*/ 846753 h 2237156"/>
                  <a:gd name="connsiteX15-415" fmla="*/ 2243172 w 2262025"/>
                  <a:gd name="connsiteY15-416" fmla="*/ 1200436 h 2237156"/>
                  <a:gd name="connsiteX16-417" fmla="*/ 1975753 w 2262025"/>
                  <a:gd name="connsiteY16-418" fmla="*/ 1390217 h 2237156"/>
                  <a:gd name="connsiteX17-419" fmla="*/ 2087897 w 2262025"/>
                  <a:gd name="connsiteY17-420" fmla="*/ 1536867 h 2237156"/>
                  <a:gd name="connsiteX18-421" fmla="*/ 2096523 w 2262025"/>
                  <a:gd name="connsiteY18-422" fmla="*/ 1812912 h 2237156"/>
                  <a:gd name="connsiteX19-423" fmla="*/ 1906742 w 2262025"/>
                  <a:gd name="connsiteY19-424" fmla="*/ 1942308 h 2237156"/>
                  <a:gd name="connsiteX20-425" fmla="*/ 1760092 w 2262025"/>
                  <a:gd name="connsiteY20-426" fmla="*/ 2183847 h 2237156"/>
                  <a:gd name="connsiteX21-427" fmla="*/ 1458168 w 2262025"/>
                  <a:gd name="connsiteY21-428" fmla="*/ 2218354 h 2237156"/>
                  <a:gd name="connsiteX22-429" fmla="*/ 1208002 w 2262025"/>
                  <a:gd name="connsiteY22-430" fmla="*/ 2002693 h 2237156"/>
                  <a:gd name="connsiteX23-431" fmla="*/ 1113112 w 2262025"/>
                  <a:gd name="connsiteY23-432" fmla="*/ 1709395 h 2237156"/>
                  <a:gd name="connsiteX24-433" fmla="*/ 1000968 w 2262025"/>
                  <a:gd name="connsiteY24-434" fmla="*/ 2140716 h 2237156"/>
                  <a:gd name="connsiteX25-435" fmla="*/ 586900 w 2262025"/>
                  <a:gd name="connsiteY25-436" fmla="*/ 2226979 h 2237156"/>
                  <a:gd name="connsiteX26-437" fmla="*/ 431625 w 2262025"/>
                  <a:gd name="connsiteY26-438" fmla="*/ 1976814 h 2237156"/>
                  <a:gd name="connsiteX27-439" fmla="*/ 138327 w 2262025"/>
                  <a:gd name="connsiteY27-440" fmla="*/ 1812912 h 2237156"/>
                  <a:gd name="connsiteX28-441" fmla="*/ 302229 w 2262025"/>
                  <a:gd name="connsiteY28-442" fmla="*/ 1355712 h 2237156"/>
                  <a:gd name="connsiteX29-443" fmla="*/ 155580 w 2262025"/>
                  <a:gd name="connsiteY29-444" fmla="*/ 1321206 h 2237156"/>
                  <a:gd name="connsiteX30-445" fmla="*/ 304 w 2262025"/>
                  <a:gd name="connsiteY30-446" fmla="*/ 1019282 h 2237156"/>
                  <a:gd name="connsiteX31-447" fmla="*/ 129700 w 2262025"/>
                  <a:gd name="connsiteY31-448" fmla="*/ 786368 h 2237156"/>
                  <a:gd name="connsiteX0-449" fmla="*/ 129700 w 2262025"/>
                  <a:gd name="connsiteY0-450" fmla="*/ 786368 h 2237156"/>
                  <a:gd name="connsiteX1-451" fmla="*/ 86568 w 2262025"/>
                  <a:gd name="connsiteY1-452" fmla="*/ 562082 h 2237156"/>
                  <a:gd name="connsiteX2-453" fmla="*/ 276349 w 2262025"/>
                  <a:gd name="connsiteY2-454" fmla="*/ 424059 h 2237156"/>
                  <a:gd name="connsiteX3-455" fmla="*/ 690417 w 2262025"/>
                  <a:gd name="connsiteY3-456" fmla="*/ 424059 h 2237156"/>
                  <a:gd name="connsiteX4-457" fmla="*/ 724923 w 2262025"/>
                  <a:gd name="connsiteY4-458" fmla="*/ 320542 h 2237156"/>
                  <a:gd name="connsiteX5-459" fmla="*/ 768055 w 2262025"/>
                  <a:gd name="connsiteY5-460" fmla="*/ 165267 h 2237156"/>
                  <a:gd name="connsiteX6-461" fmla="*/ 1026848 w 2262025"/>
                  <a:gd name="connsiteY6-462" fmla="*/ 35870 h 2237156"/>
                  <a:gd name="connsiteX7-463" fmla="*/ 1199376 w 2262025"/>
                  <a:gd name="connsiteY7-464" fmla="*/ 35870 h 2237156"/>
                  <a:gd name="connsiteX8-465" fmla="*/ 1406410 w 2262025"/>
                  <a:gd name="connsiteY8-466" fmla="*/ 9991 h 2237156"/>
                  <a:gd name="connsiteX9-467" fmla="*/ 1673829 w 2262025"/>
                  <a:gd name="connsiteY9-468" fmla="*/ 225651 h 2237156"/>
                  <a:gd name="connsiteX10-469" fmla="*/ 1699708 w 2262025"/>
                  <a:gd name="connsiteY10-470" fmla="*/ 458565 h 2237156"/>
                  <a:gd name="connsiteX11-471" fmla="*/ 1880863 w 2262025"/>
                  <a:gd name="connsiteY11-472" fmla="*/ 424059 h 2237156"/>
                  <a:gd name="connsiteX12-473" fmla="*/ 2156908 w 2262025"/>
                  <a:gd name="connsiteY12-474" fmla="*/ 639719 h 2237156"/>
                  <a:gd name="connsiteX13-475" fmla="*/ 2113776 w 2262025"/>
                  <a:gd name="connsiteY13-476" fmla="*/ 786368 h 2237156"/>
                  <a:gd name="connsiteX14-477" fmla="*/ 2225919 w 2262025"/>
                  <a:gd name="connsiteY14-478" fmla="*/ 846753 h 2237156"/>
                  <a:gd name="connsiteX15-479" fmla="*/ 2243172 w 2262025"/>
                  <a:gd name="connsiteY15-480" fmla="*/ 1200436 h 2237156"/>
                  <a:gd name="connsiteX16-481" fmla="*/ 1975753 w 2262025"/>
                  <a:gd name="connsiteY16-482" fmla="*/ 1390217 h 2237156"/>
                  <a:gd name="connsiteX17-483" fmla="*/ 2087897 w 2262025"/>
                  <a:gd name="connsiteY17-484" fmla="*/ 1536867 h 2237156"/>
                  <a:gd name="connsiteX18-485" fmla="*/ 2096523 w 2262025"/>
                  <a:gd name="connsiteY18-486" fmla="*/ 1812912 h 2237156"/>
                  <a:gd name="connsiteX19-487" fmla="*/ 1906742 w 2262025"/>
                  <a:gd name="connsiteY19-488" fmla="*/ 1942308 h 2237156"/>
                  <a:gd name="connsiteX20-489" fmla="*/ 1760092 w 2262025"/>
                  <a:gd name="connsiteY20-490" fmla="*/ 2183847 h 2237156"/>
                  <a:gd name="connsiteX21-491" fmla="*/ 1458168 w 2262025"/>
                  <a:gd name="connsiteY21-492" fmla="*/ 2218354 h 2237156"/>
                  <a:gd name="connsiteX22-493" fmla="*/ 1208002 w 2262025"/>
                  <a:gd name="connsiteY22-494" fmla="*/ 2002693 h 2237156"/>
                  <a:gd name="connsiteX23-495" fmla="*/ 1113112 w 2262025"/>
                  <a:gd name="connsiteY23-496" fmla="*/ 1709395 h 2237156"/>
                  <a:gd name="connsiteX24-497" fmla="*/ 1000968 w 2262025"/>
                  <a:gd name="connsiteY24-498" fmla="*/ 2140716 h 2237156"/>
                  <a:gd name="connsiteX25-499" fmla="*/ 586900 w 2262025"/>
                  <a:gd name="connsiteY25-500" fmla="*/ 2226979 h 2237156"/>
                  <a:gd name="connsiteX26-501" fmla="*/ 431625 w 2262025"/>
                  <a:gd name="connsiteY26-502" fmla="*/ 1976814 h 2237156"/>
                  <a:gd name="connsiteX27-503" fmla="*/ 138327 w 2262025"/>
                  <a:gd name="connsiteY27-504" fmla="*/ 1812912 h 2237156"/>
                  <a:gd name="connsiteX28-505" fmla="*/ 302229 w 2262025"/>
                  <a:gd name="connsiteY28-506" fmla="*/ 1355712 h 2237156"/>
                  <a:gd name="connsiteX29-507" fmla="*/ 155580 w 2262025"/>
                  <a:gd name="connsiteY29-508" fmla="*/ 1321206 h 2237156"/>
                  <a:gd name="connsiteX30-509" fmla="*/ 304 w 2262025"/>
                  <a:gd name="connsiteY30-510" fmla="*/ 1019282 h 2237156"/>
                  <a:gd name="connsiteX31-511" fmla="*/ 129700 w 2262025"/>
                  <a:gd name="connsiteY31-512" fmla="*/ 786368 h 2237156"/>
                  <a:gd name="connsiteX0-513" fmla="*/ 129700 w 2262025"/>
                  <a:gd name="connsiteY0-514" fmla="*/ 786368 h 2237156"/>
                  <a:gd name="connsiteX1-515" fmla="*/ 86568 w 2262025"/>
                  <a:gd name="connsiteY1-516" fmla="*/ 562082 h 2237156"/>
                  <a:gd name="connsiteX2-517" fmla="*/ 276349 w 2262025"/>
                  <a:gd name="connsiteY2-518" fmla="*/ 424059 h 2237156"/>
                  <a:gd name="connsiteX3-519" fmla="*/ 690417 w 2262025"/>
                  <a:gd name="connsiteY3-520" fmla="*/ 424059 h 2237156"/>
                  <a:gd name="connsiteX4-521" fmla="*/ 724923 w 2262025"/>
                  <a:gd name="connsiteY4-522" fmla="*/ 320542 h 2237156"/>
                  <a:gd name="connsiteX5-523" fmla="*/ 768055 w 2262025"/>
                  <a:gd name="connsiteY5-524" fmla="*/ 165267 h 2237156"/>
                  <a:gd name="connsiteX6-525" fmla="*/ 1026848 w 2262025"/>
                  <a:gd name="connsiteY6-526" fmla="*/ 35870 h 2237156"/>
                  <a:gd name="connsiteX7-527" fmla="*/ 1199376 w 2262025"/>
                  <a:gd name="connsiteY7-528" fmla="*/ 35870 h 2237156"/>
                  <a:gd name="connsiteX8-529" fmla="*/ 1406410 w 2262025"/>
                  <a:gd name="connsiteY8-530" fmla="*/ 9991 h 2237156"/>
                  <a:gd name="connsiteX9-531" fmla="*/ 1673829 w 2262025"/>
                  <a:gd name="connsiteY9-532" fmla="*/ 225651 h 2237156"/>
                  <a:gd name="connsiteX10-533" fmla="*/ 1699708 w 2262025"/>
                  <a:gd name="connsiteY10-534" fmla="*/ 458565 h 2237156"/>
                  <a:gd name="connsiteX11-535" fmla="*/ 1880863 w 2262025"/>
                  <a:gd name="connsiteY11-536" fmla="*/ 424059 h 2237156"/>
                  <a:gd name="connsiteX12-537" fmla="*/ 2156908 w 2262025"/>
                  <a:gd name="connsiteY12-538" fmla="*/ 639719 h 2237156"/>
                  <a:gd name="connsiteX13-539" fmla="*/ 2113776 w 2262025"/>
                  <a:gd name="connsiteY13-540" fmla="*/ 786368 h 2237156"/>
                  <a:gd name="connsiteX14-541" fmla="*/ 2225919 w 2262025"/>
                  <a:gd name="connsiteY14-542" fmla="*/ 846753 h 2237156"/>
                  <a:gd name="connsiteX15-543" fmla="*/ 2243172 w 2262025"/>
                  <a:gd name="connsiteY15-544" fmla="*/ 1200436 h 2237156"/>
                  <a:gd name="connsiteX16-545" fmla="*/ 1975753 w 2262025"/>
                  <a:gd name="connsiteY16-546" fmla="*/ 1390217 h 2237156"/>
                  <a:gd name="connsiteX17-547" fmla="*/ 2087897 w 2262025"/>
                  <a:gd name="connsiteY17-548" fmla="*/ 1536867 h 2237156"/>
                  <a:gd name="connsiteX18-549" fmla="*/ 2096523 w 2262025"/>
                  <a:gd name="connsiteY18-550" fmla="*/ 1812912 h 2237156"/>
                  <a:gd name="connsiteX19-551" fmla="*/ 1906742 w 2262025"/>
                  <a:gd name="connsiteY19-552" fmla="*/ 1942308 h 2237156"/>
                  <a:gd name="connsiteX20-553" fmla="*/ 1760092 w 2262025"/>
                  <a:gd name="connsiteY20-554" fmla="*/ 2183847 h 2237156"/>
                  <a:gd name="connsiteX21-555" fmla="*/ 1458168 w 2262025"/>
                  <a:gd name="connsiteY21-556" fmla="*/ 2218354 h 2237156"/>
                  <a:gd name="connsiteX22-557" fmla="*/ 1208002 w 2262025"/>
                  <a:gd name="connsiteY22-558" fmla="*/ 2002693 h 2237156"/>
                  <a:gd name="connsiteX23-559" fmla="*/ 1113112 w 2262025"/>
                  <a:gd name="connsiteY23-560" fmla="*/ 1709395 h 2237156"/>
                  <a:gd name="connsiteX24-561" fmla="*/ 1000968 w 2262025"/>
                  <a:gd name="connsiteY24-562" fmla="*/ 2140716 h 2237156"/>
                  <a:gd name="connsiteX25-563" fmla="*/ 586900 w 2262025"/>
                  <a:gd name="connsiteY25-564" fmla="*/ 2226979 h 2237156"/>
                  <a:gd name="connsiteX26-565" fmla="*/ 431625 w 2262025"/>
                  <a:gd name="connsiteY26-566" fmla="*/ 1976814 h 2237156"/>
                  <a:gd name="connsiteX27-567" fmla="*/ 138327 w 2262025"/>
                  <a:gd name="connsiteY27-568" fmla="*/ 1812912 h 2237156"/>
                  <a:gd name="connsiteX28-569" fmla="*/ 302229 w 2262025"/>
                  <a:gd name="connsiteY28-570" fmla="*/ 1355712 h 2237156"/>
                  <a:gd name="connsiteX29-571" fmla="*/ 155580 w 2262025"/>
                  <a:gd name="connsiteY29-572" fmla="*/ 1321206 h 2237156"/>
                  <a:gd name="connsiteX30-573" fmla="*/ 304 w 2262025"/>
                  <a:gd name="connsiteY30-574" fmla="*/ 1019282 h 2237156"/>
                  <a:gd name="connsiteX31-575" fmla="*/ 129700 w 2262025"/>
                  <a:gd name="connsiteY31-576" fmla="*/ 786368 h 2237156"/>
                  <a:gd name="connsiteX0-577" fmla="*/ 129625 w 2261950"/>
                  <a:gd name="connsiteY0-578" fmla="*/ 786368 h 2237156"/>
                  <a:gd name="connsiteX1-579" fmla="*/ 86493 w 2261950"/>
                  <a:gd name="connsiteY1-580" fmla="*/ 562082 h 2237156"/>
                  <a:gd name="connsiteX2-581" fmla="*/ 276274 w 2261950"/>
                  <a:gd name="connsiteY2-582" fmla="*/ 424059 h 2237156"/>
                  <a:gd name="connsiteX3-583" fmla="*/ 690342 w 2261950"/>
                  <a:gd name="connsiteY3-584" fmla="*/ 424059 h 2237156"/>
                  <a:gd name="connsiteX4-585" fmla="*/ 724848 w 2261950"/>
                  <a:gd name="connsiteY4-586" fmla="*/ 320542 h 2237156"/>
                  <a:gd name="connsiteX5-587" fmla="*/ 767980 w 2261950"/>
                  <a:gd name="connsiteY5-588" fmla="*/ 165267 h 2237156"/>
                  <a:gd name="connsiteX6-589" fmla="*/ 1026773 w 2261950"/>
                  <a:gd name="connsiteY6-590" fmla="*/ 35870 h 2237156"/>
                  <a:gd name="connsiteX7-591" fmla="*/ 1199301 w 2261950"/>
                  <a:gd name="connsiteY7-592" fmla="*/ 35870 h 2237156"/>
                  <a:gd name="connsiteX8-593" fmla="*/ 1406335 w 2261950"/>
                  <a:gd name="connsiteY8-594" fmla="*/ 9991 h 2237156"/>
                  <a:gd name="connsiteX9-595" fmla="*/ 1673754 w 2261950"/>
                  <a:gd name="connsiteY9-596" fmla="*/ 225651 h 2237156"/>
                  <a:gd name="connsiteX10-597" fmla="*/ 1699633 w 2261950"/>
                  <a:gd name="connsiteY10-598" fmla="*/ 458565 h 2237156"/>
                  <a:gd name="connsiteX11-599" fmla="*/ 1880788 w 2261950"/>
                  <a:gd name="connsiteY11-600" fmla="*/ 424059 h 2237156"/>
                  <a:gd name="connsiteX12-601" fmla="*/ 2156833 w 2261950"/>
                  <a:gd name="connsiteY12-602" fmla="*/ 639719 h 2237156"/>
                  <a:gd name="connsiteX13-603" fmla="*/ 2113701 w 2261950"/>
                  <a:gd name="connsiteY13-604" fmla="*/ 786368 h 2237156"/>
                  <a:gd name="connsiteX14-605" fmla="*/ 2225844 w 2261950"/>
                  <a:gd name="connsiteY14-606" fmla="*/ 846753 h 2237156"/>
                  <a:gd name="connsiteX15-607" fmla="*/ 2243097 w 2261950"/>
                  <a:gd name="connsiteY15-608" fmla="*/ 1200436 h 2237156"/>
                  <a:gd name="connsiteX16-609" fmla="*/ 1975678 w 2261950"/>
                  <a:gd name="connsiteY16-610" fmla="*/ 1390217 h 2237156"/>
                  <a:gd name="connsiteX17-611" fmla="*/ 2087822 w 2261950"/>
                  <a:gd name="connsiteY17-612" fmla="*/ 1536867 h 2237156"/>
                  <a:gd name="connsiteX18-613" fmla="*/ 2096448 w 2261950"/>
                  <a:gd name="connsiteY18-614" fmla="*/ 1812912 h 2237156"/>
                  <a:gd name="connsiteX19-615" fmla="*/ 1906667 w 2261950"/>
                  <a:gd name="connsiteY19-616" fmla="*/ 1942308 h 2237156"/>
                  <a:gd name="connsiteX20-617" fmla="*/ 1760017 w 2261950"/>
                  <a:gd name="connsiteY20-618" fmla="*/ 2183847 h 2237156"/>
                  <a:gd name="connsiteX21-619" fmla="*/ 1458093 w 2261950"/>
                  <a:gd name="connsiteY21-620" fmla="*/ 2218354 h 2237156"/>
                  <a:gd name="connsiteX22-621" fmla="*/ 1207927 w 2261950"/>
                  <a:gd name="connsiteY22-622" fmla="*/ 2002693 h 2237156"/>
                  <a:gd name="connsiteX23-623" fmla="*/ 1113037 w 2261950"/>
                  <a:gd name="connsiteY23-624" fmla="*/ 1709395 h 2237156"/>
                  <a:gd name="connsiteX24-625" fmla="*/ 1000893 w 2261950"/>
                  <a:gd name="connsiteY24-626" fmla="*/ 2140716 h 2237156"/>
                  <a:gd name="connsiteX25-627" fmla="*/ 586825 w 2261950"/>
                  <a:gd name="connsiteY25-628" fmla="*/ 2226979 h 2237156"/>
                  <a:gd name="connsiteX26-629" fmla="*/ 431550 w 2261950"/>
                  <a:gd name="connsiteY26-630" fmla="*/ 1976814 h 2237156"/>
                  <a:gd name="connsiteX27-631" fmla="*/ 138252 w 2261950"/>
                  <a:gd name="connsiteY27-632" fmla="*/ 1812912 h 2237156"/>
                  <a:gd name="connsiteX28-633" fmla="*/ 302154 w 2261950"/>
                  <a:gd name="connsiteY28-634" fmla="*/ 1355712 h 2237156"/>
                  <a:gd name="connsiteX29-635" fmla="*/ 103746 w 2261950"/>
                  <a:gd name="connsiteY29-636" fmla="*/ 1321206 h 2237156"/>
                  <a:gd name="connsiteX30-637" fmla="*/ 229 w 2261950"/>
                  <a:gd name="connsiteY30-638" fmla="*/ 1019282 h 2237156"/>
                  <a:gd name="connsiteX31-639" fmla="*/ 129625 w 2261950"/>
                  <a:gd name="connsiteY31-640" fmla="*/ 786368 h 2237156"/>
                  <a:gd name="connsiteX0-641" fmla="*/ 129625 w 2261950"/>
                  <a:gd name="connsiteY0-642" fmla="*/ 786368 h 2237156"/>
                  <a:gd name="connsiteX1-643" fmla="*/ 86493 w 2261950"/>
                  <a:gd name="connsiteY1-644" fmla="*/ 562082 h 2237156"/>
                  <a:gd name="connsiteX2-645" fmla="*/ 276274 w 2261950"/>
                  <a:gd name="connsiteY2-646" fmla="*/ 424059 h 2237156"/>
                  <a:gd name="connsiteX3-647" fmla="*/ 690342 w 2261950"/>
                  <a:gd name="connsiteY3-648" fmla="*/ 424059 h 2237156"/>
                  <a:gd name="connsiteX4-649" fmla="*/ 724848 w 2261950"/>
                  <a:gd name="connsiteY4-650" fmla="*/ 320542 h 2237156"/>
                  <a:gd name="connsiteX5-651" fmla="*/ 767980 w 2261950"/>
                  <a:gd name="connsiteY5-652" fmla="*/ 165267 h 2237156"/>
                  <a:gd name="connsiteX6-653" fmla="*/ 1026773 w 2261950"/>
                  <a:gd name="connsiteY6-654" fmla="*/ 35870 h 2237156"/>
                  <a:gd name="connsiteX7-655" fmla="*/ 1199301 w 2261950"/>
                  <a:gd name="connsiteY7-656" fmla="*/ 35870 h 2237156"/>
                  <a:gd name="connsiteX8-657" fmla="*/ 1406335 w 2261950"/>
                  <a:gd name="connsiteY8-658" fmla="*/ 9991 h 2237156"/>
                  <a:gd name="connsiteX9-659" fmla="*/ 1673754 w 2261950"/>
                  <a:gd name="connsiteY9-660" fmla="*/ 225651 h 2237156"/>
                  <a:gd name="connsiteX10-661" fmla="*/ 1699633 w 2261950"/>
                  <a:gd name="connsiteY10-662" fmla="*/ 458565 h 2237156"/>
                  <a:gd name="connsiteX11-663" fmla="*/ 1880788 w 2261950"/>
                  <a:gd name="connsiteY11-664" fmla="*/ 424059 h 2237156"/>
                  <a:gd name="connsiteX12-665" fmla="*/ 2156833 w 2261950"/>
                  <a:gd name="connsiteY12-666" fmla="*/ 639719 h 2237156"/>
                  <a:gd name="connsiteX13-667" fmla="*/ 2113701 w 2261950"/>
                  <a:gd name="connsiteY13-668" fmla="*/ 786368 h 2237156"/>
                  <a:gd name="connsiteX14-669" fmla="*/ 2225844 w 2261950"/>
                  <a:gd name="connsiteY14-670" fmla="*/ 846753 h 2237156"/>
                  <a:gd name="connsiteX15-671" fmla="*/ 2243097 w 2261950"/>
                  <a:gd name="connsiteY15-672" fmla="*/ 1200436 h 2237156"/>
                  <a:gd name="connsiteX16-673" fmla="*/ 1975678 w 2261950"/>
                  <a:gd name="connsiteY16-674" fmla="*/ 1390217 h 2237156"/>
                  <a:gd name="connsiteX17-675" fmla="*/ 2087822 w 2261950"/>
                  <a:gd name="connsiteY17-676" fmla="*/ 1536867 h 2237156"/>
                  <a:gd name="connsiteX18-677" fmla="*/ 2096448 w 2261950"/>
                  <a:gd name="connsiteY18-678" fmla="*/ 1812912 h 2237156"/>
                  <a:gd name="connsiteX19-679" fmla="*/ 1906667 w 2261950"/>
                  <a:gd name="connsiteY19-680" fmla="*/ 1942308 h 2237156"/>
                  <a:gd name="connsiteX20-681" fmla="*/ 1760017 w 2261950"/>
                  <a:gd name="connsiteY20-682" fmla="*/ 2183847 h 2237156"/>
                  <a:gd name="connsiteX21-683" fmla="*/ 1458093 w 2261950"/>
                  <a:gd name="connsiteY21-684" fmla="*/ 2218354 h 2237156"/>
                  <a:gd name="connsiteX22-685" fmla="*/ 1207927 w 2261950"/>
                  <a:gd name="connsiteY22-686" fmla="*/ 2002693 h 2237156"/>
                  <a:gd name="connsiteX23-687" fmla="*/ 1113037 w 2261950"/>
                  <a:gd name="connsiteY23-688" fmla="*/ 1709395 h 2237156"/>
                  <a:gd name="connsiteX24-689" fmla="*/ 1000893 w 2261950"/>
                  <a:gd name="connsiteY24-690" fmla="*/ 2140716 h 2237156"/>
                  <a:gd name="connsiteX25-691" fmla="*/ 586825 w 2261950"/>
                  <a:gd name="connsiteY25-692" fmla="*/ 2226979 h 2237156"/>
                  <a:gd name="connsiteX26-693" fmla="*/ 431550 w 2261950"/>
                  <a:gd name="connsiteY26-694" fmla="*/ 1976814 h 2237156"/>
                  <a:gd name="connsiteX27-695" fmla="*/ 138252 w 2261950"/>
                  <a:gd name="connsiteY27-696" fmla="*/ 1812912 h 2237156"/>
                  <a:gd name="connsiteX28-697" fmla="*/ 302154 w 2261950"/>
                  <a:gd name="connsiteY28-698" fmla="*/ 1355712 h 2237156"/>
                  <a:gd name="connsiteX29-699" fmla="*/ 103746 w 2261950"/>
                  <a:gd name="connsiteY29-700" fmla="*/ 1321206 h 2237156"/>
                  <a:gd name="connsiteX30-701" fmla="*/ 229 w 2261950"/>
                  <a:gd name="connsiteY30-702" fmla="*/ 1019282 h 2237156"/>
                  <a:gd name="connsiteX31-703" fmla="*/ 129625 w 2261950"/>
                  <a:gd name="connsiteY31-704" fmla="*/ 786368 h 223715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  <a:cxn ang="0">
                    <a:pos x="connsiteX18-37" y="connsiteY18-38"/>
                  </a:cxn>
                  <a:cxn ang="0">
                    <a:pos x="connsiteX19-39" y="connsiteY19-40"/>
                  </a:cxn>
                  <a:cxn ang="0">
                    <a:pos x="connsiteX20-41" y="connsiteY20-42"/>
                  </a:cxn>
                  <a:cxn ang="0">
                    <a:pos x="connsiteX21-43" y="connsiteY21-44"/>
                  </a:cxn>
                  <a:cxn ang="0">
                    <a:pos x="connsiteX22-45" y="connsiteY22-46"/>
                  </a:cxn>
                  <a:cxn ang="0">
                    <a:pos x="connsiteX23-47" y="connsiteY23-48"/>
                  </a:cxn>
                  <a:cxn ang="0">
                    <a:pos x="connsiteX24-49" y="connsiteY24-50"/>
                  </a:cxn>
                  <a:cxn ang="0">
                    <a:pos x="connsiteX25-51" y="connsiteY25-52"/>
                  </a:cxn>
                  <a:cxn ang="0">
                    <a:pos x="connsiteX26-53" y="connsiteY26-54"/>
                  </a:cxn>
                  <a:cxn ang="0">
                    <a:pos x="connsiteX27-55" y="connsiteY27-56"/>
                  </a:cxn>
                  <a:cxn ang="0">
                    <a:pos x="connsiteX28-57" y="connsiteY28-58"/>
                  </a:cxn>
                  <a:cxn ang="0">
                    <a:pos x="connsiteX29-59" y="connsiteY29-60"/>
                  </a:cxn>
                  <a:cxn ang="0">
                    <a:pos x="connsiteX30-61" y="connsiteY30-62"/>
                  </a:cxn>
                  <a:cxn ang="0">
                    <a:pos x="connsiteX31-63" y="connsiteY31-64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pic>
            <p:nvPicPr>
              <p:cNvPr id="105" name="Picture 4" descr="Free Black And White Cartoon Flowers, Download Free Black And White Cartoon  Flowers png images, Free ClipArts on Clipart Library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5" name="Group 94"/>
            <p:cNvGrpSpPr/>
            <p:nvPr/>
          </p:nvGrpSpPr>
          <p:grpSpPr>
            <a:xfrm flipH="1">
              <a:off x="4416153" y="1634370"/>
              <a:ext cx="633767" cy="614624"/>
              <a:chOff x="1180524" y="481715"/>
              <a:chExt cx="2317638" cy="2247630"/>
            </a:xfrm>
          </p:grpSpPr>
          <p:sp>
            <p:nvSpPr>
              <p:cNvPr id="102" name="Freeform 76"/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-1" fmla="*/ 129700 w 2262025"/>
                  <a:gd name="connsiteY0-2" fmla="*/ 786368 h 2242639"/>
                  <a:gd name="connsiteX1-3" fmla="*/ 86568 w 2262025"/>
                  <a:gd name="connsiteY1-4" fmla="*/ 562082 h 2242639"/>
                  <a:gd name="connsiteX2-5" fmla="*/ 276349 w 2262025"/>
                  <a:gd name="connsiteY2-6" fmla="*/ 424059 h 2242639"/>
                  <a:gd name="connsiteX3-7" fmla="*/ 690417 w 2262025"/>
                  <a:gd name="connsiteY3-8" fmla="*/ 424059 h 2242639"/>
                  <a:gd name="connsiteX4-9" fmla="*/ 724923 w 2262025"/>
                  <a:gd name="connsiteY4-10" fmla="*/ 320542 h 2242639"/>
                  <a:gd name="connsiteX5-11" fmla="*/ 768055 w 2262025"/>
                  <a:gd name="connsiteY5-12" fmla="*/ 165267 h 2242639"/>
                  <a:gd name="connsiteX6-13" fmla="*/ 1026848 w 2262025"/>
                  <a:gd name="connsiteY6-14" fmla="*/ 35870 h 2242639"/>
                  <a:gd name="connsiteX7-15" fmla="*/ 1199376 w 2262025"/>
                  <a:gd name="connsiteY7-16" fmla="*/ 35870 h 2242639"/>
                  <a:gd name="connsiteX8-17" fmla="*/ 1406410 w 2262025"/>
                  <a:gd name="connsiteY8-18" fmla="*/ 9991 h 2242639"/>
                  <a:gd name="connsiteX9-19" fmla="*/ 1673829 w 2262025"/>
                  <a:gd name="connsiteY9-20" fmla="*/ 225651 h 2242639"/>
                  <a:gd name="connsiteX10-21" fmla="*/ 1699708 w 2262025"/>
                  <a:gd name="connsiteY10-22" fmla="*/ 458565 h 2242639"/>
                  <a:gd name="connsiteX11-23" fmla="*/ 1880863 w 2262025"/>
                  <a:gd name="connsiteY11-24" fmla="*/ 424059 h 2242639"/>
                  <a:gd name="connsiteX12-25" fmla="*/ 2156908 w 2262025"/>
                  <a:gd name="connsiteY12-26" fmla="*/ 639719 h 2242639"/>
                  <a:gd name="connsiteX13-27" fmla="*/ 2113776 w 2262025"/>
                  <a:gd name="connsiteY13-28" fmla="*/ 786368 h 2242639"/>
                  <a:gd name="connsiteX14-29" fmla="*/ 2225919 w 2262025"/>
                  <a:gd name="connsiteY14-30" fmla="*/ 846753 h 2242639"/>
                  <a:gd name="connsiteX15-31" fmla="*/ 2243172 w 2262025"/>
                  <a:gd name="connsiteY15-32" fmla="*/ 1200436 h 2242639"/>
                  <a:gd name="connsiteX16-33" fmla="*/ 1975753 w 2262025"/>
                  <a:gd name="connsiteY16-34" fmla="*/ 1390217 h 2242639"/>
                  <a:gd name="connsiteX17-35" fmla="*/ 2087897 w 2262025"/>
                  <a:gd name="connsiteY17-36" fmla="*/ 1536867 h 2242639"/>
                  <a:gd name="connsiteX18-37" fmla="*/ 2096523 w 2262025"/>
                  <a:gd name="connsiteY18-38" fmla="*/ 1812912 h 2242639"/>
                  <a:gd name="connsiteX19-39" fmla="*/ 1906742 w 2262025"/>
                  <a:gd name="connsiteY19-40" fmla="*/ 1942308 h 2242639"/>
                  <a:gd name="connsiteX20-41" fmla="*/ 1785972 w 2262025"/>
                  <a:gd name="connsiteY20-42" fmla="*/ 2192474 h 2242639"/>
                  <a:gd name="connsiteX21-43" fmla="*/ 1501300 w 2262025"/>
                  <a:gd name="connsiteY21-44" fmla="*/ 2226980 h 2242639"/>
                  <a:gd name="connsiteX22-45" fmla="*/ 1208002 w 2262025"/>
                  <a:gd name="connsiteY22-46" fmla="*/ 2002693 h 2242639"/>
                  <a:gd name="connsiteX23-47" fmla="*/ 1113112 w 2262025"/>
                  <a:gd name="connsiteY23-48" fmla="*/ 1709395 h 2242639"/>
                  <a:gd name="connsiteX24-49" fmla="*/ 1000968 w 2262025"/>
                  <a:gd name="connsiteY24-50" fmla="*/ 2140716 h 2242639"/>
                  <a:gd name="connsiteX25-51" fmla="*/ 526515 w 2262025"/>
                  <a:gd name="connsiteY25-52" fmla="*/ 2132089 h 2242639"/>
                  <a:gd name="connsiteX26-53" fmla="*/ 466131 w 2262025"/>
                  <a:gd name="connsiteY26-54" fmla="*/ 1959561 h 2242639"/>
                  <a:gd name="connsiteX27-55" fmla="*/ 138327 w 2262025"/>
                  <a:gd name="connsiteY27-56" fmla="*/ 1812912 h 2242639"/>
                  <a:gd name="connsiteX28-57" fmla="*/ 302229 w 2262025"/>
                  <a:gd name="connsiteY28-58" fmla="*/ 1355712 h 2242639"/>
                  <a:gd name="connsiteX29-59" fmla="*/ 155580 w 2262025"/>
                  <a:gd name="connsiteY29-60" fmla="*/ 1321206 h 2242639"/>
                  <a:gd name="connsiteX30-61" fmla="*/ 304 w 2262025"/>
                  <a:gd name="connsiteY30-62" fmla="*/ 1019282 h 2242639"/>
                  <a:gd name="connsiteX31-63" fmla="*/ 129700 w 2262025"/>
                  <a:gd name="connsiteY31-64" fmla="*/ 786368 h 2242639"/>
                  <a:gd name="connsiteX0-65" fmla="*/ 129700 w 2262025"/>
                  <a:gd name="connsiteY0-66" fmla="*/ 786368 h 2236200"/>
                  <a:gd name="connsiteX1-67" fmla="*/ 86568 w 2262025"/>
                  <a:gd name="connsiteY1-68" fmla="*/ 562082 h 2236200"/>
                  <a:gd name="connsiteX2-69" fmla="*/ 276349 w 2262025"/>
                  <a:gd name="connsiteY2-70" fmla="*/ 424059 h 2236200"/>
                  <a:gd name="connsiteX3-71" fmla="*/ 690417 w 2262025"/>
                  <a:gd name="connsiteY3-72" fmla="*/ 424059 h 2236200"/>
                  <a:gd name="connsiteX4-73" fmla="*/ 724923 w 2262025"/>
                  <a:gd name="connsiteY4-74" fmla="*/ 320542 h 2236200"/>
                  <a:gd name="connsiteX5-75" fmla="*/ 768055 w 2262025"/>
                  <a:gd name="connsiteY5-76" fmla="*/ 165267 h 2236200"/>
                  <a:gd name="connsiteX6-77" fmla="*/ 1026848 w 2262025"/>
                  <a:gd name="connsiteY6-78" fmla="*/ 35870 h 2236200"/>
                  <a:gd name="connsiteX7-79" fmla="*/ 1199376 w 2262025"/>
                  <a:gd name="connsiteY7-80" fmla="*/ 35870 h 2236200"/>
                  <a:gd name="connsiteX8-81" fmla="*/ 1406410 w 2262025"/>
                  <a:gd name="connsiteY8-82" fmla="*/ 9991 h 2236200"/>
                  <a:gd name="connsiteX9-83" fmla="*/ 1673829 w 2262025"/>
                  <a:gd name="connsiteY9-84" fmla="*/ 225651 h 2236200"/>
                  <a:gd name="connsiteX10-85" fmla="*/ 1699708 w 2262025"/>
                  <a:gd name="connsiteY10-86" fmla="*/ 458565 h 2236200"/>
                  <a:gd name="connsiteX11-87" fmla="*/ 1880863 w 2262025"/>
                  <a:gd name="connsiteY11-88" fmla="*/ 424059 h 2236200"/>
                  <a:gd name="connsiteX12-89" fmla="*/ 2156908 w 2262025"/>
                  <a:gd name="connsiteY12-90" fmla="*/ 639719 h 2236200"/>
                  <a:gd name="connsiteX13-91" fmla="*/ 2113776 w 2262025"/>
                  <a:gd name="connsiteY13-92" fmla="*/ 786368 h 2236200"/>
                  <a:gd name="connsiteX14-93" fmla="*/ 2225919 w 2262025"/>
                  <a:gd name="connsiteY14-94" fmla="*/ 846753 h 2236200"/>
                  <a:gd name="connsiteX15-95" fmla="*/ 2243172 w 2262025"/>
                  <a:gd name="connsiteY15-96" fmla="*/ 1200436 h 2236200"/>
                  <a:gd name="connsiteX16-97" fmla="*/ 1975753 w 2262025"/>
                  <a:gd name="connsiteY16-98" fmla="*/ 1390217 h 2236200"/>
                  <a:gd name="connsiteX17-99" fmla="*/ 2087897 w 2262025"/>
                  <a:gd name="connsiteY17-100" fmla="*/ 1536867 h 2236200"/>
                  <a:gd name="connsiteX18-101" fmla="*/ 2096523 w 2262025"/>
                  <a:gd name="connsiteY18-102" fmla="*/ 1812912 h 2236200"/>
                  <a:gd name="connsiteX19-103" fmla="*/ 1906742 w 2262025"/>
                  <a:gd name="connsiteY19-104" fmla="*/ 1942308 h 2236200"/>
                  <a:gd name="connsiteX20-105" fmla="*/ 1785972 w 2262025"/>
                  <a:gd name="connsiteY20-106" fmla="*/ 2192474 h 2236200"/>
                  <a:gd name="connsiteX21-107" fmla="*/ 1458168 w 2262025"/>
                  <a:gd name="connsiteY21-108" fmla="*/ 2218354 h 2236200"/>
                  <a:gd name="connsiteX22-109" fmla="*/ 1208002 w 2262025"/>
                  <a:gd name="connsiteY22-110" fmla="*/ 2002693 h 2236200"/>
                  <a:gd name="connsiteX23-111" fmla="*/ 1113112 w 2262025"/>
                  <a:gd name="connsiteY23-112" fmla="*/ 1709395 h 2236200"/>
                  <a:gd name="connsiteX24-113" fmla="*/ 1000968 w 2262025"/>
                  <a:gd name="connsiteY24-114" fmla="*/ 2140716 h 2236200"/>
                  <a:gd name="connsiteX25-115" fmla="*/ 526515 w 2262025"/>
                  <a:gd name="connsiteY25-116" fmla="*/ 2132089 h 2236200"/>
                  <a:gd name="connsiteX26-117" fmla="*/ 466131 w 2262025"/>
                  <a:gd name="connsiteY26-118" fmla="*/ 1959561 h 2236200"/>
                  <a:gd name="connsiteX27-119" fmla="*/ 138327 w 2262025"/>
                  <a:gd name="connsiteY27-120" fmla="*/ 1812912 h 2236200"/>
                  <a:gd name="connsiteX28-121" fmla="*/ 302229 w 2262025"/>
                  <a:gd name="connsiteY28-122" fmla="*/ 1355712 h 2236200"/>
                  <a:gd name="connsiteX29-123" fmla="*/ 155580 w 2262025"/>
                  <a:gd name="connsiteY29-124" fmla="*/ 1321206 h 2236200"/>
                  <a:gd name="connsiteX30-125" fmla="*/ 304 w 2262025"/>
                  <a:gd name="connsiteY30-126" fmla="*/ 1019282 h 2236200"/>
                  <a:gd name="connsiteX31-127" fmla="*/ 129700 w 2262025"/>
                  <a:gd name="connsiteY31-128" fmla="*/ 786368 h 2236200"/>
                  <a:gd name="connsiteX0-129" fmla="*/ 129700 w 2262025"/>
                  <a:gd name="connsiteY0-130" fmla="*/ 786368 h 2233050"/>
                  <a:gd name="connsiteX1-131" fmla="*/ 86568 w 2262025"/>
                  <a:gd name="connsiteY1-132" fmla="*/ 562082 h 2233050"/>
                  <a:gd name="connsiteX2-133" fmla="*/ 276349 w 2262025"/>
                  <a:gd name="connsiteY2-134" fmla="*/ 424059 h 2233050"/>
                  <a:gd name="connsiteX3-135" fmla="*/ 690417 w 2262025"/>
                  <a:gd name="connsiteY3-136" fmla="*/ 424059 h 2233050"/>
                  <a:gd name="connsiteX4-137" fmla="*/ 724923 w 2262025"/>
                  <a:gd name="connsiteY4-138" fmla="*/ 320542 h 2233050"/>
                  <a:gd name="connsiteX5-139" fmla="*/ 768055 w 2262025"/>
                  <a:gd name="connsiteY5-140" fmla="*/ 165267 h 2233050"/>
                  <a:gd name="connsiteX6-141" fmla="*/ 1026848 w 2262025"/>
                  <a:gd name="connsiteY6-142" fmla="*/ 35870 h 2233050"/>
                  <a:gd name="connsiteX7-143" fmla="*/ 1199376 w 2262025"/>
                  <a:gd name="connsiteY7-144" fmla="*/ 35870 h 2233050"/>
                  <a:gd name="connsiteX8-145" fmla="*/ 1406410 w 2262025"/>
                  <a:gd name="connsiteY8-146" fmla="*/ 9991 h 2233050"/>
                  <a:gd name="connsiteX9-147" fmla="*/ 1673829 w 2262025"/>
                  <a:gd name="connsiteY9-148" fmla="*/ 225651 h 2233050"/>
                  <a:gd name="connsiteX10-149" fmla="*/ 1699708 w 2262025"/>
                  <a:gd name="connsiteY10-150" fmla="*/ 458565 h 2233050"/>
                  <a:gd name="connsiteX11-151" fmla="*/ 1880863 w 2262025"/>
                  <a:gd name="connsiteY11-152" fmla="*/ 424059 h 2233050"/>
                  <a:gd name="connsiteX12-153" fmla="*/ 2156908 w 2262025"/>
                  <a:gd name="connsiteY12-154" fmla="*/ 639719 h 2233050"/>
                  <a:gd name="connsiteX13-155" fmla="*/ 2113776 w 2262025"/>
                  <a:gd name="connsiteY13-156" fmla="*/ 786368 h 2233050"/>
                  <a:gd name="connsiteX14-157" fmla="*/ 2225919 w 2262025"/>
                  <a:gd name="connsiteY14-158" fmla="*/ 846753 h 2233050"/>
                  <a:gd name="connsiteX15-159" fmla="*/ 2243172 w 2262025"/>
                  <a:gd name="connsiteY15-160" fmla="*/ 1200436 h 2233050"/>
                  <a:gd name="connsiteX16-161" fmla="*/ 1975753 w 2262025"/>
                  <a:gd name="connsiteY16-162" fmla="*/ 1390217 h 2233050"/>
                  <a:gd name="connsiteX17-163" fmla="*/ 2087897 w 2262025"/>
                  <a:gd name="connsiteY17-164" fmla="*/ 1536867 h 2233050"/>
                  <a:gd name="connsiteX18-165" fmla="*/ 2096523 w 2262025"/>
                  <a:gd name="connsiteY18-166" fmla="*/ 1812912 h 2233050"/>
                  <a:gd name="connsiteX19-167" fmla="*/ 1906742 w 2262025"/>
                  <a:gd name="connsiteY19-168" fmla="*/ 1942308 h 2233050"/>
                  <a:gd name="connsiteX20-169" fmla="*/ 1760092 w 2262025"/>
                  <a:gd name="connsiteY20-170" fmla="*/ 2183847 h 2233050"/>
                  <a:gd name="connsiteX21-171" fmla="*/ 1458168 w 2262025"/>
                  <a:gd name="connsiteY21-172" fmla="*/ 2218354 h 2233050"/>
                  <a:gd name="connsiteX22-173" fmla="*/ 1208002 w 2262025"/>
                  <a:gd name="connsiteY22-174" fmla="*/ 2002693 h 2233050"/>
                  <a:gd name="connsiteX23-175" fmla="*/ 1113112 w 2262025"/>
                  <a:gd name="connsiteY23-176" fmla="*/ 1709395 h 2233050"/>
                  <a:gd name="connsiteX24-177" fmla="*/ 1000968 w 2262025"/>
                  <a:gd name="connsiteY24-178" fmla="*/ 2140716 h 2233050"/>
                  <a:gd name="connsiteX25-179" fmla="*/ 526515 w 2262025"/>
                  <a:gd name="connsiteY25-180" fmla="*/ 2132089 h 2233050"/>
                  <a:gd name="connsiteX26-181" fmla="*/ 466131 w 2262025"/>
                  <a:gd name="connsiteY26-182" fmla="*/ 1959561 h 2233050"/>
                  <a:gd name="connsiteX27-183" fmla="*/ 138327 w 2262025"/>
                  <a:gd name="connsiteY27-184" fmla="*/ 1812912 h 2233050"/>
                  <a:gd name="connsiteX28-185" fmla="*/ 302229 w 2262025"/>
                  <a:gd name="connsiteY28-186" fmla="*/ 1355712 h 2233050"/>
                  <a:gd name="connsiteX29-187" fmla="*/ 155580 w 2262025"/>
                  <a:gd name="connsiteY29-188" fmla="*/ 1321206 h 2233050"/>
                  <a:gd name="connsiteX30-189" fmla="*/ 304 w 2262025"/>
                  <a:gd name="connsiteY30-190" fmla="*/ 1019282 h 2233050"/>
                  <a:gd name="connsiteX31-191" fmla="*/ 129700 w 2262025"/>
                  <a:gd name="connsiteY31-192" fmla="*/ 786368 h 2233050"/>
                  <a:gd name="connsiteX0-193" fmla="*/ 129700 w 2262025"/>
                  <a:gd name="connsiteY0-194" fmla="*/ 786368 h 2238369"/>
                  <a:gd name="connsiteX1-195" fmla="*/ 86568 w 2262025"/>
                  <a:gd name="connsiteY1-196" fmla="*/ 562082 h 2238369"/>
                  <a:gd name="connsiteX2-197" fmla="*/ 276349 w 2262025"/>
                  <a:gd name="connsiteY2-198" fmla="*/ 424059 h 2238369"/>
                  <a:gd name="connsiteX3-199" fmla="*/ 690417 w 2262025"/>
                  <a:gd name="connsiteY3-200" fmla="*/ 424059 h 2238369"/>
                  <a:gd name="connsiteX4-201" fmla="*/ 724923 w 2262025"/>
                  <a:gd name="connsiteY4-202" fmla="*/ 320542 h 2238369"/>
                  <a:gd name="connsiteX5-203" fmla="*/ 768055 w 2262025"/>
                  <a:gd name="connsiteY5-204" fmla="*/ 165267 h 2238369"/>
                  <a:gd name="connsiteX6-205" fmla="*/ 1026848 w 2262025"/>
                  <a:gd name="connsiteY6-206" fmla="*/ 35870 h 2238369"/>
                  <a:gd name="connsiteX7-207" fmla="*/ 1199376 w 2262025"/>
                  <a:gd name="connsiteY7-208" fmla="*/ 35870 h 2238369"/>
                  <a:gd name="connsiteX8-209" fmla="*/ 1406410 w 2262025"/>
                  <a:gd name="connsiteY8-210" fmla="*/ 9991 h 2238369"/>
                  <a:gd name="connsiteX9-211" fmla="*/ 1673829 w 2262025"/>
                  <a:gd name="connsiteY9-212" fmla="*/ 225651 h 2238369"/>
                  <a:gd name="connsiteX10-213" fmla="*/ 1699708 w 2262025"/>
                  <a:gd name="connsiteY10-214" fmla="*/ 458565 h 2238369"/>
                  <a:gd name="connsiteX11-215" fmla="*/ 1880863 w 2262025"/>
                  <a:gd name="connsiteY11-216" fmla="*/ 424059 h 2238369"/>
                  <a:gd name="connsiteX12-217" fmla="*/ 2156908 w 2262025"/>
                  <a:gd name="connsiteY12-218" fmla="*/ 639719 h 2238369"/>
                  <a:gd name="connsiteX13-219" fmla="*/ 2113776 w 2262025"/>
                  <a:gd name="connsiteY13-220" fmla="*/ 786368 h 2238369"/>
                  <a:gd name="connsiteX14-221" fmla="*/ 2225919 w 2262025"/>
                  <a:gd name="connsiteY14-222" fmla="*/ 846753 h 2238369"/>
                  <a:gd name="connsiteX15-223" fmla="*/ 2243172 w 2262025"/>
                  <a:gd name="connsiteY15-224" fmla="*/ 1200436 h 2238369"/>
                  <a:gd name="connsiteX16-225" fmla="*/ 1975753 w 2262025"/>
                  <a:gd name="connsiteY16-226" fmla="*/ 1390217 h 2238369"/>
                  <a:gd name="connsiteX17-227" fmla="*/ 2087897 w 2262025"/>
                  <a:gd name="connsiteY17-228" fmla="*/ 1536867 h 2238369"/>
                  <a:gd name="connsiteX18-229" fmla="*/ 2096523 w 2262025"/>
                  <a:gd name="connsiteY18-230" fmla="*/ 1812912 h 2238369"/>
                  <a:gd name="connsiteX19-231" fmla="*/ 1906742 w 2262025"/>
                  <a:gd name="connsiteY19-232" fmla="*/ 1942308 h 2238369"/>
                  <a:gd name="connsiteX20-233" fmla="*/ 1760092 w 2262025"/>
                  <a:gd name="connsiteY20-234" fmla="*/ 2183847 h 2238369"/>
                  <a:gd name="connsiteX21-235" fmla="*/ 1458168 w 2262025"/>
                  <a:gd name="connsiteY21-236" fmla="*/ 2218354 h 2238369"/>
                  <a:gd name="connsiteX22-237" fmla="*/ 1208002 w 2262025"/>
                  <a:gd name="connsiteY22-238" fmla="*/ 2002693 h 2238369"/>
                  <a:gd name="connsiteX23-239" fmla="*/ 1113112 w 2262025"/>
                  <a:gd name="connsiteY23-240" fmla="*/ 1709395 h 2238369"/>
                  <a:gd name="connsiteX24-241" fmla="*/ 1000968 w 2262025"/>
                  <a:gd name="connsiteY24-242" fmla="*/ 2140716 h 2238369"/>
                  <a:gd name="connsiteX25-243" fmla="*/ 586900 w 2262025"/>
                  <a:gd name="connsiteY25-244" fmla="*/ 2226979 h 2238369"/>
                  <a:gd name="connsiteX26-245" fmla="*/ 466131 w 2262025"/>
                  <a:gd name="connsiteY26-246" fmla="*/ 1959561 h 2238369"/>
                  <a:gd name="connsiteX27-247" fmla="*/ 138327 w 2262025"/>
                  <a:gd name="connsiteY27-248" fmla="*/ 1812912 h 2238369"/>
                  <a:gd name="connsiteX28-249" fmla="*/ 302229 w 2262025"/>
                  <a:gd name="connsiteY28-250" fmla="*/ 1355712 h 2238369"/>
                  <a:gd name="connsiteX29-251" fmla="*/ 155580 w 2262025"/>
                  <a:gd name="connsiteY29-252" fmla="*/ 1321206 h 2238369"/>
                  <a:gd name="connsiteX30-253" fmla="*/ 304 w 2262025"/>
                  <a:gd name="connsiteY30-254" fmla="*/ 1019282 h 2238369"/>
                  <a:gd name="connsiteX31-255" fmla="*/ 129700 w 2262025"/>
                  <a:gd name="connsiteY31-256" fmla="*/ 786368 h 2238369"/>
                  <a:gd name="connsiteX0-257" fmla="*/ 129700 w 2262025"/>
                  <a:gd name="connsiteY0-258" fmla="*/ 786368 h 2234757"/>
                  <a:gd name="connsiteX1-259" fmla="*/ 86568 w 2262025"/>
                  <a:gd name="connsiteY1-260" fmla="*/ 562082 h 2234757"/>
                  <a:gd name="connsiteX2-261" fmla="*/ 276349 w 2262025"/>
                  <a:gd name="connsiteY2-262" fmla="*/ 424059 h 2234757"/>
                  <a:gd name="connsiteX3-263" fmla="*/ 690417 w 2262025"/>
                  <a:gd name="connsiteY3-264" fmla="*/ 424059 h 2234757"/>
                  <a:gd name="connsiteX4-265" fmla="*/ 724923 w 2262025"/>
                  <a:gd name="connsiteY4-266" fmla="*/ 320542 h 2234757"/>
                  <a:gd name="connsiteX5-267" fmla="*/ 768055 w 2262025"/>
                  <a:gd name="connsiteY5-268" fmla="*/ 165267 h 2234757"/>
                  <a:gd name="connsiteX6-269" fmla="*/ 1026848 w 2262025"/>
                  <a:gd name="connsiteY6-270" fmla="*/ 35870 h 2234757"/>
                  <a:gd name="connsiteX7-271" fmla="*/ 1199376 w 2262025"/>
                  <a:gd name="connsiteY7-272" fmla="*/ 35870 h 2234757"/>
                  <a:gd name="connsiteX8-273" fmla="*/ 1406410 w 2262025"/>
                  <a:gd name="connsiteY8-274" fmla="*/ 9991 h 2234757"/>
                  <a:gd name="connsiteX9-275" fmla="*/ 1673829 w 2262025"/>
                  <a:gd name="connsiteY9-276" fmla="*/ 225651 h 2234757"/>
                  <a:gd name="connsiteX10-277" fmla="*/ 1699708 w 2262025"/>
                  <a:gd name="connsiteY10-278" fmla="*/ 458565 h 2234757"/>
                  <a:gd name="connsiteX11-279" fmla="*/ 1880863 w 2262025"/>
                  <a:gd name="connsiteY11-280" fmla="*/ 424059 h 2234757"/>
                  <a:gd name="connsiteX12-281" fmla="*/ 2156908 w 2262025"/>
                  <a:gd name="connsiteY12-282" fmla="*/ 639719 h 2234757"/>
                  <a:gd name="connsiteX13-283" fmla="*/ 2113776 w 2262025"/>
                  <a:gd name="connsiteY13-284" fmla="*/ 786368 h 2234757"/>
                  <a:gd name="connsiteX14-285" fmla="*/ 2225919 w 2262025"/>
                  <a:gd name="connsiteY14-286" fmla="*/ 846753 h 2234757"/>
                  <a:gd name="connsiteX15-287" fmla="*/ 2243172 w 2262025"/>
                  <a:gd name="connsiteY15-288" fmla="*/ 1200436 h 2234757"/>
                  <a:gd name="connsiteX16-289" fmla="*/ 1975753 w 2262025"/>
                  <a:gd name="connsiteY16-290" fmla="*/ 1390217 h 2234757"/>
                  <a:gd name="connsiteX17-291" fmla="*/ 2087897 w 2262025"/>
                  <a:gd name="connsiteY17-292" fmla="*/ 1536867 h 2234757"/>
                  <a:gd name="connsiteX18-293" fmla="*/ 2096523 w 2262025"/>
                  <a:gd name="connsiteY18-294" fmla="*/ 1812912 h 2234757"/>
                  <a:gd name="connsiteX19-295" fmla="*/ 1906742 w 2262025"/>
                  <a:gd name="connsiteY19-296" fmla="*/ 1942308 h 2234757"/>
                  <a:gd name="connsiteX20-297" fmla="*/ 1760092 w 2262025"/>
                  <a:gd name="connsiteY20-298" fmla="*/ 2183847 h 2234757"/>
                  <a:gd name="connsiteX21-299" fmla="*/ 1458168 w 2262025"/>
                  <a:gd name="connsiteY21-300" fmla="*/ 2218354 h 2234757"/>
                  <a:gd name="connsiteX22-301" fmla="*/ 1208002 w 2262025"/>
                  <a:gd name="connsiteY22-302" fmla="*/ 2002693 h 2234757"/>
                  <a:gd name="connsiteX23-303" fmla="*/ 1113112 w 2262025"/>
                  <a:gd name="connsiteY23-304" fmla="*/ 1709395 h 2234757"/>
                  <a:gd name="connsiteX24-305" fmla="*/ 1000968 w 2262025"/>
                  <a:gd name="connsiteY24-306" fmla="*/ 2140716 h 2234757"/>
                  <a:gd name="connsiteX25-307" fmla="*/ 586900 w 2262025"/>
                  <a:gd name="connsiteY25-308" fmla="*/ 2226979 h 2234757"/>
                  <a:gd name="connsiteX26-309" fmla="*/ 466131 w 2262025"/>
                  <a:gd name="connsiteY26-310" fmla="*/ 1959561 h 2234757"/>
                  <a:gd name="connsiteX27-311" fmla="*/ 138327 w 2262025"/>
                  <a:gd name="connsiteY27-312" fmla="*/ 1812912 h 2234757"/>
                  <a:gd name="connsiteX28-313" fmla="*/ 302229 w 2262025"/>
                  <a:gd name="connsiteY28-314" fmla="*/ 1355712 h 2234757"/>
                  <a:gd name="connsiteX29-315" fmla="*/ 155580 w 2262025"/>
                  <a:gd name="connsiteY29-316" fmla="*/ 1321206 h 2234757"/>
                  <a:gd name="connsiteX30-317" fmla="*/ 304 w 2262025"/>
                  <a:gd name="connsiteY30-318" fmla="*/ 1019282 h 2234757"/>
                  <a:gd name="connsiteX31-319" fmla="*/ 129700 w 2262025"/>
                  <a:gd name="connsiteY31-320" fmla="*/ 786368 h 2234757"/>
                  <a:gd name="connsiteX0-321" fmla="*/ 129700 w 2262025"/>
                  <a:gd name="connsiteY0-322" fmla="*/ 786368 h 2237156"/>
                  <a:gd name="connsiteX1-323" fmla="*/ 86568 w 2262025"/>
                  <a:gd name="connsiteY1-324" fmla="*/ 562082 h 2237156"/>
                  <a:gd name="connsiteX2-325" fmla="*/ 276349 w 2262025"/>
                  <a:gd name="connsiteY2-326" fmla="*/ 424059 h 2237156"/>
                  <a:gd name="connsiteX3-327" fmla="*/ 690417 w 2262025"/>
                  <a:gd name="connsiteY3-328" fmla="*/ 424059 h 2237156"/>
                  <a:gd name="connsiteX4-329" fmla="*/ 724923 w 2262025"/>
                  <a:gd name="connsiteY4-330" fmla="*/ 320542 h 2237156"/>
                  <a:gd name="connsiteX5-331" fmla="*/ 768055 w 2262025"/>
                  <a:gd name="connsiteY5-332" fmla="*/ 165267 h 2237156"/>
                  <a:gd name="connsiteX6-333" fmla="*/ 1026848 w 2262025"/>
                  <a:gd name="connsiteY6-334" fmla="*/ 35870 h 2237156"/>
                  <a:gd name="connsiteX7-335" fmla="*/ 1199376 w 2262025"/>
                  <a:gd name="connsiteY7-336" fmla="*/ 35870 h 2237156"/>
                  <a:gd name="connsiteX8-337" fmla="*/ 1406410 w 2262025"/>
                  <a:gd name="connsiteY8-338" fmla="*/ 9991 h 2237156"/>
                  <a:gd name="connsiteX9-339" fmla="*/ 1673829 w 2262025"/>
                  <a:gd name="connsiteY9-340" fmla="*/ 225651 h 2237156"/>
                  <a:gd name="connsiteX10-341" fmla="*/ 1699708 w 2262025"/>
                  <a:gd name="connsiteY10-342" fmla="*/ 458565 h 2237156"/>
                  <a:gd name="connsiteX11-343" fmla="*/ 1880863 w 2262025"/>
                  <a:gd name="connsiteY11-344" fmla="*/ 424059 h 2237156"/>
                  <a:gd name="connsiteX12-345" fmla="*/ 2156908 w 2262025"/>
                  <a:gd name="connsiteY12-346" fmla="*/ 639719 h 2237156"/>
                  <a:gd name="connsiteX13-347" fmla="*/ 2113776 w 2262025"/>
                  <a:gd name="connsiteY13-348" fmla="*/ 786368 h 2237156"/>
                  <a:gd name="connsiteX14-349" fmla="*/ 2225919 w 2262025"/>
                  <a:gd name="connsiteY14-350" fmla="*/ 846753 h 2237156"/>
                  <a:gd name="connsiteX15-351" fmla="*/ 2243172 w 2262025"/>
                  <a:gd name="connsiteY15-352" fmla="*/ 1200436 h 2237156"/>
                  <a:gd name="connsiteX16-353" fmla="*/ 1975753 w 2262025"/>
                  <a:gd name="connsiteY16-354" fmla="*/ 1390217 h 2237156"/>
                  <a:gd name="connsiteX17-355" fmla="*/ 2087897 w 2262025"/>
                  <a:gd name="connsiteY17-356" fmla="*/ 1536867 h 2237156"/>
                  <a:gd name="connsiteX18-357" fmla="*/ 2096523 w 2262025"/>
                  <a:gd name="connsiteY18-358" fmla="*/ 1812912 h 2237156"/>
                  <a:gd name="connsiteX19-359" fmla="*/ 1906742 w 2262025"/>
                  <a:gd name="connsiteY19-360" fmla="*/ 1942308 h 2237156"/>
                  <a:gd name="connsiteX20-361" fmla="*/ 1760092 w 2262025"/>
                  <a:gd name="connsiteY20-362" fmla="*/ 2183847 h 2237156"/>
                  <a:gd name="connsiteX21-363" fmla="*/ 1458168 w 2262025"/>
                  <a:gd name="connsiteY21-364" fmla="*/ 2218354 h 2237156"/>
                  <a:gd name="connsiteX22-365" fmla="*/ 1208002 w 2262025"/>
                  <a:gd name="connsiteY22-366" fmla="*/ 2002693 h 2237156"/>
                  <a:gd name="connsiteX23-367" fmla="*/ 1113112 w 2262025"/>
                  <a:gd name="connsiteY23-368" fmla="*/ 1709395 h 2237156"/>
                  <a:gd name="connsiteX24-369" fmla="*/ 1000968 w 2262025"/>
                  <a:gd name="connsiteY24-370" fmla="*/ 2140716 h 2237156"/>
                  <a:gd name="connsiteX25-371" fmla="*/ 586900 w 2262025"/>
                  <a:gd name="connsiteY25-372" fmla="*/ 2226979 h 2237156"/>
                  <a:gd name="connsiteX26-373" fmla="*/ 431625 w 2262025"/>
                  <a:gd name="connsiteY26-374" fmla="*/ 1976814 h 2237156"/>
                  <a:gd name="connsiteX27-375" fmla="*/ 138327 w 2262025"/>
                  <a:gd name="connsiteY27-376" fmla="*/ 1812912 h 2237156"/>
                  <a:gd name="connsiteX28-377" fmla="*/ 302229 w 2262025"/>
                  <a:gd name="connsiteY28-378" fmla="*/ 1355712 h 2237156"/>
                  <a:gd name="connsiteX29-379" fmla="*/ 155580 w 2262025"/>
                  <a:gd name="connsiteY29-380" fmla="*/ 1321206 h 2237156"/>
                  <a:gd name="connsiteX30-381" fmla="*/ 304 w 2262025"/>
                  <a:gd name="connsiteY30-382" fmla="*/ 1019282 h 2237156"/>
                  <a:gd name="connsiteX31-383" fmla="*/ 129700 w 2262025"/>
                  <a:gd name="connsiteY31-384" fmla="*/ 786368 h 2237156"/>
                  <a:gd name="connsiteX0-385" fmla="*/ 129700 w 2262025"/>
                  <a:gd name="connsiteY0-386" fmla="*/ 786368 h 2237156"/>
                  <a:gd name="connsiteX1-387" fmla="*/ 86568 w 2262025"/>
                  <a:gd name="connsiteY1-388" fmla="*/ 562082 h 2237156"/>
                  <a:gd name="connsiteX2-389" fmla="*/ 276349 w 2262025"/>
                  <a:gd name="connsiteY2-390" fmla="*/ 424059 h 2237156"/>
                  <a:gd name="connsiteX3-391" fmla="*/ 690417 w 2262025"/>
                  <a:gd name="connsiteY3-392" fmla="*/ 424059 h 2237156"/>
                  <a:gd name="connsiteX4-393" fmla="*/ 724923 w 2262025"/>
                  <a:gd name="connsiteY4-394" fmla="*/ 320542 h 2237156"/>
                  <a:gd name="connsiteX5-395" fmla="*/ 768055 w 2262025"/>
                  <a:gd name="connsiteY5-396" fmla="*/ 165267 h 2237156"/>
                  <a:gd name="connsiteX6-397" fmla="*/ 1026848 w 2262025"/>
                  <a:gd name="connsiteY6-398" fmla="*/ 35870 h 2237156"/>
                  <a:gd name="connsiteX7-399" fmla="*/ 1199376 w 2262025"/>
                  <a:gd name="connsiteY7-400" fmla="*/ 35870 h 2237156"/>
                  <a:gd name="connsiteX8-401" fmla="*/ 1406410 w 2262025"/>
                  <a:gd name="connsiteY8-402" fmla="*/ 9991 h 2237156"/>
                  <a:gd name="connsiteX9-403" fmla="*/ 1673829 w 2262025"/>
                  <a:gd name="connsiteY9-404" fmla="*/ 225651 h 2237156"/>
                  <a:gd name="connsiteX10-405" fmla="*/ 1699708 w 2262025"/>
                  <a:gd name="connsiteY10-406" fmla="*/ 458565 h 2237156"/>
                  <a:gd name="connsiteX11-407" fmla="*/ 1880863 w 2262025"/>
                  <a:gd name="connsiteY11-408" fmla="*/ 424059 h 2237156"/>
                  <a:gd name="connsiteX12-409" fmla="*/ 2156908 w 2262025"/>
                  <a:gd name="connsiteY12-410" fmla="*/ 639719 h 2237156"/>
                  <a:gd name="connsiteX13-411" fmla="*/ 2113776 w 2262025"/>
                  <a:gd name="connsiteY13-412" fmla="*/ 786368 h 2237156"/>
                  <a:gd name="connsiteX14-413" fmla="*/ 2225919 w 2262025"/>
                  <a:gd name="connsiteY14-414" fmla="*/ 846753 h 2237156"/>
                  <a:gd name="connsiteX15-415" fmla="*/ 2243172 w 2262025"/>
                  <a:gd name="connsiteY15-416" fmla="*/ 1200436 h 2237156"/>
                  <a:gd name="connsiteX16-417" fmla="*/ 1975753 w 2262025"/>
                  <a:gd name="connsiteY16-418" fmla="*/ 1390217 h 2237156"/>
                  <a:gd name="connsiteX17-419" fmla="*/ 2087897 w 2262025"/>
                  <a:gd name="connsiteY17-420" fmla="*/ 1536867 h 2237156"/>
                  <a:gd name="connsiteX18-421" fmla="*/ 2096523 w 2262025"/>
                  <a:gd name="connsiteY18-422" fmla="*/ 1812912 h 2237156"/>
                  <a:gd name="connsiteX19-423" fmla="*/ 1906742 w 2262025"/>
                  <a:gd name="connsiteY19-424" fmla="*/ 1942308 h 2237156"/>
                  <a:gd name="connsiteX20-425" fmla="*/ 1760092 w 2262025"/>
                  <a:gd name="connsiteY20-426" fmla="*/ 2183847 h 2237156"/>
                  <a:gd name="connsiteX21-427" fmla="*/ 1458168 w 2262025"/>
                  <a:gd name="connsiteY21-428" fmla="*/ 2218354 h 2237156"/>
                  <a:gd name="connsiteX22-429" fmla="*/ 1208002 w 2262025"/>
                  <a:gd name="connsiteY22-430" fmla="*/ 2002693 h 2237156"/>
                  <a:gd name="connsiteX23-431" fmla="*/ 1113112 w 2262025"/>
                  <a:gd name="connsiteY23-432" fmla="*/ 1709395 h 2237156"/>
                  <a:gd name="connsiteX24-433" fmla="*/ 1000968 w 2262025"/>
                  <a:gd name="connsiteY24-434" fmla="*/ 2140716 h 2237156"/>
                  <a:gd name="connsiteX25-435" fmla="*/ 586900 w 2262025"/>
                  <a:gd name="connsiteY25-436" fmla="*/ 2226979 h 2237156"/>
                  <a:gd name="connsiteX26-437" fmla="*/ 431625 w 2262025"/>
                  <a:gd name="connsiteY26-438" fmla="*/ 1976814 h 2237156"/>
                  <a:gd name="connsiteX27-439" fmla="*/ 138327 w 2262025"/>
                  <a:gd name="connsiteY27-440" fmla="*/ 1812912 h 2237156"/>
                  <a:gd name="connsiteX28-441" fmla="*/ 302229 w 2262025"/>
                  <a:gd name="connsiteY28-442" fmla="*/ 1355712 h 2237156"/>
                  <a:gd name="connsiteX29-443" fmla="*/ 155580 w 2262025"/>
                  <a:gd name="connsiteY29-444" fmla="*/ 1321206 h 2237156"/>
                  <a:gd name="connsiteX30-445" fmla="*/ 304 w 2262025"/>
                  <a:gd name="connsiteY30-446" fmla="*/ 1019282 h 2237156"/>
                  <a:gd name="connsiteX31-447" fmla="*/ 129700 w 2262025"/>
                  <a:gd name="connsiteY31-448" fmla="*/ 786368 h 2237156"/>
                  <a:gd name="connsiteX0-449" fmla="*/ 129700 w 2262025"/>
                  <a:gd name="connsiteY0-450" fmla="*/ 786368 h 2237156"/>
                  <a:gd name="connsiteX1-451" fmla="*/ 86568 w 2262025"/>
                  <a:gd name="connsiteY1-452" fmla="*/ 562082 h 2237156"/>
                  <a:gd name="connsiteX2-453" fmla="*/ 276349 w 2262025"/>
                  <a:gd name="connsiteY2-454" fmla="*/ 424059 h 2237156"/>
                  <a:gd name="connsiteX3-455" fmla="*/ 690417 w 2262025"/>
                  <a:gd name="connsiteY3-456" fmla="*/ 424059 h 2237156"/>
                  <a:gd name="connsiteX4-457" fmla="*/ 724923 w 2262025"/>
                  <a:gd name="connsiteY4-458" fmla="*/ 320542 h 2237156"/>
                  <a:gd name="connsiteX5-459" fmla="*/ 768055 w 2262025"/>
                  <a:gd name="connsiteY5-460" fmla="*/ 165267 h 2237156"/>
                  <a:gd name="connsiteX6-461" fmla="*/ 1026848 w 2262025"/>
                  <a:gd name="connsiteY6-462" fmla="*/ 35870 h 2237156"/>
                  <a:gd name="connsiteX7-463" fmla="*/ 1199376 w 2262025"/>
                  <a:gd name="connsiteY7-464" fmla="*/ 35870 h 2237156"/>
                  <a:gd name="connsiteX8-465" fmla="*/ 1406410 w 2262025"/>
                  <a:gd name="connsiteY8-466" fmla="*/ 9991 h 2237156"/>
                  <a:gd name="connsiteX9-467" fmla="*/ 1673829 w 2262025"/>
                  <a:gd name="connsiteY9-468" fmla="*/ 225651 h 2237156"/>
                  <a:gd name="connsiteX10-469" fmla="*/ 1699708 w 2262025"/>
                  <a:gd name="connsiteY10-470" fmla="*/ 458565 h 2237156"/>
                  <a:gd name="connsiteX11-471" fmla="*/ 1880863 w 2262025"/>
                  <a:gd name="connsiteY11-472" fmla="*/ 424059 h 2237156"/>
                  <a:gd name="connsiteX12-473" fmla="*/ 2156908 w 2262025"/>
                  <a:gd name="connsiteY12-474" fmla="*/ 639719 h 2237156"/>
                  <a:gd name="connsiteX13-475" fmla="*/ 2113776 w 2262025"/>
                  <a:gd name="connsiteY13-476" fmla="*/ 786368 h 2237156"/>
                  <a:gd name="connsiteX14-477" fmla="*/ 2225919 w 2262025"/>
                  <a:gd name="connsiteY14-478" fmla="*/ 846753 h 2237156"/>
                  <a:gd name="connsiteX15-479" fmla="*/ 2243172 w 2262025"/>
                  <a:gd name="connsiteY15-480" fmla="*/ 1200436 h 2237156"/>
                  <a:gd name="connsiteX16-481" fmla="*/ 1975753 w 2262025"/>
                  <a:gd name="connsiteY16-482" fmla="*/ 1390217 h 2237156"/>
                  <a:gd name="connsiteX17-483" fmla="*/ 2087897 w 2262025"/>
                  <a:gd name="connsiteY17-484" fmla="*/ 1536867 h 2237156"/>
                  <a:gd name="connsiteX18-485" fmla="*/ 2096523 w 2262025"/>
                  <a:gd name="connsiteY18-486" fmla="*/ 1812912 h 2237156"/>
                  <a:gd name="connsiteX19-487" fmla="*/ 1906742 w 2262025"/>
                  <a:gd name="connsiteY19-488" fmla="*/ 1942308 h 2237156"/>
                  <a:gd name="connsiteX20-489" fmla="*/ 1760092 w 2262025"/>
                  <a:gd name="connsiteY20-490" fmla="*/ 2183847 h 2237156"/>
                  <a:gd name="connsiteX21-491" fmla="*/ 1458168 w 2262025"/>
                  <a:gd name="connsiteY21-492" fmla="*/ 2218354 h 2237156"/>
                  <a:gd name="connsiteX22-493" fmla="*/ 1208002 w 2262025"/>
                  <a:gd name="connsiteY22-494" fmla="*/ 2002693 h 2237156"/>
                  <a:gd name="connsiteX23-495" fmla="*/ 1113112 w 2262025"/>
                  <a:gd name="connsiteY23-496" fmla="*/ 1709395 h 2237156"/>
                  <a:gd name="connsiteX24-497" fmla="*/ 1000968 w 2262025"/>
                  <a:gd name="connsiteY24-498" fmla="*/ 2140716 h 2237156"/>
                  <a:gd name="connsiteX25-499" fmla="*/ 586900 w 2262025"/>
                  <a:gd name="connsiteY25-500" fmla="*/ 2226979 h 2237156"/>
                  <a:gd name="connsiteX26-501" fmla="*/ 431625 w 2262025"/>
                  <a:gd name="connsiteY26-502" fmla="*/ 1976814 h 2237156"/>
                  <a:gd name="connsiteX27-503" fmla="*/ 138327 w 2262025"/>
                  <a:gd name="connsiteY27-504" fmla="*/ 1812912 h 2237156"/>
                  <a:gd name="connsiteX28-505" fmla="*/ 302229 w 2262025"/>
                  <a:gd name="connsiteY28-506" fmla="*/ 1355712 h 2237156"/>
                  <a:gd name="connsiteX29-507" fmla="*/ 155580 w 2262025"/>
                  <a:gd name="connsiteY29-508" fmla="*/ 1321206 h 2237156"/>
                  <a:gd name="connsiteX30-509" fmla="*/ 304 w 2262025"/>
                  <a:gd name="connsiteY30-510" fmla="*/ 1019282 h 2237156"/>
                  <a:gd name="connsiteX31-511" fmla="*/ 129700 w 2262025"/>
                  <a:gd name="connsiteY31-512" fmla="*/ 786368 h 2237156"/>
                  <a:gd name="connsiteX0-513" fmla="*/ 129700 w 2262025"/>
                  <a:gd name="connsiteY0-514" fmla="*/ 786368 h 2237156"/>
                  <a:gd name="connsiteX1-515" fmla="*/ 86568 w 2262025"/>
                  <a:gd name="connsiteY1-516" fmla="*/ 562082 h 2237156"/>
                  <a:gd name="connsiteX2-517" fmla="*/ 276349 w 2262025"/>
                  <a:gd name="connsiteY2-518" fmla="*/ 424059 h 2237156"/>
                  <a:gd name="connsiteX3-519" fmla="*/ 690417 w 2262025"/>
                  <a:gd name="connsiteY3-520" fmla="*/ 424059 h 2237156"/>
                  <a:gd name="connsiteX4-521" fmla="*/ 724923 w 2262025"/>
                  <a:gd name="connsiteY4-522" fmla="*/ 320542 h 2237156"/>
                  <a:gd name="connsiteX5-523" fmla="*/ 768055 w 2262025"/>
                  <a:gd name="connsiteY5-524" fmla="*/ 165267 h 2237156"/>
                  <a:gd name="connsiteX6-525" fmla="*/ 1026848 w 2262025"/>
                  <a:gd name="connsiteY6-526" fmla="*/ 35870 h 2237156"/>
                  <a:gd name="connsiteX7-527" fmla="*/ 1199376 w 2262025"/>
                  <a:gd name="connsiteY7-528" fmla="*/ 35870 h 2237156"/>
                  <a:gd name="connsiteX8-529" fmla="*/ 1406410 w 2262025"/>
                  <a:gd name="connsiteY8-530" fmla="*/ 9991 h 2237156"/>
                  <a:gd name="connsiteX9-531" fmla="*/ 1673829 w 2262025"/>
                  <a:gd name="connsiteY9-532" fmla="*/ 225651 h 2237156"/>
                  <a:gd name="connsiteX10-533" fmla="*/ 1699708 w 2262025"/>
                  <a:gd name="connsiteY10-534" fmla="*/ 458565 h 2237156"/>
                  <a:gd name="connsiteX11-535" fmla="*/ 1880863 w 2262025"/>
                  <a:gd name="connsiteY11-536" fmla="*/ 424059 h 2237156"/>
                  <a:gd name="connsiteX12-537" fmla="*/ 2156908 w 2262025"/>
                  <a:gd name="connsiteY12-538" fmla="*/ 639719 h 2237156"/>
                  <a:gd name="connsiteX13-539" fmla="*/ 2113776 w 2262025"/>
                  <a:gd name="connsiteY13-540" fmla="*/ 786368 h 2237156"/>
                  <a:gd name="connsiteX14-541" fmla="*/ 2225919 w 2262025"/>
                  <a:gd name="connsiteY14-542" fmla="*/ 846753 h 2237156"/>
                  <a:gd name="connsiteX15-543" fmla="*/ 2243172 w 2262025"/>
                  <a:gd name="connsiteY15-544" fmla="*/ 1200436 h 2237156"/>
                  <a:gd name="connsiteX16-545" fmla="*/ 1975753 w 2262025"/>
                  <a:gd name="connsiteY16-546" fmla="*/ 1390217 h 2237156"/>
                  <a:gd name="connsiteX17-547" fmla="*/ 2087897 w 2262025"/>
                  <a:gd name="connsiteY17-548" fmla="*/ 1536867 h 2237156"/>
                  <a:gd name="connsiteX18-549" fmla="*/ 2096523 w 2262025"/>
                  <a:gd name="connsiteY18-550" fmla="*/ 1812912 h 2237156"/>
                  <a:gd name="connsiteX19-551" fmla="*/ 1906742 w 2262025"/>
                  <a:gd name="connsiteY19-552" fmla="*/ 1942308 h 2237156"/>
                  <a:gd name="connsiteX20-553" fmla="*/ 1760092 w 2262025"/>
                  <a:gd name="connsiteY20-554" fmla="*/ 2183847 h 2237156"/>
                  <a:gd name="connsiteX21-555" fmla="*/ 1458168 w 2262025"/>
                  <a:gd name="connsiteY21-556" fmla="*/ 2218354 h 2237156"/>
                  <a:gd name="connsiteX22-557" fmla="*/ 1208002 w 2262025"/>
                  <a:gd name="connsiteY22-558" fmla="*/ 2002693 h 2237156"/>
                  <a:gd name="connsiteX23-559" fmla="*/ 1113112 w 2262025"/>
                  <a:gd name="connsiteY23-560" fmla="*/ 1709395 h 2237156"/>
                  <a:gd name="connsiteX24-561" fmla="*/ 1000968 w 2262025"/>
                  <a:gd name="connsiteY24-562" fmla="*/ 2140716 h 2237156"/>
                  <a:gd name="connsiteX25-563" fmla="*/ 586900 w 2262025"/>
                  <a:gd name="connsiteY25-564" fmla="*/ 2226979 h 2237156"/>
                  <a:gd name="connsiteX26-565" fmla="*/ 431625 w 2262025"/>
                  <a:gd name="connsiteY26-566" fmla="*/ 1976814 h 2237156"/>
                  <a:gd name="connsiteX27-567" fmla="*/ 138327 w 2262025"/>
                  <a:gd name="connsiteY27-568" fmla="*/ 1812912 h 2237156"/>
                  <a:gd name="connsiteX28-569" fmla="*/ 302229 w 2262025"/>
                  <a:gd name="connsiteY28-570" fmla="*/ 1355712 h 2237156"/>
                  <a:gd name="connsiteX29-571" fmla="*/ 155580 w 2262025"/>
                  <a:gd name="connsiteY29-572" fmla="*/ 1321206 h 2237156"/>
                  <a:gd name="connsiteX30-573" fmla="*/ 304 w 2262025"/>
                  <a:gd name="connsiteY30-574" fmla="*/ 1019282 h 2237156"/>
                  <a:gd name="connsiteX31-575" fmla="*/ 129700 w 2262025"/>
                  <a:gd name="connsiteY31-576" fmla="*/ 786368 h 2237156"/>
                  <a:gd name="connsiteX0-577" fmla="*/ 129625 w 2261950"/>
                  <a:gd name="connsiteY0-578" fmla="*/ 786368 h 2237156"/>
                  <a:gd name="connsiteX1-579" fmla="*/ 86493 w 2261950"/>
                  <a:gd name="connsiteY1-580" fmla="*/ 562082 h 2237156"/>
                  <a:gd name="connsiteX2-581" fmla="*/ 276274 w 2261950"/>
                  <a:gd name="connsiteY2-582" fmla="*/ 424059 h 2237156"/>
                  <a:gd name="connsiteX3-583" fmla="*/ 690342 w 2261950"/>
                  <a:gd name="connsiteY3-584" fmla="*/ 424059 h 2237156"/>
                  <a:gd name="connsiteX4-585" fmla="*/ 724848 w 2261950"/>
                  <a:gd name="connsiteY4-586" fmla="*/ 320542 h 2237156"/>
                  <a:gd name="connsiteX5-587" fmla="*/ 767980 w 2261950"/>
                  <a:gd name="connsiteY5-588" fmla="*/ 165267 h 2237156"/>
                  <a:gd name="connsiteX6-589" fmla="*/ 1026773 w 2261950"/>
                  <a:gd name="connsiteY6-590" fmla="*/ 35870 h 2237156"/>
                  <a:gd name="connsiteX7-591" fmla="*/ 1199301 w 2261950"/>
                  <a:gd name="connsiteY7-592" fmla="*/ 35870 h 2237156"/>
                  <a:gd name="connsiteX8-593" fmla="*/ 1406335 w 2261950"/>
                  <a:gd name="connsiteY8-594" fmla="*/ 9991 h 2237156"/>
                  <a:gd name="connsiteX9-595" fmla="*/ 1673754 w 2261950"/>
                  <a:gd name="connsiteY9-596" fmla="*/ 225651 h 2237156"/>
                  <a:gd name="connsiteX10-597" fmla="*/ 1699633 w 2261950"/>
                  <a:gd name="connsiteY10-598" fmla="*/ 458565 h 2237156"/>
                  <a:gd name="connsiteX11-599" fmla="*/ 1880788 w 2261950"/>
                  <a:gd name="connsiteY11-600" fmla="*/ 424059 h 2237156"/>
                  <a:gd name="connsiteX12-601" fmla="*/ 2156833 w 2261950"/>
                  <a:gd name="connsiteY12-602" fmla="*/ 639719 h 2237156"/>
                  <a:gd name="connsiteX13-603" fmla="*/ 2113701 w 2261950"/>
                  <a:gd name="connsiteY13-604" fmla="*/ 786368 h 2237156"/>
                  <a:gd name="connsiteX14-605" fmla="*/ 2225844 w 2261950"/>
                  <a:gd name="connsiteY14-606" fmla="*/ 846753 h 2237156"/>
                  <a:gd name="connsiteX15-607" fmla="*/ 2243097 w 2261950"/>
                  <a:gd name="connsiteY15-608" fmla="*/ 1200436 h 2237156"/>
                  <a:gd name="connsiteX16-609" fmla="*/ 1975678 w 2261950"/>
                  <a:gd name="connsiteY16-610" fmla="*/ 1390217 h 2237156"/>
                  <a:gd name="connsiteX17-611" fmla="*/ 2087822 w 2261950"/>
                  <a:gd name="connsiteY17-612" fmla="*/ 1536867 h 2237156"/>
                  <a:gd name="connsiteX18-613" fmla="*/ 2096448 w 2261950"/>
                  <a:gd name="connsiteY18-614" fmla="*/ 1812912 h 2237156"/>
                  <a:gd name="connsiteX19-615" fmla="*/ 1906667 w 2261950"/>
                  <a:gd name="connsiteY19-616" fmla="*/ 1942308 h 2237156"/>
                  <a:gd name="connsiteX20-617" fmla="*/ 1760017 w 2261950"/>
                  <a:gd name="connsiteY20-618" fmla="*/ 2183847 h 2237156"/>
                  <a:gd name="connsiteX21-619" fmla="*/ 1458093 w 2261950"/>
                  <a:gd name="connsiteY21-620" fmla="*/ 2218354 h 2237156"/>
                  <a:gd name="connsiteX22-621" fmla="*/ 1207927 w 2261950"/>
                  <a:gd name="connsiteY22-622" fmla="*/ 2002693 h 2237156"/>
                  <a:gd name="connsiteX23-623" fmla="*/ 1113037 w 2261950"/>
                  <a:gd name="connsiteY23-624" fmla="*/ 1709395 h 2237156"/>
                  <a:gd name="connsiteX24-625" fmla="*/ 1000893 w 2261950"/>
                  <a:gd name="connsiteY24-626" fmla="*/ 2140716 h 2237156"/>
                  <a:gd name="connsiteX25-627" fmla="*/ 586825 w 2261950"/>
                  <a:gd name="connsiteY25-628" fmla="*/ 2226979 h 2237156"/>
                  <a:gd name="connsiteX26-629" fmla="*/ 431550 w 2261950"/>
                  <a:gd name="connsiteY26-630" fmla="*/ 1976814 h 2237156"/>
                  <a:gd name="connsiteX27-631" fmla="*/ 138252 w 2261950"/>
                  <a:gd name="connsiteY27-632" fmla="*/ 1812912 h 2237156"/>
                  <a:gd name="connsiteX28-633" fmla="*/ 302154 w 2261950"/>
                  <a:gd name="connsiteY28-634" fmla="*/ 1355712 h 2237156"/>
                  <a:gd name="connsiteX29-635" fmla="*/ 103746 w 2261950"/>
                  <a:gd name="connsiteY29-636" fmla="*/ 1321206 h 2237156"/>
                  <a:gd name="connsiteX30-637" fmla="*/ 229 w 2261950"/>
                  <a:gd name="connsiteY30-638" fmla="*/ 1019282 h 2237156"/>
                  <a:gd name="connsiteX31-639" fmla="*/ 129625 w 2261950"/>
                  <a:gd name="connsiteY31-640" fmla="*/ 786368 h 2237156"/>
                  <a:gd name="connsiteX0-641" fmla="*/ 129625 w 2261950"/>
                  <a:gd name="connsiteY0-642" fmla="*/ 786368 h 2237156"/>
                  <a:gd name="connsiteX1-643" fmla="*/ 86493 w 2261950"/>
                  <a:gd name="connsiteY1-644" fmla="*/ 562082 h 2237156"/>
                  <a:gd name="connsiteX2-645" fmla="*/ 276274 w 2261950"/>
                  <a:gd name="connsiteY2-646" fmla="*/ 424059 h 2237156"/>
                  <a:gd name="connsiteX3-647" fmla="*/ 690342 w 2261950"/>
                  <a:gd name="connsiteY3-648" fmla="*/ 424059 h 2237156"/>
                  <a:gd name="connsiteX4-649" fmla="*/ 724848 w 2261950"/>
                  <a:gd name="connsiteY4-650" fmla="*/ 320542 h 2237156"/>
                  <a:gd name="connsiteX5-651" fmla="*/ 767980 w 2261950"/>
                  <a:gd name="connsiteY5-652" fmla="*/ 165267 h 2237156"/>
                  <a:gd name="connsiteX6-653" fmla="*/ 1026773 w 2261950"/>
                  <a:gd name="connsiteY6-654" fmla="*/ 35870 h 2237156"/>
                  <a:gd name="connsiteX7-655" fmla="*/ 1199301 w 2261950"/>
                  <a:gd name="connsiteY7-656" fmla="*/ 35870 h 2237156"/>
                  <a:gd name="connsiteX8-657" fmla="*/ 1406335 w 2261950"/>
                  <a:gd name="connsiteY8-658" fmla="*/ 9991 h 2237156"/>
                  <a:gd name="connsiteX9-659" fmla="*/ 1673754 w 2261950"/>
                  <a:gd name="connsiteY9-660" fmla="*/ 225651 h 2237156"/>
                  <a:gd name="connsiteX10-661" fmla="*/ 1699633 w 2261950"/>
                  <a:gd name="connsiteY10-662" fmla="*/ 458565 h 2237156"/>
                  <a:gd name="connsiteX11-663" fmla="*/ 1880788 w 2261950"/>
                  <a:gd name="connsiteY11-664" fmla="*/ 424059 h 2237156"/>
                  <a:gd name="connsiteX12-665" fmla="*/ 2156833 w 2261950"/>
                  <a:gd name="connsiteY12-666" fmla="*/ 639719 h 2237156"/>
                  <a:gd name="connsiteX13-667" fmla="*/ 2113701 w 2261950"/>
                  <a:gd name="connsiteY13-668" fmla="*/ 786368 h 2237156"/>
                  <a:gd name="connsiteX14-669" fmla="*/ 2225844 w 2261950"/>
                  <a:gd name="connsiteY14-670" fmla="*/ 846753 h 2237156"/>
                  <a:gd name="connsiteX15-671" fmla="*/ 2243097 w 2261950"/>
                  <a:gd name="connsiteY15-672" fmla="*/ 1200436 h 2237156"/>
                  <a:gd name="connsiteX16-673" fmla="*/ 1975678 w 2261950"/>
                  <a:gd name="connsiteY16-674" fmla="*/ 1390217 h 2237156"/>
                  <a:gd name="connsiteX17-675" fmla="*/ 2087822 w 2261950"/>
                  <a:gd name="connsiteY17-676" fmla="*/ 1536867 h 2237156"/>
                  <a:gd name="connsiteX18-677" fmla="*/ 2096448 w 2261950"/>
                  <a:gd name="connsiteY18-678" fmla="*/ 1812912 h 2237156"/>
                  <a:gd name="connsiteX19-679" fmla="*/ 1906667 w 2261950"/>
                  <a:gd name="connsiteY19-680" fmla="*/ 1942308 h 2237156"/>
                  <a:gd name="connsiteX20-681" fmla="*/ 1760017 w 2261950"/>
                  <a:gd name="connsiteY20-682" fmla="*/ 2183847 h 2237156"/>
                  <a:gd name="connsiteX21-683" fmla="*/ 1458093 w 2261950"/>
                  <a:gd name="connsiteY21-684" fmla="*/ 2218354 h 2237156"/>
                  <a:gd name="connsiteX22-685" fmla="*/ 1207927 w 2261950"/>
                  <a:gd name="connsiteY22-686" fmla="*/ 2002693 h 2237156"/>
                  <a:gd name="connsiteX23-687" fmla="*/ 1113037 w 2261950"/>
                  <a:gd name="connsiteY23-688" fmla="*/ 1709395 h 2237156"/>
                  <a:gd name="connsiteX24-689" fmla="*/ 1000893 w 2261950"/>
                  <a:gd name="connsiteY24-690" fmla="*/ 2140716 h 2237156"/>
                  <a:gd name="connsiteX25-691" fmla="*/ 586825 w 2261950"/>
                  <a:gd name="connsiteY25-692" fmla="*/ 2226979 h 2237156"/>
                  <a:gd name="connsiteX26-693" fmla="*/ 431550 w 2261950"/>
                  <a:gd name="connsiteY26-694" fmla="*/ 1976814 h 2237156"/>
                  <a:gd name="connsiteX27-695" fmla="*/ 138252 w 2261950"/>
                  <a:gd name="connsiteY27-696" fmla="*/ 1812912 h 2237156"/>
                  <a:gd name="connsiteX28-697" fmla="*/ 302154 w 2261950"/>
                  <a:gd name="connsiteY28-698" fmla="*/ 1355712 h 2237156"/>
                  <a:gd name="connsiteX29-699" fmla="*/ 103746 w 2261950"/>
                  <a:gd name="connsiteY29-700" fmla="*/ 1321206 h 2237156"/>
                  <a:gd name="connsiteX30-701" fmla="*/ 229 w 2261950"/>
                  <a:gd name="connsiteY30-702" fmla="*/ 1019282 h 2237156"/>
                  <a:gd name="connsiteX31-703" fmla="*/ 129625 w 2261950"/>
                  <a:gd name="connsiteY31-704" fmla="*/ 786368 h 223715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  <a:cxn ang="0">
                    <a:pos x="connsiteX18-37" y="connsiteY18-38"/>
                  </a:cxn>
                  <a:cxn ang="0">
                    <a:pos x="connsiteX19-39" y="connsiteY19-40"/>
                  </a:cxn>
                  <a:cxn ang="0">
                    <a:pos x="connsiteX20-41" y="connsiteY20-42"/>
                  </a:cxn>
                  <a:cxn ang="0">
                    <a:pos x="connsiteX21-43" y="connsiteY21-44"/>
                  </a:cxn>
                  <a:cxn ang="0">
                    <a:pos x="connsiteX22-45" y="connsiteY22-46"/>
                  </a:cxn>
                  <a:cxn ang="0">
                    <a:pos x="connsiteX23-47" y="connsiteY23-48"/>
                  </a:cxn>
                  <a:cxn ang="0">
                    <a:pos x="connsiteX24-49" y="connsiteY24-50"/>
                  </a:cxn>
                  <a:cxn ang="0">
                    <a:pos x="connsiteX25-51" y="connsiteY25-52"/>
                  </a:cxn>
                  <a:cxn ang="0">
                    <a:pos x="connsiteX26-53" y="connsiteY26-54"/>
                  </a:cxn>
                  <a:cxn ang="0">
                    <a:pos x="connsiteX27-55" y="connsiteY27-56"/>
                  </a:cxn>
                  <a:cxn ang="0">
                    <a:pos x="connsiteX28-57" y="connsiteY28-58"/>
                  </a:cxn>
                  <a:cxn ang="0">
                    <a:pos x="connsiteX29-59" y="connsiteY29-60"/>
                  </a:cxn>
                  <a:cxn ang="0">
                    <a:pos x="connsiteX30-61" y="connsiteY30-62"/>
                  </a:cxn>
                  <a:cxn ang="0">
                    <a:pos x="connsiteX31-63" y="connsiteY31-64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pic>
            <p:nvPicPr>
              <p:cNvPr id="103" name="Picture 4" descr="Free Black And White Cartoon Flowers, Download Free Black And White Cartoon  Flowers png images, Free ClipArts on Clipart Library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6" name="Group 95"/>
            <p:cNvGrpSpPr/>
            <p:nvPr/>
          </p:nvGrpSpPr>
          <p:grpSpPr>
            <a:xfrm flipH="1">
              <a:off x="3646785" y="1635802"/>
              <a:ext cx="633767" cy="614624"/>
              <a:chOff x="1180524" y="481715"/>
              <a:chExt cx="2317638" cy="2247630"/>
            </a:xfrm>
          </p:grpSpPr>
          <p:sp>
            <p:nvSpPr>
              <p:cNvPr id="100" name="Freeform 74"/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-1" fmla="*/ 129700 w 2262025"/>
                  <a:gd name="connsiteY0-2" fmla="*/ 786368 h 2242639"/>
                  <a:gd name="connsiteX1-3" fmla="*/ 86568 w 2262025"/>
                  <a:gd name="connsiteY1-4" fmla="*/ 562082 h 2242639"/>
                  <a:gd name="connsiteX2-5" fmla="*/ 276349 w 2262025"/>
                  <a:gd name="connsiteY2-6" fmla="*/ 424059 h 2242639"/>
                  <a:gd name="connsiteX3-7" fmla="*/ 690417 w 2262025"/>
                  <a:gd name="connsiteY3-8" fmla="*/ 424059 h 2242639"/>
                  <a:gd name="connsiteX4-9" fmla="*/ 724923 w 2262025"/>
                  <a:gd name="connsiteY4-10" fmla="*/ 320542 h 2242639"/>
                  <a:gd name="connsiteX5-11" fmla="*/ 768055 w 2262025"/>
                  <a:gd name="connsiteY5-12" fmla="*/ 165267 h 2242639"/>
                  <a:gd name="connsiteX6-13" fmla="*/ 1026848 w 2262025"/>
                  <a:gd name="connsiteY6-14" fmla="*/ 35870 h 2242639"/>
                  <a:gd name="connsiteX7-15" fmla="*/ 1199376 w 2262025"/>
                  <a:gd name="connsiteY7-16" fmla="*/ 35870 h 2242639"/>
                  <a:gd name="connsiteX8-17" fmla="*/ 1406410 w 2262025"/>
                  <a:gd name="connsiteY8-18" fmla="*/ 9991 h 2242639"/>
                  <a:gd name="connsiteX9-19" fmla="*/ 1673829 w 2262025"/>
                  <a:gd name="connsiteY9-20" fmla="*/ 225651 h 2242639"/>
                  <a:gd name="connsiteX10-21" fmla="*/ 1699708 w 2262025"/>
                  <a:gd name="connsiteY10-22" fmla="*/ 458565 h 2242639"/>
                  <a:gd name="connsiteX11-23" fmla="*/ 1880863 w 2262025"/>
                  <a:gd name="connsiteY11-24" fmla="*/ 424059 h 2242639"/>
                  <a:gd name="connsiteX12-25" fmla="*/ 2156908 w 2262025"/>
                  <a:gd name="connsiteY12-26" fmla="*/ 639719 h 2242639"/>
                  <a:gd name="connsiteX13-27" fmla="*/ 2113776 w 2262025"/>
                  <a:gd name="connsiteY13-28" fmla="*/ 786368 h 2242639"/>
                  <a:gd name="connsiteX14-29" fmla="*/ 2225919 w 2262025"/>
                  <a:gd name="connsiteY14-30" fmla="*/ 846753 h 2242639"/>
                  <a:gd name="connsiteX15-31" fmla="*/ 2243172 w 2262025"/>
                  <a:gd name="connsiteY15-32" fmla="*/ 1200436 h 2242639"/>
                  <a:gd name="connsiteX16-33" fmla="*/ 1975753 w 2262025"/>
                  <a:gd name="connsiteY16-34" fmla="*/ 1390217 h 2242639"/>
                  <a:gd name="connsiteX17-35" fmla="*/ 2087897 w 2262025"/>
                  <a:gd name="connsiteY17-36" fmla="*/ 1536867 h 2242639"/>
                  <a:gd name="connsiteX18-37" fmla="*/ 2096523 w 2262025"/>
                  <a:gd name="connsiteY18-38" fmla="*/ 1812912 h 2242639"/>
                  <a:gd name="connsiteX19-39" fmla="*/ 1906742 w 2262025"/>
                  <a:gd name="connsiteY19-40" fmla="*/ 1942308 h 2242639"/>
                  <a:gd name="connsiteX20-41" fmla="*/ 1785972 w 2262025"/>
                  <a:gd name="connsiteY20-42" fmla="*/ 2192474 h 2242639"/>
                  <a:gd name="connsiteX21-43" fmla="*/ 1501300 w 2262025"/>
                  <a:gd name="connsiteY21-44" fmla="*/ 2226980 h 2242639"/>
                  <a:gd name="connsiteX22-45" fmla="*/ 1208002 w 2262025"/>
                  <a:gd name="connsiteY22-46" fmla="*/ 2002693 h 2242639"/>
                  <a:gd name="connsiteX23-47" fmla="*/ 1113112 w 2262025"/>
                  <a:gd name="connsiteY23-48" fmla="*/ 1709395 h 2242639"/>
                  <a:gd name="connsiteX24-49" fmla="*/ 1000968 w 2262025"/>
                  <a:gd name="connsiteY24-50" fmla="*/ 2140716 h 2242639"/>
                  <a:gd name="connsiteX25-51" fmla="*/ 526515 w 2262025"/>
                  <a:gd name="connsiteY25-52" fmla="*/ 2132089 h 2242639"/>
                  <a:gd name="connsiteX26-53" fmla="*/ 466131 w 2262025"/>
                  <a:gd name="connsiteY26-54" fmla="*/ 1959561 h 2242639"/>
                  <a:gd name="connsiteX27-55" fmla="*/ 138327 w 2262025"/>
                  <a:gd name="connsiteY27-56" fmla="*/ 1812912 h 2242639"/>
                  <a:gd name="connsiteX28-57" fmla="*/ 302229 w 2262025"/>
                  <a:gd name="connsiteY28-58" fmla="*/ 1355712 h 2242639"/>
                  <a:gd name="connsiteX29-59" fmla="*/ 155580 w 2262025"/>
                  <a:gd name="connsiteY29-60" fmla="*/ 1321206 h 2242639"/>
                  <a:gd name="connsiteX30-61" fmla="*/ 304 w 2262025"/>
                  <a:gd name="connsiteY30-62" fmla="*/ 1019282 h 2242639"/>
                  <a:gd name="connsiteX31-63" fmla="*/ 129700 w 2262025"/>
                  <a:gd name="connsiteY31-64" fmla="*/ 786368 h 2242639"/>
                  <a:gd name="connsiteX0-65" fmla="*/ 129700 w 2262025"/>
                  <a:gd name="connsiteY0-66" fmla="*/ 786368 h 2236200"/>
                  <a:gd name="connsiteX1-67" fmla="*/ 86568 w 2262025"/>
                  <a:gd name="connsiteY1-68" fmla="*/ 562082 h 2236200"/>
                  <a:gd name="connsiteX2-69" fmla="*/ 276349 w 2262025"/>
                  <a:gd name="connsiteY2-70" fmla="*/ 424059 h 2236200"/>
                  <a:gd name="connsiteX3-71" fmla="*/ 690417 w 2262025"/>
                  <a:gd name="connsiteY3-72" fmla="*/ 424059 h 2236200"/>
                  <a:gd name="connsiteX4-73" fmla="*/ 724923 w 2262025"/>
                  <a:gd name="connsiteY4-74" fmla="*/ 320542 h 2236200"/>
                  <a:gd name="connsiteX5-75" fmla="*/ 768055 w 2262025"/>
                  <a:gd name="connsiteY5-76" fmla="*/ 165267 h 2236200"/>
                  <a:gd name="connsiteX6-77" fmla="*/ 1026848 w 2262025"/>
                  <a:gd name="connsiteY6-78" fmla="*/ 35870 h 2236200"/>
                  <a:gd name="connsiteX7-79" fmla="*/ 1199376 w 2262025"/>
                  <a:gd name="connsiteY7-80" fmla="*/ 35870 h 2236200"/>
                  <a:gd name="connsiteX8-81" fmla="*/ 1406410 w 2262025"/>
                  <a:gd name="connsiteY8-82" fmla="*/ 9991 h 2236200"/>
                  <a:gd name="connsiteX9-83" fmla="*/ 1673829 w 2262025"/>
                  <a:gd name="connsiteY9-84" fmla="*/ 225651 h 2236200"/>
                  <a:gd name="connsiteX10-85" fmla="*/ 1699708 w 2262025"/>
                  <a:gd name="connsiteY10-86" fmla="*/ 458565 h 2236200"/>
                  <a:gd name="connsiteX11-87" fmla="*/ 1880863 w 2262025"/>
                  <a:gd name="connsiteY11-88" fmla="*/ 424059 h 2236200"/>
                  <a:gd name="connsiteX12-89" fmla="*/ 2156908 w 2262025"/>
                  <a:gd name="connsiteY12-90" fmla="*/ 639719 h 2236200"/>
                  <a:gd name="connsiteX13-91" fmla="*/ 2113776 w 2262025"/>
                  <a:gd name="connsiteY13-92" fmla="*/ 786368 h 2236200"/>
                  <a:gd name="connsiteX14-93" fmla="*/ 2225919 w 2262025"/>
                  <a:gd name="connsiteY14-94" fmla="*/ 846753 h 2236200"/>
                  <a:gd name="connsiteX15-95" fmla="*/ 2243172 w 2262025"/>
                  <a:gd name="connsiteY15-96" fmla="*/ 1200436 h 2236200"/>
                  <a:gd name="connsiteX16-97" fmla="*/ 1975753 w 2262025"/>
                  <a:gd name="connsiteY16-98" fmla="*/ 1390217 h 2236200"/>
                  <a:gd name="connsiteX17-99" fmla="*/ 2087897 w 2262025"/>
                  <a:gd name="connsiteY17-100" fmla="*/ 1536867 h 2236200"/>
                  <a:gd name="connsiteX18-101" fmla="*/ 2096523 w 2262025"/>
                  <a:gd name="connsiteY18-102" fmla="*/ 1812912 h 2236200"/>
                  <a:gd name="connsiteX19-103" fmla="*/ 1906742 w 2262025"/>
                  <a:gd name="connsiteY19-104" fmla="*/ 1942308 h 2236200"/>
                  <a:gd name="connsiteX20-105" fmla="*/ 1785972 w 2262025"/>
                  <a:gd name="connsiteY20-106" fmla="*/ 2192474 h 2236200"/>
                  <a:gd name="connsiteX21-107" fmla="*/ 1458168 w 2262025"/>
                  <a:gd name="connsiteY21-108" fmla="*/ 2218354 h 2236200"/>
                  <a:gd name="connsiteX22-109" fmla="*/ 1208002 w 2262025"/>
                  <a:gd name="connsiteY22-110" fmla="*/ 2002693 h 2236200"/>
                  <a:gd name="connsiteX23-111" fmla="*/ 1113112 w 2262025"/>
                  <a:gd name="connsiteY23-112" fmla="*/ 1709395 h 2236200"/>
                  <a:gd name="connsiteX24-113" fmla="*/ 1000968 w 2262025"/>
                  <a:gd name="connsiteY24-114" fmla="*/ 2140716 h 2236200"/>
                  <a:gd name="connsiteX25-115" fmla="*/ 526515 w 2262025"/>
                  <a:gd name="connsiteY25-116" fmla="*/ 2132089 h 2236200"/>
                  <a:gd name="connsiteX26-117" fmla="*/ 466131 w 2262025"/>
                  <a:gd name="connsiteY26-118" fmla="*/ 1959561 h 2236200"/>
                  <a:gd name="connsiteX27-119" fmla="*/ 138327 w 2262025"/>
                  <a:gd name="connsiteY27-120" fmla="*/ 1812912 h 2236200"/>
                  <a:gd name="connsiteX28-121" fmla="*/ 302229 w 2262025"/>
                  <a:gd name="connsiteY28-122" fmla="*/ 1355712 h 2236200"/>
                  <a:gd name="connsiteX29-123" fmla="*/ 155580 w 2262025"/>
                  <a:gd name="connsiteY29-124" fmla="*/ 1321206 h 2236200"/>
                  <a:gd name="connsiteX30-125" fmla="*/ 304 w 2262025"/>
                  <a:gd name="connsiteY30-126" fmla="*/ 1019282 h 2236200"/>
                  <a:gd name="connsiteX31-127" fmla="*/ 129700 w 2262025"/>
                  <a:gd name="connsiteY31-128" fmla="*/ 786368 h 2236200"/>
                  <a:gd name="connsiteX0-129" fmla="*/ 129700 w 2262025"/>
                  <a:gd name="connsiteY0-130" fmla="*/ 786368 h 2233050"/>
                  <a:gd name="connsiteX1-131" fmla="*/ 86568 w 2262025"/>
                  <a:gd name="connsiteY1-132" fmla="*/ 562082 h 2233050"/>
                  <a:gd name="connsiteX2-133" fmla="*/ 276349 w 2262025"/>
                  <a:gd name="connsiteY2-134" fmla="*/ 424059 h 2233050"/>
                  <a:gd name="connsiteX3-135" fmla="*/ 690417 w 2262025"/>
                  <a:gd name="connsiteY3-136" fmla="*/ 424059 h 2233050"/>
                  <a:gd name="connsiteX4-137" fmla="*/ 724923 w 2262025"/>
                  <a:gd name="connsiteY4-138" fmla="*/ 320542 h 2233050"/>
                  <a:gd name="connsiteX5-139" fmla="*/ 768055 w 2262025"/>
                  <a:gd name="connsiteY5-140" fmla="*/ 165267 h 2233050"/>
                  <a:gd name="connsiteX6-141" fmla="*/ 1026848 w 2262025"/>
                  <a:gd name="connsiteY6-142" fmla="*/ 35870 h 2233050"/>
                  <a:gd name="connsiteX7-143" fmla="*/ 1199376 w 2262025"/>
                  <a:gd name="connsiteY7-144" fmla="*/ 35870 h 2233050"/>
                  <a:gd name="connsiteX8-145" fmla="*/ 1406410 w 2262025"/>
                  <a:gd name="connsiteY8-146" fmla="*/ 9991 h 2233050"/>
                  <a:gd name="connsiteX9-147" fmla="*/ 1673829 w 2262025"/>
                  <a:gd name="connsiteY9-148" fmla="*/ 225651 h 2233050"/>
                  <a:gd name="connsiteX10-149" fmla="*/ 1699708 w 2262025"/>
                  <a:gd name="connsiteY10-150" fmla="*/ 458565 h 2233050"/>
                  <a:gd name="connsiteX11-151" fmla="*/ 1880863 w 2262025"/>
                  <a:gd name="connsiteY11-152" fmla="*/ 424059 h 2233050"/>
                  <a:gd name="connsiteX12-153" fmla="*/ 2156908 w 2262025"/>
                  <a:gd name="connsiteY12-154" fmla="*/ 639719 h 2233050"/>
                  <a:gd name="connsiteX13-155" fmla="*/ 2113776 w 2262025"/>
                  <a:gd name="connsiteY13-156" fmla="*/ 786368 h 2233050"/>
                  <a:gd name="connsiteX14-157" fmla="*/ 2225919 w 2262025"/>
                  <a:gd name="connsiteY14-158" fmla="*/ 846753 h 2233050"/>
                  <a:gd name="connsiteX15-159" fmla="*/ 2243172 w 2262025"/>
                  <a:gd name="connsiteY15-160" fmla="*/ 1200436 h 2233050"/>
                  <a:gd name="connsiteX16-161" fmla="*/ 1975753 w 2262025"/>
                  <a:gd name="connsiteY16-162" fmla="*/ 1390217 h 2233050"/>
                  <a:gd name="connsiteX17-163" fmla="*/ 2087897 w 2262025"/>
                  <a:gd name="connsiteY17-164" fmla="*/ 1536867 h 2233050"/>
                  <a:gd name="connsiteX18-165" fmla="*/ 2096523 w 2262025"/>
                  <a:gd name="connsiteY18-166" fmla="*/ 1812912 h 2233050"/>
                  <a:gd name="connsiteX19-167" fmla="*/ 1906742 w 2262025"/>
                  <a:gd name="connsiteY19-168" fmla="*/ 1942308 h 2233050"/>
                  <a:gd name="connsiteX20-169" fmla="*/ 1760092 w 2262025"/>
                  <a:gd name="connsiteY20-170" fmla="*/ 2183847 h 2233050"/>
                  <a:gd name="connsiteX21-171" fmla="*/ 1458168 w 2262025"/>
                  <a:gd name="connsiteY21-172" fmla="*/ 2218354 h 2233050"/>
                  <a:gd name="connsiteX22-173" fmla="*/ 1208002 w 2262025"/>
                  <a:gd name="connsiteY22-174" fmla="*/ 2002693 h 2233050"/>
                  <a:gd name="connsiteX23-175" fmla="*/ 1113112 w 2262025"/>
                  <a:gd name="connsiteY23-176" fmla="*/ 1709395 h 2233050"/>
                  <a:gd name="connsiteX24-177" fmla="*/ 1000968 w 2262025"/>
                  <a:gd name="connsiteY24-178" fmla="*/ 2140716 h 2233050"/>
                  <a:gd name="connsiteX25-179" fmla="*/ 526515 w 2262025"/>
                  <a:gd name="connsiteY25-180" fmla="*/ 2132089 h 2233050"/>
                  <a:gd name="connsiteX26-181" fmla="*/ 466131 w 2262025"/>
                  <a:gd name="connsiteY26-182" fmla="*/ 1959561 h 2233050"/>
                  <a:gd name="connsiteX27-183" fmla="*/ 138327 w 2262025"/>
                  <a:gd name="connsiteY27-184" fmla="*/ 1812912 h 2233050"/>
                  <a:gd name="connsiteX28-185" fmla="*/ 302229 w 2262025"/>
                  <a:gd name="connsiteY28-186" fmla="*/ 1355712 h 2233050"/>
                  <a:gd name="connsiteX29-187" fmla="*/ 155580 w 2262025"/>
                  <a:gd name="connsiteY29-188" fmla="*/ 1321206 h 2233050"/>
                  <a:gd name="connsiteX30-189" fmla="*/ 304 w 2262025"/>
                  <a:gd name="connsiteY30-190" fmla="*/ 1019282 h 2233050"/>
                  <a:gd name="connsiteX31-191" fmla="*/ 129700 w 2262025"/>
                  <a:gd name="connsiteY31-192" fmla="*/ 786368 h 2233050"/>
                  <a:gd name="connsiteX0-193" fmla="*/ 129700 w 2262025"/>
                  <a:gd name="connsiteY0-194" fmla="*/ 786368 h 2238369"/>
                  <a:gd name="connsiteX1-195" fmla="*/ 86568 w 2262025"/>
                  <a:gd name="connsiteY1-196" fmla="*/ 562082 h 2238369"/>
                  <a:gd name="connsiteX2-197" fmla="*/ 276349 w 2262025"/>
                  <a:gd name="connsiteY2-198" fmla="*/ 424059 h 2238369"/>
                  <a:gd name="connsiteX3-199" fmla="*/ 690417 w 2262025"/>
                  <a:gd name="connsiteY3-200" fmla="*/ 424059 h 2238369"/>
                  <a:gd name="connsiteX4-201" fmla="*/ 724923 w 2262025"/>
                  <a:gd name="connsiteY4-202" fmla="*/ 320542 h 2238369"/>
                  <a:gd name="connsiteX5-203" fmla="*/ 768055 w 2262025"/>
                  <a:gd name="connsiteY5-204" fmla="*/ 165267 h 2238369"/>
                  <a:gd name="connsiteX6-205" fmla="*/ 1026848 w 2262025"/>
                  <a:gd name="connsiteY6-206" fmla="*/ 35870 h 2238369"/>
                  <a:gd name="connsiteX7-207" fmla="*/ 1199376 w 2262025"/>
                  <a:gd name="connsiteY7-208" fmla="*/ 35870 h 2238369"/>
                  <a:gd name="connsiteX8-209" fmla="*/ 1406410 w 2262025"/>
                  <a:gd name="connsiteY8-210" fmla="*/ 9991 h 2238369"/>
                  <a:gd name="connsiteX9-211" fmla="*/ 1673829 w 2262025"/>
                  <a:gd name="connsiteY9-212" fmla="*/ 225651 h 2238369"/>
                  <a:gd name="connsiteX10-213" fmla="*/ 1699708 w 2262025"/>
                  <a:gd name="connsiteY10-214" fmla="*/ 458565 h 2238369"/>
                  <a:gd name="connsiteX11-215" fmla="*/ 1880863 w 2262025"/>
                  <a:gd name="connsiteY11-216" fmla="*/ 424059 h 2238369"/>
                  <a:gd name="connsiteX12-217" fmla="*/ 2156908 w 2262025"/>
                  <a:gd name="connsiteY12-218" fmla="*/ 639719 h 2238369"/>
                  <a:gd name="connsiteX13-219" fmla="*/ 2113776 w 2262025"/>
                  <a:gd name="connsiteY13-220" fmla="*/ 786368 h 2238369"/>
                  <a:gd name="connsiteX14-221" fmla="*/ 2225919 w 2262025"/>
                  <a:gd name="connsiteY14-222" fmla="*/ 846753 h 2238369"/>
                  <a:gd name="connsiteX15-223" fmla="*/ 2243172 w 2262025"/>
                  <a:gd name="connsiteY15-224" fmla="*/ 1200436 h 2238369"/>
                  <a:gd name="connsiteX16-225" fmla="*/ 1975753 w 2262025"/>
                  <a:gd name="connsiteY16-226" fmla="*/ 1390217 h 2238369"/>
                  <a:gd name="connsiteX17-227" fmla="*/ 2087897 w 2262025"/>
                  <a:gd name="connsiteY17-228" fmla="*/ 1536867 h 2238369"/>
                  <a:gd name="connsiteX18-229" fmla="*/ 2096523 w 2262025"/>
                  <a:gd name="connsiteY18-230" fmla="*/ 1812912 h 2238369"/>
                  <a:gd name="connsiteX19-231" fmla="*/ 1906742 w 2262025"/>
                  <a:gd name="connsiteY19-232" fmla="*/ 1942308 h 2238369"/>
                  <a:gd name="connsiteX20-233" fmla="*/ 1760092 w 2262025"/>
                  <a:gd name="connsiteY20-234" fmla="*/ 2183847 h 2238369"/>
                  <a:gd name="connsiteX21-235" fmla="*/ 1458168 w 2262025"/>
                  <a:gd name="connsiteY21-236" fmla="*/ 2218354 h 2238369"/>
                  <a:gd name="connsiteX22-237" fmla="*/ 1208002 w 2262025"/>
                  <a:gd name="connsiteY22-238" fmla="*/ 2002693 h 2238369"/>
                  <a:gd name="connsiteX23-239" fmla="*/ 1113112 w 2262025"/>
                  <a:gd name="connsiteY23-240" fmla="*/ 1709395 h 2238369"/>
                  <a:gd name="connsiteX24-241" fmla="*/ 1000968 w 2262025"/>
                  <a:gd name="connsiteY24-242" fmla="*/ 2140716 h 2238369"/>
                  <a:gd name="connsiteX25-243" fmla="*/ 586900 w 2262025"/>
                  <a:gd name="connsiteY25-244" fmla="*/ 2226979 h 2238369"/>
                  <a:gd name="connsiteX26-245" fmla="*/ 466131 w 2262025"/>
                  <a:gd name="connsiteY26-246" fmla="*/ 1959561 h 2238369"/>
                  <a:gd name="connsiteX27-247" fmla="*/ 138327 w 2262025"/>
                  <a:gd name="connsiteY27-248" fmla="*/ 1812912 h 2238369"/>
                  <a:gd name="connsiteX28-249" fmla="*/ 302229 w 2262025"/>
                  <a:gd name="connsiteY28-250" fmla="*/ 1355712 h 2238369"/>
                  <a:gd name="connsiteX29-251" fmla="*/ 155580 w 2262025"/>
                  <a:gd name="connsiteY29-252" fmla="*/ 1321206 h 2238369"/>
                  <a:gd name="connsiteX30-253" fmla="*/ 304 w 2262025"/>
                  <a:gd name="connsiteY30-254" fmla="*/ 1019282 h 2238369"/>
                  <a:gd name="connsiteX31-255" fmla="*/ 129700 w 2262025"/>
                  <a:gd name="connsiteY31-256" fmla="*/ 786368 h 2238369"/>
                  <a:gd name="connsiteX0-257" fmla="*/ 129700 w 2262025"/>
                  <a:gd name="connsiteY0-258" fmla="*/ 786368 h 2234757"/>
                  <a:gd name="connsiteX1-259" fmla="*/ 86568 w 2262025"/>
                  <a:gd name="connsiteY1-260" fmla="*/ 562082 h 2234757"/>
                  <a:gd name="connsiteX2-261" fmla="*/ 276349 w 2262025"/>
                  <a:gd name="connsiteY2-262" fmla="*/ 424059 h 2234757"/>
                  <a:gd name="connsiteX3-263" fmla="*/ 690417 w 2262025"/>
                  <a:gd name="connsiteY3-264" fmla="*/ 424059 h 2234757"/>
                  <a:gd name="connsiteX4-265" fmla="*/ 724923 w 2262025"/>
                  <a:gd name="connsiteY4-266" fmla="*/ 320542 h 2234757"/>
                  <a:gd name="connsiteX5-267" fmla="*/ 768055 w 2262025"/>
                  <a:gd name="connsiteY5-268" fmla="*/ 165267 h 2234757"/>
                  <a:gd name="connsiteX6-269" fmla="*/ 1026848 w 2262025"/>
                  <a:gd name="connsiteY6-270" fmla="*/ 35870 h 2234757"/>
                  <a:gd name="connsiteX7-271" fmla="*/ 1199376 w 2262025"/>
                  <a:gd name="connsiteY7-272" fmla="*/ 35870 h 2234757"/>
                  <a:gd name="connsiteX8-273" fmla="*/ 1406410 w 2262025"/>
                  <a:gd name="connsiteY8-274" fmla="*/ 9991 h 2234757"/>
                  <a:gd name="connsiteX9-275" fmla="*/ 1673829 w 2262025"/>
                  <a:gd name="connsiteY9-276" fmla="*/ 225651 h 2234757"/>
                  <a:gd name="connsiteX10-277" fmla="*/ 1699708 w 2262025"/>
                  <a:gd name="connsiteY10-278" fmla="*/ 458565 h 2234757"/>
                  <a:gd name="connsiteX11-279" fmla="*/ 1880863 w 2262025"/>
                  <a:gd name="connsiteY11-280" fmla="*/ 424059 h 2234757"/>
                  <a:gd name="connsiteX12-281" fmla="*/ 2156908 w 2262025"/>
                  <a:gd name="connsiteY12-282" fmla="*/ 639719 h 2234757"/>
                  <a:gd name="connsiteX13-283" fmla="*/ 2113776 w 2262025"/>
                  <a:gd name="connsiteY13-284" fmla="*/ 786368 h 2234757"/>
                  <a:gd name="connsiteX14-285" fmla="*/ 2225919 w 2262025"/>
                  <a:gd name="connsiteY14-286" fmla="*/ 846753 h 2234757"/>
                  <a:gd name="connsiteX15-287" fmla="*/ 2243172 w 2262025"/>
                  <a:gd name="connsiteY15-288" fmla="*/ 1200436 h 2234757"/>
                  <a:gd name="connsiteX16-289" fmla="*/ 1975753 w 2262025"/>
                  <a:gd name="connsiteY16-290" fmla="*/ 1390217 h 2234757"/>
                  <a:gd name="connsiteX17-291" fmla="*/ 2087897 w 2262025"/>
                  <a:gd name="connsiteY17-292" fmla="*/ 1536867 h 2234757"/>
                  <a:gd name="connsiteX18-293" fmla="*/ 2096523 w 2262025"/>
                  <a:gd name="connsiteY18-294" fmla="*/ 1812912 h 2234757"/>
                  <a:gd name="connsiteX19-295" fmla="*/ 1906742 w 2262025"/>
                  <a:gd name="connsiteY19-296" fmla="*/ 1942308 h 2234757"/>
                  <a:gd name="connsiteX20-297" fmla="*/ 1760092 w 2262025"/>
                  <a:gd name="connsiteY20-298" fmla="*/ 2183847 h 2234757"/>
                  <a:gd name="connsiteX21-299" fmla="*/ 1458168 w 2262025"/>
                  <a:gd name="connsiteY21-300" fmla="*/ 2218354 h 2234757"/>
                  <a:gd name="connsiteX22-301" fmla="*/ 1208002 w 2262025"/>
                  <a:gd name="connsiteY22-302" fmla="*/ 2002693 h 2234757"/>
                  <a:gd name="connsiteX23-303" fmla="*/ 1113112 w 2262025"/>
                  <a:gd name="connsiteY23-304" fmla="*/ 1709395 h 2234757"/>
                  <a:gd name="connsiteX24-305" fmla="*/ 1000968 w 2262025"/>
                  <a:gd name="connsiteY24-306" fmla="*/ 2140716 h 2234757"/>
                  <a:gd name="connsiteX25-307" fmla="*/ 586900 w 2262025"/>
                  <a:gd name="connsiteY25-308" fmla="*/ 2226979 h 2234757"/>
                  <a:gd name="connsiteX26-309" fmla="*/ 466131 w 2262025"/>
                  <a:gd name="connsiteY26-310" fmla="*/ 1959561 h 2234757"/>
                  <a:gd name="connsiteX27-311" fmla="*/ 138327 w 2262025"/>
                  <a:gd name="connsiteY27-312" fmla="*/ 1812912 h 2234757"/>
                  <a:gd name="connsiteX28-313" fmla="*/ 302229 w 2262025"/>
                  <a:gd name="connsiteY28-314" fmla="*/ 1355712 h 2234757"/>
                  <a:gd name="connsiteX29-315" fmla="*/ 155580 w 2262025"/>
                  <a:gd name="connsiteY29-316" fmla="*/ 1321206 h 2234757"/>
                  <a:gd name="connsiteX30-317" fmla="*/ 304 w 2262025"/>
                  <a:gd name="connsiteY30-318" fmla="*/ 1019282 h 2234757"/>
                  <a:gd name="connsiteX31-319" fmla="*/ 129700 w 2262025"/>
                  <a:gd name="connsiteY31-320" fmla="*/ 786368 h 2234757"/>
                  <a:gd name="connsiteX0-321" fmla="*/ 129700 w 2262025"/>
                  <a:gd name="connsiteY0-322" fmla="*/ 786368 h 2237156"/>
                  <a:gd name="connsiteX1-323" fmla="*/ 86568 w 2262025"/>
                  <a:gd name="connsiteY1-324" fmla="*/ 562082 h 2237156"/>
                  <a:gd name="connsiteX2-325" fmla="*/ 276349 w 2262025"/>
                  <a:gd name="connsiteY2-326" fmla="*/ 424059 h 2237156"/>
                  <a:gd name="connsiteX3-327" fmla="*/ 690417 w 2262025"/>
                  <a:gd name="connsiteY3-328" fmla="*/ 424059 h 2237156"/>
                  <a:gd name="connsiteX4-329" fmla="*/ 724923 w 2262025"/>
                  <a:gd name="connsiteY4-330" fmla="*/ 320542 h 2237156"/>
                  <a:gd name="connsiteX5-331" fmla="*/ 768055 w 2262025"/>
                  <a:gd name="connsiteY5-332" fmla="*/ 165267 h 2237156"/>
                  <a:gd name="connsiteX6-333" fmla="*/ 1026848 w 2262025"/>
                  <a:gd name="connsiteY6-334" fmla="*/ 35870 h 2237156"/>
                  <a:gd name="connsiteX7-335" fmla="*/ 1199376 w 2262025"/>
                  <a:gd name="connsiteY7-336" fmla="*/ 35870 h 2237156"/>
                  <a:gd name="connsiteX8-337" fmla="*/ 1406410 w 2262025"/>
                  <a:gd name="connsiteY8-338" fmla="*/ 9991 h 2237156"/>
                  <a:gd name="connsiteX9-339" fmla="*/ 1673829 w 2262025"/>
                  <a:gd name="connsiteY9-340" fmla="*/ 225651 h 2237156"/>
                  <a:gd name="connsiteX10-341" fmla="*/ 1699708 w 2262025"/>
                  <a:gd name="connsiteY10-342" fmla="*/ 458565 h 2237156"/>
                  <a:gd name="connsiteX11-343" fmla="*/ 1880863 w 2262025"/>
                  <a:gd name="connsiteY11-344" fmla="*/ 424059 h 2237156"/>
                  <a:gd name="connsiteX12-345" fmla="*/ 2156908 w 2262025"/>
                  <a:gd name="connsiteY12-346" fmla="*/ 639719 h 2237156"/>
                  <a:gd name="connsiteX13-347" fmla="*/ 2113776 w 2262025"/>
                  <a:gd name="connsiteY13-348" fmla="*/ 786368 h 2237156"/>
                  <a:gd name="connsiteX14-349" fmla="*/ 2225919 w 2262025"/>
                  <a:gd name="connsiteY14-350" fmla="*/ 846753 h 2237156"/>
                  <a:gd name="connsiteX15-351" fmla="*/ 2243172 w 2262025"/>
                  <a:gd name="connsiteY15-352" fmla="*/ 1200436 h 2237156"/>
                  <a:gd name="connsiteX16-353" fmla="*/ 1975753 w 2262025"/>
                  <a:gd name="connsiteY16-354" fmla="*/ 1390217 h 2237156"/>
                  <a:gd name="connsiteX17-355" fmla="*/ 2087897 w 2262025"/>
                  <a:gd name="connsiteY17-356" fmla="*/ 1536867 h 2237156"/>
                  <a:gd name="connsiteX18-357" fmla="*/ 2096523 w 2262025"/>
                  <a:gd name="connsiteY18-358" fmla="*/ 1812912 h 2237156"/>
                  <a:gd name="connsiteX19-359" fmla="*/ 1906742 w 2262025"/>
                  <a:gd name="connsiteY19-360" fmla="*/ 1942308 h 2237156"/>
                  <a:gd name="connsiteX20-361" fmla="*/ 1760092 w 2262025"/>
                  <a:gd name="connsiteY20-362" fmla="*/ 2183847 h 2237156"/>
                  <a:gd name="connsiteX21-363" fmla="*/ 1458168 w 2262025"/>
                  <a:gd name="connsiteY21-364" fmla="*/ 2218354 h 2237156"/>
                  <a:gd name="connsiteX22-365" fmla="*/ 1208002 w 2262025"/>
                  <a:gd name="connsiteY22-366" fmla="*/ 2002693 h 2237156"/>
                  <a:gd name="connsiteX23-367" fmla="*/ 1113112 w 2262025"/>
                  <a:gd name="connsiteY23-368" fmla="*/ 1709395 h 2237156"/>
                  <a:gd name="connsiteX24-369" fmla="*/ 1000968 w 2262025"/>
                  <a:gd name="connsiteY24-370" fmla="*/ 2140716 h 2237156"/>
                  <a:gd name="connsiteX25-371" fmla="*/ 586900 w 2262025"/>
                  <a:gd name="connsiteY25-372" fmla="*/ 2226979 h 2237156"/>
                  <a:gd name="connsiteX26-373" fmla="*/ 431625 w 2262025"/>
                  <a:gd name="connsiteY26-374" fmla="*/ 1976814 h 2237156"/>
                  <a:gd name="connsiteX27-375" fmla="*/ 138327 w 2262025"/>
                  <a:gd name="connsiteY27-376" fmla="*/ 1812912 h 2237156"/>
                  <a:gd name="connsiteX28-377" fmla="*/ 302229 w 2262025"/>
                  <a:gd name="connsiteY28-378" fmla="*/ 1355712 h 2237156"/>
                  <a:gd name="connsiteX29-379" fmla="*/ 155580 w 2262025"/>
                  <a:gd name="connsiteY29-380" fmla="*/ 1321206 h 2237156"/>
                  <a:gd name="connsiteX30-381" fmla="*/ 304 w 2262025"/>
                  <a:gd name="connsiteY30-382" fmla="*/ 1019282 h 2237156"/>
                  <a:gd name="connsiteX31-383" fmla="*/ 129700 w 2262025"/>
                  <a:gd name="connsiteY31-384" fmla="*/ 786368 h 2237156"/>
                  <a:gd name="connsiteX0-385" fmla="*/ 129700 w 2262025"/>
                  <a:gd name="connsiteY0-386" fmla="*/ 786368 h 2237156"/>
                  <a:gd name="connsiteX1-387" fmla="*/ 86568 w 2262025"/>
                  <a:gd name="connsiteY1-388" fmla="*/ 562082 h 2237156"/>
                  <a:gd name="connsiteX2-389" fmla="*/ 276349 w 2262025"/>
                  <a:gd name="connsiteY2-390" fmla="*/ 424059 h 2237156"/>
                  <a:gd name="connsiteX3-391" fmla="*/ 690417 w 2262025"/>
                  <a:gd name="connsiteY3-392" fmla="*/ 424059 h 2237156"/>
                  <a:gd name="connsiteX4-393" fmla="*/ 724923 w 2262025"/>
                  <a:gd name="connsiteY4-394" fmla="*/ 320542 h 2237156"/>
                  <a:gd name="connsiteX5-395" fmla="*/ 768055 w 2262025"/>
                  <a:gd name="connsiteY5-396" fmla="*/ 165267 h 2237156"/>
                  <a:gd name="connsiteX6-397" fmla="*/ 1026848 w 2262025"/>
                  <a:gd name="connsiteY6-398" fmla="*/ 35870 h 2237156"/>
                  <a:gd name="connsiteX7-399" fmla="*/ 1199376 w 2262025"/>
                  <a:gd name="connsiteY7-400" fmla="*/ 35870 h 2237156"/>
                  <a:gd name="connsiteX8-401" fmla="*/ 1406410 w 2262025"/>
                  <a:gd name="connsiteY8-402" fmla="*/ 9991 h 2237156"/>
                  <a:gd name="connsiteX9-403" fmla="*/ 1673829 w 2262025"/>
                  <a:gd name="connsiteY9-404" fmla="*/ 225651 h 2237156"/>
                  <a:gd name="connsiteX10-405" fmla="*/ 1699708 w 2262025"/>
                  <a:gd name="connsiteY10-406" fmla="*/ 458565 h 2237156"/>
                  <a:gd name="connsiteX11-407" fmla="*/ 1880863 w 2262025"/>
                  <a:gd name="connsiteY11-408" fmla="*/ 424059 h 2237156"/>
                  <a:gd name="connsiteX12-409" fmla="*/ 2156908 w 2262025"/>
                  <a:gd name="connsiteY12-410" fmla="*/ 639719 h 2237156"/>
                  <a:gd name="connsiteX13-411" fmla="*/ 2113776 w 2262025"/>
                  <a:gd name="connsiteY13-412" fmla="*/ 786368 h 2237156"/>
                  <a:gd name="connsiteX14-413" fmla="*/ 2225919 w 2262025"/>
                  <a:gd name="connsiteY14-414" fmla="*/ 846753 h 2237156"/>
                  <a:gd name="connsiteX15-415" fmla="*/ 2243172 w 2262025"/>
                  <a:gd name="connsiteY15-416" fmla="*/ 1200436 h 2237156"/>
                  <a:gd name="connsiteX16-417" fmla="*/ 1975753 w 2262025"/>
                  <a:gd name="connsiteY16-418" fmla="*/ 1390217 h 2237156"/>
                  <a:gd name="connsiteX17-419" fmla="*/ 2087897 w 2262025"/>
                  <a:gd name="connsiteY17-420" fmla="*/ 1536867 h 2237156"/>
                  <a:gd name="connsiteX18-421" fmla="*/ 2096523 w 2262025"/>
                  <a:gd name="connsiteY18-422" fmla="*/ 1812912 h 2237156"/>
                  <a:gd name="connsiteX19-423" fmla="*/ 1906742 w 2262025"/>
                  <a:gd name="connsiteY19-424" fmla="*/ 1942308 h 2237156"/>
                  <a:gd name="connsiteX20-425" fmla="*/ 1760092 w 2262025"/>
                  <a:gd name="connsiteY20-426" fmla="*/ 2183847 h 2237156"/>
                  <a:gd name="connsiteX21-427" fmla="*/ 1458168 w 2262025"/>
                  <a:gd name="connsiteY21-428" fmla="*/ 2218354 h 2237156"/>
                  <a:gd name="connsiteX22-429" fmla="*/ 1208002 w 2262025"/>
                  <a:gd name="connsiteY22-430" fmla="*/ 2002693 h 2237156"/>
                  <a:gd name="connsiteX23-431" fmla="*/ 1113112 w 2262025"/>
                  <a:gd name="connsiteY23-432" fmla="*/ 1709395 h 2237156"/>
                  <a:gd name="connsiteX24-433" fmla="*/ 1000968 w 2262025"/>
                  <a:gd name="connsiteY24-434" fmla="*/ 2140716 h 2237156"/>
                  <a:gd name="connsiteX25-435" fmla="*/ 586900 w 2262025"/>
                  <a:gd name="connsiteY25-436" fmla="*/ 2226979 h 2237156"/>
                  <a:gd name="connsiteX26-437" fmla="*/ 431625 w 2262025"/>
                  <a:gd name="connsiteY26-438" fmla="*/ 1976814 h 2237156"/>
                  <a:gd name="connsiteX27-439" fmla="*/ 138327 w 2262025"/>
                  <a:gd name="connsiteY27-440" fmla="*/ 1812912 h 2237156"/>
                  <a:gd name="connsiteX28-441" fmla="*/ 302229 w 2262025"/>
                  <a:gd name="connsiteY28-442" fmla="*/ 1355712 h 2237156"/>
                  <a:gd name="connsiteX29-443" fmla="*/ 155580 w 2262025"/>
                  <a:gd name="connsiteY29-444" fmla="*/ 1321206 h 2237156"/>
                  <a:gd name="connsiteX30-445" fmla="*/ 304 w 2262025"/>
                  <a:gd name="connsiteY30-446" fmla="*/ 1019282 h 2237156"/>
                  <a:gd name="connsiteX31-447" fmla="*/ 129700 w 2262025"/>
                  <a:gd name="connsiteY31-448" fmla="*/ 786368 h 2237156"/>
                  <a:gd name="connsiteX0-449" fmla="*/ 129700 w 2262025"/>
                  <a:gd name="connsiteY0-450" fmla="*/ 786368 h 2237156"/>
                  <a:gd name="connsiteX1-451" fmla="*/ 86568 w 2262025"/>
                  <a:gd name="connsiteY1-452" fmla="*/ 562082 h 2237156"/>
                  <a:gd name="connsiteX2-453" fmla="*/ 276349 w 2262025"/>
                  <a:gd name="connsiteY2-454" fmla="*/ 424059 h 2237156"/>
                  <a:gd name="connsiteX3-455" fmla="*/ 690417 w 2262025"/>
                  <a:gd name="connsiteY3-456" fmla="*/ 424059 h 2237156"/>
                  <a:gd name="connsiteX4-457" fmla="*/ 724923 w 2262025"/>
                  <a:gd name="connsiteY4-458" fmla="*/ 320542 h 2237156"/>
                  <a:gd name="connsiteX5-459" fmla="*/ 768055 w 2262025"/>
                  <a:gd name="connsiteY5-460" fmla="*/ 165267 h 2237156"/>
                  <a:gd name="connsiteX6-461" fmla="*/ 1026848 w 2262025"/>
                  <a:gd name="connsiteY6-462" fmla="*/ 35870 h 2237156"/>
                  <a:gd name="connsiteX7-463" fmla="*/ 1199376 w 2262025"/>
                  <a:gd name="connsiteY7-464" fmla="*/ 35870 h 2237156"/>
                  <a:gd name="connsiteX8-465" fmla="*/ 1406410 w 2262025"/>
                  <a:gd name="connsiteY8-466" fmla="*/ 9991 h 2237156"/>
                  <a:gd name="connsiteX9-467" fmla="*/ 1673829 w 2262025"/>
                  <a:gd name="connsiteY9-468" fmla="*/ 225651 h 2237156"/>
                  <a:gd name="connsiteX10-469" fmla="*/ 1699708 w 2262025"/>
                  <a:gd name="connsiteY10-470" fmla="*/ 458565 h 2237156"/>
                  <a:gd name="connsiteX11-471" fmla="*/ 1880863 w 2262025"/>
                  <a:gd name="connsiteY11-472" fmla="*/ 424059 h 2237156"/>
                  <a:gd name="connsiteX12-473" fmla="*/ 2156908 w 2262025"/>
                  <a:gd name="connsiteY12-474" fmla="*/ 639719 h 2237156"/>
                  <a:gd name="connsiteX13-475" fmla="*/ 2113776 w 2262025"/>
                  <a:gd name="connsiteY13-476" fmla="*/ 786368 h 2237156"/>
                  <a:gd name="connsiteX14-477" fmla="*/ 2225919 w 2262025"/>
                  <a:gd name="connsiteY14-478" fmla="*/ 846753 h 2237156"/>
                  <a:gd name="connsiteX15-479" fmla="*/ 2243172 w 2262025"/>
                  <a:gd name="connsiteY15-480" fmla="*/ 1200436 h 2237156"/>
                  <a:gd name="connsiteX16-481" fmla="*/ 1975753 w 2262025"/>
                  <a:gd name="connsiteY16-482" fmla="*/ 1390217 h 2237156"/>
                  <a:gd name="connsiteX17-483" fmla="*/ 2087897 w 2262025"/>
                  <a:gd name="connsiteY17-484" fmla="*/ 1536867 h 2237156"/>
                  <a:gd name="connsiteX18-485" fmla="*/ 2096523 w 2262025"/>
                  <a:gd name="connsiteY18-486" fmla="*/ 1812912 h 2237156"/>
                  <a:gd name="connsiteX19-487" fmla="*/ 1906742 w 2262025"/>
                  <a:gd name="connsiteY19-488" fmla="*/ 1942308 h 2237156"/>
                  <a:gd name="connsiteX20-489" fmla="*/ 1760092 w 2262025"/>
                  <a:gd name="connsiteY20-490" fmla="*/ 2183847 h 2237156"/>
                  <a:gd name="connsiteX21-491" fmla="*/ 1458168 w 2262025"/>
                  <a:gd name="connsiteY21-492" fmla="*/ 2218354 h 2237156"/>
                  <a:gd name="connsiteX22-493" fmla="*/ 1208002 w 2262025"/>
                  <a:gd name="connsiteY22-494" fmla="*/ 2002693 h 2237156"/>
                  <a:gd name="connsiteX23-495" fmla="*/ 1113112 w 2262025"/>
                  <a:gd name="connsiteY23-496" fmla="*/ 1709395 h 2237156"/>
                  <a:gd name="connsiteX24-497" fmla="*/ 1000968 w 2262025"/>
                  <a:gd name="connsiteY24-498" fmla="*/ 2140716 h 2237156"/>
                  <a:gd name="connsiteX25-499" fmla="*/ 586900 w 2262025"/>
                  <a:gd name="connsiteY25-500" fmla="*/ 2226979 h 2237156"/>
                  <a:gd name="connsiteX26-501" fmla="*/ 431625 w 2262025"/>
                  <a:gd name="connsiteY26-502" fmla="*/ 1976814 h 2237156"/>
                  <a:gd name="connsiteX27-503" fmla="*/ 138327 w 2262025"/>
                  <a:gd name="connsiteY27-504" fmla="*/ 1812912 h 2237156"/>
                  <a:gd name="connsiteX28-505" fmla="*/ 302229 w 2262025"/>
                  <a:gd name="connsiteY28-506" fmla="*/ 1355712 h 2237156"/>
                  <a:gd name="connsiteX29-507" fmla="*/ 155580 w 2262025"/>
                  <a:gd name="connsiteY29-508" fmla="*/ 1321206 h 2237156"/>
                  <a:gd name="connsiteX30-509" fmla="*/ 304 w 2262025"/>
                  <a:gd name="connsiteY30-510" fmla="*/ 1019282 h 2237156"/>
                  <a:gd name="connsiteX31-511" fmla="*/ 129700 w 2262025"/>
                  <a:gd name="connsiteY31-512" fmla="*/ 786368 h 2237156"/>
                  <a:gd name="connsiteX0-513" fmla="*/ 129700 w 2262025"/>
                  <a:gd name="connsiteY0-514" fmla="*/ 786368 h 2237156"/>
                  <a:gd name="connsiteX1-515" fmla="*/ 86568 w 2262025"/>
                  <a:gd name="connsiteY1-516" fmla="*/ 562082 h 2237156"/>
                  <a:gd name="connsiteX2-517" fmla="*/ 276349 w 2262025"/>
                  <a:gd name="connsiteY2-518" fmla="*/ 424059 h 2237156"/>
                  <a:gd name="connsiteX3-519" fmla="*/ 690417 w 2262025"/>
                  <a:gd name="connsiteY3-520" fmla="*/ 424059 h 2237156"/>
                  <a:gd name="connsiteX4-521" fmla="*/ 724923 w 2262025"/>
                  <a:gd name="connsiteY4-522" fmla="*/ 320542 h 2237156"/>
                  <a:gd name="connsiteX5-523" fmla="*/ 768055 w 2262025"/>
                  <a:gd name="connsiteY5-524" fmla="*/ 165267 h 2237156"/>
                  <a:gd name="connsiteX6-525" fmla="*/ 1026848 w 2262025"/>
                  <a:gd name="connsiteY6-526" fmla="*/ 35870 h 2237156"/>
                  <a:gd name="connsiteX7-527" fmla="*/ 1199376 w 2262025"/>
                  <a:gd name="connsiteY7-528" fmla="*/ 35870 h 2237156"/>
                  <a:gd name="connsiteX8-529" fmla="*/ 1406410 w 2262025"/>
                  <a:gd name="connsiteY8-530" fmla="*/ 9991 h 2237156"/>
                  <a:gd name="connsiteX9-531" fmla="*/ 1673829 w 2262025"/>
                  <a:gd name="connsiteY9-532" fmla="*/ 225651 h 2237156"/>
                  <a:gd name="connsiteX10-533" fmla="*/ 1699708 w 2262025"/>
                  <a:gd name="connsiteY10-534" fmla="*/ 458565 h 2237156"/>
                  <a:gd name="connsiteX11-535" fmla="*/ 1880863 w 2262025"/>
                  <a:gd name="connsiteY11-536" fmla="*/ 424059 h 2237156"/>
                  <a:gd name="connsiteX12-537" fmla="*/ 2156908 w 2262025"/>
                  <a:gd name="connsiteY12-538" fmla="*/ 639719 h 2237156"/>
                  <a:gd name="connsiteX13-539" fmla="*/ 2113776 w 2262025"/>
                  <a:gd name="connsiteY13-540" fmla="*/ 786368 h 2237156"/>
                  <a:gd name="connsiteX14-541" fmla="*/ 2225919 w 2262025"/>
                  <a:gd name="connsiteY14-542" fmla="*/ 846753 h 2237156"/>
                  <a:gd name="connsiteX15-543" fmla="*/ 2243172 w 2262025"/>
                  <a:gd name="connsiteY15-544" fmla="*/ 1200436 h 2237156"/>
                  <a:gd name="connsiteX16-545" fmla="*/ 1975753 w 2262025"/>
                  <a:gd name="connsiteY16-546" fmla="*/ 1390217 h 2237156"/>
                  <a:gd name="connsiteX17-547" fmla="*/ 2087897 w 2262025"/>
                  <a:gd name="connsiteY17-548" fmla="*/ 1536867 h 2237156"/>
                  <a:gd name="connsiteX18-549" fmla="*/ 2096523 w 2262025"/>
                  <a:gd name="connsiteY18-550" fmla="*/ 1812912 h 2237156"/>
                  <a:gd name="connsiteX19-551" fmla="*/ 1906742 w 2262025"/>
                  <a:gd name="connsiteY19-552" fmla="*/ 1942308 h 2237156"/>
                  <a:gd name="connsiteX20-553" fmla="*/ 1760092 w 2262025"/>
                  <a:gd name="connsiteY20-554" fmla="*/ 2183847 h 2237156"/>
                  <a:gd name="connsiteX21-555" fmla="*/ 1458168 w 2262025"/>
                  <a:gd name="connsiteY21-556" fmla="*/ 2218354 h 2237156"/>
                  <a:gd name="connsiteX22-557" fmla="*/ 1208002 w 2262025"/>
                  <a:gd name="connsiteY22-558" fmla="*/ 2002693 h 2237156"/>
                  <a:gd name="connsiteX23-559" fmla="*/ 1113112 w 2262025"/>
                  <a:gd name="connsiteY23-560" fmla="*/ 1709395 h 2237156"/>
                  <a:gd name="connsiteX24-561" fmla="*/ 1000968 w 2262025"/>
                  <a:gd name="connsiteY24-562" fmla="*/ 2140716 h 2237156"/>
                  <a:gd name="connsiteX25-563" fmla="*/ 586900 w 2262025"/>
                  <a:gd name="connsiteY25-564" fmla="*/ 2226979 h 2237156"/>
                  <a:gd name="connsiteX26-565" fmla="*/ 431625 w 2262025"/>
                  <a:gd name="connsiteY26-566" fmla="*/ 1976814 h 2237156"/>
                  <a:gd name="connsiteX27-567" fmla="*/ 138327 w 2262025"/>
                  <a:gd name="connsiteY27-568" fmla="*/ 1812912 h 2237156"/>
                  <a:gd name="connsiteX28-569" fmla="*/ 302229 w 2262025"/>
                  <a:gd name="connsiteY28-570" fmla="*/ 1355712 h 2237156"/>
                  <a:gd name="connsiteX29-571" fmla="*/ 155580 w 2262025"/>
                  <a:gd name="connsiteY29-572" fmla="*/ 1321206 h 2237156"/>
                  <a:gd name="connsiteX30-573" fmla="*/ 304 w 2262025"/>
                  <a:gd name="connsiteY30-574" fmla="*/ 1019282 h 2237156"/>
                  <a:gd name="connsiteX31-575" fmla="*/ 129700 w 2262025"/>
                  <a:gd name="connsiteY31-576" fmla="*/ 786368 h 2237156"/>
                  <a:gd name="connsiteX0-577" fmla="*/ 129625 w 2261950"/>
                  <a:gd name="connsiteY0-578" fmla="*/ 786368 h 2237156"/>
                  <a:gd name="connsiteX1-579" fmla="*/ 86493 w 2261950"/>
                  <a:gd name="connsiteY1-580" fmla="*/ 562082 h 2237156"/>
                  <a:gd name="connsiteX2-581" fmla="*/ 276274 w 2261950"/>
                  <a:gd name="connsiteY2-582" fmla="*/ 424059 h 2237156"/>
                  <a:gd name="connsiteX3-583" fmla="*/ 690342 w 2261950"/>
                  <a:gd name="connsiteY3-584" fmla="*/ 424059 h 2237156"/>
                  <a:gd name="connsiteX4-585" fmla="*/ 724848 w 2261950"/>
                  <a:gd name="connsiteY4-586" fmla="*/ 320542 h 2237156"/>
                  <a:gd name="connsiteX5-587" fmla="*/ 767980 w 2261950"/>
                  <a:gd name="connsiteY5-588" fmla="*/ 165267 h 2237156"/>
                  <a:gd name="connsiteX6-589" fmla="*/ 1026773 w 2261950"/>
                  <a:gd name="connsiteY6-590" fmla="*/ 35870 h 2237156"/>
                  <a:gd name="connsiteX7-591" fmla="*/ 1199301 w 2261950"/>
                  <a:gd name="connsiteY7-592" fmla="*/ 35870 h 2237156"/>
                  <a:gd name="connsiteX8-593" fmla="*/ 1406335 w 2261950"/>
                  <a:gd name="connsiteY8-594" fmla="*/ 9991 h 2237156"/>
                  <a:gd name="connsiteX9-595" fmla="*/ 1673754 w 2261950"/>
                  <a:gd name="connsiteY9-596" fmla="*/ 225651 h 2237156"/>
                  <a:gd name="connsiteX10-597" fmla="*/ 1699633 w 2261950"/>
                  <a:gd name="connsiteY10-598" fmla="*/ 458565 h 2237156"/>
                  <a:gd name="connsiteX11-599" fmla="*/ 1880788 w 2261950"/>
                  <a:gd name="connsiteY11-600" fmla="*/ 424059 h 2237156"/>
                  <a:gd name="connsiteX12-601" fmla="*/ 2156833 w 2261950"/>
                  <a:gd name="connsiteY12-602" fmla="*/ 639719 h 2237156"/>
                  <a:gd name="connsiteX13-603" fmla="*/ 2113701 w 2261950"/>
                  <a:gd name="connsiteY13-604" fmla="*/ 786368 h 2237156"/>
                  <a:gd name="connsiteX14-605" fmla="*/ 2225844 w 2261950"/>
                  <a:gd name="connsiteY14-606" fmla="*/ 846753 h 2237156"/>
                  <a:gd name="connsiteX15-607" fmla="*/ 2243097 w 2261950"/>
                  <a:gd name="connsiteY15-608" fmla="*/ 1200436 h 2237156"/>
                  <a:gd name="connsiteX16-609" fmla="*/ 1975678 w 2261950"/>
                  <a:gd name="connsiteY16-610" fmla="*/ 1390217 h 2237156"/>
                  <a:gd name="connsiteX17-611" fmla="*/ 2087822 w 2261950"/>
                  <a:gd name="connsiteY17-612" fmla="*/ 1536867 h 2237156"/>
                  <a:gd name="connsiteX18-613" fmla="*/ 2096448 w 2261950"/>
                  <a:gd name="connsiteY18-614" fmla="*/ 1812912 h 2237156"/>
                  <a:gd name="connsiteX19-615" fmla="*/ 1906667 w 2261950"/>
                  <a:gd name="connsiteY19-616" fmla="*/ 1942308 h 2237156"/>
                  <a:gd name="connsiteX20-617" fmla="*/ 1760017 w 2261950"/>
                  <a:gd name="connsiteY20-618" fmla="*/ 2183847 h 2237156"/>
                  <a:gd name="connsiteX21-619" fmla="*/ 1458093 w 2261950"/>
                  <a:gd name="connsiteY21-620" fmla="*/ 2218354 h 2237156"/>
                  <a:gd name="connsiteX22-621" fmla="*/ 1207927 w 2261950"/>
                  <a:gd name="connsiteY22-622" fmla="*/ 2002693 h 2237156"/>
                  <a:gd name="connsiteX23-623" fmla="*/ 1113037 w 2261950"/>
                  <a:gd name="connsiteY23-624" fmla="*/ 1709395 h 2237156"/>
                  <a:gd name="connsiteX24-625" fmla="*/ 1000893 w 2261950"/>
                  <a:gd name="connsiteY24-626" fmla="*/ 2140716 h 2237156"/>
                  <a:gd name="connsiteX25-627" fmla="*/ 586825 w 2261950"/>
                  <a:gd name="connsiteY25-628" fmla="*/ 2226979 h 2237156"/>
                  <a:gd name="connsiteX26-629" fmla="*/ 431550 w 2261950"/>
                  <a:gd name="connsiteY26-630" fmla="*/ 1976814 h 2237156"/>
                  <a:gd name="connsiteX27-631" fmla="*/ 138252 w 2261950"/>
                  <a:gd name="connsiteY27-632" fmla="*/ 1812912 h 2237156"/>
                  <a:gd name="connsiteX28-633" fmla="*/ 302154 w 2261950"/>
                  <a:gd name="connsiteY28-634" fmla="*/ 1355712 h 2237156"/>
                  <a:gd name="connsiteX29-635" fmla="*/ 103746 w 2261950"/>
                  <a:gd name="connsiteY29-636" fmla="*/ 1321206 h 2237156"/>
                  <a:gd name="connsiteX30-637" fmla="*/ 229 w 2261950"/>
                  <a:gd name="connsiteY30-638" fmla="*/ 1019282 h 2237156"/>
                  <a:gd name="connsiteX31-639" fmla="*/ 129625 w 2261950"/>
                  <a:gd name="connsiteY31-640" fmla="*/ 786368 h 2237156"/>
                  <a:gd name="connsiteX0-641" fmla="*/ 129625 w 2261950"/>
                  <a:gd name="connsiteY0-642" fmla="*/ 786368 h 2237156"/>
                  <a:gd name="connsiteX1-643" fmla="*/ 86493 w 2261950"/>
                  <a:gd name="connsiteY1-644" fmla="*/ 562082 h 2237156"/>
                  <a:gd name="connsiteX2-645" fmla="*/ 276274 w 2261950"/>
                  <a:gd name="connsiteY2-646" fmla="*/ 424059 h 2237156"/>
                  <a:gd name="connsiteX3-647" fmla="*/ 690342 w 2261950"/>
                  <a:gd name="connsiteY3-648" fmla="*/ 424059 h 2237156"/>
                  <a:gd name="connsiteX4-649" fmla="*/ 724848 w 2261950"/>
                  <a:gd name="connsiteY4-650" fmla="*/ 320542 h 2237156"/>
                  <a:gd name="connsiteX5-651" fmla="*/ 767980 w 2261950"/>
                  <a:gd name="connsiteY5-652" fmla="*/ 165267 h 2237156"/>
                  <a:gd name="connsiteX6-653" fmla="*/ 1026773 w 2261950"/>
                  <a:gd name="connsiteY6-654" fmla="*/ 35870 h 2237156"/>
                  <a:gd name="connsiteX7-655" fmla="*/ 1199301 w 2261950"/>
                  <a:gd name="connsiteY7-656" fmla="*/ 35870 h 2237156"/>
                  <a:gd name="connsiteX8-657" fmla="*/ 1406335 w 2261950"/>
                  <a:gd name="connsiteY8-658" fmla="*/ 9991 h 2237156"/>
                  <a:gd name="connsiteX9-659" fmla="*/ 1673754 w 2261950"/>
                  <a:gd name="connsiteY9-660" fmla="*/ 225651 h 2237156"/>
                  <a:gd name="connsiteX10-661" fmla="*/ 1699633 w 2261950"/>
                  <a:gd name="connsiteY10-662" fmla="*/ 458565 h 2237156"/>
                  <a:gd name="connsiteX11-663" fmla="*/ 1880788 w 2261950"/>
                  <a:gd name="connsiteY11-664" fmla="*/ 424059 h 2237156"/>
                  <a:gd name="connsiteX12-665" fmla="*/ 2156833 w 2261950"/>
                  <a:gd name="connsiteY12-666" fmla="*/ 639719 h 2237156"/>
                  <a:gd name="connsiteX13-667" fmla="*/ 2113701 w 2261950"/>
                  <a:gd name="connsiteY13-668" fmla="*/ 786368 h 2237156"/>
                  <a:gd name="connsiteX14-669" fmla="*/ 2225844 w 2261950"/>
                  <a:gd name="connsiteY14-670" fmla="*/ 846753 h 2237156"/>
                  <a:gd name="connsiteX15-671" fmla="*/ 2243097 w 2261950"/>
                  <a:gd name="connsiteY15-672" fmla="*/ 1200436 h 2237156"/>
                  <a:gd name="connsiteX16-673" fmla="*/ 1975678 w 2261950"/>
                  <a:gd name="connsiteY16-674" fmla="*/ 1390217 h 2237156"/>
                  <a:gd name="connsiteX17-675" fmla="*/ 2087822 w 2261950"/>
                  <a:gd name="connsiteY17-676" fmla="*/ 1536867 h 2237156"/>
                  <a:gd name="connsiteX18-677" fmla="*/ 2096448 w 2261950"/>
                  <a:gd name="connsiteY18-678" fmla="*/ 1812912 h 2237156"/>
                  <a:gd name="connsiteX19-679" fmla="*/ 1906667 w 2261950"/>
                  <a:gd name="connsiteY19-680" fmla="*/ 1942308 h 2237156"/>
                  <a:gd name="connsiteX20-681" fmla="*/ 1760017 w 2261950"/>
                  <a:gd name="connsiteY20-682" fmla="*/ 2183847 h 2237156"/>
                  <a:gd name="connsiteX21-683" fmla="*/ 1458093 w 2261950"/>
                  <a:gd name="connsiteY21-684" fmla="*/ 2218354 h 2237156"/>
                  <a:gd name="connsiteX22-685" fmla="*/ 1207927 w 2261950"/>
                  <a:gd name="connsiteY22-686" fmla="*/ 2002693 h 2237156"/>
                  <a:gd name="connsiteX23-687" fmla="*/ 1113037 w 2261950"/>
                  <a:gd name="connsiteY23-688" fmla="*/ 1709395 h 2237156"/>
                  <a:gd name="connsiteX24-689" fmla="*/ 1000893 w 2261950"/>
                  <a:gd name="connsiteY24-690" fmla="*/ 2140716 h 2237156"/>
                  <a:gd name="connsiteX25-691" fmla="*/ 586825 w 2261950"/>
                  <a:gd name="connsiteY25-692" fmla="*/ 2226979 h 2237156"/>
                  <a:gd name="connsiteX26-693" fmla="*/ 431550 w 2261950"/>
                  <a:gd name="connsiteY26-694" fmla="*/ 1976814 h 2237156"/>
                  <a:gd name="connsiteX27-695" fmla="*/ 138252 w 2261950"/>
                  <a:gd name="connsiteY27-696" fmla="*/ 1812912 h 2237156"/>
                  <a:gd name="connsiteX28-697" fmla="*/ 302154 w 2261950"/>
                  <a:gd name="connsiteY28-698" fmla="*/ 1355712 h 2237156"/>
                  <a:gd name="connsiteX29-699" fmla="*/ 103746 w 2261950"/>
                  <a:gd name="connsiteY29-700" fmla="*/ 1321206 h 2237156"/>
                  <a:gd name="connsiteX30-701" fmla="*/ 229 w 2261950"/>
                  <a:gd name="connsiteY30-702" fmla="*/ 1019282 h 2237156"/>
                  <a:gd name="connsiteX31-703" fmla="*/ 129625 w 2261950"/>
                  <a:gd name="connsiteY31-704" fmla="*/ 786368 h 223715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  <a:cxn ang="0">
                    <a:pos x="connsiteX18-37" y="connsiteY18-38"/>
                  </a:cxn>
                  <a:cxn ang="0">
                    <a:pos x="connsiteX19-39" y="connsiteY19-40"/>
                  </a:cxn>
                  <a:cxn ang="0">
                    <a:pos x="connsiteX20-41" y="connsiteY20-42"/>
                  </a:cxn>
                  <a:cxn ang="0">
                    <a:pos x="connsiteX21-43" y="connsiteY21-44"/>
                  </a:cxn>
                  <a:cxn ang="0">
                    <a:pos x="connsiteX22-45" y="connsiteY22-46"/>
                  </a:cxn>
                  <a:cxn ang="0">
                    <a:pos x="connsiteX23-47" y="connsiteY23-48"/>
                  </a:cxn>
                  <a:cxn ang="0">
                    <a:pos x="connsiteX24-49" y="connsiteY24-50"/>
                  </a:cxn>
                  <a:cxn ang="0">
                    <a:pos x="connsiteX25-51" y="connsiteY25-52"/>
                  </a:cxn>
                  <a:cxn ang="0">
                    <a:pos x="connsiteX26-53" y="connsiteY26-54"/>
                  </a:cxn>
                  <a:cxn ang="0">
                    <a:pos x="connsiteX27-55" y="connsiteY27-56"/>
                  </a:cxn>
                  <a:cxn ang="0">
                    <a:pos x="connsiteX28-57" y="connsiteY28-58"/>
                  </a:cxn>
                  <a:cxn ang="0">
                    <a:pos x="connsiteX29-59" y="connsiteY29-60"/>
                  </a:cxn>
                  <a:cxn ang="0">
                    <a:pos x="connsiteX30-61" y="connsiteY30-62"/>
                  </a:cxn>
                  <a:cxn ang="0">
                    <a:pos x="connsiteX31-63" y="connsiteY31-64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pic>
            <p:nvPicPr>
              <p:cNvPr id="101" name="Picture 4" descr="Free Black And White Cartoon Flowers, Download Free Black And White Cartoon  Flowers png images, Free ClipArts on Clipart Library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7" name="Group 96"/>
            <p:cNvGrpSpPr/>
            <p:nvPr/>
          </p:nvGrpSpPr>
          <p:grpSpPr>
            <a:xfrm flipH="1">
              <a:off x="5149912" y="1634370"/>
              <a:ext cx="633767" cy="614624"/>
              <a:chOff x="1180524" y="481715"/>
              <a:chExt cx="2317638" cy="2247630"/>
            </a:xfrm>
          </p:grpSpPr>
          <p:sp>
            <p:nvSpPr>
              <p:cNvPr id="98" name="Freeform 72"/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-1" fmla="*/ 129700 w 2262025"/>
                  <a:gd name="connsiteY0-2" fmla="*/ 786368 h 2242639"/>
                  <a:gd name="connsiteX1-3" fmla="*/ 86568 w 2262025"/>
                  <a:gd name="connsiteY1-4" fmla="*/ 562082 h 2242639"/>
                  <a:gd name="connsiteX2-5" fmla="*/ 276349 w 2262025"/>
                  <a:gd name="connsiteY2-6" fmla="*/ 424059 h 2242639"/>
                  <a:gd name="connsiteX3-7" fmla="*/ 690417 w 2262025"/>
                  <a:gd name="connsiteY3-8" fmla="*/ 424059 h 2242639"/>
                  <a:gd name="connsiteX4-9" fmla="*/ 724923 w 2262025"/>
                  <a:gd name="connsiteY4-10" fmla="*/ 320542 h 2242639"/>
                  <a:gd name="connsiteX5-11" fmla="*/ 768055 w 2262025"/>
                  <a:gd name="connsiteY5-12" fmla="*/ 165267 h 2242639"/>
                  <a:gd name="connsiteX6-13" fmla="*/ 1026848 w 2262025"/>
                  <a:gd name="connsiteY6-14" fmla="*/ 35870 h 2242639"/>
                  <a:gd name="connsiteX7-15" fmla="*/ 1199376 w 2262025"/>
                  <a:gd name="connsiteY7-16" fmla="*/ 35870 h 2242639"/>
                  <a:gd name="connsiteX8-17" fmla="*/ 1406410 w 2262025"/>
                  <a:gd name="connsiteY8-18" fmla="*/ 9991 h 2242639"/>
                  <a:gd name="connsiteX9-19" fmla="*/ 1673829 w 2262025"/>
                  <a:gd name="connsiteY9-20" fmla="*/ 225651 h 2242639"/>
                  <a:gd name="connsiteX10-21" fmla="*/ 1699708 w 2262025"/>
                  <a:gd name="connsiteY10-22" fmla="*/ 458565 h 2242639"/>
                  <a:gd name="connsiteX11-23" fmla="*/ 1880863 w 2262025"/>
                  <a:gd name="connsiteY11-24" fmla="*/ 424059 h 2242639"/>
                  <a:gd name="connsiteX12-25" fmla="*/ 2156908 w 2262025"/>
                  <a:gd name="connsiteY12-26" fmla="*/ 639719 h 2242639"/>
                  <a:gd name="connsiteX13-27" fmla="*/ 2113776 w 2262025"/>
                  <a:gd name="connsiteY13-28" fmla="*/ 786368 h 2242639"/>
                  <a:gd name="connsiteX14-29" fmla="*/ 2225919 w 2262025"/>
                  <a:gd name="connsiteY14-30" fmla="*/ 846753 h 2242639"/>
                  <a:gd name="connsiteX15-31" fmla="*/ 2243172 w 2262025"/>
                  <a:gd name="connsiteY15-32" fmla="*/ 1200436 h 2242639"/>
                  <a:gd name="connsiteX16-33" fmla="*/ 1975753 w 2262025"/>
                  <a:gd name="connsiteY16-34" fmla="*/ 1390217 h 2242639"/>
                  <a:gd name="connsiteX17-35" fmla="*/ 2087897 w 2262025"/>
                  <a:gd name="connsiteY17-36" fmla="*/ 1536867 h 2242639"/>
                  <a:gd name="connsiteX18-37" fmla="*/ 2096523 w 2262025"/>
                  <a:gd name="connsiteY18-38" fmla="*/ 1812912 h 2242639"/>
                  <a:gd name="connsiteX19-39" fmla="*/ 1906742 w 2262025"/>
                  <a:gd name="connsiteY19-40" fmla="*/ 1942308 h 2242639"/>
                  <a:gd name="connsiteX20-41" fmla="*/ 1785972 w 2262025"/>
                  <a:gd name="connsiteY20-42" fmla="*/ 2192474 h 2242639"/>
                  <a:gd name="connsiteX21-43" fmla="*/ 1501300 w 2262025"/>
                  <a:gd name="connsiteY21-44" fmla="*/ 2226980 h 2242639"/>
                  <a:gd name="connsiteX22-45" fmla="*/ 1208002 w 2262025"/>
                  <a:gd name="connsiteY22-46" fmla="*/ 2002693 h 2242639"/>
                  <a:gd name="connsiteX23-47" fmla="*/ 1113112 w 2262025"/>
                  <a:gd name="connsiteY23-48" fmla="*/ 1709395 h 2242639"/>
                  <a:gd name="connsiteX24-49" fmla="*/ 1000968 w 2262025"/>
                  <a:gd name="connsiteY24-50" fmla="*/ 2140716 h 2242639"/>
                  <a:gd name="connsiteX25-51" fmla="*/ 526515 w 2262025"/>
                  <a:gd name="connsiteY25-52" fmla="*/ 2132089 h 2242639"/>
                  <a:gd name="connsiteX26-53" fmla="*/ 466131 w 2262025"/>
                  <a:gd name="connsiteY26-54" fmla="*/ 1959561 h 2242639"/>
                  <a:gd name="connsiteX27-55" fmla="*/ 138327 w 2262025"/>
                  <a:gd name="connsiteY27-56" fmla="*/ 1812912 h 2242639"/>
                  <a:gd name="connsiteX28-57" fmla="*/ 302229 w 2262025"/>
                  <a:gd name="connsiteY28-58" fmla="*/ 1355712 h 2242639"/>
                  <a:gd name="connsiteX29-59" fmla="*/ 155580 w 2262025"/>
                  <a:gd name="connsiteY29-60" fmla="*/ 1321206 h 2242639"/>
                  <a:gd name="connsiteX30-61" fmla="*/ 304 w 2262025"/>
                  <a:gd name="connsiteY30-62" fmla="*/ 1019282 h 2242639"/>
                  <a:gd name="connsiteX31-63" fmla="*/ 129700 w 2262025"/>
                  <a:gd name="connsiteY31-64" fmla="*/ 786368 h 2242639"/>
                  <a:gd name="connsiteX0-65" fmla="*/ 129700 w 2262025"/>
                  <a:gd name="connsiteY0-66" fmla="*/ 786368 h 2236200"/>
                  <a:gd name="connsiteX1-67" fmla="*/ 86568 w 2262025"/>
                  <a:gd name="connsiteY1-68" fmla="*/ 562082 h 2236200"/>
                  <a:gd name="connsiteX2-69" fmla="*/ 276349 w 2262025"/>
                  <a:gd name="connsiteY2-70" fmla="*/ 424059 h 2236200"/>
                  <a:gd name="connsiteX3-71" fmla="*/ 690417 w 2262025"/>
                  <a:gd name="connsiteY3-72" fmla="*/ 424059 h 2236200"/>
                  <a:gd name="connsiteX4-73" fmla="*/ 724923 w 2262025"/>
                  <a:gd name="connsiteY4-74" fmla="*/ 320542 h 2236200"/>
                  <a:gd name="connsiteX5-75" fmla="*/ 768055 w 2262025"/>
                  <a:gd name="connsiteY5-76" fmla="*/ 165267 h 2236200"/>
                  <a:gd name="connsiteX6-77" fmla="*/ 1026848 w 2262025"/>
                  <a:gd name="connsiteY6-78" fmla="*/ 35870 h 2236200"/>
                  <a:gd name="connsiteX7-79" fmla="*/ 1199376 w 2262025"/>
                  <a:gd name="connsiteY7-80" fmla="*/ 35870 h 2236200"/>
                  <a:gd name="connsiteX8-81" fmla="*/ 1406410 w 2262025"/>
                  <a:gd name="connsiteY8-82" fmla="*/ 9991 h 2236200"/>
                  <a:gd name="connsiteX9-83" fmla="*/ 1673829 w 2262025"/>
                  <a:gd name="connsiteY9-84" fmla="*/ 225651 h 2236200"/>
                  <a:gd name="connsiteX10-85" fmla="*/ 1699708 w 2262025"/>
                  <a:gd name="connsiteY10-86" fmla="*/ 458565 h 2236200"/>
                  <a:gd name="connsiteX11-87" fmla="*/ 1880863 w 2262025"/>
                  <a:gd name="connsiteY11-88" fmla="*/ 424059 h 2236200"/>
                  <a:gd name="connsiteX12-89" fmla="*/ 2156908 w 2262025"/>
                  <a:gd name="connsiteY12-90" fmla="*/ 639719 h 2236200"/>
                  <a:gd name="connsiteX13-91" fmla="*/ 2113776 w 2262025"/>
                  <a:gd name="connsiteY13-92" fmla="*/ 786368 h 2236200"/>
                  <a:gd name="connsiteX14-93" fmla="*/ 2225919 w 2262025"/>
                  <a:gd name="connsiteY14-94" fmla="*/ 846753 h 2236200"/>
                  <a:gd name="connsiteX15-95" fmla="*/ 2243172 w 2262025"/>
                  <a:gd name="connsiteY15-96" fmla="*/ 1200436 h 2236200"/>
                  <a:gd name="connsiteX16-97" fmla="*/ 1975753 w 2262025"/>
                  <a:gd name="connsiteY16-98" fmla="*/ 1390217 h 2236200"/>
                  <a:gd name="connsiteX17-99" fmla="*/ 2087897 w 2262025"/>
                  <a:gd name="connsiteY17-100" fmla="*/ 1536867 h 2236200"/>
                  <a:gd name="connsiteX18-101" fmla="*/ 2096523 w 2262025"/>
                  <a:gd name="connsiteY18-102" fmla="*/ 1812912 h 2236200"/>
                  <a:gd name="connsiteX19-103" fmla="*/ 1906742 w 2262025"/>
                  <a:gd name="connsiteY19-104" fmla="*/ 1942308 h 2236200"/>
                  <a:gd name="connsiteX20-105" fmla="*/ 1785972 w 2262025"/>
                  <a:gd name="connsiteY20-106" fmla="*/ 2192474 h 2236200"/>
                  <a:gd name="connsiteX21-107" fmla="*/ 1458168 w 2262025"/>
                  <a:gd name="connsiteY21-108" fmla="*/ 2218354 h 2236200"/>
                  <a:gd name="connsiteX22-109" fmla="*/ 1208002 w 2262025"/>
                  <a:gd name="connsiteY22-110" fmla="*/ 2002693 h 2236200"/>
                  <a:gd name="connsiteX23-111" fmla="*/ 1113112 w 2262025"/>
                  <a:gd name="connsiteY23-112" fmla="*/ 1709395 h 2236200"/>
                  <a:gd name="connsiteX24-113" fmla="*/ 1000968 w 2262025"/>
                  <a:gd name="connsiteY24-114" fmla="*/ 2140716 h 2236200"/>
                  <a:gd name="connsiteX25-115" fmla="*/ 526515 w 2262025"/>
                  <a:gd name="connsiteY25-116" fmla="*/ 2132089 h 2236200"/>
                  <a:gd name="connsiteX26-117" fmla="*/ 466131 w 2262025"/>
                  <a:gd name="connsiteY26-118" fmla="*/ 1959561 h 2236200"/>
                  <a:gd name="connsiteX27-119" fmla="*/ 138327 w 2262025"/>
                  <a:gd name="connsiteY27-120" fmla="*/ 1812912 h 2236200"/>
                  <a:gd name="connsiteX28-121" fmla="*/ 302229 w 2262025"/>
                  <a:gd name="connsiteY28-122" fmla="*/ 1355712 h 2236200"/>
                  <a:gd name="connsiteX29-123" fmla="*/ 155580 w 2262025"/>
                  <a:gd name="connsiteY29-124" fmla="*/ 1321206 h 2236200"/>
                  <a:gd name="connsiteX30-125" fmla="*/ 304 w 2262025"/>
                  <a:gd name="connsiteY30-126" fmla="*/ 1019282 h 2236200"/>
                  <a:gd name="connsiteX31-127" fmla="*/ 129700 w 2262025"/>
                  <a:gd name="connsiteY31-128" fmla="*/ 786368 h 2236200"/>
                  <a:gd name="connsiteX0-129" fmla="*/ 129700 w 2262025"/>
                  <a:gd name="connsiteY0-130" fmla="*/ 786368 h 2233050"/>
                  <a:gd name="connsiteX1-131" fmla="*/ 86568 w 2262025"/>
                  <a:gd name="connsiteY1-132" fmla="*/ 562082 h 2233050"/>
                  <a:gd name="connsiteX2-133" fmla="*/ 276349 w 2262025"/>
                  <a:gd name="connsiteY2-134" fmla="*/ 424059 h 2233050"/>
                  <a:gd name="connsiteX3-135" fmla="*/ 690417 w 2262025"/>
                  <a:gd name="connsiteY3-136" fmla="*/ 424059 h 2233050"/>
                  <a:gd name="connsiteX4-137" fmla="*/ 724923 w 2262025"/>
                  <a:gd name="connsiteY4-138" fmla="*/ 320542 h 2233050"/>
                  <a:gd name="connsiteX5-139" fmla="*/ 768055 w 2262025"/>
                  <a:gd name="connsiteY5-140" fmla="*/ 165267 h 2233050"/>
                  <a:gd name="connsiteX6-141" fmla="*/ 1026848 w 2262025"/>
                  <a:gd name="connsiteY6-142" fmla="*/ 35870 h 2233050"/>
                  <a:gd name="connsiteX7-143" fmla="*/ 1199376 w 2262025"/>
                  <a:gd name="connsiteY7-144" fmla="*/ 35870 h 2233050"/>
                  <a:gd name="connsiteX8-145" fmla="*/ 1406410 w 2262025"/>
                  <a:gd name="connsiteY8-146" fmla="*/ 9991 h 2233050"/>
                  <a:gd name="connsiteX9-147" fmla="*/ 1673829 w 2262025"/>
                  <a:gd name="connsiteY9-148" fmla="*/ 225651 h 2233050"/>
                  <a:gd name="connsiteX10-149" fmla="*/ 1699708 w 2262025"/>
                  <a:gd name="connsiteY10-150" fmla="*/ 458565 h 2233050"/>
                  <a:gd name="connsiteX11-151" fmla="*/ 1880863 w 2262025"/>
                  <a:gd name="connsiteY11-152" fmla="*/ 424059 h 2233050"/>
                  <a:gd name="connsiteX12-153" fmla="*/ 2156908 w 2262025"/>
                  <a:gd name="connsiteY12-154" fmla="*/ 639719 h 2233050"/>
                  <a:gd name="connsiteX13-155" fmla="*/ 2113776 w 2262025"/>
                  <a:gd name="connsiteY13-156" fmla="*/ 786368 h 2233050"/>
                  <a:gd name="connsiteX14-157" fmla="*/ 2225919 w 2262025"/>
                  <a:gd name="connsiteY14-158" fmla="*/ 846753 h 2233050"/>
                  <a:gd name="connsiteX15-159" fmla="*/ 2243172 w 2262025"/>
                  <a:gd name="connsiteY15-160" fmla="*/ 1200436 h 2233050"/>
                  <a:gd name="connsiteX16-161" fmla="*/ 1975753 w 2262025"/>
                  <a:gd name="connsiteY16-162" fmla="*/ 1390217 h 2233050"/>
                  <a:gd name="connsiteX17-163" fmla="*/ 2087897 w 2262025"/>
                  <a:gd name="connsiteY17-164" fmla="*/ 1536867 h 2233050"/>
                  <a:gd name="connsiteX18-165" fmla="*/ 2096523 w 2262025"/>
                  <a:gd name="connsiteY18-166" fmla="*/ 1812912 h 2233050"/>
                  <a:gd name="connsiteX19-167" fmla="*/ 1906742 w 2262025"/>
                  <a:gd name="connsiteY19-168" fmla="*/ 1942308 h 2233050"/>
                  <a:gd name="connsiteX20-169" fmla="*/ 1760092 w 2262025"/>
                  <a:gd name="connsiteY20-170" fmla="*/ 2183847 h 2233050"/>
                  <a:gd name="connsiteX21-171" fmla="*/ 1458168 w 2262025"/>
                  <a:gd name="connsiteY21-172" fmla="*/ 2218354 h 2233050"/>
                  <a:gd name="connsiteX22-173" fmla="*/ 1208002 w 2262025"/>
                  <a:gd name="connsiteY22-174" fmla="*/ 2002693 h 2233050"/>
                  <a:gd name="connsiteX23-175" fmla="*/ 1113112 w 2262025"/>
                  <a:gd name="connsiteY23-176" fmla="*/ 1709395 h 2233050"/>
                  <a:gd name="connsiteX24-177" fmla="*/ 1000968 w 2262025"/>
                  <a:gd name="connsiteY24-178" fmla="*/ 2140716 h 2233050"/>
                  <a:gd name="connsiteX25-179" fmla="*/ 526515 w 2262025"/>
                  <a:gd name="connsiteY25-180" fmla="*/ 2132089 h 2233050"/>
                  <a:gd name="connsiteX26-181" fmla="*/ 466131 w 2262025"/>
                  <a:gd name="connsiteY26-182" fmla="*/ 1959561 h 2233050"/>
                  <a:gd name="connsiteX27-183" fmla="*/ 138327 w 2262025"/>
                  <a:gd name="connsiteY27-184" fmla="*/ 1812912 h 2233050"/>
                  <a:gd name="connsiteX28-185" fmla="*/ 302229 w 2262025"/>
                  <a:gd name="connsiteY28-186" fmla="*/ 1355712 h 2233050"/>
                  <a:gd name="connsiteX29-187" fmla="*/ 155580 w 2262025"/>
                  <a:gd name="connsiteY29-188" fmla="*/ 1321206 h 2233050"/>
                  <a:gd name="connsiteX30-189" fmla="*/ 304 w 2262025"/>
                  <a:gd name="connsiteY30-190" fmla="*/ 1019282 h 2233050"/>
                  <a:gd name="connsiteX31-191" fmla="*/ 129700 w 2262025"/>
                  <a:gd name="connsiteY31-192" fmla="*/ 786368 h 2233050"/>
                  <a:gd name="connsiteX0-193" fmla="*/ 129700 w 2262025"/>
                  <a:gd name="connsiteY0-194" fmla="*/ 786368 h 2238369"/>
                  <a:gd name="connsiteX1-195" fmla="*/ 86568 w 2262025"/>
                  <a:gd name="connsiteY1-196" fmla="*/ 562082 h 2238369"/>
                  <a:gd name="connsiteX2-197" fmla="*/ 276349 w 2262025"/>
                  <a:gd name="connsiteY2-198" fmla="*/ 424059 h 2238369"/>
                  <a:gd name="connsiteX3-199" fmla="*/ 690417 w 2262025"/>
                  <a:gd name="connsiteY3-200" fmla="*/ 424059 h 2238369"/>
                  <a:gd name="connsiteX4-201" fmla="*/ 724923 w 2262025"/>
                  <a:gd name="connsiteY4-202" fmla="*/ 320542 h 2238369"/>
                  <a:gd name="connsiteX5-203" fmla="*/ 768055 w 2262025"/>
                  <a:gd name="connsiteY5-204" fmla="*/ 165267 h 2238369"/>
                  <a:gd name="connsiteX6-205" fmla="*/ 1026848 w 2262025"/>
                  <a:gd name="connsiteY6-206" fmla="*/ 35870 h 2238369"/>
                  <a:gd name="connsiteX7-207" fmla="*/ 1199376 w 2262025"/>
                  <a:gd name="connsiteY7-208" fmla="*/ 35870 h 2238369"/>
                  <a:gd name="connsiteX8-209" fmla="*/ 1406410 w 2262025"/>
                  <a:gd name="connsiteY8-210" fmla="*/ 9991 h 2238369"/>
                  <a:gd name="connsiteX9-211" fmla="*/ 1673829 w 2262025"/>
                  <a:gd name="connsiteY9-212" fmla="*/ 225651 h 2238369"/>
                  <a:gd name="connsiteX10-213" fmla="*/ 1699708 w 2262025"/>
                  <a:gd name="connsiteY10-214" fmla="*/ 458565 h 2238369"/>
                  <a:gd name="connsiteX11-215" fmla="*/ 1880863 w 2262025"/>
                  <a:gd name="connsiteY11-216" fmla="*/ 424059 h 2238369"/>
                  <a:gd name="connsiteX12-217" fmla="*/ 2156908 w 2262025"/>
                  <a:gd name="connsiteY12-218" fmla="*/ 639719 h 2238369"/>
                  <a:gd name="connsiteX13-219" fmla="*/ 2113776 w 2262025"/>
                  <a:gd name="connsiteY13-220" fmla="*/ 786368 h 2238369"/>
                  <a:gd name="connsiteX14-221" fmla="*/ 2225919 w 2262025"/>
                  <a:gd name="connsiteY14-222" fmla="*/ 846753 h 2238369"/>
                  <a:gd name="connsiteX15-223" fmla="*/ 2243172 w 2262025"/>
                  <a:gd name="connsiteY15-224" fmla="*/ 1200436 h 2238369"/>
                  <a:gd name="connsiteX16-225" fmla="*/ 1975753 w 2262025"/>
                  <a:gd name="connsiteY16-226" fmla="*/ 1390217 h 2238369"/>
                  <a:gd name="connsiteX17-227" fmla="*/ 2087897 w 2262025"/>
                  <a:gd name="connsiteY17-228" fmla="*/ 1536867 h 2238369"/>
                  <a:gd name="connsiteX18-229" fmla="*/ 2096523 w 2262025"/>
                  <a:gd name="connsiteY18-230" fmla="*/ 1812912 h 2238369"/>
                  <a:gd name="connsiteX19-231" fmla="*/ 1906742 w 2262025"/>
                  <a:gd name="connsiteY19-232" fmla="*/ 1942308 h 2238369"/>
                  <a:gd name="connsiteX20-233" fmla="*/ 1760092 w 2262025"/>
                  <a:gd name="connsiteY20-234" fmla="*/ 2183847 h 2238369"/>
                  <a:gd name="connsiteX21-235" fmla="*/ 1458168 w 2262025"/>
                  <a:gd name="connsiteY21-236" fmla="*/ 2218354 h 2238369"/>
                  <a:gd name="connsiteX22-237" fmla="*/ 1208002 w 2262025"/>
                  <a:gd name="connsiteY22-238" fmla="*/ 2002693 h 2238369"/>
                  <a:gd name="connsiteX23-239" fmla="*/ 1113112 w 2262025"/>
                  <a:gd name="connsiteY23-240" fmla="*/ 1709395 h 2238369"/>
                  <a:gd name="connsiteX24-241" fmla="*/ 1000968 w 2262025"/>
                  <a:gd name="connsiteY24-242" fmla="*/ 2140716 h 2238369"/>
                  <a:gd name="connsiteX25-243" fmla="*/ 586900 w 2262025"/>
                  <a:gd name="connsiteY25-244" fmla="*/ 2226979 h 2238369"/>
                  <a:gd name="connsiteX26-245" fmla="*/ 466131 w 2262025"/>
                  <a:gd name="connsiteY26-246" fmla="*/ 1959561 h 2238369"/>
                  <a:gd name="connsiteX27-247" fmla="*/ 138327 w 2262025"/>
                  <a:gd name="connsiteY27-248" fmla="*/ 1812912 h 2238369"/>
                  <a:gd name="connsiteX28-249" fmla="*/ 302229 w 2262025"/>
                  <a:gd name="connsiteY28-250" fmla="*/ 1355712 h 2238369"/>
                  <a:gd name="connsiteX29-251" fmla="*/ 155580 w 2262025"/>
                  <a:gd name="connsiteY29-252" fmla="*/ 1321206 h 2238369"/>
                  <a:gd name="connsiteX30-253" fmla="*/ 304 w 2262025"/>
                  <a:gd name="connsiteY30-254" fmla="*/ 1019282 h 2238369"/>
                  <a:gd name="connsiteX31-255" fmla="*/ 129700 w 2262025"/>
                  <a:gd name="connsiteY31-256" fmla="*/ 786368 h 2238369"/>
                  <a:gd name="connsiteX0-257" fmla="*/ 129700 w 2262025"/>
                  <a:gd name="connsiteY0-258" fmla="*/ 786368 h 2234757"/>
                  <a:gd name="connsiteX1-259" fmla="*/ 86568 w 2262025"/>
                  <a:gd name="connsiteY1-260" fmla="*/ 562082 h 2234757"/>
                  <a:gd name="connsiteX2-261" fmla="*/ 276349 w 2262025"/>
                  <a:gd name="connsiteY2-262" fmla="*/ 424059 h 2234757"/>
                  <a:gd name="connsiteX3-263" fmla="*/ 690417 w 2262025"/>
                  <a:gd name="connsiteY3-264" fmla="*/ 424059 h 2234757"/>
                  <a:gd name="connsiteX4-265" fmla="*/ 724923 w 2262025"/>
                  <a:gd name="connsiteY4-266" fmla="*/ 320542 h 2234757"/>
                  <a:gd name="connsiteX5-267" fmla="*/ 768055 w 2262025"/>
                  <a:gd name="connsiteY5-268" fmla="*/ 165267 h 2234757"/>
                  <a:gd name="connsiteX6-269" fmla="*/ 1026848 w 2262025"/>
                  <a:gd name="connsiteY6-270" fmla="*/ 35870 h 2234757"/>
                  <a:gd name="connsiteX7-271" fmla="*/ 1199376 w 2262025"/>
                  <a:gd name="connsiteY7-272" fmla="*/ 35870 h 2234757"/>
                  <a:gd name="connsiteX8-273" fmla="*/ 1406410 w 2262025"/>
                  <a:gd name="connsiteY8-274" fmla="*/ 9991 h 2234757"/>
                  <a:gd name="connsiteX9-275" fmla="*/ 1673829 w 2262025"/>
                  <a:gd name="connsiteY9-276" fmla="*/ 225651 h 2234757"/>
                  <a:gd name="connsiteX10-277" fmla="*/ 1699708 w 2262025"/>
                  <a:gd name="connsiteY10-278" fmla="*/ 458565 h 2234757"/>
                  <a:gd name="connsiteX11-279" fmla="*/ 1880863 w 2262025"/>
                  <a:gd name="connsiteY11-280" fmla="*/ 424059 h 2234757"/>
                  <a:gd name="connsiteX12-281" fmla="*/ 2156908 w 2262025"/>
                  <a:gd name="connsiteY12-282" fmla="*/ 639719 h 2234757"/>
                  <a:gd name="connsiteX13-283" fmla="*/ 2113776 w 2262025"/>
                  <a:gd name="connsiteY13-284" fmla="*/ 786368 h 2234757"/>
                  <a:gd name="connsiteX14-285" fmla="*/ 2225919 w 2262025"/>
                  <a:gd name="connsiteY14-286" fmla="*/ 846753 h 2234757"/>
                  <a:gd name="connsiteX15-287" fmla="*/ 2243172 w 2262025"/>
                  <a:gd name="connsiteY15-288" fmla="*/ 1200436 h 2234757"/>
                  <a:gd name="connsiteX16-289" fmla="*/ 1975753 w 2262025"/>
                  <a:gd name="connsiteY16-290" fmla="*/ 1390217 h 2234757"/>
                  <a:gd name="connsiteX17-291" fmla="*/ 2087897 w 2262025"/>
                  <a:gd name="connsiteY17-292" fmla="*/ 1536867 h 2234757"/>
                  <a:gd name="connsiteX18-293" fmla="*/ 2096523 w 2262025"/>
                  <a:gd name="connsiteY18-294" fmla="*/ 1812912 h 2234757"/>
                  <a:gd name="connsiteX19-295" fmla="*/ 1906742 w 2262025"/>
                  <a:gd name="connsiteY19-296" fmla="*/ 1942308 h 2234757"/>
                  <a:gd name="connsiteX20-297" fmla="*/ 1760092 w 2262025"/>
                  <a:gd name="connsiteY20-298" fmla="*/ 2183847 h 2234757"/>
                  <a:gd name="connsiteX21-299" fmla="*/ 1458168 w 2262025"/>
                  <a:gd name="connsiteY21-300" fmla="*/ 2218354 h 2234757"/>
                  <a:gd name="connsiteX22-301" fmla="*/ 1208002 w 2262025"/>
                  <a:gd name="connsiteY22-302" fmla="*/ 2002693 h 2234757"/>
                  <a:gd name="connsiteX23-303" fmla="*/ 1113112 w 2262025"/>
                  <a:gd name="connsiteY23-304" fmla="*/ 1709395 h 2234757"/>
                  <a:gd name="connsiteX24-305" fmla="*/ 1000968 w 2262025"/>
                  <a:gd name="connsiteY24-306" fmla="*/ 2140716 h 2234757"/>
                  <a:gd name="connsiteX25-307" fmla="*/ 586900 w 2262025"/>
                  <a:gd name="connsiteY25-308" fmla="*/ 2226979 h 2234757"/>
                  <a:gd name="connsiteX26-309" fmla="*/ 466131 w 2262025"/>
                  <a:gd name="connsiteY26-310" fmla="*/ 1959561 h 2234757"/>
                  <a:gd name="connsiteX27-311" fmla="*/ 138327 w 2262025"/>
                  <a:gd name="connsiteY27-312" fmla="*/ 1812912 h 2234757"/>
                  <a:gd name="connsiteX28-313" fmla="*/ 302229 w 2262025"/>
                  <a:gd name="connsiteY28-314" fmla="*/ 1355712 h 2234757"/>
                  <a:gd name="connsiteX29-315" fmla="*/ 155580 w 2262025"/>
                  <a:gd name="connsiteY29-316" fmla="*/ 1321206 h 2234757"/>
                  <a:gd name="connsiteX30-317" fmla="*/ 304 w 2262025"/>
                  <a:gd name="connsiteY30-318" fmla="*/ 1019282 h 2234757"/>
                  <a:gd name="connsiteX31-319" fmla="*/ 129700 w 2262025"/>
                  <a:gd name="connsiteY31-320" fmla="*/ 786368 h 2234757"/>
                  <a:gd name="connsiteX0-321" fmla="*/ 129700 w 2262025"/>
                  <a:gd name="connsiteY0-322" fmla="*/ 786368 h 2237156"/>
                  <a:gd name="connsiteX1-323" fmla="*/ 86568 w 2262025"/>
                  <a:gd name="connsiteY1-324" fmla="*/ 562082 h 2237156"/>
                  <a:gd name="connsiteX2-325" fmla="*/ 276349 w 2262025"/>
                  <a:gd name="connsiteY2-326" fmla="*/ 424059 h 2237156"/>
                  <a:gd name="connsiteX3-327" fmla="*/ 690417 w 2262025"/>
                  <a:gd name="connsiteY3-328" fmla="*/ 424059 h 2237156"/>
                  <a:gd name="connsiteX4-329" fmla="*/ 724923 w 2262025"/>
                  <a:gd name="connsiteY4-330" fmla="*/ 320542 h 2237156"/>
                  <a:gd name="connsiteX5-331" fmla="*/ 768055 w 2262025"/>
                  <a:gd name="connsiteY5-332" fmla="*/ 165267 h 2237156"/>
                  <a:gd name="connsiteX6-333" fmla="*/ 1026848 w 2262025"/>
                  <a:gd name="connsiteY6-334" fmla="*/ 35870 h 2237156"/>
                  <a:gd name="connsiteX7-335" fmla="*/ 1199376 w 2262025"/>
                  <a:gd name="connsiteY7-336" fmla="*/ 35870 h 2237156"/>
                  <a:gd name="connsiteX8-337" fmla="*/ 1406410 w 2262025"/>
                  <a:gd name="connsiteY8-338" fmla="*/ 9991 h 2237156"/>
                  <a:gd name="connsiteX9-339" fmla="*/ 1673829 w 2262025"/>
                  <a:gd name="connsiteY9-340" fmla="*/ 225651 h 2237156"/>
                  <a:gd name="connsiteX10-341" fmla="*/ 1699708 w 2262025"/>
                  <a:gd name="connsiteY10-342" fmla="*/ 458565 h 2237156"/>
                  <a:gd name="connsiteX11-343" fmla="*/ 1880863 w 2262025"/>
                  <a:gd name="connsiteY11-344" fmla="*/ 424059 h 2237156"/>
                  <a:gd name="connsiteX12-345" fmla="*/ 2156908 w 2262025"/>
                  <a:gd name="connsiteY12-346" fmla="*/ 639719 h 2237156"/>
                  <a:gd name="connsiteX13-347" fmla="*/ 2113776 w 2262025"/>
                  <a:gd name="connsiteY13-348" fmla="*/ 786368 h 2237156"/>
                  <a:gd name="connsiteX14-349" fmla="*/ 2225919 w 2262025"/>
                  <a:gd name="connsiteY14-350" fmla="*/ 846753 h 2237156"/>
                  <a:gd name="connsiteX15-351" fmla="*/ 2243172 w 2262025"/>
                  <a:gd name="connsiteY15-352" fmla="*/ 1200436 h 2237156"/>
                  <a:gd name="connsiteX16-353" fmla="*/ 1975753 w 2262025"/>
                  <a:gd name="connsiteY16-354" fmla="*/ 1390217 h 2237156"/>
                  <a:gd name="connsiteX17-355" fmla="*/ 2087897 w 2262025"/>
                  <a:gd name="connsiteY17-356" fmla="*/ 1536867 h 2237156"/>
                  <a:gd name="connsiteX18-357" fmla="*/ 2096523 w 2262025"/>
                  <a:gd name="connsiteY18-358" fmla="*/ 1812912 h 2237156"/>
                  <a:gd name="connsiteX19-359" fmla="*/ 1906742 w 2262025"/>
                  <a:gd name="connsiteY19-360" fmla="*/ 1942308 h 2237156"/>
                  <a:gd name="connsiteX20-361" fmla="*/ 1760092 w 2262025"/>
                  <a:gd name="connsiteY20-362" fmla="*/ 2183847 h 2237156"/>
                  <a:gd name="connsiteX21-363" fmla="*/ 1458168 w 2262025"/>
                  <a:gd name="connsiteY21-364" fmla="*/ 2218354 h 2237156"/>
                  <a:gd name="connsiteX22-365" fmla="*/ 1208002 w 2262025"/>
                  <a:gd name="connsiteY22-366" fmla="*/ 2002693 h 2237156"/>
                  <a:gd name="connsiteX23-367" fmla="*/ 1113112 w 2262025"/>
                  <a:gd name="connsiteY23-368" fmla="*/ 1709395 h 2237156"/>
                  <a:gd name="connsiteX24-369" fmla="*/ 1000968 w 2262025"/>
                  <a:gd name="connsiteY24-370" fmla="*/ 2140716 h 2237156"/>
                  <a:gd name="connsiteX25-371" fmla="*/ 586900 w 2262025"/>
                  <a:gd name="connsiteY25-372" fmla="*/ 2226979 h 2237156"/>
                  <a:gd name="connsiteX26-373" fmla="*/ 431625 w 2262025"/>
                  <a:gd name="connsiteY26-374" fmla="*/ 1976814 h 2237156"/>
                  <a:gd name="connsiteX27-375" fmla="*/ 138327 w 2262025"/>
                  <a:gd name="connsiteY27-376" fmla="*/ 1812912 h 2237156"/>
                  <a:gd name="connsiteX28-377" fmla="*/ 302229 w 2262025"/>
                  <a:gd name="connsiteY28-378" fmla="*/ 1355712 h 2237156"/>
                  <a:gd name="connsiteX29-379" fmla="*/ 155580 w 2262025"/>
                  <a:gd name="connsiteY29-380" fmla="*/ 1321206 h 2237156"/>
                  <a:gd name="connsiteX30-381" fmla="*/ 304 w 2262025"/>
                  <a:gd name="connsiteY30-382" fmla="*/ 1019282 h 2237156"/>
                  <a:gd name="connsiteX31-383" fmla="*/ 129700 w 2262025"/>
                  <a:gd name="connsiteY31-384" fmla="*/ 786368 h 2237156"/>
                  <a:gd name="connsiteX0-385" fmla="*/ 129700 w 2262025"/>
                  <a:gd name="connsiteY0-386" fmla="*/ 786368 h 2237156"/>
                  <a:gd name="connsiteX1-387" fmla="*/ 86568 w 2262025"/>
                  <a:gd name="connsiteY1-388" fmla="*/ 562082 h 2237156"/>
                  <a:gd name="connsiteX2-389" fmla="*/ 276349 w 2262025"/>
                  <a:gd name="connsiteY2-390" fmla="*/ 424059 h 2237156"/>
                  <a:gd name="connsiteX3-391" fmla="*/ 690417 w 2262025"/>
                  <a:gd name="connsiteY3-392" fmla="*/ 424059 h 2237156"/>
                  <a:gd name="connsiteX4-393" fmla="*/ 724923 w 2262025"/>
                  <a:gd name="connsiteY4-394" fmla="*/ 320542 h 2237156"/>
                  <a:gd name="connsiteX5-395" fmla="*/ 768055 w 2262025"/>
                  <a:gd name="connsiteY5-396" fmla="*/ 165267 h 2237156"/>
                  <a:gd name="connsiteX6-397" fmla="*/ 1026848 w 2262025"/>
                  <a:gd name="connsiteY6-398" fmla="*/ 35870 h 2237156"/>
                  <a:gd name="connsiteX7-399" fmla="*/ 1199376 w 2262025"/>
                  <a:gd name="connsiteY7-400" fmla="*/ 35870 h 2237156"/>
                  <a:gd name="connsiteX8-401" fmla="*/ 1406410 w 2262025"/>
                  <a:gd name="connsiteY8-402" fmla="*/ 9991 h 2237156"/>
                  <a:gd name="connsiteX9-403" fmla="*/ 1673829 w 2262025"/>
                  <a:gd name="connsiteY9-404" fmla="*/ 225651 h 2237156"/>
                  <a:gd name="connsiteX10-405" fmla="*/ 1699708 w 2262025"/>
                  <a:gd name="connsiteY10-406" fmla="*/ 458565 h 2237156"/>
                  <a:gd name="connsiteX11-407" fmla="*/ 1880863 w 2262025"/>
                  <a:gd name="connsiteY11-408" fmla="*/ 424059 h 2237156"/>
                  <a:gd name="connsiteX12-409" fmla="*/ 2156908 w 2262025"/>
                  <a:gd name="connsiteY12-410" fmla="*/ 639719 h 2237156"/>
                  <a:gd name="connsiteX13-411" fmla="*/ 2113776 w 2262025"/>
                  <a:gd name="connsiteY13-412" fmla="*/ 786368 h 2237156"/>
                  <a:gd name="connsiteX14-413" fmla="*/ 2225919 w 2262025"/>
                  <a:gd name="connsiteY14-414" fmla="*/ 846753 h 2237156"/>
                  <a:gd name="connsiteX15-415" fmla="*/ 2243172 w 2262025"/>
                  <a:gd name="connsiteY15-416" fmla="*/ 1200436 h 2237156"/>
                  <a:gd name="connsiteX16-417" fmla="*/ 1975753 w 2262025"/>
                  <a:gd name="connsiteY16-418" fmla="*/ 1390217 h 2237156"/>
                  <a:gd name="connsiteX17-419" fmla="*/ 2087897 w 2262025"/>
                  <a:gd name="connsiteY17-420" fmla="*/ 1536867 h 2237156"/>
                  <a:gd name="connsiteX18-421" fmla="*/ 2096523 w 2262025"/>
                  <a:gd name="connsiteY18-422" fmla="*/ 1812912 h 2237156"/>
                  <a:gd name="connsiteX19-423" fmla="*/ 1906742 w 2262025"/>
                  <a:gd name="connsiteY19-424" fmla="*/ 1942308 h 2237156"/>
                  <a:gd name="connsiteX20-425" fmla="*/ 1760092 w 2262025"/>
                  <a:gd name="connsiteY20-426" fmla="*/ 2183847 h 2237156"/>
                  <a:gd name="connsiteX21-427" fmla="*/ 1458168 w 2262025"/>
                  <a:gd name="connsiteY21-428" fmla="*/ 2218354 h 2237156"/>
                  <a:gd name="connsiteX22-429" fmla="*/ 1208002 w 2262025"/>
                  <a:gd name="connsiteY22-430" fmla="*/ 2002693 h 2237156"/>
                  <a:gd name="connsiteX23-431" fmla="*/ 1113112 w 2262025"/>
                  <a:gd name="connsiteY23-432" fmla="*/ 1709395 h 2237156"/>
                  <a:gd name="connsiteX24-433" fmla="*/ 1000968 w 2262025"/>
                  <a:gd name="connsiteY24-434" fmla="*/ 2140716 h 2237156"/>
                  <a:gd name="connsiteX25-435" fmla="*/ 586900 w 2262025"/>
                  <a:gd name="connsiteY25-436" fmla="*/ 2226979 h 2237156"/>
                  <a:gd name="connsiteX26-437" fmla="*/ 431625 w 2262025"/>
                  <a:gd name="connsiteY26-438" fmla="*/ 1976814 h 2237156"/>
                  <a:gd name="connsiteX27-439" fmla="*/ 138327 w 2262025"/>
                  <a:gd name="connsiteY27-440" fmla="*/ 1812912 h 2237156"/>
                  <a:gd name="connsiteX28-441" fmla="*/ 302229 w 2262025"/>
                  <a:gd name="connsiteY28-442" fmla="*/ 1355712 h 2237156"/>
                  <a:gd name="connsiteX29-443" fmla="*/ 155580 w 2262025"/>
                  <a:gd name="connsiteY29-444" fmla="*/ 1321206 h 2237156"/>
                  <a:gd name="connsiteX30-445" fmla="*/ 304 w 2262025"/>
                  <a:gd name="connsiteY30-446" fmla="*/ 1019282 h 2237156"/>
                  <a:gd name="connsiteX31-447" fmla="*/ 129700 w 2262025"/>
                  <a:gd name="connsiteY31-448" fmla="*/ 786368 h 2237156"/>
                  <a:gd name="connsiteX0-449" fmla="*/ 129700 w 2262025"/>
                  <a:gd name="connsiteY0-450" fmla="*/ 786368 h 2237156"/>
                  <a:gd name="connsiteX1-451" fmla="*/ 86568 w 2262025"/>
                  <a:gd name="connsiteY1-452" fmla="*/ 562082 h 2237156"/>
                  <a:gd name="connsiteX2-453" fmla="*/ 276349 w 2262025"/>
                  <a:gd name="connsiteY2-454" fmla="*/ 424059 h 2237156"/>
                  <a:gd name="connsiteX3-455" fmla="*/ 690417 w 2262025"/>
                  <a:gd name="connsiteY3-456" fmla="*/ 424059 h 2237156"/>
                  <a:gd name="connsiteX4-457" fmla="*/ 724923 w 2262025"/>
                  <a:gd name="connsiteY4-458" fmla="*/ 320542 h 2237156"/>
                  <a:gd name="connsiteX5-459" fmla="*/ 768055 w 2262025"/>
                  <a:gd name="connsiteY5-460" fmla="*/ 165267 h 2237156"/>
                  <a:gd name="connsiteX6-461" fmla="*/ 1026848 w 2262025"/>
                  <a:gd name="connsiteY6-462" fmla="*/ 35870 h 2237156"/>
                  <a:gd name="connsiteX7-463" fmla="*/ 1199376 w 2262025"/>
                  <a:gd name="connsiteY7-464" fmla="*/ 35870 h 2237156"/>
                  <a:gd name="connsiteX8-465" fmla="*/ 1406410 w 2262025"/>
                  <a:gd name="connsiteY8-466" fmla="*/ 9991 h 2237156"/>
                  <a:gd name="connsiteX9-467" fmla="*/ 1673829 w 2262025"/>
                  <a:gd name="connsiteY9-468" fmla="*/ 225651 h 2237156"/>
                  <a:gd name="connsiteX10-469" fmla="*/ 1699708 w 2262025"/>
                  <a:gd name="connsiteY10-470" fmla="*/ 458565 h 2237156"/>
                  <a:gd name="connsiteX11-471" fmla="*/ 1880863 w 2262025"/>
                  <a:gd name="connsiteY11-472" fmla="*/ 424059 h 2237156"/>
                  <a:gd name="connsiteX12-473" fmla="*/ 2156908 w 2262025"/>
                  <a:gd name="connsiteY12-474" fmla="*/ 639719 h 2237156"/>
                  <a:gd name="connsiteX13-475" fmla="*/ 2113776 w 2262025"/>
                  <a:gd name="connsiteY13-476" fmla="*/ 786368 h 2237156"/>
                  <a:gd name="connsiteX14-477" fmla="*/ 2225919 w 2262025"/>
                  <a:gd name="connsiteY14-478" fmla="*/ 846753 h 2237156"/>
                  <a:gd name="connsiteX15-479" fmla="*/ 2243172 w 2262025"/>
                  <a:gd name="connsiteY15-480" fmla="*/ 1200436 h 2237156"/>
                  <a:gd name="connsiteX16-481" fmla="*/ 1975753 w 2262025"/>
                  <a:gd name="connsiteY16-482" fmla="*/ 1390217 h 2237156"/>
                  <a:gd name="connsiteX17-483" fmla="*/ 2087897 w 2262025"/>
                  <a:gd name="connsiteY17-484" fmla="*/ 1536867 h 2237156"/>
                  <a:gd name="connsiteX18-485" fmla="*/ 2096523 w 2262025"/>
                  <a:gd name="connsiteY18-486" fmla="*/ 1812912 h 2237156"/>
                  <a:gd name="connsiteX19-487" fmla="*/ 1906742 w 2262025"/>
                  <a:gd name="connsiteY19-488" fmla="*/ 1942308 h 2237156"/>
                  <a:gd name="connsiteX20-489" fmla="*/ 1760092 w 2262025"/>
                  <a:gd name="connsiteY20-490" fmla="*/ 2183847 h 2237156"/>
                  <a:gd name="connsiteX21-491" fmla="*/ 1458168 w 2262025"/>
                  <a:gd name="connsiteY21-492" fmla="*/ 2218354 h 2237156"/>
                  <a:gd name="connsiteX22-493" fmla="*/ 1208002 w 2262025"/>
                  <a:gd name="connsiteY22-494" fmla="*/ 2002693 h 2237156"/>
                  <a:gd name="connsiteX23-495" fmla="*/ 1113112 w 2262025"/>
                  <a:gd name="connsiteY23-496" fmla="*/ 1709395 h 2237156"/>
                  <a:gd name="connsiteX24-497" fmla="*/ 1000968 w 2262025"/>
                  <a:gd name="connsiteY24-498" fmla="*/ 2140716 h 2237156"/>
                  <a:gd name="connsiteX25-499" fmla="*/ 586900 w 2262025"/>
                  <a:gd name="connsiteY25-500" fmla="*/ 2226979 h 2237156"/>
                  <a:gd name="connsiteX26-501" fmla="*/ 431625 w 2262025"/>
                  <a:gd name="connsiteY26-502" fmla="*/ 1976814 h 2237156"/>
                  <a:gd name="connsiteX27-503" fmla="*/ 138327 w 2262025"/>
                  <a:gd name="connsiteY27-504" fmla="*/ 1812912 h 2237156"/>
                  <a:gd name="connsiteX28-505" fmla="*/ 302229 w 2262025"/>
                  <a:gd name="connsiteY28-506" fmla="*/ 1355712 h 2237156"/>
                  <a:gd name="connsiteX29-507" fmla="*/ 155580 w 2262025"/>
                  <a:gd name="connsiteY29-508" fmla="*/ 1321206 h 2237156"/>
                  <a:gd name="connsiteX30-509" fmla="*/ 304 w 2262025"/>
                  <a:gd name="connsiteY30-510" fmla="*/ 1019282 h 2237156"/>
                  <a:gd name="connsiteX31-511" fmla="*/ 129700 w 2262025"/>
                  <a:gd name="connsiteY31-512" fmla="*/ 786368 h 2237156"/>
                  <a:gd name="connsiteX0-513" fmla="*/ 129700 w 2262025"/>
                  <a:gd name="connsiteY0-514" fmla="*/ 786368 h 2237156"/>
                  <a:gd name="connsiteX1-515" fmla="*/ 86568 w 2262025"/>
                  <a:gd name="connsiteY1-516" fmla="*/ 562082 h 2237156"/>
                  <a:gd name="connsiteX2-517" fmla="*/ 276349 w 2262025"/>
                  <a:gd name="connsiteY2-518" fmla="*/ 424059 h 2237156"/>
                  <a:gd name="connsiteX3-519" fmla="*/ 690417 w 2262025"/>
                  <a:gd name="connsiteY3-520" fmla="*/ 424059 h 2237156"/>
                  <a:gd name="connsiteX4-521" fmla="*/ 724923 w 2262025"/>
                  <a:gd name="connsiteY4-522" fmla="*/ 320542 h 2237156"/>
                  <a:gd name="connsiteX5-523" fmla="*/ 768055 w 2262025"/>
                  <a:gd name="connsiteY5-524" fmla="*/ 165267 h 2237156"/>
                  <a:gd name="connsiteX6-525" fmla="*/ 1026848 w 2262025"/>
                  <a:gd name="connsiteY6-526" fmla="*/ 35870 h 2237156"/>
                  <a:gd name="connsiteX7-527" fmla="*/ 1199376 w 2262025"/>
                  <a:gd name="connsiteY7-528" fmla="*/ 35870 h 2237156"/>
                  <a:gd name="connsiteX8-529" fmla="*/ 1406410 w 2262025"/>
                  <a:gd name="connsiteY8-530" fmla="*/ 9991 h 2237156"/>
                  <a:gd name="connsiteX9-531" fmla="*/ 1673829 w 2262025"/>
                  <a:gd name="connsiteY9-532" fmla="*/ 225651 h 2237156"/>
                  <a:gd name="connsiteX10-533" fmla="*/ 1699708 w 2262025"/>
                  <a:gd name="connsiteY10-534" fmla="*/ 458565 h 2237156"/>
                  <a:gd name="connsiteX11-535" fmla="*/ 1880863 w 2262025"/>
                  <a:gd name="connsiteY11-536" fmla="*/ 424059 h 2237156"/>
                  <a:gd name="connsiteX12-537" fmla="*/ 2156908 w 2262025"/>
                  <a:gd name="connsiteY12-538" fmla="*/ 639719 h 2237156"/>
                  <a:gd name="connsiteX13-539" fmla="*/ 2113776 w 2262025"/>
                  <a:gd name="connsiteY13-540" fmla="*/ 786368 h 2237156"/>
                  <a:gd name="connsiteX14-541" fmla="*/ 2225919 w 2262025"/>
                  <a:gd name="connsiteY14-542" fmla="*/ 846753 h 2237156"/>
                  <a:gd name="connsiteX15-543" fmla="*/ 2243172 w 2262025"/>
                  <a:gd name="connsiteY15-544" fmla="*/ 1200436 h 2237156"/>
                  <a:gd name="connsiteX16-545" fmla="*/ 1975753 w 2262025"/>
                  <a:gd name="connsiteY16-546" fmla="*/ 1390217 h 2237156"/>
                  <a:gd name="connsiteX17-547" fmla="*/ 2087897 w 2262025"/>
                  <a:gd name="connsiteY17-548" fmla="*/ 1536867 h 2237156"/>
                  <a:gd name="connsiteX18-549" fmla="*/ 2096523 w 2262025"/>
                  <a:gd name="connsiteY18-550" fmla="*/ 1812912 h 2237156"/>
                  <a:gd name="connsiteX19-551" fmla="*/ 1906742 w 2262025"/>
                  <a:gd name="connsiteY19-552" fmla="*/ 1942308 h 2237156"/>
                  <a:gd name="connsiteX20-553" fmla="*/ 1760092 w 2262025"/>
                  <a:gd name="connsiteY20-554" fmla="*/ 2183847 h 2237156"/>
                  <a:gd name="connsiteX21-555" fmla="*/ 1458168 w 2262025"/>
                  <a:gd name="connsiteY21-556" fmla="*/ 2218354 h 2237156"/>
                  <a:gd name="connsiteX22-557" fmla="*/ 1208002 w 2262025"/>
                  <a:gd name="connsiteY22-558" fmla="*/ 2002693 h 2237156"/>
                  <a:gd name="connsiteX23-559" fmla="*/ 1113112 w 2262025"/>
                  <a:gd name="connsiteY23-560" fmla="*/ 1709395 h 2237156"/>
                  <a:gd name="connsiteX24-561" fmla="*/ 1000968 w 2262025"/>
                  <a:gd name="connsiteY24-562" fmla="*/ 2140716 h 2237156"/>
                  <a:gd name="connsiteX25-563" fmla="*/ 586900 w 2262025"/>
                  <a:gd name="connsiteY25-564" fmla="*/ 2226979 h 2237156"/>
                  <a:gd name="connsiteX26-565" fmla="*/ 431625 w 2262025"/>
                  <a:gd name="connsiteY26-566" fmla="*/ 1976814 h 2237156"/>
                  <a:gd name="connsiteX27-567" fmla="*/ 138327 w 2262025"/>
                  <a:gd name="connsiteY27-568" fmla="*/ 1812912 h 2237156"/>
                  <a:gd name="connsiteX28-569" fmla="*/ 302229 w 2262025"/>
                  <a:gd name="connsiteY28-570" fmla="*/ 1355712 h 2237156"/>
                  <a:gd name="connsiteX29-571" fmla="*/ 155580 w 2262025"/>
                  <a:gd name="connsiteY29-572" fmla="*/ 1321206 h 2237156"/>
                  <a:gd name="connsiteX30-573" fmla="*/ 304 w 2262025"/>
                  <a:gd name="connsiteY30-574" fmla="*/ 1019282 h 2237156"/>
                  <a:gd name="connsiteX31-575" fmla="*/ 129700 w 2262025"/>
                  <a:gd name="connsiteY31-576" fmla="*/ 786368 h 2237156"/>
                  <a:gd name="connsiteX0-577" fmla="*/ 129625 w 2261950"/>
                  <a:gd name="connsiteY0-578" fmla="*/ 786368 h 2237156"/>
                  <a:gd name="connsiteX1-579" fmla="*/ 86493 w 2261950"/>
                  <a:gd name="connsiteY1-580" fmla="*/ 562082 h 2237156"/>
                  <a:gd name="connsiteX2-581" fmla="*/ 276274 w 2261950"/>
                  <a:gd name="connsiteY2-582" fmla="*/ 424059 h 2237156"/>
                  <a:gd name="connsiteX3-583" fmla="*/ 690342 w 2261950"/>
                  <a:gd name="connsiteY3-584" fmla="*/ 424059 h 2237156"/>
                  <a:gd name="connsiteX4-585" fmla="*/ 724848 w 2261950"/>
                  <a:gd name="connsiteY4-586" fmla="*/ 320542 h 2237156"/>
                  <a:gd name="connsiteX5-587" fmla="*/ 767980 w 2261950"/>
                  <a:gd name="connsiteY5-588" fmla="*/ 165267 h 2237156"/>
                  <a:gd name="connsiteX6-589" fmla="*/ 1026773 w 2261950"/>
                  <a:gd name="connsiteY6-590" fmla="*/ 35870 h 2237156"/>
                  <a:gd name="connsiteX7-591" fmla="*/ 1199301 w 2261950"/>
                  <a:gd name="connsiteY7-592" fmla="*/ 35870 h 2237156"/>
                  <a:gd name="connsiteX8-593" fmla="*/ 1406335 w 2261950"/>
                  <a:gd name="connsiteY8-594" fmla="*/ 9991 h 2237156"/>
                  <a:gd name="connsiteX9-595" fmla="*/ 1673754 w 2261950"/>
                  <a:gd name="connsiteY9-596" fmla="*/ 225651 h 2237156"/>
                  <a:gd name="connsiteX10-597" fmla="*/ 1699633 w 2261950"/>
                  <a:gd name="connsiteY10-598" fmla="*/ 458565 h 2237156"/>
                  <a:gd name="connsiteX11-599" fmla="*/ 1880788 w 2261950"/>
                  <a:gd name="connsiteY11-600" fmla="*/ 424059 h 2237156"/>
                  <a:gd name="connsiteX12-601" fmla="*/ 2156833 w 2261950"/>
                  <a:gd name="connsiteY12-602" fmla="*/ 639719 h 2237156"/>
                  <a:gd name="connsiteX13-603" fmla="*/ 2113701 w 2261950"/>
                  <a:gd name="connsiteY13-604" fmla="*/ 786368 h 2237156"/>
                  <a:gd name="connsiteX14-605" fmla="*/ 2225844 w 2261950"/>
                  <a:gd name="connsiteY14-606" fmla="*/ 846753 h 2237156"/>
                  <a:gd name="connsiteX15-607" fmla="*/ 2243097 w 2261950"/>
                  <a:gd name="connsiteY15-608" fmla="*/ 1200436 h 2237156"/>
                  <a:gd name="connsiteX16-609" fmla="*/ 1975678 w 2261950"/>
                  <a:gd name="connsiteY16-610" fmla="*/ 1390217 h 2237156"/>
                  <a:gd name="connsiteX17-611" fmla="*/ 2087822 w 2261950"/>
                  <a:gd name="connsiteY17-612" fmla="*/ 1536867 h 2237156"/>
                  <a:gd name="connsiteX18-613" fmla="*/ 2096448 w 2261950"/>
                  <a:gd name="connsiteY18-614" fmla="*/ 1812912 h 2237156"/>
                  <a:gd name="connsiteX19-615" fmla="*/ 1906667 w 2261950"/>
                  <a:gd name="connsiteY19-616" fmla="*/ 1942308 h 2237156"/>
                  <a:gd name="connsiteX20-617" fmla="*/ 1760017 w 2261950"/>
                  <a:gd name="connsiteY20-618" fmla="*/ 2183847 h 2237156"/>
                  <a:gd name="connsiteX21-619" fmla="*/ 1458093 w 2261950"/>
                  <a:gd name="connsiteY21-620" fmla="*/ 2218354 h 2237156"/>
                  <a:gd name="connsiteX22-621" fmla="*/ 1207927 w 2261950"/>
                  <a:gd name="connsiteY22-622" fmla="*/ 2002693 h 2237156"/>
                  <a:gd name="connsiteX23-623" fmla="*/ 1113037 w 2261950"/>
                  <a:gd name="connsiteY23-624" fmla="*/ 1709395 h 2237156"/>
                  <a:gd name="connsiteX24-625" fmla="*/ 1000893 w 2261950"/>
                  <a:gd name="connsiteY24-626" fmla="*/ 2140716 h 2237156"/>
                  <a:gd name="connsiteX25-627" fmla="*/ 586825 w 2261950"/>
                  <a:gd name="connsiteY25-628" fmla="*/ 2226979 h 2237156"/>
                  <a:gd name="connsiteX26-629" fmla="*/ 431550 w 2261950"/>
                  <a:gd name="connsiteY26-630" fmla="*/ 1976814 h 2237156"/>
                  <a:gd name="connsiteX27-631" fmla="*/ 138252 w 2261950"/>
                  <a:gd name="connsiteY27-632" fmla="*/ 1812912 h 2237156"/>
                  <a:gd name="connsiteX28-633" fmla="*/ 302154 w 2261950"/>
                  <a:gd name="connsiteY28-634" fmla="*/ 1355712 h 2237156"/>
                  <a:gd name="connsiteX29-635" fmla="*/ 103746 w 2261950"/>
                  <a:gd name="connsiteY29-636" fmla="*/ 1321206 h 2237156"/>
                  <a:gd name="connsiteX30-637" fmla="*/ 229 w 2261950"/>
                  <a:gd name="connsiteY30-638" fmla="*/ 1019282 h 2237156"/>
                  <a:gd name="connsiteX31-639" fmla="*/ 129625 w 2261950"/>
                  <a:gd name="connsiteY31-640" fmla="*/ 786368 h 2237156"/>
                  <a:gd name="connsiteX0-641" fmla="*/ 129625 w 2261950"/>
                  <a:gd name="connsiteY0-642" fmla="*/ 786368 h 2237156"/>
                  <a:gd name="connsiteX1-643" fmla="*/ 86493 w 2261950"/>
                  <a:gd name="connsiteY1-644" fmla="*/ 562082 h 2237156"/>
                  <a:gd name="connsiteX2-645" fmla="*/ 276274 w 2261950"/>
                  <a:gd name="connsiteY2-646" fmla="*/ 424059 h 2237156"/>
                  <a:gd name="connsiteX3-647" fmla="*/ 690342 w 2261950"/>
                  <a:gd name="connsiteY3-648" fmla="*/ 424059 h 2237156"/>
                  <a:gd name="connsiteX4-649" fmla="*/ 724848 w 2261950"/>
                  <a:gd name="connsiteY4-650" fmla="*/ 320542 h 2237156"/>
                  <a:gd name="connsiteX5-651" fmla="*/ 767980 w 2261950"/>
                  <a:gd name="connsiteY5-652" fmla="*/ 165267 h 2237156"/>
                  <a:gd name="connsiteX6-653" fmla="*/ 1026773 w 2261950"/>
                  <a:gd name="connsiteY6-654" fmla="*/ 35870 h 2237156"/>
                  <a:gd name="connsiteX7-655" fmla="*/ 1199301 w 2261950"/>
                  <a:gd name="connsiteY7-656" fmla="*/ 35870 h 2237156"/>
                  <a:gd name="connsiteX8-657" fmla="*/ 1406335 w 2261950"/>
                  <a:gd name="connsiteY8-658" fmla="*/ 9991 h 2237156"/>
                  <a:gd name="connsiteX9-659" fmla="*/ 1673754 w 2261950"/>
                  <a:gd name="connsiteY9-660" fmla="*/ 225651 h 2237156"/>
                  <a:gd name="connsiteX10-661" fmla="*/ 1699633 w 2261950"/>
                  <a:gd name="connsiteY10-662" fmla="*/ 458565 h 2237156"/>
                  <a:gd name="connsiteX11-663" fmla="*/ 1880788 w 2261950"/>
                  <a:gd name="connsiteY11-664" fmla="*/ 424059 h 2237156"/>
                  <a:gd name="connsiteX12-665" fmla="*/ 2156833 w 2261950"/>
                  <a:gd name="connsiteY12-666" fmla="*/ 639719 h 2237156"/>
                  <a:gd name="connsiteX13-667" fmla="*/ 2113701 w 2261950"/>
                  <a:gd name="connsiteY13-668" fmla="*/ 786368 h 2237156"/>
                  <a:gd name="connsiteX14-669" fmla="*/ 2225844 w 2261950"/>
                  <a:gd name="connsiteY14-670" fmla="*/ 846753 h 2237156"/>
                  <a:gd name="connsiteX15-671" fmla="*/ 2243097 w 2261950"/>
                  <a:gd name="connsiteY15-672" fmla="*/ 1200436 h 2237156"/>
                  <a:gd name="connsiteX16-673" fmla="*/ 1975678 w 2261950"/>
                  <a:gd name="connsiteY16-674" fmla="*/ 1390217 h 2237156"/>
                  <a:gd name="connsiteX17-675" fmla="*/ 2087822 w 2261950"/>
                  <a:gd name="connsiteY17-676" fmla="*/ 1536867 h 2237156"/>
                  <a:gd name="connsiteX18-677" fmla="*/ 2096448 w 2261950"/>
                  <a:gd name="connsiteY18-678" fmla="*/ 1812912 h 2237156"/>
                  <a:gd name="connsiteX19-679" fmla="*/ 1906667 w 2261950"/>
                  <a:gd name="connsiteY19-680" fmla="*/ 1942308 h 2237156"/>
                  <a:gd name="connsiteX20-681" fmla="*/ 1760017 w 2261950"/>
                  <a:gd name="connsiteY20-682" fmla="*/ 2183847 h 2237156"/>
                  <a:gd name="connsiteX21-683" fmla="*/ 1458093 w 2261950"/>
                  <a:gd name="connsiteY21-684" fmla="*/ 2218354 h 2237156"/>
                  <a:gd name="connsiteX22-685" fmla="*/ 1207927 w 2261950"/>
                  <a:gd name="connsiteY22-686" fmla="*/ 2002693 h 2237156"/>
                  <a:gd name="connsiteX23-687" fmla="*/ 1113037 w 2261950"/>
                  <a:gd name="connsiteY23-688" fmla="*/ 1709395 h 2237156"/>
                  <a:gd name="connsiteX24-689" fmla="*/ 1000893 w 2261950"/>
                  <a:gd name="connsiteY24-690" fmla="*/ 2140716 h 2237156"/>
                  <a:gd name="connsiteX25-691" fmla="*/ 586825 w 2261950"/>
                  <a:gd name="connsiteY25-692" fmla="*/ 2226979 h 2237156"/>
                  <a:gd name="connsiteX26-693" fmla="*/ 431550 w 2261950"/>
                  <a:gd name="connsiteY26-694" fmla="*/ 1976814 h 2237156"/>
                  <a:gd name="connsiteX27-695" fmla="*/ 138252 w 2261950"/>
                  <a:gd name="connsiteY27-696" fmla="*/ 1812912 h 2237156"/>
                  <a:gd name="connsiteX28-697" fmla="*/ 302154 w 2261950"/>
                  <a:gd name="connsiteY28-698" fmla="*/ 1355712 h 2237156"/>
                  <a:gd name="connsiteX29-699" fmla="*/ 103746 w 2261950"/>
                  <a:gd name="connsiteY29-700" fmla="*/ 1321206 h 2237156"/>
                  <a:gd name="connsiteX30-701" fmla="*/ 229 w 2261950"/>
                  <a:gd name="connsiteY30-702" fmla="*/ 1019282 h 2237156"/>
                  <a:gd name="connsiteX31-703" fmla="*/ 129625 w 2261950"/>
                  <a:gd name="connsiteY31-704" fmla="*/ 786368 h 223715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  <a:cxn ang="0">
                    <a:pos x="connsiteX18-37" y="connsiteY18-38"/>
                  </a:cxn>
                  <a:cxn ang="0">
                    <a:pos x="connsiteX19-39" y="connsiteY19-40"/>
                  </a:cxn>
                  <a:cxn ang="0">
                    <a:pos x="connsiteX20-41" y="connsiteY20-42"/>
                  </a:cxn>
                  <a:cxn ang="0">
                    <a:pos x="connsiteX21-43" y="connsiteY21-44"/>
                  </a:cxn>
                  <a:cxn ang="0">
                    <a:pos x="connsiteX22-45" y="connsiteY22-46"/>
                  </a:cxn>
                  <a:cxn ang="0">
                    <a:pos x="connsiteX23-47" y="connsiteY23-48"/>
                  </a:cxn>
                  <a:cxn ang="0">
                    <a:pos x="connsiteX24-49" y="connsiteY24-50"/>
                  </a:cxn>
                  <a:cxn ang="0">
                    <a:pos x="connsiteX25-51" y="connsiteY25-52"/>
                  </a:cxn>
                  <a:cxn ang="0">
                    <a:pos x="connsiteX26-53" y="connsiteY26-54"/>
                  </a:cxn>
                  <a:cxn ang="0">
                    <a:pos x="connsiteX27-55" y="connsiteY27-56"/>
                  </a:cxn>
                  <a:cxn ang="0">
                    <a:pos x="connsiteX28-57" y="connsiteY28-58"/>
                  </a:cxn>
                  <a:cxn ang="0">
                    <a:pos x="connsiteX29-59" y="connsiteY29-60"/>
                  </a:cxn>
                  <a:cxn ang="0">
                    <a:pos x="connsiteX30-61" y="connsiteY30-62"/>
                  </a:cxn>
                  <a:cxn ang="0">
                    <a:pos x="connsiteX31-63" y="connsiteY31-64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pic>
            <p:nvPicPr>
              <p:cNvPr id="99" name="Picture 4" descr="Free Black And White Cartoon Flowers, Download Free Black And White Cartoon  Flowers png images, Free ClipArts on Clipart Library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16" name="TextBox 115"/>
          <p:cNvSpPr txBox="1"/>
          <p:nvPr/>
        </p:nvSpPr>
        <p:spPr>
          <a:xfrm>
            <a:off x="771333" y="340009"/>
            <a:ext cx="3330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Cách 2: Tách số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17" name="Picture 11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3023" l="9434" r="89623">
                        <a14:foregroundMark x1="9434" y1="20930" x2="67925" y2="0"/>
                        <a14:foregroundMark x1="39623" y1="51163" x2="39623" y2="51163"/>
                        <a14:foregroundMark x1="39623" y1="51744" x2="44340" y2="47093"/>
                        <a14:foregroundMark x1="56604" y1="90698" x2="84906" y2="91860"/>
                        <a14:foregroundMark x1="84906" y1="91279" x2="48113" y2="93023"/>
                        <a14:foregroundMark x1="48113" y1="93023" x2="40566" y2="87209"/>
                      </a14:backgroundRemoval>
                    </a14:imgEffect>
                    <a14:imgEffect>
                      <a14:sharpenSoften amoun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56221" y="5057739"/>
            <a:ext cx="1177303" cy="1910340"/>
          </a:xfrm>
          <a:prstGeom prst="rect">
            <a:avLst/>
          </a:prstGeom>
        </p:spPr>
      </p:pic>
      <p:grpSp>
        <p:nvGrpSpPr>
          <p:cNvPr id="118" name="Group 117"/>
          <p:cNvGrpSpPr/>
          <p:nvPr/>
        </p:nvGrpSpPr>
        <p:grpSpPr>
          <a:xfrm>
            <a:off x="453561" y="1486292"/>
            <a:ext cx="3998795" cy="1845860"/>
            <a:chOff x="2702255" y="1483110"/>
            <a:chExt cx="3998795" cy="1845860"/>
          </a:xfrm>
        </p:grpSpPr>
        <p:sp>
          <p:nvSpPr>
            <p:cNvPr id="119" name="Rounded Rectangle 7"/>
            <p:cNvSpPr/>
            <p:nvPr/>
          </p:nvSpPr>
          <p:spPr>
            <a:xfrm>
              <a:off x="2702255" y="1483110"/>
              <a:ext cx="3998795" cy="1845860"/>
            </a:xfrm>
            <a:prstGeom prst="roundRect">
              <a:avLst>
                <a:gd name="adj" fmla="val 8534"/>
              </a:avLst>
            </a:prstGeom>
            <a:solidFill>
              <a:schemeClr val="bg1"/>
            </a:solidFill>
            <a:ln w="38100">
              <a:solidFill>
                <a:srgbClr val="59C03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120" name="Group 119"/>
            <p:cNvGrpSpPr/>
            <p:nvPr/>
          </p:nvGrpSpPr>
          <p:grpSpPr>
            <a:xfrm flipH="1">
              <a:off x="2869557" y="2536262"/>
              <a:ext cx="633767" cy="614624"/>
              <a:chOff x="1180524" y="481715"/>
              <a:chExt cx="2317638" cy="2247631"/>
            </a:xfrm>
          </p:grpSpPr>
          <p:sp>
            <p:nvSpPr>
              <p:cNvPr id="145" name="Freeform 9"/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-1" fmla="*/ 129700 w 2262025"/>
                  <a:gd name="connsiteY0-2" fmla="*/ 786368 h 2242639"/>
                  <a:gd name="connsiteX1-3" fmla="*/ 86568 w 2262025"/>
                  <a:gd name="connsiteY1-4" fmla="*/ 562082 h 2242639"/>
                  <a:gd name="connsiteX2-5" fmla="*/ 276349 w 2262025"/>
                  <a:gd name="connsiteY2-6" fmla="*/ 424059 h 2242639"/>
                  <a:gd name="connsiteX3-7" fmla="*/ 690417 w 2262025"/>
                  <a:gd name="connsiteY3-8" fmla="*/ 424059 h 2242639"/>
                  <a:gd name="connsiteX4-9" fmla="*/ 724923 w 2262025"/>
                  <a:gd name="connsiteY4-10" fmla="*/ 320542 h 2242639"/>
                  <a:gd name="connsiteX5-11" fmla="*/ 768055 w 2262025"/>
                  <a:gd name="connsiteY5-12" fmla="*/ 165267 h 2242639"/>
                  <a:gd name="connsiteX6-13" fmla="*/ 1026848 w 2262025"/>
                  <a:gd name="connsiteY6-14" fmla="*/ 35870 h 2242639"/>
                  <a:gd name="connsiteX7-15" fmla="*/ 1199376 w 2262025"/>
                  <a:gd name="connsiteY7-16" fmla="*/ 35870 h 2242639"/>
                  <a:gd name="connsiteX8-17" fmla="*/ 1406410 w 2262025"/>
                  <a:gd name="connsiteY8-18" fmla="*/ 9991 h 2242639"/>
                  <a:gd name="connsiteX9-19" fmla="*/ 1673829 w 2262025"/>
                  <a:gd name="connsiteY9-20" fmla="*/ 225651 h 2242639"/>
                  <a:gd name="connsiteX10-21" fmla="*/ 1699708 w 2262025"/>
                  <a:gd name="connsiteY10-22" fmla="*/ 458565 h 2242639"/>
                  <a:gd name="connsiteX11-23" fmla="*/ 1880863 w 2262025"/>
                  <a:gd name="connsiteY11-24" fmla="*/ 424059 h 2242639"/>
                  <a:gd name="connsiteX12-25" fmla="*/ 2156908 w 2262025"/>
                  <a:gd name="connsiteY12-26" fmla="*/ 639719 h 2242639"/>
                  <a:gd name="connsiteX13-27" fmla="*/ 2113776 w 2262025"/>
                  <a:gd name="connsiteY13-28" fmla="*/ 786368 h 2242639"/>
                  <a:gd name="connsiteX14-29" fmla="*/ 2225919 w 2262025"/>
                  <a:gd name="connsiteY14-30" fmla="*/ 846753 h 2242639"/>
                  <a:gd name="connsiteX15-31" fmla="*/ 2243172 w 2262025"/>
                  <a:gd name="connsiteY15-32" fmla="*/ 1200436 h 2242639"/>
                  <a:gd name="connsiteX16-33" fmla="*/ 1975753 w 2262025"/>
                  <a:gd name="connsiteY16-34" fmla="*/ 1390217 h 2242639"/>
                  <a:gd name="connsiteX17-35" fmla="*/ 2087897 w 2262025"/>
                  <a:gd name="connsiteY17-36" fmla="*/ 1536867 h 2242639"/>
                  <a:gd name="connsiteX18-37" fmla="*/ 2096523 w 2262025"/>
                  <a:gd name="connsiteY18-38" fmla="*/ 1812912 h 2242639"/>
                  <a:gd name="connsiteX19-39" fmla="*/ 1906742 w 2262025"/>
                  <a:gd name="connsiteY19-40" fmla="*/ 1942308 h 2242639"/>
                  <a:gd name="connsiteX20-41" fmla="*/ 1785972 w 2262025"/>
                  <a:gd name="connsiteY20-42" fmla="*/ 2192474 h 2242639"/>
                  <a:gd name="connsiteX21-43" fmla="*/ 1501300 w 2262025"/>
                  <a:gd name="connsiteY21-44" fmla="*/ 2226980 h 2242639"/>
                  <a:gd name="connsiteX22-45" fmla="*/ 1208002 w 2262025"/>
                  <a:gd name="connsiteY22-46" fmla="*/ 2002693 h 2242639"/>
                  <a:gd name="connsiteX23-47" fmla="*/ 1113112 w 2262025"/>
                  <a:gd name="connsiteY23-48" fmla="*/ 1709395 h 2242639"/>
                  <a:gd name="connsiteX24-49" fmla="*/ 1000968 w 2262025"/>
                  <a:gd name="connsiteY24-50" fmla="*/ 2140716 h 2242639"/>
                  <a:gd name="connsiteX25-51" fmla="*/ 526515 w 2262025"/>
                  <a:gd name="connsiteY25-52" fmla="*/ 2132089 h 2242639"/>
                  <a:gd name="connsiteX26-53" fmla="*/ 466131 w 2262025"/>
                  <a:gd name="connsiteY26-54" fmla="*/ 1959561 h 2242639"/>
                  <a:gd name="connsiteX27-55" fmla="*/ 138327 w 2262025"/>
                  <a:gd name="connsiteY27-56" fmla="*/ 1812912 h 2242639"/>
                  <a:gd name="connsiteX28-57" fmla="*/ 302229 w 2262025"/>
                  <a:gd name="connsiteY28-58" fmla="*/ 1355712 h 2242639"/>
                  <a:gd name="connsiteX29-59" fmla="*/ 155580 w 2262025"/>
                  <a:gd name="connsiteY29-60" fmla="*/ 1321206 h 2242639"/>
                  <a:gd name="connsiteX30-61" fmla="*/ 304 w 2262025"/>
                  <a:gd name="connsiteY30-62" fmla="*/ 1019282 h 2242639"/>
                  <a:gd name="connsiteX31-63" fmla="*/ 129700 w 2262025"/>
                  <a:gd name="connsiteY31-64" fmla="*/ 786368 h 2242639"/>
                  <a:gd name="connsiteX0-65" fmla="*/ 129700 w 2262025"/>
                  <a:gd name="connsiteY0-66" fmla="*/ 786368 h 2236200"/>
                  <a:gd name="connsiteX1-67" fmla="*/ 86568 w 2262025"/>
                  <a:gd name="connsiteY1-68" fmla="*/ 562082 h 2236200"/>
                  <a:gd name="connsiteX2-69" fmla="*/ 276349 w 2262025"/>
                  <a:gd name="connsiteY2-70" fmla="*/ 424059 h 2236200"/>
                  <a:gd name="connsiteX3-71" fmla="*/ 690417 w 2262025"/>
                  <a:gd name="connsiteY3-72" fmla="*/ 424059 h 2236200"/>
                  <a:gd name="connsiteX4-73" fmla="*/ 724923 w 2262025"/>
                  <a:gd name="connsiteY4-74" fmla="*/ 320542 h 2236200"/>
                  <a:gd name="connsiteX5-75" fmla="*/ 768055 w 2262025"/>
                  <a:gd name="connsiteY5-76" fmla="*/ 165267 h 2236200"/>
                  <a:gd name="connsiteX6-77" fmla="*/ 1026848 w 2262025"/>
                  <a:gd name="connsiteY6-78" fmla="*/ 35870 h 2236200"/>
                  <a:gd name="connsiteX7-79" fmla="*/ 1199376 w 2262025"/>
                  <a:gd name="connsiteY7-80" fmla="*/ 35870 h 2236200"/>
                  <a:gd name="connsiteX8-81" fmla="*/ 1406410 w 2262025"/>
                  <a:gd name="connsiteY8-82" fmla="*/ 9991 h 2236200"/>
                  <a:gd name="connsiteX9-83" fmla="*/ 1673829 w 2262025"/>
                  <a:gd name="connsiteY9-84" fmla="*/ 225651 h 2236200"/>
                  <a:gd name="connsiteX10-85" fmla="*/ 1699708 w 2262025"/>
                  <a:gd name="connsiteY10-86" fmla="*/ 458565 h 2236200"/>
                  <a:gd name="connsiteX11-87" fmla="*/ 1880863 w 2262025"/>
                  <a:gd name="connsiteY11-88" fmla="*/ 424059 h 2236200"/>
                  <a:gd name="connsiteX12-89" fmla="*/ 2156908 w 2262025"/>
                  <a:gd name="connsiteY12-90" fmla="*/ 639719 h 2236200"/>
                  <a:gd name="connsiteX13-91" fmla="*/ 2113776 w 2262025"/>
                  <a:gd name="connsiteY13-92" fmla="*/ 786368 h 2236200"/>
                  <a:gd name="connsiteX14-93" fmla="*/ 2225919 w 2262025"/>
                  <a:gd name="connsiteY14-94" fmla="*/ 846753 h 2236200"/>
                  <a:gd name="connsiteX15-95" fmla="*/ 2243172 w 2262025"/>
                  <a:gd name="connsiteY15-96" fmla="*/ 1200436 h 2236200"/>
                  <a:gd name="connsiteX16-97" fmla="*/ 1975753 w 2262025"/>
                  <a:gd name="connsiteY16-98" fmla="*/ 1390217 h 2236200"/>
                  <a:gd name="connsiteX17-99" fmla="*/ 2087897 w 2262025"/>
                  <a:gd name="connsiteY17-100" fmla="*/ 1536867 h 2236200"/>
                  <a:gd name="connsiteX18-101" fmla="*/ 2096523 w 2262025"/>
                  <a:gd name="connsiteY18-102" fmla="*/ 1812912 h 2236200"/>
                  <a:gd name="connsiteX19-103" fmla="*/ 1906742 w 2262025"/>
                  <a:gd name="connsiteY19-104" fmla="*/ 1942308 h 2236200"/>
                  <a:gd name="connsiteX20-105" fmla="*/ 1785972 w 2262025"/>
                  <a:gd name="connsiteY20-106" fmla="*/ 2192474 h 2236200"/>
                  <a:gd name="connsiteX21-107" fmla="*/ 1458168 w 2262025"/>
                  <a:gd name="connsiteY21-108" fmla="*/ 2218354 h 2236200"/>
                  <a:gd name="connsiteX22-109" fmla="*/ 1208002 w 2262025"/>
                  <a:gd name="connsiteY22-110" fmla="*/ 2002693 h 2236200"/>
                  <a:gd name="connsiteX23-111" fmla="*/ 1113112 w 2262025"/>
                  <a:gd name="connsiteY23-112" fmla="*/ 1709395 h 2236200"/>
                  <a:gd name="connsiteX24-113" fmla="*/ 1000968 w 2262025"/>
                  <a:gd name="connsiteY24-114" fmla="*/ 2140716 h 2236200"/>
                  <a:gd name="connsiteX25-115" fmla="*/ 526515 w 2262025"/>
                  <a:gd name="connsiteY25-116" fmla="*/ 2132089 h 2236200"/>
                  <a:gd name="connsiteX26-117" fmla="*/ 466131 w 2262025"/>
                  <a:gd name="connsiteY26-118" fmla="*/ 1959561 h 2236200"/>
                  <a:gd name="connsiteX27-119" fmla="*/ 138327 w 2262025"/>
                  <a:gd name="connsiteY27-120" fmla="*/ 1812912 h 2236200"/>
                  <a:gd name="connsiteX28-121" fmla="*/ 302229 w 2262025"/>
                  <a:gd name="connsiteY28-122" fmla="*/ 1355712 h 2236200"/>
                  <a:gd name="connsiteX29-123" fmla="*/ 155580 w 2262025"/>
                  <a:gd name="connsiteY29-124" fmla="*/ 1321206 h 2236200"/>
                  <a:gd name="connsiteX30-125" fmla="*/ 304 w 2262025"/>
                  <a:gd name="connsiteY30-126" fmla="*/ 1019282 h 2236200"/>
                  <a:gd name="connsiteX31-127" fmla="*/ 129700 w 2262025"/>
                  <a:gd name="connsiteY31-128" fmla="*/ 786368 h 2236200"/>
                  <a:gd name="connsiteX0-129" fmla="*/ 129700 w 2262025"/>
                  <a:gd name="connsiteY0-130" fmla="*/ 786368 h 2233050"/>
                  <a:gd name="connsiteX1-131" fmla="*/ 86568 w 2262025"/>
                  <a:gd name="connsiteY1-132" fmla="*/ 562082 h 2233050"/>
                  <a:gd name="connsiteX2-133" fmla="*/ 276349 w 2262025"/>
                  <a:gd name="connsiteY2-134" fmla="*/ 424059 h 2233050"/>
                  <a:gd name="connsiteX3-135" fmla="*/ 690417 w 2262025"/>
                  <a:gd name="connsiteY3-136" fmla="*/ 424059 h 2233050"/>
                  <a:gd name="connsiteX4-137" fmla="*/ 724923 w 2262025"/>
                  <a:gd name="connsiteY4-138" fmla="*/ 320542 h 2233050"/>
                  <a:gd name="connsiteX5-139" fmla="*/ 768055 w 2262025"/>
                  <a:gd name="connsiteY5-140" fmla="*/ 165267 h 2233050"/>
                  <a:gd name="connsiteX6-141" fmla="*/ 1026848 w 2262025"/>
                  <a:gd name="connsiteY6-142" fmla="*/ 35870 h 2233050"/>
                  <a:gd name="connsiteX7-143" fmla="*/ 1199376 w 2262025"/>
                  <a:gd name="connsiteY7-144" fmla="*/ 35870 h 2233050"/>
                  <a:gd name="connsiteX8-145" fmla="*/ 1406410 w 2262025"/>
                  <a:gd name="connsiteY8-146" fmla="*/ 9991 h 2233050"/>
                  <a:gd name="connsiteX9-147" fmla="*/ 1673829 w 2262025"/>
                  <a:gd name="connsiteY9-148" fmla="*/ 225651 h 2233050"/>
                  <a:gd name="connsiteX10-149" fmla="*/ 1699708 w 2262025"/>
                  <a:gd name="connsiteY10-150" fmla="*/ 458565 h 2233050"/>
                  <a:gd name="connsiteX11-151" fmla="*/ 1880863 w 2262025"/>
                  <a:gd name="connsiteY11-152" fmla="*/ 424059 h 2233050"/>
                  <a:gd name="connsiteX12-153" fmla="*/ 2156908 w 2262025"/>
                  <a:gd name="connsiteY12-154" fmla="*/ 639719 h 2233050"/>
                  <a:gd name="connsiteX13-155" fmla="*/ 2113776 w 2262025"/>
                  <a:gd name="connsiteY13-156" fmla="*/ 786368 h 2233050"/>
                  <a:gd name="connsiteX14-157" fmla="*/ 2225919 w 2262025"/>
                  <a:gd name="connsiteY14-158" fmla="*/ 846753 h 2233050"/>
                  <a:gd name="connsiteX15-159" fmla="*/ 2243172 w 2262025"/>
                  <a:gd name="connsiteY15-160" fmla="*/ 1200436 h 2233050"/>
                  <a:gd name="connsiteX16-161" fmla="*/ 1975753 w 2262025"/>
                  <a:gd name="connsiteY16-162" fmla="*/ 1390217 h 2233050"/>
                  <a:gd name="connsiteX17-163" fmla="*/ 2087897 w 2262025"/>
                  <a:gd name="connsiteY17-164" fmla="*/ 1536867 h 2233050"/>
                  <a:gd name="connsiteX18-165" fmla="*/ 2096523 w 2262025"/>
                  <a:gd name="connsiteY18-166" fmla="*/ 1812912 h 2233050"/>
                  <a:gd name="connsiteX19-167" fmla="*/ 1906742 w 2262025"/>
                  <a:gd name="connsiteY19-168" fmla="*/ 1942308 h 2233050"/>
                  <a:gd name="connsiteX20-169" fmla="*/ 1760092 w 2262025"/>
                  <a:gd name="connsiteY20-170" fmla="*/ 2183847 h 2233050"/>
                  <a:gd name="connsiteX21-171" fmla="*/ 1458168 w 2262025"/>
                  <a:gd name="connsiteY21-172" fmla="*/ 2218354 h 2233050"/>
                  <a:gd name="connsiteX22-173" fmla="*/ 1208002 w 2262025"/>
                  <a:gd name="connsiteY22-174" fmla="*/ 2002693 h 2233050"/>
                  <a:gd name="connsiteX23-175" fmla="*/ 1113112 w 2262025"/>
                  <a:gd name="connsiteY23-176" fmla="*/ 1709395 h 2233050"/>
                  <a:gd name="connsiteX24-177" fmla="*/ 1000968 w 2262025"/>
                  <a:gd name="connsiteY24-178" fmla="*/ 2140716 h 2233050"/>
                  <a:gd name="connsiteX25-179" fmla="*/ 526515 w 2262025"/>
                  <a:gd name="connsiteY25-180" fmla="*/ 2132089 h 2233050"/>
                  <a:gd name="connsiteX26-181" fmla="*/ 466131 w 2262025"/>
                  <a:gd name="connsiteY26-182" fmla="*/ 1959561 h 2233050"/>
                  <a:gd name="connsiteX27-183" fmla="*/ 138327 w 2262025"/>
                  <a:gd name="connsiteY27-184" fmla="*/ 1812912 h 2233050"/>
                  <a:gd name="connsiteX28-185" fmla="*/ 302229 w 2262025"/>
                  <a:gd name="connsiteY28-186" fmla="*/ 1355712 h 2233050"/>
                  <a:gd name="connsiteX29-187" fmla="*/ 155580 w 2262025"/>
                  <a:gd name="connsiteY29-188" fmla="*/ 1321206 h 2233050"/>
                  <a:gd name="connsiteX30-189" fmla="*/ 304 w 2262025"/>
                  <a:gd name="connsiteY30-190" fmla="*/ 1019282 h 2233050"/>
                  <a:gd name="connsiteX31-191" fmla="*/ 129700 w 2262025"/>
                  <a:gd name="connsiteY31-192" fmla="*/ 786368 h 2233050"/>
                  <a:gd name="connsiteX0-193" fmla="*/ 129700 w 2262025"/>
                  <a:gd name="connsiteY0-194" fmla="*/ 786368 h 2238369"/>
                  <a:gd name="connsiteX1-195" fmla="*/ 86568 w 2262025"/>
                  <a:gd name="connsiteY1-196" fmla="*/ 562082 h 2238369"/>
                  <a:gd name="connsiteX2-197" fmla="*/ 276349 w 2262025"/>
                  <a:gd name="connsiteY2-198" fmla="*/ 424059 h 2238369"/>
                  <a:gd name="connsiteX3-199" fmla="*/ 690417 w 2262025"/>
                  <a:gd name="connsiteY3-200" fmla="*/ 424059 h 2238369"/>
                  <a:gd name="connsiteX4-201" fmla="*/ 724923 w 2262025"/>
                  <a:gd name="connsiteY4-202" fmla="*/ 320542 h 2238369"/>
                  <a:gd name="connsiteX5-203" fmla="*/ 768055 w 2262025"/>
                  <a:gd name="connsiteY5-204" fmla="*/ 165267 h 2238369"/>
                  <a:gd name="connsiteX6-205" fmla="*/ 1026848 w 2262025"/>
                  <a:gd name="connsiteY6-206" fmla="*/ 35870 h 2238369"/>
                  <a:gd name="connsiteX7-207" fmla="*/ 1199376 w 2262025"/>
                  <a:gd name="connsiteY7-208" fmla="*/ 35870 h 2238369"/>
                  <a:gd name="connsiteX8-209" fmla="*/ 1406410 w 2262025"/>
                  <a:gd name="connsiteY8-210" fmla="*/ 9991 h 2238369"/>
                  <a:gd name="connsiteX9-211" fmla="*/ 1673829 w 2262025"/>
                  <a:gd name="connsiteY9-212" fmla="*/ 225651 h 2238369"/>
                  <a:gd name="connsiteX10-213" fmla="*/ 1699708 w 2262025"/>
                  <a:gd name="connsiteY10-214" fmla="*/ 458565 h 2238369"/>
                  <a:gd name="connsiteX11-215" fmla="*/ 1880863 w 2262025"/>
                  <a:gd name="connsiteY11-216" fmla="*/ 424059 h 2238369"/>
                  <a:gd name="connsiteX12-217" fmla="*/ 2156908 w 2262025"/>
                  <a:gd name="connsiteY12-218" fmla="*/ 639719 h 2238369"/>
                  <a:gd name="connsiteX13-219" fmla="*/ 2113776 w 2262025"/>
                  <a:gd name="connsiteY13-220" fmla="*/ 786368 h 2238369"/>
                  <a:gd name="connsiteX14-221" fmla="*/ 2225919 w 2262025"/>
                  <a:gd name="connsiteY14-222" fmla="*/ 846753 h 2238369"/>
                  <a:gd name="connsiteX15-223" fmla="*/ 2243172 w 2262025"/>
                  <a:gd name="connsiteY15-224" fmla="*/ 1200436 h 2238369"/>
                  <a:gd name="connsiteX16-225" fmla="*/ 1975753 w 2262025"/>
                  <a:gd name="connsiteY16-226" fmla="*/ 1390217 h 2238369"/>
                  <a:gd name="connsiteX17-227" fmla="*/ 2087897 w 2262025"/>
                  <a:gd name="connsiteY17-228" fmla="*/ 1536867 h 2238369"/>
                  <a:gd name="connsiteX18-229" fmla="*/ 2096523 w 2262025"/>
                  <a:gd name="connsiteY18-230" fmla="*/ 1812912 h 2238369"/>
                  <a:gd name="connsiteX19-231" fmla="*/ 1906742 w 2262025"/>
                  <a:gd name="connsiteY19-232" fmla="*/ 1942308 h 2238369"/>
                  <a:gd name="connsiteX20-233" fmla="*/ 1760092 w 2262025"/>
                  <a:gd name="connsiteY20-234" fmla="*/ 2183847 h 2238369"/>
                  <a:gd name="connsiteX21-235" fmla="*/ 1458168 w 2262025"/>
                  <a:gd name="connsiteY21-236" fmla="*/ 2218354 h 2238369"/>
                  <a:gd name="connsiteX22-237" fmla="*/ 1208002 w 2262025"/>
                  <a:gd name="connsiteY22-238" fmla="*/ 2002693 h 2238369"/>
                  <a:gd name="connsiteX23-239" fmla="*/ 1113112 w 2262025"/>
                  <a:gd name="connsiteY23-240" fmla="*/ 1709395 h 2238369"/>
                  <a:gd name="connsiteX24-241" fmla="*/ 1000968 w 2262025"/>
                  <a:gd name="connsiteY24-242" fmla="*/ 2140716 h 2238369"/>
                  <a:gd name="connsiteX25-243" fmla="*/ 586900 w 2262025"/>
                  <a:gd name="connsiteY25-244" fmla="*/ 2226979 h 2238369"/>
                  <a:gd name="connsiteX26-245" fmla="*/ 466131 w 2262025"/>
                  <a:gd name="connsiteY26-246" fmla="*/ 1959561 h 2238369"/>
                  <a:gd name="connsiteX27-247" fmla="*/ 138327 w 2262025"/>
                  <a:gd name="connsiteY27-248" fmla="*/ 1812912 h 2238369"/>
                  <a:gd name="connsiteX28-249" fmla="*/ 302229 w 2262025"/>
                  <a:gd name="connsiteY28-250" fmla="*/ 1355712 h 2238369"/>
                  <a:gd name="connsiteX29-251" fmla="*/ 155580 w 2262025"/>
                  <a:gd name="connsiteY29-252" fmla="*/ 1321206 h 2238369"/>
                  <a:gd name="connsiteX30-253" fmla="*/ 304 w 2262025"/>
                  <a:gd name="connsiteY30-254" fmla="*/ 1019282 h 2238369"/>
                  <a:gd name="connsiteX31-255" fmla="*/ 129700 w 2262025"/>
                  <a:gd name="connsiteY31-256" fmla="*/ 786368 h 2238369"/>
                  <a:gd name="connsiteX0-257" fmla="*/ 129700 w 2262025"/>
                  <a:gd name="connsiteY0-258" fmla="*/ 786368 h 2234757"/>
                  <a:gd name="connsiteX1-259" fmla="*/ 86568 w 2262025"/>
                  <a:gd name="connsiteY1-260" fmla="*/ 562082 h 2234757"/>
                  <a:gd name="connsiteX2-261" fmla="*/ 276349 w 2262025"/>
                  <a:gd name="connsiteY2-262" fmla="*/ 424059 h 2234757"/>
                  <a:gd name="connsiteX3-263" fmla="*/ 690417 w 2262025"/>
                  <a:gd name="connsiteY3-264" fmla="*/ 424059 h 2234757"/>
                  <a:gd name="connsiteX4-265" fmla="*/ 724923 w 2262025"/>
                  <a:gd name="connsiteY4-266" fmla="*/ 320542 h 2234757"/>
                  <a:gd name="connsiteX5-267" fmla="*/ 768055 w 2262025"/>
                  <a:gd name="connsiteY5-268" fmla="*/ 165267 h 2234757"/>
                  <a:gd name="connsiteX6-269" fmla="*/ 1026848 w 2262025"/>
                  <a:gd name="connsiteY6-270" fmla="*/ 35870 h 2234757"/>
                  <a:gd name="connsiteX7-271" fmla="*/ 1199376 w 2262025"/>
                  <a:gd name="connsiteY7-272" fmla="*/ 35870 h 2234757"/>
                  <a:gd name="connsiteX8-273" fmla="*/ 1406410 w 2262025"/>
                  <a:gd name="connsiteY8-274" fmla="*/ 9991 h 2234757"/>
                  <a:gd name="connsiteX9-275" fmla="*/ 1673829 w 2262025"/>
                  <a:gd name="connsiteY9-276" fmla="*/ 225651 h 2234757"/>
                  <a:gd name="connsiteX10-277" fmla="*/ 1699708 w 2262025"/>
                  <a:gd name="connsiteY10-278" fmla="*/ 458565 h 2234757"/>
                  <a:gd name="connsiteX11-279" fmla="*/ 1880863 w 2262025"/>
                  <a:gd name="connsiteY11-280" fmla="*/ 424059 h 2234757"/>
                  <a:gd name="connsiteX12-281" fmla="*/ 2156908 w 2262025"/>
                  <a:gd name="connsiteY12-282" fmla="*/ 639719 h 2234757"/>
                  <a:gd name="connsiteX13-283" fmla="*/ 2113776 w 2262025"/>
                  <a:gd name="connsiteY13-284" fmla="*/ 786368 h 2234757"/>
                  <a:gd name="connsiteX14-285" fmla="*/ 2225919 w 2262025"/>
                  <a:gd name="connsiteY14-286" fmla="*/ 846753 h 2234757"/>
                  <a:gd name="connsiteX15-287" fmla="*/ 2243172 w 2262025"/>
                  <a:gd name="connsiteY15-288" fmla="*/ 1200436 h 2234757"/>
                  <a:gd name="connsiteX16-289" fmla="*/ 1975753 w 2262025"/>
                  <a:gd name="connsiteY16-290" fmla="*/ 1390217 h 2234757"/>
                  <a:gd name="connsiteX17-291" fmla="*/ 2087897 w 2262025"/>
                  <a:gd name="connsiteY17-292" fmla="*/ 1536867 h 2234757"/>
                  <a:gd name="connsiteX18-293" fmla="*/ 2096523 w 2262025"/>
                  <a:gd name="connsiteY18-294" fmla="*/ 1812912 h 2234757"/>
                  <a:gd name="connsiteX19-295" fmla="*/ 1906742 w 2262025"/>
                  <a:gd name="connsiteY19-296" fmla="*/ 1942308 h 2234757"/>
                  <a:gd name="connsiteX20-297" fmla="*/ 1760092 w 2262025"/>
                  <a:gd name="connsiteY20-298" fmla="*/ 2183847 h 2234757"/>
                  <a:gd name="connsiteX21-299" fmla="*/ 1458168 w 2262025"/>
                  <a:gd name="connsiteY21-300" fmla="*/ 2218354 h 2234757"/>
                  <a:gd name="connsiteX22-301" fmla="*/ 1208002 w 2262025"/>
                  <a:gd name="connsiteY22-302" fmla="*/ 2002693 h 2234757"/>
                  <a:gd name="connsiteX23-303" fmla="*/ 1113112 w 2262025"/>
                  <a:gd name="connsiteY23-304" fmla="*/ 1709395 h 2234757"/>
                  <a:gd name="connsiteX24-305" fmla="*/ 1000968 w 2262025"/>
                  <a:gd name="connsiteY24-306" fmla="*/ 2140716 h 2234757"/>
                  <a:gd name="connsiteX25-307" fmla="*/ 586900 w 2262025"/>
                  <a:gd name="connsiteY25-308" fmla="*/ 2226979 h 2234757"/>
                  <a:gd name="connsiteX26-309" fmla="*/ 466131 w 2262025"/>
                  <a:gd name="connsiteY26-310" fmla="*/ 1959561 h 2234757"/>
                  <a:gd name="connsiteX27-311" fmla="*/ 138327 w 2262025"/>
                  <a:gd name="connsiteY27-312" fmla="*/ 1812912 h 2234757"/>
                  <a:gd name="connsiteX28-313" fmla="*/ 302229 w 2262025"/>
                  <a:gd name="connsiteY28-314" fmla="*/ 1355712 h 2234757"/>
                  <a:gd name="connsiteX29-315" fmla="*/ 155580 w 2262025"/>
                  <a:gd name="connsiteY29-316" fmla="*/ 1321206 h 2234757"/>
                  <a:gd name="connsiteX30-317" fmla="*/ 304 w 2262025"/>
                  <a:gd name="connsiteY30-318" fmla="*/ 1019282 h 2234757"/>
                  <a:gd name="connsiteX31-319" fmla="*/ 129700 w 2262025"/>
                  <a:gd name="connsiteY31-320" fmla="*/ 786368 h 2234757"/>
                  <a:gd name="connsiteX0-321" fmla="*/ 129700 w 2262025"/>
                  <a:gd name="connsiteY0-322" fmla="*/ 786368 h 2237156"/>
                  <a:gd name="connsiteX1-323" fmla="*/ 86568 w 2262025"/>
                  <a:gd name="connsiteY1-324" fmla="*/ 562082 h 2237156"/>
                  <a:gd name="connsiteX2-325" fmla="*/ 276349 w 2262025"/>
                  <a:gd name="connsiteY2-326" fmla="*/ 424059 h 2237156"/>
                  <a:gd name="connsiteX3-327" fmla="*/ 690417 w 2262025"/>
                  <a:gd name="connsiteY3-328" fmla="*/ 424059 h 2237156"/>
                  <a:gd name="connsiteX4-329" fmla="*/ 724923 w 2262025"/>
                  <a:gd name="connsiteY4-330" fmla="*/ 320542 h 2237156"/>
                  <a:gd name="connsiteX5-331" fmla="*/ 768055 w 2262025"/>
                  <a:gd name="connsiteY5-332" fmla="*/ 165267 h 2237156"/>
                  <a:gd name="connsiteX6-333" fmla="*/ 1026848 w 2262025"/>
                  <a:gd name="connsiteY6-334" fmla="*/ 35870 h 2237156"/>
                  <a:gd name="connsiteX7-335" fmla="*/ 1199376 w 2262025"/>
                  <a:gd name="connsiteY7-336" fmla="*/ 35870 h 2237156"/>
                  <a:gd name="connsiteX8-337" fmla="*/ 1406410 w 2262025"/>
                  <a:gd name="connsiteY8-338" fmla="*/ 9991 h 2237156"/>
                  <a:gd name="connsiteX9-339" fmla="*/ 1673829 w 2262025"/>
                  <a:gd name="connsiteY9-340" fmla="*/ 225651 h 2237156"/>
                  <a:gd name="connsiteX10-341" fmla="*/ 1699708 w 2262025"/>
                  <a:gd name="connsiteY10-342" fmla="*/ 458565 h 2237156"/>
                  <a:gd name="connsiteX11-343" fmla="*/ 1880863 w 2262025"/>
                  <a:gd name="connsiteY11-344" fmla="*/ 424059 h 2237156"/>
                  <a:gd name="connsiteX12-345" fmla="*/ 2156908 w 2262025"/>
                  <a:gd name="connsiteY12-346" fmla="*/ 639719 h 2237156"/>
                  <a:gd name="connsiteX13-347" fmla="*/ 2113776 w 2262025"/>
                  <a:gd name="connsiteY13-348" fmla="*/ 786368 h 2237156"/>
                  <a:gd name="connsiteX14-349" fmla="*/ 2225919 w 2262025"/>
                  <a:gd name="connsiteY14-350" fmla="*/ 846753 h 2237156"/>
                  <a:gd name="connsiteX15-351" fmla="*/ 2243172 w 2262025"/>
                  <a:gd name="connsiteY15-352" fmla="*/ 1200436 h 2237156"/>
                  <a:gd name="connsiteX16-353" fmla="*/ 1975753 w 2262025"/>
                  <a:gd name="connsiteY16-354" fmla="*/ 1390217 h 2237156"/>
                  <a:gd name="connsiteX17-355" fmla="*/ 2087897 w 2262025"/>
                  <a:gd name="connsiteY17-356" fmla="*/ 1536867 h 2237156"/>
                  <a:gd name="connsiteX18-357" fmla="*/ 2096523 w 2262025"/>
                  <a:gd name="connsiteY18-358" fmla="*/ 1812912 h 2237156"/>
                  <a:gd name="connsiteX19-359" fmla="*/ 1906742 w 2262025"/>
                  <a:gd name="connsiteY19-360" fmla="*/ 1942308 h 2237156"/>
                  <a:gd name="connsiteX20-361" fmla="*/ 1760092 w 2262025"/>
                  <a:gd name="connsiteY20-362" fmla="*/ 2183847 h 2237156"/>
                  <a:gd name="connsiteX21-363" fmla="*/ 1458168 w 2262025"/>
                  <a:gd name="connsiteY21-364" fmla="*/ 2218354 h 2237156"/>
                  <a:gd name="connsiteX22-365" fmla="*/ 1208002 w 2262025"/>
                  <a:gd name="connsiteY22-366" fmla="*/ 2002693 h 2237156"/>
                  <a:gd name="connsiteX23-367" fmla="*/ 1113112 w 2262025"/>
                  <a:gd name="connsiteY23-368" fmla="*/ 1709395 h 2237156"/>
                  <a:gd name="connsiteX24-369" fmla="*/ 1000968 w 2262025"/>
                  <a:gd name="connsiteY24-370" fmla="*/ 2140716 h 2237156"/>
                  <a:gd name="connsiteX25-371" fmla="*/ 586900 w 2262025"/>
                  <a:gd name="connsiteY25-372" fmla="*/ 2226979 h 2237156"/>
                  <a:gd name="connsiteX26-373" fmla="*/ 431625 w 2262025"/>
                  <a:gd name="connsiteY26-374" fmla="*/ 1976814 h 2237156"/>
                  <a:gd name="connsiteX27-375" fmla="*/ 138327 w 2262025"/>
                  <a:gd name="connsiteY27-376" fmla="*/ 1812912 h 2237156"/>
                  <a:gd name="connsiteX28-377" fmla="*/ 302229 w 2262025"/>
                  <a:gd name="connsiteY28-378" fmla="*/ 1355712 h 2237156"/>
                  <a:gd name="connsiteX29-379" fmla="*/ 155580 w 2262025"/>
                  <a:gd name="connsiteY29-380" fmla="*/ 1321206 h 2237156"/>
                  <a:gd name="connsiteX30-381" fmla="*/ 304 w 2262025"/>
                  <a:gd name="connsiteY30-382" fmla="*/ 1019282 h 2237156"/>
                  <a:gd name="connsiteX31-383" fmla="*/ 129700 w 2262025"/>
                  <a:gd name="connsiteY31-384" fmla="*/ 786368 h 2237156"/>
                  <a:gd name="connsiteX0-385" fmla="*/ 129700 w 2262025"/>
                  <a:gd name="connsiteY0-386" fmla="*/ 786368 h 2237156"/>
                  <a:gd name="connsiteX1-387" fmla="*/ 86568 w 2262025"/>
                  <a:gd name="connsiteY1-388" fmla="*/ 562082 h 2237156"/>
                  <a:gd name="connsiteX2-389" fmla="*/ 276349 w 2262025"/>
                  <a:gd name="connsiteY2-390" fmla="*/ 424059 h 2237156"/>
                  <a:gd name="connsiteX3-391" fmla="*/ 690417 w 2262025"/>
                  <a:gd name="connsiteY3-392" fmla="*/ 424059 h 2237156"/>
                  <a:gd name="connsiteX4-393" fmla="*/ 724923 w 2262025"/>
                  <a:gd name="connsiteY4-394" fmla="*/ 320542 h 2237156"/>
                  <a:gd name="connsiteX5-395" fmla="*/ 768055 w 2262025"/>
                  <a:gd name="connsiteY5-396" fmla="*/ 165267 h 2237156"/>
                  <a:gd name="connsiteX6-397" fmla="*/ 1026848 w 2262025"/>
                  <a:gd name="connsiteY6-398" fmla="*/ 35870 h 2237156"/>
                  <a:gd name="connsiteX7-399" fmla="*/ 1199376 w 2262025"/>
                  <a:gd name="connsiteY7-400" fmla="*/ 35870 h 2237156"/>
                  <a:gd name="connsiteX8-401" fmla="*/ 1406410 w 2262025"/>
                  <a:gd name="connsiteY8-402" fmla="*/ 9991 h 2237156"/>
                  <a:gd name="connsiteX9-403" fmla="*/ 1673829 w 2262025"/>
                  <a:gd name="connsiteY9-404" fmla="*/ 225651 h 2237156"/>
                  <a:gd name="connsiteX10-405" fmla="*/ 1699708 w 2262025"/>
                  <a:gd name="connsiteY10-406" fmla="*/ 458565 h 2237156"/>
                  <a:gd name="connsiteX11-407" fmla="*/ 1880863 w 2262025"/>
                  <a:gd name="connsiteY11-408" fmla="*/ 424059 h 2237156"/>
                  <a:gd name="connsiteX12-409" fmla="*/ 2156908 w 2262025"/>
                  <a:gd name="connsiteY12-410" fmla="*/ 639719 h 2237156"/>
                  <a:gd name="connsiteX13-411" fmla="*/ 2113776 w 2262025"/>
                  <a:gd name="connsiteY13-412" fmla="*/ 786368 h 2237156"/>
                  <a:gd name="connsiteX14-413" fmla="*/ 2225919 w 2262025"/>
                  <a:gd name="connsiteY14-414" fmla="*/ 846753 h 2237156"/>
                  <a:gd name="connsiteX15-415" fmla="*/ 2243172 w 2262025"/>
                  <a:gd name="connsiteY15-416" fmla="*/ 1200436 h 2237156"/>
                  <a:gd name="connsiteX16-417" fmla="*/ 1975753 w 2262025"/>
                  <a:gd name="connsiteY16-418" fmla="*/ 1390217 h 2237156"/>
                  <a:gd name="connsiteX17-419" fmla="*/ 2087897 w 2262025"/>
                  <a:gd name="connsiteY17-420" fmla="*/ 1536867 h 2237156"/>
                  <a:gd name="connsiteX18-421" fmla="*/ 2096523 w 2262025"/>
                  <a:gd name="connsiteY18-422" fmla="*/ 1812912 h 2237156"/>
                  <a:gd name="connsiteX19-423" fmla="*/ 1906742 w 2262025"/>
                  <a:gd name="connsiteY19-424" fmla="*/ 1942308 h 2237156"/>
                  <a:gd name="connsiteX20-425" fmla="*/ 1760092 w 2262025"/>
                  <a:gd name="connsiteY20-426" fmla="*/ 2183847 h 2237156"/>
                  <a:gd name="connsiteX21-427" fmla="*/ 1458168 w 2262025"/>
                  <a:gd name="connsiteY21-428" fmla="*/ 2218354 h 2237156"/>
                  <a:gd name="connsiteX22-429" fmla="*/ 1208002 w 2262025"/>
                  <a:gd name="connsiteY22-430" fmla="*/ 2002693 h 2237156"/>
                  <a:gd name="connsiteX23-431" fmla="*/ 1113112 w 2262025"/>
                  <a:gd name="connsiteY23-432" fmla="*/ 1709395 h 2237156"/>
                  <a:gd name="connsiteX24-433" fmla="*/ 1000968 w 2262025"/>
                  <a:gd name="connsiteY24-434" fmla="*/ 2140716 h 2237156"/>
                  <a:gd name="connsiteX25-435" fmla="*/ 586900 w 2262025"/>
                  <a:gd name="connsiteY25-436" fmla="*/ 2226979 h 2237156"/>
                  <a:gd name="connsiteX26-437" fmla="*/ 431625 w 2262025"/>
                  <a:gd name="connsiteY26-438" fmla="*/ 1976814 h 2237156"/>
                  <a:gd name="connsiteX27-439" fmla="*/ 138327 w 2262025"/>
                  <a:gd name="connsiteY27-440" fmla="*/ 1812912 h 2237156"/>
                  <a:gd name="connsiteX28-441" fmla="*/ 302229 w 2262025"/>
                  <a:gd name="connsiteY28-442" fmla="*/ 1355712 h 2237156"/>
                  <a:gd name="connsiteX29-443" fmla="*/ 155580 w 2262025"/>
                  <a:gd name="connsiteY29-444" fmla="*/ 1321206 h 2237156"/>
                  <a:gd name="connsiteX30-445" fmla="*/ 304 w 2262025"/>
                  <a:gd name="connsiteY30-446" fmla="*/ 1019282 h 2237156"/>
                  <a:gd name="connsiteX31-447" fmla="*/ 129700 w 2262025"/>
                  <a:gd name="connsiteY31-448" fmla="*/ 786368 h 2237156"/>
                  <a:gd name="connsiteX0-449" fmla="*/ 129700 w 2262025"/>
                  <a:gd name="connsiteY0-450" fmla="*/ 786368 h 2237156"/>
                  <a:gd name="connsiteX1-451" fmla="*/ 86568 w 2262025"/>
                  <a:gd name="connsiteY1-452" fmla="*/ 562082 h 2237156"/>
                  <a:gd name="connsiteX2-453" fmla="*/ 276349 w 2262025"/>
                  <a:gd name="connsiteY2-454" fmla="*/ 424059 h 2237156"/>
                  <a:gd name="connsiteX3-455" fmla="*/ 690417 w 2262025"/>
                  <a:gd name="connsiteY3-456" fmla="*/ 424059 h 2237156"/>
                  <a:gd name="connsiteX4-457" fmla="*/ 724923 w 2262025"/>
                  <a:gd name="connsiteY4-458" fmla="*/ 320542 h 2237156"/>
                  <a:gd name="connsiteX5-459" fmla="*/ 768055 w 2262025"/>
                  <a:gd name="connsiteY5-460" fmla="*/ 165267 h 2237156"/>
                  <a:gd name="connsiteX6-461" fmla="*/ 1026848 w 2262025"/>
                  <a:gd name="connsiteY6-462" fmla="*/ 35870 h 2237156"/>
                  <a:gd name="connsiteX7-463" fmla="*/ 1199376 w 2262025"/>
                  <a:gd name="connsiteY7-464" fmla="*/ 35870 h 2237156"/>
                  <a:gd name="connsiteX8-465" fmla="*/ 1406410 w 2262025"/>
                  <a:gd name="connsiteY8-466" fmla="*/ 9991 h 2237156"/>
                  <a:gd name="connsiteX9-467" fmla="*/ 1673829 w 2262025"/>
                  <a:gd name="connsiteY9-468" fmla="*/ 225651 h 2237156"/>
                  <a:gd name="connsiteX10-469" fmla="*/ 1699708 w 2262025"/>
                  <a:gd name="connsiteY10-470" fmla="*/ 458565 h 2237156"/>
                  <a:gd name="connsiteX11-471" fmla="*/ 1880863 w 2262025"/>
                  <a:gd name="connsiteY11-472" fmla="*/ 424059 h 2237156"/>
                  <a:gd name="connsiteX12-473" fmla="*/ 2156908 w 2262025"/>
                  <a:gd name="connsiteY12-474" fmla="*/ 639719 h 2237156"/>
                  <a:gd name="connsiteX13-475" fmla="*/ 2113776 w 2262025"/>
                  <a:gd name="connsiteY13-476" fmla="*/ 786368 h 2237156"/>
                  <a:gd name="connsiteX14-477" fmla="*/ 2225919 w 2262025"/>
                  <a:gd name="connsiteY14-478" fmla="*/ 846753 h 2237156"/>
                  <a:gd name="connsiteX15-479" fmla="*/ 2243172 w 2262025"/>
                  <a:gd name="connsiteY15-480" fmla="*/ 1200436 h 2237156"/>
                  <a:gd name="connsiteX16-481" fmla="*/ 1975753 w 2262025"/>
                  <a:gd name="connsiteY16-482" fmla="*/ 1390217 h 2237156"/>
                  <a:gd name="connsiteX17-483" fmla="*/ 2087897 w 2262025"/>
                  <a:gd name="connsiteY17-484" fmla="*/ 1536867 h 2237156"/>
                  <a:gd name="connsiteX18-485" fmla="*/ 2096523 w 2262025"/>
                  <a:gd name="connsiteY18-486" fmla="*/ 1812912 h 2237156"/>
                  <a:gd name="connsiteX19-487" fmla="*/ 1906742 w 2262025"/>
                  <a:gd name="connsiteY19-488" fmla="*/ 1942308 h 2237156"/>
                  <a:gd name="connsiteX20-489" fmla="*/ 1760092 w 2262025"/>
                  <a:gd name="connsiteY20-490" fmla="*/ 2183847 h 2237156"/>
                  <a:gd name="connsiteX21-491" fmla="*/ 1458168 w 2262025"/>
                  <a:gd name="connsiteY21-492" fmla="*/ 2218354 h 2237156"/>
                  <a:gd name="connsiteX22-493" fmla="*/ 1208002 w 2262025"/>
                  <a:gd name="connsiteY22-494" fmla="*/ 2002693 h 2237156"/>
                  <a:gd name="connsiteX23-495" fmla="*/ 1113112 w 2262025"/>
                  <a:gd name="connsiteY23-496" fmla="*/ 1709395 h 2237156"/>
                  <a:gd name="connsiteX24-497" fmla="*/ 1000968 w 2262025"/>
                  <a:gd name="connsiteY24-498" fmla="*/ 2140716 h 2237156"/>
                  <a:gd name="connsiteX25-499" fmla="*/ 586900 w 2262025"/>
                  <a:gd name="connsiteY25-500" fmla="*/ 2226979 h 2237156"/>
                  <a:gd name="connsiteX26-501" fmla="*/ 431625 w 2262025"/>
                  <a:gd name="connsiteY26-502" fmla="*/ 1976814 h 2237156"/>
                  <a:gd name="connsiteX27-503" fmla="*/ 138327 w 2262025"/>
                  <a:gd name="connsiteY27-504" fmla="*/ 1812912 h 2237156"/>
                  <a:gd name="connsiteX28-505" fmla="*/ 302229 w 2262025"/>
                  <a:gd name="connsiteY28-506" fmla="*/ 1355712 h 2237156"/>
                  <a:gd name="connsiteX29-507" fmla="*/ 155580 w 2262025"/>
                  <a:gd name="connsiteY29-508" fmla="*/ 1321206 h 2237156"/>
                  <a:gd name="connsiteX30-509" fmla="*/ 304 w 2262025"/>
                  <a:gd name="connsiteY30-510" fmla="*/ 1019282 h 2237156"/>
                  <a:gd name="connsiteX31-511" fmla="*/ 129700 w 2262025"/>
                  <a:gd name="connsiteY31-512" fmla="*/ 786368 h 2237156"/>
                  <a:gd name="connsiteX0-513" fmla="*/ 129700 w 2262025"/>
                  <a:gd name="connsiteY0-514" fmla="*/ 786368 h 2237156"/>
                  <a:gd name="connsiteX1-515" fmla="*/ 86568 w 2262025"/>
                  <a:gd name="connsiteY1-516" fmla="*/ 562082 h 2237156"/>
                  <a:gd name="connsiteX2-517" fmla="*/ 276349 w 2262025"/>
                  <a:gd name="connsiteY2-518" fmla="*/ 424059 h 2237156"/>
                  <a:gd name="connsiteX3-519" fmla="*/ 690417 w 2262025"/>
                  <a:gd name="connsiteY3-520" fmla="*/ 424059 h 2237156"/>
                  <a:gd name="connsiteX4-521" fmla="*/ 724923 w 2262025"/>
                  <a:gd name="connsiteY4-522" fmla="*/ 320542 h 2237156"/>
                  <a:gd name="connsiteX5-523" fmla="*/ 768055 w 2262025"/>
                  <a:gd name="connsiteY5-524" fmla="*/ 165267 h 2237156"/>
                  <a:gd name="connsiteX6-525" fmla="*/ 1026848 w 2262025"/>
                  <a:gd name="connsiteY6-526" fmla="*/ 35870 h 2237156"/>
                  <a:gd name="connsiteX7-527" fmla="*/ 1199376 w 2262025"/>
                  <a:gd name="connsiteY7-528" fmla="*/ 35870 h 2237156"/>
                  <a:gd name="connsiteX8-529" fmla="*/ 1406410 w 2262025"/>
                  <a:gd name="connsiteY8-530" fmla="*/ 9991 h 2237156"/>
                  <a:gd name="connsiteX9-531" fmla="*/ 1673829 w 2262025"/>
                  <a:gd name="connsiteY9-532" fmla="*/ 225651 h 2237156"/>
                  <a:gd name="connsiteX10-533" fmla="*/ 1699708 w 2262025"/>
                  <a:gd name="connsiteY10-534" fmla="*/ 458565 h 2237156"/>
                  <a:gd name="connsiteX11-535" fmla="*/ 1880863 w 2262025"/>
                  <a:gd name="connsiteY11-536" fmla="*/ 424059 h 2237156"/>
                  <a:gd name="connsiteX12-537" fmla="*/ 2156908 w 2262025"/>
                  <a:gd name="connsiteY12-538" fmla="*/ 639719 h 2237156"/>
                  <a:gd name="connsiteX13-539" fmla="*/ 2113776 w 2262025"/>
                  <a:gd name="connsiteY13-540" fmla="*/ 786368 h 2237156"/>
                  <a:gd name="connsiteX14-541" fmla="*/ 2225919 w 2262025"/>
                  <a:gd name="connsiteY14-542" fmla="*/ 846753 h 2237156"/>
                  <a:gd name="connsiteX15-543" fmla="*/ 2243172 w 2262025"/>
                  <a:gd name="connsiteY15-544" fmla="*/ 1200436 h 2237156"/>
                  <a:gd name="connsiteX16-545" fmla="*/ 1975753 w 2262025"/>
                  <a:gd name="connsiteY16-546" fmla="*/ 1390217 h 2237156"/>
                  <a:gd name="connsiteX17-547" fmla="*/ 2087897 w 2262025"/>
                  <a:gd name="connsiteY17-548" fmla="*/ 1536867 h 2237156"/>
                  <a:gd name="connsiteX18-549" fmla="*/ 2096523 w 2262025"/>
                  <a:gd name="connsiteY18-550" fmla="*/ 1812912 h 2237156"/>
                  <a:gd name="connsiteX19-551" fmla="*/ 1906742 w 2262025"/>
                  <a:gd name="connsiteY19-552" fmla="*/ 1942308 h 2237156"/>
                  <a:gd name="connsiteX20-553" fmla="*/ 1760092 w 2262025"/>
                  <a:gd name="connsiteY20-554" fmla="*/ 2183847 h 2237156"/>
                  <a:gd name="connsiteX21-555" fmla="*/ 1458168 w 2262025"/>
                  <a:gd name="connsiteY21-556" fmla="*/ 2218354 h 2237156"/>
                  <a:gd name="connsiteX22-557" fmla="*/ 1208002 w 2262025"/>
                  <a:gd name="connsiteY22-558" fmla="*/ 2002693 h 2237156"/>
                  <a:gd name="connsiteX23-559" fmla="*/ 1113112 w 2262025"/>
                  <a:gd name="connsiteY23-560" fmla="*/ 1709395 h 2237156"/>
                  <a:gd name="connsiteX24-561" fmla="*/ 1000968 w 2262025"/>
                  <a:gd name="connsiteY24-562" fmla="*/ 2140716 h 2237156"/>
                  <a:gd name="connsiteX25-563" fmla="*/ 586900 w 2262025"/>
                  <a:gd name="connsiteY25-564" fmla="*/ 2226979 h 2237156"/>
                  <a:gd name="connsiteX26-565" fmla="*/ 431625 w 2262025"/>
                  <a:gd name="connsiteY26-566" fmla="*/ 1976814 h 2237156"/>
                  <a:gd name="connsiteX27-567" fmla="*/ 138327 w 2262025"/>
                  <a:gd name="connsiteY27-568" fmla="*/ 1812912 h 2237156"/>
                  <a:gd name="connsiteX28-569" fmla="*/ 302229 w 2262025"/>
                  <a:gd name="connsiteY28-570" fmla="*/ 1355712 h 2237156"/>
                  <a:gd name="connsiteX29-571" fmla="*/ 155580 w 2262025"/>
                  <a:gd name="connsiteY29-572" fmla="*/ 1321206 h 2237156"/>
                  <a:gd name="connsiteX30-573" fmla="*/ 304 w 2262025"/>
                  <a:gd name="connsiteY30-574" fmla="*/ 1019282 h 2237156"/>
                  <a:gd name="connsiteX31-575" fmla="*/ 129700 w 2262025"/>
                  <a:gd name="connsiteY31-576" fmla="*/ 786368 h 2237156"/>
                  <a:gd name="connsiteX0-577" fmla="*/ 129625 w 2261950"/>
                  <a:gd name="connsiteY0-578" fmla="*/ 786368 h 2237156"/>
                  <a:gd name="connsiteX1-579" fmla="*/ 86493 w 2261950"/>
                  <a:gd name="connsiteY1-580" fmla="*/ 562082 h 2237156"/>
                  <a:gd name="connsiteX2-581" fmla="*/ 276274 w 2261950"/>
                  <a:gd name="connsiteY2-582" fmla="*/ 424059 h 2237156"/>
                  <a:gd name="connsiteX3-583" fmla="*/ 690342 w 2261950"/>
                  <a:gd name="connsiteY3-584" fmla="*/ 424059 h 2237156"/>
                  <a:gd name="connsiteX4-585" fmla="*/ 724848 w 2261950"/>
                  <a:gd name="connsiteY4-586" fmla="*/ 320542 h 2237156"/>
                  <a:gd name="connsiteX5-587" fmla="*/ 767980 w 2261950"/>
                  <a:gd name="connsiteY5-588" fmla="*/ 165267 h 2237156"/>
                  <a:gd name="connsiteX6-589" fmla="*/ 1026773 w 2261950"/>
                  <a:gd name="connsiteY6-590" fmla="*/ 35870 h 2237156"/>
                  <a:gd name="connsiteX7-591" fmla="*/ 1199301 w 2261950"/>
                  <a:gd name="connsiteY7-592" fmla="*/ 35870 h 2237156"/>
                  <a:gd name="connsiteX8-593" fmla="*/ 1406335 w 2261950"/>
                  <a:gd name="connsiteY8-594" fmla="*/ 9991 h 2237156"/>
                  <a:gd name="connsiteX9-595" fmla="*/ 1673754 w 2261950"/>
                  <a:gd name="connsiteY9-596" fmla="*/ 225651 h 2237156"/>
                  <a:gd name="connsiteX10-597" fmla="*/ 1699633 w 2261950"/>
                  <a:gd name="connsiteY10-598" fmla="*/ 458565 h 2237156"/>
                  <a:gd name="connsiteX11-599" fmla="*/ 1880788 w 2261950"/>
                  <a:gd name="connsiteY11-600" fmla="*/ 424059 h 2237156"/>
                  <a:gd name="connsiteX12-601" fmla="*/ 2156833 w 2261950"/>
                  <a:gd name="connsiteY12-602" fmla="*/ 639719 h 2237156"/>
                  <a:gd name="connsiteX13-603" fmla="*/ 2113701 w 2261950"/>
                  <a:gd name="connsiteY13-604" fmla="*/ 786368 h 2237156"/>
                  <a:gd name="connsiteX14-605" fmla="*/ 2225844 w 2261950"/>
                  <a:gd name="connsiteY14-606" fmla="*/ 846753 h 2237156"/>
                  <a:gd name="connsiteX15-607" fmla="*/ 2243097 w 2261950"/>
                  <a:gd name="connsiteY15-608" fmla="*/ 1200436 h 2237156"/>
                  <a:gd name="connsiteX16-609" fmla="*/ 1975678 w 2261950"/>
                  <a:gd name="connsiteY16-610" fmla="*/ 1390217 h 2237156"/>
                  <a:gd name="connsiteX17-611" fmla="*/ 2087822 w 2261950"/>
                  <a:gd name="connsiteY17-612" fmla="*/ 1536867 h 2237156"/>
                  <a:gd name="connsiteX18-613" fmla="*/ 2096448 w 2261950"/>
                  <a:gd name="connsiteY18-614" fmla="*/ 1812912 h 2237156"/>
                  <a:gd name="connsiteX19-615" fmla="*/ 1906667 w 2261950"/>
                  <a:gd name="connsiteY19-616" fmla="*/ 1942308 h 2237156"/>
                  <a:gd name="connsiteX20-617" fmla="*/ 1760017 w 2261950"/>
                  <a:gd name="connsiteY20-618" fmla="*/ 2183847 h 2237156"/>
                  <a:gd name="connsiteX21-619" fmla="*/ 1458093 w 2261950"/>
                  <a:gd name="connsiteY21-620" fmla="*/ 2218354 h 2237156"/>
                  <a:gd name="connsiteX22-621" fmla="*/ 1207927 w 2261950"/>
                  <a:gd name="connsiteY22-622" fmla="*/ 2002693 h 2237156"/>
                  <a:gd name="connsiteX23-623" fmla="*/ 1113037 w 2261950"/>
                  <a:gd name="connsiteY23-624" fmla="*/ 1709395 h 2237156"/>
                  <a:gd name="connsiteX24-625" fmla="*/ 1000893 w 2261950"/>
                  <a:gd name="connsiteY24-626" fmla="*/ 2140716 h 2237156"/>
                  <a:gd name="connsiteX25-627" fmla="*/ 586825 w 2261950"/>
                  <a:gd name="connsiteY25-628" fmla="*/ 2226979 h 2237156"/>
                  <a:gd name="connsiteX26-629" fmla="*/ 431550 w 2261950"/>
                  <a:gd name="connsiteY26-630" fmla="*/ 1976814 h 2237156"/>
                  <a:gd name="connsiteX27-631" fmla="*/ 138252 w 2261950"/>
                  <a:gd name="connsiteY27-632" fmla="*/ 1812912 h 2237156"/>
                  <a:gd name="connsiteX28-633" fmla="*/ 302154 w 2261950"/>
                  <a:gd name="connsiteY28-634" fmla="*/ 1355712 h 2237156"/>
                  <a:gd name="connsiteX29-635" fmla="*/ 103746 w 2261950"/>
                  <a:gd name="connsiteY29-636" fmla="*/ 1321206 h 2237156"/>
                  <a:gd name="connsiteX30-637" fmla="*/ 229 w 2261950"/>
                  <a:gd name="connsiteY30-638" fmla="*/ 1019282 h 2237156"/>
                  <a:gd name="connsiteX31-639" fmla="*/ 129625 w 2261950"/>
                  <a:gd name="connsiteY31-640" fmla="*/ 786368 h 2237156"/>
                  <a:gd name="connsiteX0-641" fmla="*/ 129625 w 2261950"/>
                  <a:gd name="connsiteY0-642" fmla="*/ 786368 h 2237156"/>
                  <a:gd name="connsiteX1-643" fmla="*/ 86493 w 2261950"/>
                  <a:gd name="connsiteY1-644" fmla="*/ 562082 h 2237156"/>
                  <a:gd name="connsiteX2-645" fmla="*/ 276274 w 2261950"/>
                  <a:gd name="connsiteY2-646" fmla="*/ 424059 h 2237156"/>
                  <a:gd name="connsiteX3-647" fmla="*/ 690342 w 2261950"/>
                  <a:gd name="connsiteY3-648" fmla="*/ 424059 h 2237156"/>
                  <a:gd name="connsiteX4-649" fmla="*/ 724848 w 2261950"/>
                  <a:gd name="connsiteY4-650" fmla="*/ 320542 h 2237156"/>
                  <a:gd name="connsiteX5-651" fmla="*/ 767980 w 2261950"/>
                  <a:gd name="connsiteY5-652" fmla="*/ 165267 h 2237156"/>
                  <a:gd name="connsiteX6-653" fmla="*/ 1026773 w 2261950"/>
                  <a:gd name="connsiteY6-654" fmla="*/ 35870 h 2237156"/>
                  <a:gd name="connsiteX7-655" fmla="*/ 1199301 w 2261950"/>
                  <a:gd name="connsiteY7-656" fmla="*/ 35870 h 2237156"/>
                  <a:gd name="connsiteX8-657" fmla="*/ 1406335 w 2261950"/>
                  <a:gd name="connsiteY8-658" fmla="*/ 9991 h 2237156"/>
                  <a:gd name="connsiteX9-659" fmla="*/ 1673754 w 2261950"/>
                  <a:gd name="connsiteY9-660" fmla="*/ 225651 h 2237156"/>
                  <a:gd name="connsiteX10-661" fmla="*/ 1699633 w 2261950"/>
                  <a:gd name="connsiteY10-662" fmla="*/ 458565 h 2237156"/>
                  <a:gd name="connsiteX11-663" fmla="*/ 1880788 w 2261950"/>
                  <a:gd name="connsiteY11-664" fmla="*/ 424059 h 2237156"/>
                  <a:gd name="connsiteX12-665" fmla="*/ 2156833 w 2261950"/>
                  <a:gd name="connsiteY12-666" fmla="*/ 639719 h 2237156"/>
                  <a:gd name="connsiteX13-667" fmla="*/ 2113701 w 2261950"/>
                  <a:gd name="connsiteY13-668" fmla="*/ 786368 h 2237156"/>
                  <a:gd name="connsiteX14-669" fmla="*/ 2225844 w 2261950"/>
                  <a:gd name="connsiteY14-670" fmla="*/ 846753 h 2237156"/>
                  <a:gd name="connsiteX15-671" fmla="*/ 2243097 w 2261950"/>
                  <a:gd name="connsiteY15-672" fmla="*/ 1200436 h 2237156"/>
                  <a:gd name="connsiteX16-673" fmla="*/ 1975678 w 2261950"/>
                  <a:gd name="connsiteY16-674" fmla="*/ 1390217 h 2237156"/>
                  <a:gd name="connsiteX17-675" fmla="*/ 2087822 w 2261950"/>
                  <a:gd name="connsiteY17-676" fmla="*/ 1536867 h 2237156"/>
                  <a:gd name="connsiteX18-677" fmla="*/ 2096448 w 2261950"/>
                  <a:gd name="connsiteY18-678" fmla="*/ 1812912 h 2237156"/>
                  <a:gd name="connsiteX19-679" fmla="*/ 1906667 w 2261950"/>
                  <a:gd name="connsiteY19-680" fmla="*/ 1942308 h 2237156"/>
                  <a:gd name="connsiteX20-681" fmla="*/ 1760017 w 2261950"/>
                  <a:gd name="connsiteY20-682" fmla="*/ 2183847 h 2237156"/>
                  <a:gd name="connsiteX21-683" fmla="*/ 1458093 w 2261950"/>
                  <a:gd name="connsiteY21-684" fmla="*/ 2218354 h 2237156"/>
                  <a:gd name="connsiteX22-685" fmla="*/ 1207927 w 2261950"/>
                  <a:gd name="connsiteY22-686" fmla="*/ 2002693 h 2237156"/>
                  <a:gd name="connsiteX23-687" fmla="*/ 1113037 w 2261950"/>
                  <a:gd name="connsiteY23-688" fmla="*/ 1709395 h 2237156"/>
                  <a:gd name="connsiteX24-689" fmla="*/ 1000893 w 2261950"/>
                  <a:gd name="connsiteY24-690" fmla="*/ 2140716 h 2237156"/>
                  <a:gd name="connsiteX25-691" fmla="*/ 586825 w 2261950"/>
                  <a:gd name="connsiteY25-692" fmla="*/ 2226979 h 2237156"/>
                  <a:gd name="connsiteX26-693" fmla="*/ 431550 w 2261950"/>
                  <a:gd name="connsiteY26-694" fmla="*/ 1976814 h 2237156"/>
                  <a:gd name="connsiteX27-695" fmla="*/ 138252 w 2261950"/>
                  <a:gd name="connsiteY27-696" fmla="*/ 1812912 h 2237156"/>
                  <a:gd name="connsiteX28-697" fmla="*/ 302154 w 2261950"/>
                  <a:gd name="connsiteY28-698" fmla="*/ 1355712 h 2237156"/>
                  <a:gd name="connsiteX29-699" fmla="*/ 103746 w 2261950"/>
                  <a:gd name="connsiteY29-700" fmla="*/ 1321206 h 2237156"/>
                  <a:gd name="connsiteX30-701" fmla="*/ 229 w 2261950"/>
                  <a:gd name="connsiteY30-702" fmla="*/ 1019282 h 2237156"/>
                  <a:gd name="connsiteX31-703" fmla="*/ 129625 w 2261950"/>
                  <a:gd name="connsiteY31-704" fmla="*/ 786368 h 223715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  <a:cxn ang="0">
                    <a:pos x="connsiteX18-37" y="connsiteY18-38"/>
                  </a:cxn>
                  <a:cxn ang="0">
                    <a:pos x="connsiteX19-39" y="connsiteY19-40"/>
                  </a:cxn>
                  <a:cxn ang="0">
                    <a:pos x="connsiteX20-41" y="connsiteY20-42"/>
                  </a:cxn>
                  <a:cxn ang="0">
                    <a:pos x="connsiteX21-43" y="connsiteY21-44"/>
                  </a:cxn>
                  <a:cxn ang="0">
                    <a:pos x="connsiteX22-45" y="connsiteY22-46"/>
                  </a:cxn>
                  <a:cxn ang="0">
                    <a:pos x="connsiteX23-47" y="connsiteY23-48"/>
                  </a:cxn>
                  <a:cxn ang="0">
                    <a:pos x="connsiteX24-49" y="connsiteY24-50"/>
                  </a:cxn>
                  <a:cxn ang="0">
                    <a:pos x="connsiteX25-51" y="connsiteY25-52"/>
                  </a:cxn>
                  <a:cxn ang="0">
                    <a:pos x="connsiteX26-53" y="connsiteY26-54"/>
                  </a:cxn>
                  <a:cxn ang="0">
                    <a:pos x="connsiteX27-55" y="connsiteY27-56"/>
                  </a:cxn>
                  <a:cxn ang="0">
                    <a:pos x="connsiteX28-57" y="connsiteY28-58"/>
                  </a:cxn>
                  <a:cxn ang="0">
                    <a:pos x="connsiteX29-59" y="connsiteY29-60"/>
                  </a:cxn>
                  <a:cxn ang="0">
                    <a:pos x="connsiteX30-61" y="connsiteY30-62"/>
                  </a:cxn>
                  <a:cxn ang="0">
                    <a:pos x="connsiteX31-63" y="connsiteY31-64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pic>
            <p:nvPicPr>
              <p:cNvPr id="146" name="Picture 4" descr="Free Black And White Cartoon Flowers, Download Free Black And White Cartoon  Flowers png images, Free ClipArts on Clipart Library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1" name="Group 120"/>
            <p:cNvGrpSpPr/>
            <p:nvPr/>
          </p:nvGrpSpPr>
          <p:grpSpPr>
            <a:xfrm flipH="1">
              <a:off x="4408293" y="2531966"/>
              <a:ext cx="633767" cy="614624"/>
              <a:chOff x="1180524" y="481715"/>
              <a:chExt cx="2317638" cy="2247631"/>
            </a:xfrm>
          </p:grpSpPr>
          <p:sp>
            <p:nvSpPr>
              <p:cNvPr id="143" name="Freeform 12"/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-1" fmla="*/ 129700 w 2262025"/>
                  <a:gd name="connsiteY0-2" fmla="*/ 786368 h 2242639"/>
                  <a:gd name="connsiteX1-3" fmla="*/ 86568 w 2262025"/>
                  <a:gd name="connsiteY1-4" fmla="*/ 562082 h 2242639"/>
                  <a:gd name="connsiteX2-5" fmla="*/ 276349 w 2262025"/>
                  <a:gd name="connsiteY2-6" fmla="*/ 424059 h 2242639"/>
                  <a:gd name="connsiteX3-7" fmla="*/ 690417 w 2262025"/>
                  <a:gd name="connsiteY3-8" fmla="*/ 424059 h 2242639"/>
                  <a:gd name="connsiteX4-9" fmla="*/ 724923 w 2262025"/>
                  <a:gd name="connsiteY4-10" fmla="*/ 320542 h 2242639"/>
                  <a:gd name="connsiteX5-11" fmla="*/ 768055 w 2262025"/>
                  <a:gd name="connsiteY5-12" fmla="*/ 165267 h 2242639"/>
                  <a:gd name="connsiteX6-13" fmla="*/ 1026848 w 2262025"/>
                  <a:gd name="connsiteY6-14" fmla="*/ 35870 h 2242639"/>
                  <a:gd name="connsiteX7-15" fmla="*/ 1199376 w 2262025"/>
                  <a:gd name="connsiteY7-16" fmla="*/ 35870 h 2242639"/>
                  <a:gd name="connsiteX8-17" fmla="*/ 1406410 w 2262025"/>
                  <a:gd name="connsiteY8-18" fmla="*/ 9991 h 2242639"/>
                  <a:gd name="connsiteX9-19" fmla="*/ 1673829 w 2262025"/>
                  <a:gd name="connsiteY9-20" fmla="*/ 225651 h 2242639"/>
                  <a:gd name="connsiteX10-21" fmla="*/ 1699708 w 2262025"/>
                  <a:gd name="connsiteY10-22" fmla="*/ 458565 h 2242639"/>
                  <a:gd name="connsiteX11-23" fmla="*/ 1880863 w 2262025"/>
                  <a:gd name="connsiteY11-24" fmla="*/ 424059 h 2242639"/>
                  <a:gd name="connsiteX12-25" fmla="*/ 2156908 w 2262025"/>
                  <a:gd name="connsiteY12-26" fmla="*/ 639719 h 2242639"/>
                  <a:gd name="connsiteX13-27" fmla="*/ 2113776 w 2262025"/>
                  <a:gd name="connsiteY13-28" fmla="*/ 786368 h 2242639"/>
                  <a:gd name="connsiteX14-29" fmla="*/ 2225919 w 2262025"/>
                  <a:gd name="connsiteY14-30" fmla="*/ 846753 h 2242639"/>
                  <a:gd name="connsiteX15-31" fmla="*/ 2243172 w 2262025"/>
                  <a:gd name="connsiteY15-32" fmla="*/ 1200436 h 2242639"/>
                  <a:gd name="connsiteX16-33" fmla="*/ 1975753 w 2262025"/>
                  <a:gd name="connsiteY16-34" fmla="*/ 1390217 h 2242639"/>
                  <a:gd name="connsiteX17-35" fmla="*/ 2087897 w 2262025"/>
                  <a:gd name="connsiteY17-36" fmla="*/ 1536867 h 2242639"/>
                  <a:gd name="connsiteX18-37" fmla="*/ 2096523 w 2262025"/>
                  <a:gd name="connsiteY18-38" fmla="*/ 1812912 h 2242639"/>
                  <a:gd name="connsiteX19-39" fmla="*/ 1906742 w 2262025"/>
                  <a:gd name="connsiteY19-40" fmla="*/ 1942308 h 2242639"/>
                  <a:gd name="connsiteX20-41" fmla="*/ 1785972 w 2262025"/>
                  <a:gd name="connsiteY20-42" fmla="*/ 2192474 h 2242639"/>
                  <a:gd name="connsiteX21-43" fmla="*/ 1501300 w 2262025"/>
                  <a:gd name="connsiteY21-44" fmla="*/ 2226980 h 2242639"/>
                  <a:gd name="connsiteX22-45" fmla="*/ 1208002 w 2262025"/>
                  <a:gd name="connsiteY22-46" fmla="*/ 2002693 h 2242639"/>
                  <a:gd name="connsiteX23-47" fmla="*/ 1113112 w 2262025"/>
                  <a:gd name="connsiteY23-48" fmla="*/ 1709395 h 2242639"/>
                  <a:gd name="connsiteX24-49" fmla="*/ 1000968 w 2262025"/>
                  <a:gd name="connsiteY24-50" fmla="*/ 2140716 h 2242639"/>
                  <a:gd name="connsiteX25-51" fmla="*/ 526515 w 2262025"/>
                  <a:gd name="connsiteY25-52" fmla="*/ 2132089 h 2242639"/>
                  <a:gd name="connsiteX26-53" fmla="*/ 466131 w 2262025"/>
                  <a:gd name="connsiteY26-54" fmla="*/ 1959561 h 2242639"/>
                  <a:gd name="connsiteX27-55" fmla="*/ 138327 w 2262025"/>
                  <a:gd name="connsiteY27-56" fmla="*/ 1812912 h 2242639"/>
                  <a:gd name="connsiteX28-57" fmla="*/ 302229 w 2262025"/>
                  <a:gd name="connsiteY28-58" fmla="*/ 1355712 h 2242639"/>
                  <a:gd name="connsiteX29-59" fmla="*/ 155580 w 2262025"/>
                  <a:gd name="connsiteY29-60" fmla="*/ 1321206 h 2242639"/>
                  <a:gd name="connsiteX30-61" fmla="*/ 304 w 2262025"/>
                  <a:gd name="connsiteY30-62" fmla="*/ 1019282 h 2242639"/>
                  <a:gd name="connsiteX31-63" fmla="*/ 129700 w 2262025"/>
                  <a:gd name="connsiteY31-64" fmla="*/ 786368 h 2242639"/>
                  <a:gd name="connsiteX0-65" fmla="*/ 129700 w 2262025"/>
                  <a:gd name="connsiteY0-66" fmla="*/ 786368 h 2236200"/>
                  <a:gd name="connsiteX1-67" fmla="*/ 86568 w 2262025"/>
                  <a:gd name="connsiteY1-68" fmla="*/ 562082 h 2236200"/>
                  <a:gd name="connsiteX2-69" fmla="*/ 276349 w 2262025"/>
                  <a:gd name="connsiteY2-70" fmla="*/ 424059 h 2236200"/>
                  <a:gd name="connsiteX3-71" fmla="*/ 690417 w 2262025"/>
                  <a:gd name="connsiteY3-72" fmla="*/ 424059 h 2236200"/>
                  <a:gd name="connsiteX4-73" fmla="*/ 724923 w 2262025"/>
                  <a:gd name="connsiteY4-74" fmla="*/ 320542 h 2236200"/>
                  <a:gd name="connsiteX5-75" fmla="*/ 768055 w 2262025"/>
                  <a:gd name="connsiteY5-76" fmla="*/ 165267 h 2236200"/>
                  <a:gd name="connsiteX6-77" fmla="*/ 1026848 w 2262025"/>
                  <a:gd name="connsiteY6-78" fmla="*/ 35870 h 2236200"/>
                  <a:gd name="connsiteX7-79" fmla="*/ 1199376 w 2262025"/>
                  <a:gd name="connsiteY7-80" fmla="*/ 35870 h 2236200"/>
                  <a:gd name="connsiteX8-81" fmla="*/ 1406410 w 2262025"/>
                  <a:gd name="connsiteY8-82" fmla="*/ 9991 h 2236200"/>
                  <a:gd name="connsiteX9-83" fmla="*/ 1673829 w 2262025"/>
                  <a:gd name="connsiteY9-84" fmla="*/ 225651 h 2236200"/>
                  <a:gd name="connsiteX10-85" fmla="*/ 1699708 w 2262025"/>
                  <a:gd name="connsiteY10-86" fmla="*/ 458565 h 2236200"/>
                  <a:gd name="connsiteX11-87" fmla="*/ 1880863 w 2262025"/>
                  <a:gd name="connsiteY11-88" fmla="*/ 424059 h 2236200"/>
                  <a:gd name="connsiteX12-89" fmla="*/ 2156908 w 2262025"/>
                  <a:gd name="connsiteY12-90" fmla="*/ 639719 h 2236200"/>
                  <a:gd name="connsiteX13-91" fmla="*/ 2113776 w 2262025"/>
                  <a:gd name="connsiteY13-92" fmla="*/ 786368 h 2236200"/>
                  <a:gd name="connsiteX14-93" fmla="*/ 2225919 w 2262025"/>
                  <a:gd name="connsiteY14-94" fmla="*/ 846753 h 2236200"/>
                  <a:gd name="connsiteX15-95" fmla="*/ 2243172 w 2262025"/>
                  <a:gd name="connsiteY15-96" fmla="*/ 1200436 h 2236200"/>
                  <a:gd name="connsiteX16-97" fmla="*/ 1975753 w 2262025"/>
                  <a:gd name="connsiteY16-98" fmla="*/ 1390217 h 2236200"/>
                  <a:gd name="connsiteX17-99" fmla="*/ 2087897 w 2262025"/>
                  <a:gd name="connsiteY17-100" fmla="*/ 1536867 h 2236200"/>
                  <a:gd name="connsiteX18-101" fmla="*/ 2096523 w 2262025"/>
                  <a:gd name="connsiteY18-102" fmla="*/ 1812912 h 2236200"/>
                  <a:gd name="connsiteX19-103" fmla="*/ 1906742 w 2262025"/>
                  <a:gd name="connsiteY19-104" fmla="*/ 1942308 h 2236200"/>
                  <a:gd name="connsiteX20-105" fmla="*/ 1785972 w 2262025"/>
                  <a:gd name="connsiteY20-106" fmla="*/ 2192474 h 2236200"/>
                  <a:gd name="connsiteX21-107" fmla="*/ 1458168 w 2262025"/>
                  <a:gd name="connsiteY21-108" fmla="*/ 2218354 h 2236200"/>
                  <a:gd name="connsiteX22-109" fmla="*/ 1208002 w 2262025"/>
                  <a:gd name="connsiteY22-110" fmla="*/ 2002693 h 2236200"/>
                  <a:gd name="connsiteX23-111" fmla="*/ 1113112 w 2262025"/>
                  <a:gd name="connsiteY23-112" fmla="*/ 1709395 h 2236200"/>
                  <a:gd name="connsiteX24-113" fmla="*/ 1000968 w 2262025"/>
                  <a:gd name="connsiteY24-114" fmla="*/ 2140716 h 2236200"/>
                  <a:gd name="connsiteX25-115" fmla="*/ 526515 w 2262025"/>
                  <a:gd name="connsiteY25-116" fmla="*/ 2132089 h 2236200"/>
                  <a:gd name="connsiteX26-117" fmla="*/ 466131 w 2262025"/>
                  <a:gd name="connsiteY26-118" fmla="*/ 1959561 h 2236200"/>
                  <a:gd name="connsiteX27-119" fmla="*/ 138327 w 2262025"/>
                  <a:gd name="connsiteY27-120" fmla="*/ 1812912 h 2236200"/>
                  <a:gd name="connsiteX28-121" fmla="*/ 302229 w 2262025"/>
                  <a:gd name="connsiteY28-122" fmla="*/ 1355712 h 2236200"/>
                  <a:gd name="connsiteX29-123" fmla="*/ 155580 w 2262025"/>
                  <a:gd name="connsiteY29-124" fmla="*/ 1321206 h 2236200"/>
                  <a:gd name="connsiteX30-125" fmla="*/ 304 w 2262025"/>
                  <a:gd name="connsiteY30-126" fmla="*/ 1019282 h 2236200"/>
                  <a:gd name="connsiteX31-127" fmla="*/ 129700 w 2262025"/>
                  <a:gd name="connsiteY31-128" fmla="*/ 786368 h 2236200"/>
                  <a:gd name="connsiteX0-129" fmla="*/ 129700 w 2262025"/>
                  <a:gd name="connsiteY0-130" fmla="*/ 786368 h 2233050"/>
                  <a:gd name="connsiteX1-131" fmla="*/ 86568 w 2262025"/>
                  <a:gd name="connsiteY1-132" fmla="*/ 562082 h 2233050"/>
                  <a:gd name="connsiteX2-133" fmla="*/ 276349 w 2262025"/>
                  <a:gd name="connsiteY2-134" fmla="*/ 424059 h 2233050"/>
                  <a:gd name="connsiteX3-135" fmla="*/ 690417 w 2262025"/>
                  <a:gd name="connsiteY3-136" fmla="*/ 424059 h 2233050"/>
                  <a:gd name="connsiteX4-137" fmla="*/ 724923 w 2262025"/>
                  <a:gd name="connsiteY4-138" fmla="*/ 320542 h 2233050"/>
                  <a:gd name="connsiteX5-139" fmla="*/ 768055 w 2262025"/>
                  <a:gd name="connsiteY5-140" fmla="*/ 165267 h 2233050"/>
                  <a:gd name="connsiteX6-141" fmla="*/ 1026848 w 2262025"/>
                  <a:gd name="connsiteY6-142" fmla="*/ 35870 h 2233050"/>
                  <a:gd name="connsiteX7-143" fmla="*/ 1199376 w 2262025"/>
                  <a:gd name="connsiteY7-144" fmla="*/ 35870 h 2233050"/>
                  <a:gd name="connsiteX8-145" fmla="*/ 1406410 w 2262025"/>
                  <a:gd name="connsiteY8-146" fmla="*/ 9991 h 2233050"/>
                  <a:gd name="connsiteX9-147" fmla="*/ 1673829 w 2262025"/>
                  <a:gd name="connsiteY9-148" fmla="*/ 225651 h 2233050"/>
                  <a:gd name="connsiteX10-149" fmla="*/ 1699708 w 2262025"/>
                  <a:gd name="connsiteY10-150" fmla="*/ 458565 h 2233050"/>
                  <a:gd name="connsiteX11-151" fmla="*/ 1880863 w 2262025"/>
                  <a:gd name="connsiteY11-152" fmla="*/ 424059 h 2233050"/>
                  <a:gd name="connsiteX12-153" fmla="*/ 2156908 w 2262025"/>
                  <a:gd name="connsiteY12-154" fmla="*/ 639719 h 2233050"/>
                  <a:gd name="connsiteX13-155" fmla="*/ 2113776 w 2262025"/>
                  <a:gd name="connsiteY13-156" fmla="*/ 786368 h 2233050"/>
                  <a:gd name="connsiteX14-157" fmla="*/ 2225919 w 2262025"/>
                  <a:gd name="connsiteY14-158" fmla="*/ 846753 h 2233050"/>
                  <a:gd name="connsiteX15-159" fmla="*/ 2243172 w 2262025"/>
                  <a:gd name="connsiteY15-160" fmla="*/ 1200436 h 2233050"/>
                  <a:gd name="connsiteX16-161" fmla="*/ 1975753 w 2262025"/>
                  <a:gd name="connsiteY16-162" fmla="*/ 1390217 h 2233050"/>
                  <a:gd name="connsiteX17-163" fmla="*/ 2087897 w 2262025"/>
                  <a:gd name="connsiteY17-164" fmla="*/ 1536867 h 2233050"/>
                  <a:gd name="connsiteX18-165" fmla="*/ 2096523 w 2262025"/>
                  <a:gd name="connsiteY18-166" fmla="*/ 1812912 h 2233050"/>
                  <a:gd name="connsiteX19-167" fmla="*/ 1906742 w 2262025"/>
                  <a:gd name="connsiteY19-168" fmla="*/ 1942308 h 2233050"/>
                  <a:gd name="connsiteX20-169" fmla="*/ 1760092 w 2262025"/>
                  <a:gd name="connsiteY20-170" fmla="*/ 2183847 h 2233050"/>
                  <a:gd name="connsiteX21-171" fmla="*/ 1458168 w 2262025"/>
                  <a:gd name="connsiteY21-172" fmla="*/ 2218354 h 2233050"/>
                  <a:gd name="connsiteX22-173" fmla="*/ 1208002 w 2262025"/>
                  <a:gd name="connsiteY22-174" fmla="*/ 2002693 h 2233050"/>
                  <a:gd name="connsiteX23-175" fmla="*/ 1113112 w 2262025"/>
                  <a:gd name="connsiteY23-176" fmla="*/ 1709395 h 2233050"/>
                  <a:gd name="connsiteX24-177" fmla="*/ 1000968 w 2262025"/>
                  <a:gd name="connsiteY24-178" fmla="*/ 2140716 h 2233050"/>
                  <a:gd name="connsiteX25-179" fmla="*/ 526515 w 2262025"/>
                  <a:gd name="connsiteY25-180" fmla="*/ 2132089 h 2233050"/>
                  <a:gd name="connsiteX26-181" fmla="*/ 466131 w 2262025"/>
                  <a:gd name="connsiteY26-182" fmla="*/ 1959561 h 2233050"/>
                  <a:gd name="connsiteX27-183" fmla="*/ 138327 w 2262025"/>
                  <a:gd name="connsiteY27-184" fmla="*/ 1812912 h 2233050"/>
                  <a:gd name="connsiteX28-185" fmla="*/ 302229 w 2262025"/>
                  <a:gd name="connsiteY28-186" fmla="*/ 1355712 h 2233050"/>
                  <a:gd name="connsiteX29-187" fmla="*/ 155580 w 2262025"/>
                  <a:gd name="connsiteY29-188" fmla="*/ 1321206 h 2233050"/>
                  <a:gd name="connsiteX30-189" fmla="*/ 304 w 2262025"/>
                  <a:gd name="connsiteY30-190" fmla="*/ 1019282 h 2233050"/>
                  <a:gd name="connsiteX31-191" fmla="*/ 129700 w 2262025"/>
                  <a:gd name="connsiteY31-192" fmla="*/ 786368 h 2233050"/>
                  <a:gd name="connsiteX0-193" fmla="*/ 129700 w 2262025"/>
                  <a:gd name="connsiteY0-194" fmla="*/ 786368 h 2238369"/>
                  <a:gd name="connsiteX1-195" fmla="*/ 86568 w 2262025"/>
                  <a:gd name="connsiteY1-196" fmla="*/ 562082 h 2238369"/>
                  <a:gd name="connsiteX2-197" fmla="*/ 276349 w 2262025"/>
                  <a:gd name="connsiteY2-198" fmla="*/ 424059 h 2238369"/>
                  <a:gd name="connsiteX3-199" fmla="*/ 690417 w 2262025"/>
                  <a:gd name="connsiteY3-200" fmla="*/ 424059 h 2238369"/>
                  <a:gd name="connsiteX4-201" fmla="*/ 724923 w 2262025"/>
                  <a:gd name="connsiteY4-202" fmla="*/ 320542 h 2238369"/>
                  <a:gd name="connsiteX5-203" fmla="*/ 768055 w 2262025"/>
                  <a:gd name="connsiteY5-204" fmla="*/ 165267 h 2238369"/>
                  <a:gd name="connsiteX6-205" fmla="*/ 1026848 w 2262025"/>
                  <a:gd name="connsiteY6-206" fmla="*/ 35870 h 2238369"/>
                  <a:gd name="connsiteX7-207" fmla="*/ 1199376 w 2262025"/>
                  <a:gd name="connsiteY7-208" fmla="*/ 35870 h 2238369"/>
                  <a:gd name="connsiteX8-209" fmla="*/ 1406410 w 2262025"/>
                  <a:gd name="connsiteY8-210" fmla="*/ 9991 h 2238369"/>
                  <a:gd name="connsiteX9-211" fmla="*/ 1673829 w 2262025"/>
                  <a:gd name="connsiteY9-212" fmla="*/ 225651 h 2238369"/>
                  <a:gd name="connsiteX10-213" fmla="*/ 1699708 w 2262025"/>
                  <a:gd name="connsiteY10-214" fmla="*/ 458565 h 2238369"/>
                  <a:gd name="connsiteX11-215" fmla="*/ 1880863 w 2262025"/>
                  <a:gd name="connsiteY11-216" fmla="*/ 424059 h 2238369"/>
                  <a:gd name="connsiteX12-217" fmla="*/ 2156908 w 2262025"/>
                  <a:gd name="connsiteY12-218" fmla="*/ 639719 h 2238369"/>
                  <a:gd name="connsiteX13-219" fmla="*/ 2113776 w 2262025"/>
                  <a:gd name="connsiteY13-220" fmla="*/ 786368 h 2238369"/>
                  <a:gd name="connsiteX14-221" fmla="*/ 2225919 w 2262025"/>
                  <a:gd name="connsiteY14-222" fmla="*/ 846753 h 2238369"/>
                  <a:gd name="connsiteX15-223" fmla="*/ 2243172 w 2262025"/>
                  <a:gd name="connsiteY15-224" fmla="*/ 1200436 h 2238369"/>
                  <a:gd name="connsiteX16-225" fmla="*/ 1975753 w 2262025"/>
                  <a:gd name="connsiteY16-226" fmla="*/ 1390217 h 2238369"/>
                  <a:gd name="connsiteX17-227" fmla="*/ 2087897 w 2262025"/>
                  <a:gd name="connsiteY17-228" fmla="*/ 1536867 h 2238369"/>
                  <a:gd name="connsiteX18-229" fmla="*/ 2096523 w 2262025"/>
                  <a:gd name="connsiteY18-230" fmla="*/ 1812912 h 2238369"/>
                  <a:gd name="connsiteX19-231" fmla="*/ 1906742 w 2262025"/>
                  <a:gd name="connsiteY19-232" fmla="*/ 1942308 h 2238369"/>
                  <a:gd name="connsiteX20-233" fmla="*/ 1760092 w 2262025"/>
                  <a:gd name="connsiteY20-234" fmla="*/ 2183847 h 2238369"/>
                  <a:gd name="connsiteX21-235" fmla="*/ 1458168 w 2262025"/>
                  <a:gd name="connsiteY21-236" fmla="*/ 2218354 h 2238369"/>
                  <a:gd name="connsiteX22-237" fmla="*/ 1208002 w 2262025"/>
                  <a:gd name="connsiteY22-238" fmla="*/ 2002693 h 2238369"/>
                  <a:gd name="connsiteX23-239" fmla="*/ 1113112 w 2262025"/>
                  <a:gd name="connsiteY23-240" fmla="*/ 1709395 h 2238369"/>
                  <a:gd name="connsiteX24-241" fmla="*/ 1000968 w 2262025"/>
                  <a:gd name="connsiteY24-242" fmla="*/ 2140716 h 2238369"/>
                  <a:gd name="connsiteX25-243" fmla="*/ 586900 w 2262025"/>
                  <a:gd name="connsiteY25-244" fmla="*/ 2226979 h 2238369"/>
                  <a:gd name="connsiteX26-245" fmla="*/ 466131 w 2262025"/>
                  <a:gd name="connsiteY26-246" fmla="*/ 1959561 h 2238369"/>
                  <a:gd name="connsiteX27-247" fmla="*/ 138327 w 2262025"/>
                  <a:gd name="connsiteY27-248" fmla="*/ 1812912 h 2238369"/>
                  <a:gd name="connsiteX28-249" fmla="*/ 302229 w 2262025"/>
                  <a:gd name="connsiteY28-250" fmla="*/ 1355712 h 2238369"/>
                  <a:gd name="connsiteX29-251" fmla="*/ 155580 w 2262025"/>
                  <a:gd name="connsiteY29-252" fmla="*/ 1321206 h 2238369"/>
                  <a:gd name="connsiteX30-253" fmla="*/ 304 w 2262025"/>
                  <a:gd name="connsiteY30-254" fmla="*/ 1019282 h 2238369"/>
                  <a:gd name="connsiteX31-255" fmla="*/ 129700 w 2262025"/>
                  <a:gd name="connsiteY31-256" fmla="*/ 786368 h 2238369"/>
                  <a:gd name="connsiteX0-257" fmla="*/ 129700 w 2262025"/>
                  <a:gd name="connsiteY0-258" fmla="*/ 786368 h 2234757"/>
                  <a:gd name="connsiteX1-259" fmla="*/ 86568 w 2262025"/>
                  <a:gd name="connsiteY1-260" fmla="*/ 562082 h 2234757"/>
                  <a:gd name="connsiteX2-261" fmla="*/ 276349 w 2262025"/>
                  <a:gd name="connsiteY2-262" fmla="*/ 424059 h 2234757"/>
                  <a:gd name="connsiteX3-263" fmla="*/ 690417 w 2262025"/>
                  <a:gd name="connsiteY3-264" fmla="*/ 424059 h 2234757"/>
                  <a:gd name="connsiteX4-265" fmla="*/ 724923 w 2262025"/>
                  <a:gd name="connsiteY4-266" fmla="*/ 320542 h 2234757"/>
                  <a:gd name="connsiteX5-267" fmla="*/ 768055 w 2262025"/>
                  <a:gd name="connsiteY5-268" fmla="*/ 165267 h 2234757"/>
                  <a:gd name="connsiteX6-269" fmla="*/ 1026848 w 2262025"/>
                  <a:gd name="connsiteY6-270" fmla="*/ 35870 h 2234757"/>
                  <a:gd name="connsiteX7-271" fmla="*/ 1199376 w 2262025"/>
                  <a:gd name="connsiteY7-272" fmla="*/ 35870 h 2234757"/>
                  <a:gd name="connsiteX8-273" fmla="*/ 1406410 w 2262025"/>
                  <a:gd name="connsiteY8-274" fmla="*/ 9991 h 2234757"/>
                  <a:gd name="connsiteX9-275" fmla="*/ 1673829 w 2262025"/>
                  <a:gd name="connsiteY9-276" fmla="*/ 225651 h 2234757"/>
                  <a:gd name="connsiteX10-277" fmla="*/ 1699708 w 2262025"/>
                  <a:gd name="connsiteY10-278" fmla="*/ 458565 h 2234757"/>
                  <a:gd name="connsiteX11-279" fmla="*/ 1880863 w 2262025"/>
                  <a:gd name="connsiteY11-280" fmla="*/ 424059 h 2234757"/>
                  <a:gd name="connsiteX12-281" fmla="*/ 2156908 w 2262025"/>
                  <a:gd name="connsiteY12-282" fmla="*/ 639719 h 2234757"/>
                  <a:gd name="connsiteX13-283" fmla="*/ 2113776 w 2262025"/>
                  <a:gd name="connsiteY13-284" fmla="*/ 786368 h 2234757"/>
                  <a:gd name="connsiteX14-285" fmla="*/ 2225919 w 2262025"/>
                  <a:gd name="connsiteY14-286" fmla="*/ 846753 h 2234757"/>
                  <a:gd name="connsiteX15-287" fmla="*/ 2243172 w 2262025"/>
                  <a:gd name="connsiteY15-288" fmla="*/ 1200436 h 2234757"/>
                  <a:gd name="connsiteX16-289" fmla="*/ 1975753 w 2262025"/>
                  <a:gd name="connsiteY16-290" fmla="*/ 1390217 h 2234757"/>
                  <a:gd name="connsiteX17-291" fmla="*/ 2087897 w 2262025"/>
                  <a:gd name="connsiteY17-292" fmla="*/ 1536867 h 2234757"/>
                  <a:gd name="connsiteX18-293" fmla="*/ 2096523 w 2262025"/>
                  <a:gd name="connsiteY18-294" fmla="*/ 1812912 h 2234757"/>
                  <a:gd name="connsiteX19-295" fmla="*/ 1906742 w 2262025"/>
                  <a:gd name="connsiteY19-296" fmla="*/ 1942308 h 2234757"/>
                  <a:gd name="connsiteX20-297" fmla="*/ 1760092 w 2262025"/>
                  <a:gd name="connsiteY20-298" fmla="*/ 2183847 h 2234757"/>
                  <a:gd name="connsiteX21-299" fmla="*/ 1458168 w 2262025"/>
                  <a:gd name="connsiteY21-300" fmla="*/ 2218354 h 2234757"/>
                  <a:gd name="connsiteX22-301" fmla="*/ 1208002 w 2262025"/>
                  <a:gd name="connsiteY22-302" fmla="*/ 2002693 h 2234757"/>
                  <a:gd name="connsiteX23-303" fmla="*/ 1113112 w 2262025"/>
                  <a:gd name="connsiteY23-304" fmla="*/ 1709395 h 2234757"/>
                  <a:gd name="connsiteX24-305" fmla="*/ 1000968 w 2262025"/>
                  <a:gd name="connsiteY24-306" fmla="*/ 2140716 h 2234757"/>
                  <a:gd name="connsiteX25-307" fmla="*/ 586900 w 2262025"/>
                  <a:gd name="connsiteY25-308" fmla="*/ 2226979 h 2234757"/>
                  <a:gd name="connsiteX26-309" fmla="*/ 466131 w 2262025"/>
                  <a:gd name="connsiteY26-310" fmla="*/ 1959561 h 2234757"/>
                  <a:gd name="connsiteX27-311" fmla="*/ 138327 w 2262025"/>
                  <a:gd name="connsiteY27-312" fmla="*/ 1812912 h 2234757"/>
                  <a:gd name="connsiteX28-313" fmla="*/ 302229 w 2262025"/>
                  <a:gd name="connsiteY28-314" fmla="*/ 1355712 h 2234757"/>
                  <a:gd name="connsiteX29-315" fmla="*/ 155580 w 2262025"/>
                  <a:gd name="connsiteY29-316" fmla="*/ 1321206 h 2234757"/>
                  <a:gd name="connsiteX30-317" fmla="*/ 304 w 2262025"/>
                  <a:gd name="connsiteY30-318" fmla="*/ 1019282 h 2234757"/>
                  <a:gd name="connsiteX31-319" fmla="*/ 129700 w 2262025"/>
                  <a:gd name="connsiteY31-320" fmla="*/ 786368 h 2234757"/>
                  <a:gd name="connsiteX0-321" fmla="*/ 129700 w 2262025"/>
                  <a:gd name="connsiteY0-322" fmla="*/ 786368 h 2237156"/>
                  <a:gd name="connsiteX1-323" fmla="*/ 86568 w 2262025"/>
                  <a:gd name="connsiteY1-324" fmla="*/ 562082 h 2237156"/>
                  <a:gd name="connsiteX2-325" fmla="*/ 276349 w 2262025"/>
                  <a:gd name="connsiteY2-326" fmla="*/ 424059 h 2237156"/>
                  <a:gd name="connsiteX3-327" fmla="*/ 690417 w 2262025"/>
                  <a:gd name="connsiteY3-328" fmla="*/ 424059 h 2237156"/>
                  <a:gd name="connsiteX4-329" fmla="*/ 724923 w 2262025"/>
                  <a:gd name="connsiteY4-330" fmla="*/ 320542 h 2237156"/>
                  <a:gd name="connsiteX5-331" fmla="*/ 768055 w 2262025"/>
                  <a:gd name="connsiteY5-332" fmla="*/ 165267 h 2237156"/>
                  <a:gd name="connsiteX6-333" fmla="*/ 1026848 w 2262025"/>
                  <a:gd name="connsiteY6-334" fmla="*/ 35870 h 2237156"/>
                  <a:gd name="connsiteX7-335" fmla="*/ 1199376 w 2262025"/>
                  <a:gd name="connsiteY7-336" fmla="*/ 35870 h 2237156"/>
                  <a:gd name="connsiteX8-337" fmla="*/ 1406410 w 2262025"/>
                  <a:gd name="connsiteY8-338" fmla="*/ 9991 h 2237156"/>
                  <a:gd name="connsiteX9-339" fmla="*/ 1673829 w 2262025"/>
                  <a:gd name="connsiteY9-340" fmla="*/ 225651 h 2237156"/>
                  <a:gd name="connsiteX10-341" fmla="*/ 1699708 w 2262025"/>
                  <a:gd name="connsiteY10-342" fmla="*/ 458565 h 2237156"/>
                  <a:gd name="connsiteX11-343" fmla="*/ 1880863 w 2262025"/>
                  <a:gd name="connsiteY11-344" fmla="*/ 424059 h 2237156"/>
                  <a:gd name="connsiteX12-345" fmla="*/ 2156908 w 2262025"/>
                  <a:gd name="connsiteY12-346" fmla="*/ 639719 h 2237156"/>
                  <a:gd name="connsiteX13-347" fmla="*/ 2113776 w 2262025"/>
                  <a:gd name="connsiteY13-348" fmla="*/ 786368 h 2237156"/>
                  <a:gd name="connsiteX14-349" fmla="*/ 2225919 w 2262025"/>
                  <a:gd name="connsiteY14-350" fmla="*/ 846753 h 2237156"/>
                  <a:gd name="connsiteX15-351" fmla="*/ 2243172 w 2262025"/>
                  <a:gd name="connsiteY15-352" fmla="*/ 1200436 h 2237156"/>
                  <a:gd name="connsiteX16-353" fmla="*/ 1975753 w 2262025"/>
                  <a:gd name="connsiteY16-354" fmla="*/ 1390217 h 2237156"/>
                  <a:gd name="connsiteX17-355" fmla="*/ 2087897 w 2262025"/>
                  <a:gd name="connsiteY17-356" fmla="*/ 1536867 h 2237156"/>
                  <a:gd name="connsiteX18-357" fmla="*/ 2096523 w 2262025"/>
                  <a:gd name="connsiteY18-358" fmla="*/ 1812912 h 2237156"/>
                  <a:gd name="connsiteX19-359" fmla="*/ 1906742 w 2262025"/>
                  <a:gd name="connsiteY19-360" fmla="*/ 1942308 h 2237156"/>
                  <a:gd name="connsiteX20-361" fmla="*/ 1760092 w 2262025"/>
                  <a:gd name="connsiteY20-362" fmla="*/ 2183847 h 2237156"/>
                  <a:gd name="connsiteX21-363" fmla="*/ 1458168 w 2262025"/>
                  <a:gd name="connsiteY21-364" fmla="*/ 2218354 h 2237156"/>
                  <a:gd name="connsiteX22-365" fmla="*/ 1208002 w 2262025"/>
                  <a:gd name="connsiteY22-366" fmla="*/ 2002693 h 2237156"/>
                  <a:gd name="connsiteX23-367" fmla="*/ 1113112 w 2262025"/>
                  <a:gd name="connsiteY23-368" fmla="*/ 1709395 h 2237156"/>
                  <a:gd name="connsiteX24-369" fmla="*/ 1000968 w 2262025"/>
                  <a:gd name="connsiteY24-370" fmla="*/ 2140716 h 2237156"/>
                  <a:gd name="connsiteX25-371" fmla="*/ 586900 w 2262025"/>
                  <a:gd name="connsiteY25-372" fmla="*/ 2226979 h 2237156"/>
                  <a:gd name="connsiteX26-373" fmla="*/ 431625 w 2262025"/>
                  <a:gd name="connsiteY26-374" fmla="*/ 1976814 h 2237156"/>
                  <a:gd name="connsiteX27-375" fmla="*/ 138327 w 2262025"/>
                  <a:gd name="connsiteY27-376" fmla="*/ 1812912 h 2237156"/>
                  <a:gd name="connsiteX28-377" fmla="*/ 302229 w 2262025"/>
                  <a:gd name="connsiteY28-378" fmla="*/ 1355712 h 2237156"/>
                  <a:gd name="connsiteX29-379" fmla="*/ 155580 w 2262025"/>
                  <a:gd name="connsiteY29-380" fmla="*/ 1321206 h 2237156"/>
                  <a:gd name="connsiteX30-381" fmla="*/ 304 w 2262025"/>
                  <a:gd name="connsiteY30-382" fmla="*/ 1019282 h 2237156"/>
                  <a:gd name="connsiteX31-383" fmla="*/ 129700 w 2262025"/>
                  <a:gd name="connsiteY31-384" fmla="*/ 786368 h 2237156"/>
                  <a:gd name="connsiteX0-385" fmla="*/ 129700 w 2262025"/>
                  <a:gd name="connsiteY0-386" fmla="*/ 786368 h 2237156"/>
                  <a:gd name="connsiteX1-387" fmla="*/ 86568 w 2262025"/>
                  <a:gd name="connsiteY1-388" fmla="*/ 562082 h 2237156"/>
                  <a:gd name="connsiteX2-389" fmla="*/ 276349 w 2262025"/>
                  <a:gd name="connsiteY2-390" fmla="*/ 424059 h 2237156"/>
                  <a:gd name="connsiteX3-391" fmla="*/ 690417 w 2262025"/>
                  <a:gd name="connsiteY3-392" fmla="*/ 424059 h 2237156"/>
                  <a:gd name="connsiteX4-393" fmla="*/ 724923 w 2262025"/>
                  <a:gd name="connsiteY4-394" fmla="*/ 320542 h 2237156"/>
                  <a:gd name="connsiteX5-395" fmla="*/ 768055 w 2262025"/>
                  <a:gd name="connsiteY5-396" fmla="*/ 165267 h 2237156"/>
                  <a:gd name="connsiteX6-397" fmla="*/ 1026848 w 2262025"/>
                  <a:gd name="connsiteY6-398" fmla="*/ 35870 h 2237156"/>
                  <a:gd name="connsiteX7-399" fmla="*/ 1199376 w 2262025"/>
                  <a:gd name="connsiteY7-400" fmla="*/ 35870 h 2237156"/>
                  <a:gd name="connsiteX8-401" fmla="*/ 1406410 w 2262025"/>
                  <a:gd name="connsiteY8-402" fmla="*/ 9991 h 2237156"/>
                  <a:gd name="connsiteX9-403" fmla="*/ 1673829 w 2262025"/>
                  <a:gd name="connsiteY9-404" fmla="*/ 225651 h 2237156"/>
                  <a:gd name="connsiteX10-405" fmla="*/ 1699708 w 2262025"/>
                  <a:gd name="connsiteY10-406" fmla="*/ 458565 h 2237156"/>
                  <a:gd name="connsiteX11-407" fmla="*/ 1880863 w 2262025"/>
                  <a:gd name="connsiteY11-408" fmla="*/ 424059 h 2237156"/>
                  <a:gd name="connsiteX12-409" fmla="*/ 2156908 w 2262025"/>
                  <a:gd name="connsiteY12-410" fmla="*/ 639719 h 2237156"/>
                  <a:gd name="connsiteX13-411" fmla="*/ 2113776 w 2262025"/>
                  <a:gd name="connsiteY13-412" fmla="*/ 786368 h 2237156"/>
                  <a:gd name="connsiteX14-413" fmla="*/ 2225919 w 2262025"/>
                  <a:gd name="connsiteY14-414" fmla="*/ 846753 h 2237156"/>
                  <a:gd name="connsiteX15-415" fmla="*/ 2243172 w 2262025"/>
                  <a:gd name="connsiteY15-416" fmla="*/ 1200436 h 2237156"/>
                  <a:gd name="connsiteX16-417" fmla="*/ 1975753 w 2262025"/>
                  <a:gd name="connsiteY16-418" fmla="*/ 1390217 h 2237156"/>
                  <a:gd name="connsiteX17-419" fmla="*/ 2087897 w 2262025"/>
                  <a:gd name="connsiteY17-420" fmla="*/ 1536867 h 2237156"/>
                  <a:gd name="connsiteX18-421" fmla="*/ 2096523 w 2262025"/>
                  <a:gd name="connsiteY18-422" fmla="*/ 1812912 h 2237156"/>
                  <a:gd name="connsiteX19-423" fmla="*/ 1906742 w 2262025"/>
                  <a:gd name="connsiteY19-424" fmla="*/ 1942308 h 2237156"/>
                  <a:gd name="connsiteX20-425" fmla="*/ 1760092 w 2262025"/>
                  <a:gd name="connsiteY20-426" fmla="*/ 2183847 h 2237156"/>
                  <a:gd name="connsiteX21-427" fmla="*/ 1458168 w 2262025"/>
                  <a:gd name="connsiteY21-428" fmla="*/ 2218354 h 2237156"/>
                  <a:gd name="connsiteX22-429" fmla="*/ 1208002 w 2262025"/>
                  <a:gd name="connsiteY22-430" fmla="*/ 2002693 h 2237156"/>
                  <a:gd name="connsiteX23-431" fmla="*/ 1113112 w 2262025"/>
                  <a:gd name="connsiteY23-432" fmla="*/ 1709395 h 2237156"/>
                  <a:gd name="connsiteX24-433" fmla="*/ 1000968 w 2262025"/>
                  <a:gd name="connsiteY24-434" fmla="*/ 2140716 h 2237156"/>
                  <a:gd name="connsiteX25-435" fmla="*/ 586900 w 2262025"/>
                  <a:gd name="connsiteY25-436" fmla="*/ 2226979 h 2237156"/>
                  <a:gd name="connsiteX26-437" fmla="*/ 431625 w 2262025"/>
                  <a:gd name="connsiteY26-438" fmla="*/ 1976814 h 2237156"/>
                  <a:gd name="connsiteX27-439" fmla="*/ 138327 w 2262025"/>
                  <a:gd name="connsiteY27-440" fmla="*/ 1812912 h 2237156"/>
                  <a:gd name="connsiteX28-441" fmla="*/ 302229 w 2262025"/>
                  <a:gd name="connsiteY28-442" fmla="*/ 1355712 h 2237156"/>
                  <a:gd name="connsiteX29-443" fmla="*/ 155580 w 2262025"/>
                  <a:gd name="connsiteY29-444" fmla="*/ 1321206 h 2237156"/>
                  <a:gd name="connsiteX30-445" fmla="*/ 304 w 2262025"/>
                  <a:gd name="connsiteY30-446" fmla="*/ 1019282 h 2237156"/>
                  <a:gd name="connsiteX31-447" fmla="*/ 129700 w 2262025"/>
                  <a:gd name="connsiteY31-448" fmla="*/ 786368 h 2237156"/>
                  <a:gd name="connsiteX0-449" fmla="*/ 129700 w 2262025"/>
                  <a:gd name="connsiteY0-450" fmla="*/ 786368 h 2237156"/>
                  <a:gd name="connsiteX1-451" fmla="*/ 86568 w 2262025"/>
                  <a:gd name="connsiteY1-452" fmla="*/ 562082 h 2237156"/>
                  <a:gd name="connsiteX2-453" fmla="*/ 276349 w 2262025"/>
                  <a:gd name="connsiteY2-454" fmla="*/ 424059 h 2237156"/>
                  <a:gd name="connsiteX3-455" fmla="*/ 690417 w 2262025"/>
                  <a:gd name="connsiteY3-456" fmla="*/ 424059 h 2237156"/>
                  <a:gd name="connsiteX4-457" fmla="*/ 724923 w 2262025"/>
                  <a:gd name="connsiteY4-458" fmla="*/ 320542 h 2237156"/>
                  <a:gd name="connsiteX5-459" fmla="*/ 768055 w 2262025"/>
                  <a:gd name="connsiteY5-460" fmla="*/ 165267 h 2237156"/>
                  <a:gd name="connsiteX6-461" fmla="*/ 1026848 w 2262025"/>
                  <a:gd name="connsiteY6-462" fmla="*/ 35870 h 2237156"/>
                  <a:gd name="connsiteX7-463" fmla="*/ 1199376 w 2262025"/>
                  <a:gd name="connsiteY7-464" fmla="*/ 35870 h 2237156"/>
                  <a:gd name="connsiteX8-465" fmla="*/ 1406410 w 2262025"/>
                  <a:gd name="connsiteY8-466" fmla="*/ 9991 h 2237156"/>
                  <a:gd name="connsiteX9-467" fmla="*/ 1673829 w 2262025"/>
                  <a:gd name="connsiteY9-468" fmla="*/ 225651 h 2237156"/>
                  <a:gd name="connsiteX10-469" fmla="*/ 1699708 w 2262025"/>
                  <a:gd name="connsiteY10-470" fmla="*/ 458565 h 2237156"/>
                  <a:gd name="connsiteX11-471" fmla="*/ 1880863 w 2262025"/>
                  <a:gd name="connsiteY11-472" fmla="*/ 424059 h 2237156"/>
                  <a:gd name="connsiteX12-473" fmla="*/ 2156908 w 2262025"/>
                  <a:gd name="connsiteY12-474" fmla="*/ 639719 h 2237156"/>
                  <a:gd name="connsiteX13-475" fmla="*/ 2113776 w 2262025"/>
                  <a:gd name="connsiteY13-476" fmla="*/ 786368 h 2237156"/>
                  <a:gd name="connsiteX14-477" fmla="*/ 2225919 w 2262025"/>
                  <a:gd name="connsiteY14-478" fmla="*/ 846753 h 2237156"/>
                  <a:gd name="connsiteX15-479" fmla="*/ 2243172 w 2262025"/>
                  <a:gd name="connsiteY15-480" fmla="*/ 1200436 h 2237156"/>
                  <a:gd name="connsiteX16-481" fmla="*/ 1975753 w 2262025"/>
                  <a:gd name="connsiteY16-482" fmla="*/ 1390217 h 2237156"/>
                  <a:gd name="connsiteX17-483" fmla="*/ 2087897 w 2262025"/>
                  <a:gd name="connsiteY17-484" fmla="*/ 1536867 h 2237156"/>
                  <a:gd name="connsiteX18-485" fmla="*/ 2096523 w 2262025"/>
                  <a:gd name="connsiteY18-486" fmla="*/ 1812912 h 2237156"/>
                  <a:gd name="connsiteX19-487" fmla="*/ 1906742 w 2262025"/>
                  <a:gd name="connsiteY19-488" fmla="*/ 1942308 h 2237156"/>
                  <a:gd name="connsiteX20-489" fmla="*/ 1760092 w 2262025"/>
                  <a:gd name="connsiteY20-490" fmla="*/ 2183847 h 2237156"/>
                  <a:gd name="connsiteX21-491" fmla="*/ 1458168 w 2262025"/>
                  <a:gd name="connsiteY21-492" fmla="*/ 2218354 h 2237156"/>
                  <a:gd name="connsiteX22-493" fmla="*/ 1208002 w 2262025"/>
                  <a:gd name="connsiteY22-494" fmla="*/ 2002693 h 2237156"/>
                  <a:gd name="connsiteX23-495" fmla="*/ 1113112 w 2262025"/>
                  <a:gd name="connsiteY23-496" fmla="*/ 1709395 h 2237156"/>
                  <a:gd name="connsiteX24-497" fmla="*/ 1000968 w 2262025"/>
                  <a:gd name="connsiteY24-498" fmla="*/ 2140716 h 2237156"/>
                  <a:gd name="connsiteX25-499" fmla="*/ 586900 w 2262025"/>
                  <a:gd name="connsiteY25-500" fmla="*/ 2226979 h 2237156"/>
                  <a:gd name="connsiteX26-501" fmla="*/ 431625 w 2262025"/>
                  <a:gd name="connsiteY26-502" fmla="*/ 1976814 h 2237156"/>
                  <a:gd name="connsiteX27-503" fmla="*/ 138327 w 2262025"/>
                  <a:gd name="connsiteY27-504" fmla="*/ 1812912 h 2237156"/>
                  <a:gd name="connsiteX28-505" fmla="*/ 302229 w 2262025"/>
                  <a:gd name="connsiteY28-506" fmla="*/ 1355712 h 2237156"/>
                  <a:gd name="connsiteX29-507" fmla="*/ 155580 w 2262025"/>
                  <a:gd name="connsiteY29-508" fmla="*/ 1321206 h 2237156"/>
                  <a:gd name="connsiteX30-509" fmla="*/ 304 w 2262025"/>
                  <a:gd name="connsiteY30-510" fmla="*/ 1019282 h 2237156"/>
                  <a:gd name="connsiteX31-511" fmla="*/ 129700 w 2262025"/>
                  <a:gd name="connsiteY31-512" fmla="*/ 786368 h 2237156"/>
                  <a:gd name="connsiteX0-513" fmla="*/ 129700 w 2262025"/>
                  <a:gd name="connsiteY0-514" fmla="*/ 786368 h 2237156"/>
                  <a:gd name="connsiteX1-515" fmla="*/ 86568 w 2262025"/>
                  <a:gd name="connsiteY1-516" fmla="*/ 562082 h 2237156"/>
                  <a:gd name="connsiteX2-517" fmla="*/ 276349 w 2262025"/>
                  <a:gd name="connsiteY2-518" fmla="*/ 424059 h 2237156"/>
                  <a:gd name="connsiteX3-519" fmla="*/ 690417 w 2262025"/>
                  <a:gd name="connsiteY3-520" fmla="*/ 424059 h 2237156"/>
                  <a:gd name="connsiteX4-521" fmla="*/ 724923 w 2262025"/>
                  <a:gd name="connsiteY4-522" fmla="*/ 320542 h 2237156"/>
                  <a:gd name="connsiteX5-523" fmla="*/ 768055 w 2262025"/>
                  <a:gd name="connsiteY5-524" fmla="*/ 165267 h 2237156"/>
                  <a:gd name="connsiteX6-525" fmla="*/ 1026848 w 2262025"/>
                  <a:gd name="connsiteY6-526" fmla="*/ 35870 h 2237156"/>
                  <a:gd name="connsiteX7-527" fmla="*/ 1199376 w 2262025"/>
                  <a:gd name="connsiteY7-528" fmla="*/ 35870 h 2237156"/>
                  <a:gd name="connsiteX8-529" fmla="*/ 1406410 w 2262025"/>
                  <a:gd name="connsiteY8-530" fmla="*/ 9991 h 2237156"/>
                  <a:gd name="connsiteX9-531" fmla="*/ 1673829 w 2262025"/>
                  <a:gd name="connsiteY9-532" fmla="*/ 225651 h 2237156"/>
                  <a:gd name="connsiteX10-533" fmla="*/ 1699708 w 2262025"/>
                  <a:gd name="connsiteY10-534" fmla="*/ 458565 h 2237156"/>
                  <a:gd name="connsiteX11-535" fmla="*/ 1880863 w 2262025"/>
                  <a:gd name="connsiteY11-536" fmla="*/ 424059 h 2237156"/>
                  <a:gd name="connsiteX12-537" fmla="*/ 2156908 w 2262025"/>
                  <a:gd name="connsiteY12-538" fmla="*/ 639719 h 2237156"/>
                  <a:gd name="connsiteX13-539" fmla="*/ 2113776 w 2262025"/>
                  <a:gd name="connsiteY13-540" fmla="*/ 786368 h 2237156"/>
                  <a:gd name="connsiteX14-541" fmla="*/ 2225919 w 2262025"/>
                  <a:gd name="connsiteY14-542" fmla="*/ 846753 h 2237156"/>
                  <a:gd name="connsiteX15-543" fmla="*/ 2243172 w 2262025"/>
                  <a:gd name="connsiteY15-544" fmla="*/ 1200436 h 2237156"/>
                  <a:gd name="connsiteX16-545" fmla="*/ 1975753 w 2262025"/>
                  <a:gd name="connsiteY16-546" fmla="*/ 1390217 h 2237156"/>
                  <a:gd name="connsiteX17-547" fmla="*/ 2087897 w 2262025"/>
                  <a:gd name="connsiteY17-548" fmla="*/ 1536867 h 2237156"/>
                  <a:gd name="connsiteX18-549" fmla="*/ 2096523 w 2262025"/>
                  <a:gd name="connsiteY18-550" fmla="*/ 1812912 h 2237156"/>
                  <a:gd name="connsiteX19-551" fmla="*/ 1906742 w 2262025"/>
                  <a:gd name="connsiteY19-552" fmla="*/ 1942308 h 2237156"/>
                  <a:gd name="connsiteX20-553" fmla="*/ 1760092 w 2262025"/>
                  <a:gd name="connsiteY20-554" fmla="*/ 2183847 h 2237156"/>
                  <a:gd name="connsiteX21-555" fmla="*/ 1458168 w 2262025"/>
                  <a:gd name="connsiteY21-556" fmla="*/ 2218354 h 2237156"/>
                  <a:gd name="connsiteX22-557" fmla="*/ 1208002 w 2262025"/>
                  <a:gd name="connsiteY22-558" fmla="*/ 2002693 h 2237156"/>
                  <a:gd name="connsiteX23-559" fmla="*/ 1113112 w 2262025"/>
                  <a:gd name="connsiteY23-560" fmla="*/ 1709395 h 2237156"/>
                  <a:gd name="connsiteX24-561" fmla="*/ 1000968 w 2262025"/>
                  <a:gd name="connsiteY24-562" fmla="*/ 2140716 h 2237156"/>
                  <a:gd name="connsiteX25-563" fmla="*/ 586900 w 2262025"/>
                  <a:gd name="connsiteY25-564" fmla="*/ 2226979 h 2237156"/>
                  <a:gd name="connsiteX26-565" fmla="*/ 431625 w 2262025"/>
                  <a:gd name="connsiteY26-566" fmla="*/ 1976814 h 2237156"/>
                  <a:gd name="connsiteX27-567" fmla="*/ 138327 w 2262025"/>
                  <a:gd name="connsiteY27-568" fmla="*/ 1812912 h 2237156"/>
                  <a:gd name="connsiteX28-569" fmla="*/ 302229 w 2262025"/>
                  <a:gd name="connsiteY28-570" fmla="*/ 1355712 h 2237156"/>
                  <a:gd name="connsiteX29-571" fmla="*/ 155580 w 2262025"/>
                  <a:gd name="connsiteY29-572" fmla="*/ 1321206 h 2237156"/>
                  <a:gd name="connsiteX30-573" fmla="*/ 304 w 2262025"/>
                  <a:gd name="connsiteY30-574" fmla="*/ 1019282 h 2237156"/>
                  <a:gd name="connsiteX31-575" fmla="*/ 129700 w 2262025"/>
                  <a:gd name="connsiteY31-576" fmla="*/ 786368 h 2237156"/>
                  <a:gd name="connsiteX0-577" fmla="*/ 129625 w 2261950"/>
                  <a:gd name="connsiteY0-578" fmla="*/ 786368 h 2237156"/>
                  <a:gd name="connsiteX1-579" fmla="*/ 86493 w 2261950"/>
                  <a:gd name="connsiteY1-580" fmla="*/ 562082 h 2237156"/>
                  <a:gd name="connsiteX2-581" fmla="*/ 276274 w 2261950"/>
                  <a:gd name="connsiteY2-582" fmla="*/ 424059 h 2237156"/>
                  <a:gd name="connsiteX3-583" fmla="*/ 690342 w 2261950"/>
                  <a:gd name="connsiteY3-584" fmla="*/ 424059 h 2237156"/>
                  <a:gd name="connsiteX4-585" fmla="*/ 724848 w 2261950"/>
                  <a:gd name="connsiteY4-586" fmla="*/ 320542 h 2237156"/>
                  <a:gd name="connsiteX5-587" fmla="*/ 767980 w 2261950"/>
                  <a:gd name="connsiteY5-588" fmla="*/ 165267 h 2237156"/>
                  <a:gd name="connsiteX6-589" fmla="*/ 1026773 w 2261950"/>
                  <a:gd name="connsiteY6-590" fmla="*/ 35870 h 2237156"/>
                  <a:gd name="connsiteX7-591" fmla="*/ 1199301 w 2261950"/>
                  <a:gd name="connsiteY7-592" fmla="*/ 35870 h 2237156"/>
                  <a:gd name="connsiteX8-593" fmla="*/ 1406335 w 2261950"/>
                  <a:gd name="connsiteY8-594" fmla="*/ 9991 h 2237156"/>
                  <a:gd name="connsiteX9-595" fmla="*/ 1673754 w 2261950"/>
                  <a:gd name="connsiteY9-596" fmla="*/ 225651 h 2237156"/>
                  <a:gd name="connsiteX10-597" fmla="*/ 1699633 w 2261950"/>
                  <a:gd name="connsiteY10-598" fmla="*/ 458565 h 2237156"/>
                  <a:gd name="connsiteX11-599" fmla="*/ 1880788 w 2261950"/>
                  <a:gd name="connsiteY11-600" fmla="*/ 424059 h 2237156"/>
                  <a:gd name="connsiteX12-601" fmla="*/ 2156833 w 2261950"/>
                  <a:gd name="connsiteY12-602" fmla="*/ 639719 h 2237156"/>
                  <a:gd name="connsiteX13-603" fmla="*/ 2113701 w 2261950"/>
                  <a:gd name="connsiteY13-604" fmla="*/ 786368 h 2237156"/>
                  <a:gd name="connsiteX14-605" fmla="*/ 2225844 w 2261950"/>
                  <a:gd name="connsiteY14-606" fmla="*/ 846753 h 2237156"/>
                  <a:gd name="connsiteX15-607" fmla="*/ 2243097 w 2261950"/>
                  <a:gd name="connsiteY15-608" fmla="*/ 1200436 h 2237156"/>
                  <a:gd name="connsiteX16-609" fmla="*/ 1975678 w 2261950"/>
                  <a:gd name="connsiteY16-610" fmla="*/ 1390217 h 2237156"/>
                  <a:gd name="connsiteX17-611" fmla="*/ 2087822 w 2261950"/>
                  <a:gd name="connsiteY17-612" fmla="*/ 1536867 h 2237156"/>
                  <a:gd name="connsiteX18-613" fmla="*/ 2096448 w 2261950"/>
                  <a:gd name="connsiteY18-614" fmla="*/ 1812912 h 2237156"/>
                  <a:gd name="connsiteX19-615" fmla="*/ 1906667 w 2261950"/>
                  <a:gd name="connsiteY19-616" fmla="*/ 1942308 h 2237156"/>
                  <a:gd name="connsiteX20-617" fmla="*/ 1760017 w 2261950"/>
                  <a:gd name="connsiteY20-618" fmla="*/ 2183847 h 2237156"/>
                  <a:gd name="connsiteX21-619" fmla="*/ 1458093 w 2261950"/>
                  <a:gd name="connsiteY21-620" fmla="*/ 2218354 h 2237156"/>
                  <a:gd name="connsiteX22-621" fmla="*/ 1207927 w 2261950"/>
                  <a:gd name="connsiteY22-622" fmla="*/ 2002693 h 2237156"/>
                  <a:gd name="connsiteX23-623" fmla="*/ 1113037 w 2261950"/>
                  <a:gd name="connsiteY23-624" fmla="*/ 1709395 h 2237156"/>
                  <a:gd name="connsiteX24-625" fmla="*/ 1000893 w 2261950"/>
                  <a:gd name="connsiteY24-626" fmla="*/ 2140716 h 2237156"/>
                  <a:gd name="connsiteX25-627" fmla="*/ 586825 w 2261950"/>
                  <a:gd name="connsiteY25-628" fmla="*/ 2226979 h 2237156"/>
                  <a:gd name="connsiteX26-629" fmla="*/ 431550 w 2261950"/>
                  <a:gd name="connsiteY26-630" fmla="*/ 1976814 h 2237156"/>
                  <a:gd name="connsiteX27-631" fmla="*/ 138252 w 2261950"/>
                  <a:gd name="connsiteY27-632" fmla="*/ 1812912 h 2237156"/>
                  <a:gd name="connsiteX28-633" fmla="*/ 302154 w 2261950"/>
                  <a:gd name="connsiteY28-634" fmla="*/ 1355712 h 2237156"/>
                  <a:gd name="connsiteX29-635" fmla="*/ 103746 w 2261950"/>
                  <a:gd name="connsiteY29-636" fmla="*/ 1321206 h 2237156"/>
                  <a:gd name="connsiteX30-637" fmla="*/ 229 w 2261950"/>
                  <a:gd name="connsiteY30-638" fmla="*/ 1019282 h 2237156"/>
                  <a:gd name="connsiteX31-639" fmla="*/ 129625 w 2261950"/>
                  <a:gd name="connsiteY31-640" fmla="*/ 786368 h 2237156"/>
                  <a:gd name="connsiteX0-641" fmla="*/ 129625 w 2261950"/>
                  <a:gd name="connsiteY0-642" fmla="*/ 786368 h 2237156"/>
                  <a:gd name="connsiteX1-643" fmla="*/ 86493 w 2261950"/>
                  <a:gd name="connsiteY1-644" fmla="*/ 562082 h 2237156"/>
                  <a:gd name="connsiteX2-645" fmla="*/ 276274 w 2261950"/>
                  <a:gd name="connsiteY2-646" fmla="*/ 424059 h 2237156"/>
                  <a:gd name="connsiteX3-647" fmla="*/ 690342 w 2261950"/>
                  <a:gd name="connsiteY3-648" fmla="*/ 424059 h 2237156"/>
                  <a:gd name="connsiteX4-649" fmla="*/ 724848 w 2261950"/>
                  <a:gd name="connsiteY4-650" fmla="*/ 320542 h 2237156"/>
                  <a:gd name="connsiteX5-651" fmla="*/ 767980 w 2261950"/>
                  <a:gd name="connsiteY5-652" fmla="*/ 165267 h 2237156"/>
                  <a:gd name="connsiteX6-653" fmla="*/ 1026773 w 2261950"/>
                  <a:gd name="connsiteY6-654" fmla="*/ 35870 h 2237156"/>
                  <a:gd name="connsiteX7-655" fmla="*/ 1199301 w 2261950"/>
                  <a:gd name="connsiteY7-656" fmla="*/ 35870 h 2237156"/>
                  <a:gd name="connsiteX8-657" fmla="*/ 1406335 w 2261950"/>
                  <a:gd name="connsiteY8-658" fmla="*/ 9991 h 2237156"/>
                  <a:gd name="connsiteX9-659" fmla="*/ 1673754 w 2261950"/>
                  <a:gd name="connsiteY9-660" fmla="*/ 225651 h 2237156"/>
                  <a:gd name="connsiteX10-661" fmla="*/ 1699633 w 2261950"/>
                  <a:gd name="connsiteY10-662" fmla="*/ 458565 h 2237156"/>
                  <a:gd name="connsiteX11-663" fmla="*/ 1880788 w 2261950"/>
                  <a:gd name="connsiteY11-664" fmla="*/ 424059 h 2237156"/>
                  <a:gd name="connsiteX12-665" fmla="*/ 2156833 w 2261950"/>
                  <a:gd name="connsiteY12-666" fmla="*/ 639719 h 2237156"/>
                  <a:gd name="connsiteX13-667" fmla="*/ 2113701 w 2261950"/>
                  <a:gd name="connsiteY13-668" fmla="*/ 786368 h 2237156"/>
                  <a:gd name="connsiteX14-669" fmla="*/ 2225844 w 2261950"/>
                  <a:gd name="connsiteY14-670" fmla="*/ 846753 h 2237156"/>
                  <a:gd name="connsiteX15-671" fmla="*/ 2243097 w 2261950"/>
                  <a:gd name="connsiteY15-672" fmla="*/ 1200436 h 2237156"/>
                  <a:gd name="connsiteX16-673" fmla="*/ 1975678 w 2261950"/>
                  <a:gd name="connsiteY16-674" fmla="*/ 1390217 h 2237156"/>
                  <a:gd name="connsiteX17-675" fmla="*/ 2087822 w 2261950"/>
                  <a:gd name="connsiteY17-676" fmla="*/ 1536867 h 2237156"/>
                  <a:gd name="connsiteX18-677" fmla="*/ 2096448 w 2261950"/>
                  <a:gd name="connsiteY18-678" fmla="*/ 1812912 h 2237156"/>
                  <a:gd name="connsiteX19-679" fmla="*/ 1906667 w 2261950"/>
                  <a:gd name="connsiteY19-680" fmla="*/ 1942308 h 2237156"/>
                  <a:gd name="connsiteX20-681" fmla="*/ 1760017 w 2261950"/>
                  <a:gd name="connsiteY20-682" fmla="*/ 2183847 h 2237156"/>
                  <a:gd name="connsiteX21-683" fmla="*/ 1458093 w 2261950"/>
                  <a:gd name="connsiteY21-684" fmla="*/ 2218354 h 2237156"/>
                  <a:gd name="connsiteX22-685" fmla="*/ 1207927 w 2261950"/>
                  <a:gd name="connsiteY22-686" fmla="*/ 2002693 h 2237156"/>
                  <a:gd name="connsiteX23-687" fmla="*/ 1113037 w 2261950"/>
                  <a:gd name="connsiteY23-688" fmla="*/ 1709395 h 2237156"/>
                  <a:gd name="connsiteX24-689" fmla="*/ 1000893 w 2261950"/>
                  <a:gd name="connsiteY24-690" fmla="*/ 2140716 h 2237156"/>
                  <a:gd name="connsiteX25-691" fmla="*/ 586825 w 2261950"/>
                  <a:gd name="connsiteY25-692" fmla="*/ 2226979 h 2237156"/>
                  <a:gd name="connsiteX26-693" fmla="*/ 431550 w 2261950"/>
                  <a:gd name="connsiteY26-694" fmla="*/ 1976814 h 2237156"/>
                  <a:gd name="connsiteX27-695" fmla="*/ 138252 w 2261950"/>
                  <a:gd name="connsiteY27-696" fmla="*/ 1812912 h 2237156"/>
                  <a:gd name="connsiteX28-697" fmla="*/ 302154 w 2261950"/>
                  <a:gd name="connsiteY28-698" fmla="*/ 1355712 h 2237156"/>
                  <a:gd name="connsiteX29-699" fmla="*/ 103746 w 2261950"/>
                  <a:gd name="connsiteY29-700" fmla="*/ 1321206 h 2237156"/>
                  <a:gd name="connsiteX30-701" fmla="*/ 229 w 2261950"/>
                  <a:gd name="connsiteY30-702" fmla="*/ 1019282 h 2237156"/>
                  <a:gd name="connsiteX31-703" fmla="*/ 129625 w 2261950"/>
                  <a:gd name="connsiteY31-704" fmla="*/ 786368 h 223715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  <a:cxn ang="0">
                    <a:pos x="connsiteX18-37" y="connsiteY18-38"/>
                  </a:cxn>
                  <a:cxn ang="0">
                    <a:pos x="connsiteX19-39" y="connsiteY19-40"/>
                  </a:cxn>
                  <a:cxn ang="0">
                    <a:pos x="connsiteX20-41" y="connsiteY20-42"/>
                  </a:cxn>
                  <a:cxn ang="0">
                    <a:pos x="connsiteX21-43" y="connsiteY21-44"/>
                  </a:cxn>
                  <a:cxn ang="0">
                    <a:pos x="connsiteX22-45" y="connsiteY22-46"/>
                  </a:cxn>
                  <a:cxn ang="0">
                    <a:pos x="connsiteX23-47" y="connsiteY23-48"/>
                  </a:cxn>
                  <a:cxn ang="0">
                    <a:pos x="connsiteX24-49" y="connsiteY24-50"/>
                  </a:cxn>
                  <a:cxn ang="0">
                    <a:pos x="connsiteX25-51" y="connsiteY25-52"/>
                  </a:cxn>
                  <a:cxn ang="0">
                    <a:pos x="connsiteX26-53" y="connsiteY26-54"/>
                  </a:cxn>
                  <a:cxn ang="0">
                    <a:pos x="connsiteX27-55" y="connsiteY27-56"/>
                  </a:cxn>
                  <a:cxn ang="0">
                    <a:pos x="connsiteX28-57" y="connsiteY28-58"/>
                  </a:cxn>
                  <a:cxn ang="0">
                    <a:pos x="connsiteX29-59" y="connsiteY29-60"/>
                  </a:cxn>
                  <a:cxn ang="0">
                    <a:pos x="connsiteX30-61" y="connsiteY30-62"/>
                  </a:cxn>
                  <a:cxn ang="0">
                    <a:pos x="connsiteX31-63" y="connsiteY31-64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pic>
            <p:nvPicPr>
              <p:cNvPr id="144" name="Picture 4" descr="Free Black And White Cartoon Flowers, Download Free Black And White Cartoon  Flowers png images, Free ClipArts on Clipart Library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2" name="Group 121"/>
            <p:cNvGrpSpPr/>
            <p:nvPr/>
          </p:nvGrpSpPr>
          <p:grpSpPr>
            <a:xfrm flipH="1">
              <a:off x="3638925" y="2533398"/>
              <a:ext cx="633767" cy="614624"/>
              <a:chOff x="1180524" y="481715"/>
              <a:chExt cx="2317638" cy="2247631"/>
            </a:xfrm>
          </p:grpSpPr>
          <p:sp>
            <p:nvSpPr>
              <p:cNvPr id="141" name="Freeform 15"/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-1" fmla="*/ 129700 w 2262025"/>
                  <a:gd name="connsiteY0-2" fmla="*/ 786368 h 2242639"/>
                  <a:gd name="connsiteX1-3" fmla="*/ 86568 w 2262025"/>
                  <a:gd name="connsiteY1-4" fmla="*/ 562082 h 2242639"/>
                  <a:gd name="connsiteX2-5" fmla="*/ 276349 w 2262025"/>
                  <a:gd name="connsiteY2-6" fmla="*/ 424059 h 2242639"/>
                  <a:gd name="connsiteX3-7" fmla="*/ 690417 w 2262025"/>
                  <a:gd name="connsiteY3-8" fmla="*/ 424059 h 2242639"/>
                  <a:gd name="connsiteX4-9" fmla="*/ 724923 w 2262025"/>
                  <a:gd name="connsiteY4-10" fmla="*/ 320542 h 2242639"/>
                  <a:gd name="connsiteX5-11" fmla="*/ 768055 w 2262025"/>
                  <a:gd name="connsiteY5-12" fmla="*/ 165267 h 2242639"/>
                  <a:gd name="connsiteX6-13" fmla="*/ 1026848 w 2262025"/>
                  <a:gd name="connsiteY6-14" fmla="*/ 35870 h 2242639"/>
                  <a:gd name="connsiteX7-15" fmla="*/ 1199376 w 2262025"/>
                  <a:gd name="connsiteY7-16" fmla="*/ 35870 h 2242639"/>
                  <a:gd name="connsiteX8-17" fmla="*/ 1406410 w 2262025"/>
                  <a:gd name="connsiteY8-18" fmla="*/ 9991 h 2242639"/>
                  <a:gd name="connsiteX9-19" fmla="*/ 1673829 w 2262025"/>
                  <a:gd name="connsiteY9-20" fmla="*/ 225651 h 2242639"/>
                  <a:gd name="connsiteX10-21" fmla="*/ 1699708 w 2262025"/>
                  <a:gd name="connsiteY10-22" fmla="*/ 458565 h 2242639"/>
                  <a:gd name="connsiteX11-23" fmla="*/ 1880863 w 2262025"/>
                  <a:gd name="connsiteY11-24" fmla="*/ 424059 h 2242639"/>
                  <a:gd name="connsiteX12-25" fmla="*/ 2156908 w 2262025"/>
                  <a:gd name="connsiteY12-26" fmla="*/ 639719 h 2242639"/>
                  <a:gd name="connsiteX13-27" fmla="*/ 2113776 w 2262025"/>
                  <a:gd name="connsiteY13-28" fmla="*/ 786368 h 2242639"/>
                  <a:gd name="connsiteX14-29" fmla="*/ 2225919 w 2262025"/>
                  <a:gd name="connsiteY14-30" fmla="*/ 846753 h 2242639"/>
                  <a:gd name="connsiteX15-31" fmla="*/ 2243172 w 2262025"/>
                  <a:gd name="connsiteY15-32" fmla="*/ 1200436 h 2242639"/>
                  <a:gd name="connsiteX16-33" fmla="*/ 1975753 w 2262025"/>
                  <a:gd name="connsiteY16-34" fmla="*/ 1390217 h 2242639"/>
                  <a:gd name="connsiteX17-35" fmla="*/ 2087897 w 2262025"/>
                  <a:gd name="connsiteY17-36" fmla="*/ 1536867 h 2242639"/>
                  <a:gd name="connsiteX18-37" fmla="*/ 2096523 w 2262025"/>
                  <a:gd name="connsiteY18-38" fmla="*/ 1812912 h 2242639"/>
                  <a:gd name="connsiteX19-39" fmla="*/ 1906742 w 2262025"/>
                  <a:gd name="connsiteY19-40" fmla="*/ 1942308 h 2242639"/>
                  <a:gd name="connsiteX20-41" fmla="*/ 1785972 w 2262025"/>
                  <a:gd name="connsiteY20-42" fmla="*/ 2192474 h 2242639"/>
                  <a:gd name="connsiteX21-43" fmla="*/ 1501300 w 2262025"/>
                  <a:gd name="connsiteY21-44" fmla="*/ 2226980 h 2242639"/>
                  <a:gd name="connsiteX22-45" fmla="*/ 1208002 w 2262025"/>
                  <a:gd name="connsiteY22-46" fmla="*/ 2002693 h 2242639"/>
                  <a:gd name="connsiteX23-47" fmla="*/ 1113112 w 2262025"/>
                  <a:gd name="connsiteY23-48" fmla="*/ 1709395 h 2242639"/>
                  <a:gd name="connsiteX24-49" fmla="*/ 1000968 w 2262025"/>
                  <a:gd name="connsiteY24-50" fmla="*/ 2140716 h 2242639"/>
                  <a:gd name="connsiteX25-51" fmla="*/ 526515 w 2262025"/>
                  <a:gd name="connsiteY25-52" fmla="*/ 2132089 h 2242639"/>
                  <a:gd name="connsiteX26-53" fmla="*/ 466131 w 2262025"/>
                  <a:gd name="connsiteY26-54" fmla="*/ 1959561 h 2242639"/>
                  <a:gd name="connsiteX27-55" fmla="*/ 138327 w 2262025"/>
                  <a:gd name="connsiteY27-56" fmla="*/ 1812912 h 2242639"/>
                  <a:gd name="connsiteX28-57" fmla="*/ 302229 w 2262025"/>
                  <a:gd name="connsiteY28-58" fmla="*/ 1355712 h 2242639"/>
                  <a:gd name="connsiteX29-59" fmla="*/ 155580 w 2262025"/>
                  <a:gd name="connsiteY29-60" fmla="*/ 1321206 h 2242639"/>
                  <a:gd name="connsiteX30-61" fmla="*/ 304 w 2262025"/>
                  <a:gd name="connsiteY30-62" fmla="*/ 1019282 h 2242639"/>
                  <a:gd name="connsiteX31-63" fmla="*/ 129700 w 2262025"/>
                  <a:gd name="connsiteY31-64" fmla="*/ 786368 h 2242639"/>
                  <a:gd name="connsiteX0-65" fmla="*/ 129700 w 2262025"/>
                  <a:gd name="connsiteY0-66" fmla="*/ 786368 h 2236200"/>
                  <a:gd name="connsiteX1-67" fmla="*/ 86568 w 2262025"/>
                  <a:gd name="connsiteY1-68" fmla="*/ 562082 h 2236200"/>
                  <a:gd name="connsiteX2-69" fmla="*/ 276349 w 2262025"/>
                  <a:gd name="connsiteY2-70" fmla="*/ 424059 h 2236200"/>
                  <a:gd name="connsiteX3-71" fmla="*/ 690417 w 2262025"/>
                  <a:gd name="connsiteY3-72" fmla="*/ 424059 h 2236200"/>
                  <a:gd name="connsiteX4-73" fmla="*/ 724923 w 2262025"/>
                  <a:gd name="connsiteY4-74" fmla="*/ 320542 h 2236200"/>
                  <a:gd name="connsiteX5-75" fmla="*/ 768055 w 2262025"/>
                  <a:gd name="connsiteY5-76" fmla="*/ 165267 h 2236200"/>
                  <a:gd name="connsiteX6-77" fmla="*/ 1026848 w 2262025"/>
                  <a:gd name="connsiteY6-78" fmla="*/ 35870 h 2236200"/>
                  <a:gd name="connsiteX7-79" fmla="*/ 1199376 w 2262025"/>
                  <a:gd name="connsiteY7-80" fmla="*/ 35870 h 2236200"/>
                  <a:gd name="connsiteX8-81" fmla="*/ 1406410 w 2262025"/>
                  <a:gd name="connsiteY8-82" fmla="*/ 9991 h 2236200"/>
                  <a:gd name="connsiteX9-83" fmla="*/ 1673829 w 2262025"/>
                  <a:gd name="connsiteY9-84" fmla="*/ 225651 h 2236200"/>
                  <a:gd name="connsiteX10-85" fmla="*/ 1699708 w 2262025"/>
                  <a:gd name="connsiteY10-86" fmla="*/ 458565 h 2236200"/>
                  <a:gd name="connsiteX11-87" fmla="*/ 1880863 w 2262025"/>
                  <a:gd name="connsiteY11-88" fmla="*/ 424059 h 2236200"/>
                  <a:gd name="connsiteX12-89" fmla="*/ 2156908 w 2262025"/>
                  <a:gd name="connsiteY12-90" fmla="*/ 639719 h 2236200"/>
                  <a:gd name="connsiteX13-91" fmla="*/ 2113776 w 2262025"/>
                  <a:gd name="connsiteY13-92" fmla="*/ 786368 h 2236200"/>
                  <a:gd name="connsiteX14-93" fmla="*/ 2225919 w 2262025"/>
                  <a:gd name="connsiteY14-94" fmla="*/ 846753 h 2236200"/>
                  <a:gd name="connsiteX15-95" fmla="*/ 2243172 w 2262025"/>
                  <a:gd name="connsiteY15-96" fmla="*/ 1200436 h 2236200"/>
                  <a:gd name="connsiteX16-97" fmla="*/ 1975753 w 2262025"/>
                  <a:gd name="connsiteY16-98" fmla="*/ 1390217 h 2236200"/>
                  <a:gd name="connsiteX17-99" fmla="*/ 2087897 w 2262025"/>
                  <a:gd name="connsiteY17-100" fmla="*/ 1536867 h 2236200"/>
                  <a:gd name="connsiteX18-101" fmla="*/ 2096523 w 2262025"/>
                  <a:gd name="connsiteY18-102" fmla="*/ 1812912 h 2236200"/>
                  <a:gd name="connsiteX19-103" fmla="*/ 1906742 w 2262025"/>
                  <a:gd name="connsiteY19-104" fmla="*/ 1942308 h 2236200"/>
                  <a:gd name="connsiteX20-105" fmla="*/ 1785972 w 2262025"/>
                  <a:gd name="connsiteY20-106" fmla="*/ 2192474 h 2236200"/>
                  <a:gd name="connsiteX21-107" fmla="*/ 1458168 w 2262025"/>
                  <a:gd name="connsiteY21-108" fmla="*/ 2218354 h 2236200"/>
                  <a:gd name="connsiteX22-109" fmla="*/ 1208002 w 2262025"/>
                  <a:gd name="connsiteY22-110" fmla="*/ 2002693 h 2236200"/>
                  <a:gd name="connsiteX23-111" fmla="*/ 1113112 w 2262025"/>
                  <a:gd name="connsiteY23-112" fmla="*/ 1709395 h 2236200"/>
                  <a:gd name="connsiteX24-113" fmla="*/ 1000968 w 2262025"/>
                  <a:gd name="connsiteY24-114" fmla="*/ 2140716 h 2236200"/>
                  <a:gd name="connsiteX25-115" fmla="*/ 526515 w 2262025"/>
                  <a:gd name="connsiteY25-116" fmla="*/ 2132089 h 2236200"/>
                  <a:gd name="connsiteX26-117" fmla="*/ 466131 w 2262025"/>
                  <a:gd name="connsiteY26-118" fmla="*/ 1959561 h 2236200"/>
                  <a:gd name="connsiteX27-119" fmla="*/ 138327 w 2262025"/>
                  <a:gd name="connsiteY27-120" fmla="*/ 1812912 h 2236200"/>
                  <a:gd name="connsiteX28-121" fmla="*/ 302229 w 2262025"/>
                  <a:gd name="connsiteY28-122" fmla="*/ 1355712 h 2236200"/>
                  <a:gd name="connsiteX29-123" fmla="*/ 155580 w 2262025"/>
                  <a:gd name="connsiteY29-124" fmla="*/ 1321206 h 2236200"/>
                  <a:gd name="connsiteX30-125" fmla="*/ 304 w 2262025"/>
                  <a:gd name="connsiteY30-126" fmla="*/ 1019282 h 2236200"/>
                  <a:gd name="connsiteX31-127" fmla="*/ 129700 w 2262025"/>
                  <a:gd name="connsiteY31-128" fmla="*/ 786368 h 2236200"/>
                  <a:gd name="connsiteX0-129" fmla="*/ 129700 w 2262025"/>
                  <a:gd name="connsiteY0-130" fmla="*/ 786368 h 2233050"/>
                  <a:gd name="connsiteX1-131" fmla="*/ 86568 w 2262025"/>
                  <a:gd name="connsiteY1-132" fmla="*/ 562082 h 2233050"/>
                  <a:gd name="connsiteX2-133" fmla="*/ 276349 w 2262025"/>
                  <a:gd name="connsiteY2-134" fmla="*/ 424059 h 2233050"/>
                  <a:gd name="connsiteX3-135" fmla="*/ 690417 w 2262025"/>
                  <a:gd name="connsiteY3-136" fmla="*/ 424059 h 2233050"/>
                  <a:gd name="connsiteX4-137" fmla="*/ 724923 w 2262025"/>
                  <a:gd name="connsiteY4-138" fmla="*/ 320542 h 2233050"/>
                  <a:gd name="connsiteX5-139" fmla="*/ 768055 w 2262025"/>
                  <a:gd name="connsiteY5-140" fmla="*/ 165267 h 2233050"/>
                  <a:gd name="connsiteX6-141" fmla="*/ 1026848 w 2262025"/>
                  <a:gd name="connsiteY6-142" fmla="*/ 35870 h 2233050"/>
                  <a:gd name="connsiteX7-143" fmla="*/ 1199376 w 2262025"/>
                  <a:gd name="connsiteY7-144" fmla="*/ 35870 h 2233050"/>
                  <a:gd name="connsiteX8-145" fmla="*/ 1406410 w 2262025"/>
                  <a:gd name="connsiteY8-146" fmla="*/ 9991 h 2233050"/>
                  <a:gd name="connsiteX9-147" fmla="*/ 1673829 w 2262025"/>
                  <a:gd name="connsiteY9-148" fmla="*/ 225651 h 2233050"/>
                  <a:gd name="connsiteX10-149" fmla="*/ 1699708 w 2262025"/>
                  <a:gd name="connsiteY10-150" fmla="*/ 458565 h 2233050"/>
                  <a:gd name="connsiteX11-151" fmla="*/ 1880863 w 2262025"/>
                  <a:gd name="connsiteY11-152" fmla="*/ 424059 h 2233050"/>
                  <a:gd name="connsiteX12-153" fmla="*/ 2156908 w 2262025"/>
                  <a:gd name="connsiteY12-154" fmla="*/ 639719 h 2233050"/>
                  <a:gd name="connsiteX13-155" fmla="*/ 2113776 w 2262025"/>
                  <a:gd name="connsiteY13-156" fmla="*/ 786368 h 2233050"/>
                  <a:gd name="connsiteX14-157" fmla="*/ 2225919 w 2262025"/>
                  <a:gd name="connsiteY14-158" fmla="*/ 846753 h 2233050"/>
                  <a:gd name="connsiteX15-159" fmla="*/ 2243172 w 2262025"/>
                  <a:gd name="connsiteY15-160" fmla="*/ 1200436 h 2233050"/>
                  <a:gd name="connsiteX16-161" fmla="*/ 1975753 w 2262025"/>
                  <a:gd name="connsiteY16-162" fmla="*/ 1390217 h 2233050"/>
                  <a:gd name="connsiteX17-163" fmla="*/ 2087897 w 2262025"/>
                  <a:gd name="connsiteY17-164" fmla="*/ 1536867 h 2233050"/>
                  <a:gd name="connsiteX18-165" fmla="*/ 2096523 w 2262025"/>
                  <a:gd name="connsiteY18-166" fmla="*/ 1812912 h 2233050"/>
                  <a:gd name="connsiteX19-167" fmla="*/ 1906742 w 2262025"/>
                  <a:gd name="connsiteY19-168" fmla="*/ 1942308 h 2233050"/>
                  <a:gd name="connsiteX20-169" fmla="*/ 1760092 w 2262025"/>
                  <a:gd name="connsiteY20-170" fmla="*/ 2183847 h 2233050"/>
                  <a:gd name="connsiteX21-171" fmla="*/ 1458168 w 2262025"/>
                  <a:gd name="connsiteY21-172" fmla="*/ 2218354 h 2233050"/>
                  <a:gd name="connsiteX22-173" fmla="*/ 1208002 w 2262025"/>
                  <a:gd name="connsiteY22-174" fmla="*/ 2002693 h 2233050"/>
                  <a:gd name="connsiteX23-175" fmla="*/ 1113112 w 2262025"/>
                  <a:gd name="connsiteY23-176" fmla="*/ 1709395 h 2233050"/>
                  <a:gd name="connsiteX24-177" fmla="*/ 1000968 w 2262025"/>
                  <a:gd name="connsiteY24-178" fmla="*/ 2140716 h 2233050"/>
                  <a:gd name="connsiteX25-179" fmla="*/ 526515 w 2262025"/>
                  <a:gd name="connsiteY25-180" fmla="*/ 2132089 h 2233050"/>
                  <a:gd name="connsiteX26-181" fmla="*/ 466131 w 2262025"/>
                  <a:gd name="connsiteY26-182" fmla="*/ 1959561 h 2233050"/>
                  <a:gd name="connsiteX27-183" fmla="*/ 138327 w 2262025"/>
                  <a:gd name="connsiteY27-184" fmla="*/ 1812912 h 2233050"/>
                  <a:gd name="connsiteX28-185" fmla="*/ 302229 w 2262025"/>
                  <a:gd name="connsiteY28-186" fmla="*/ 1355712 h 2233050"/>
                  <a:gd name="connsiteX29-187" fmla="*/ 155580 w 2262025"/>
                  <a:gd name="connsiteY29-188" fmla="*/ 1321206 h 2233050"/>
                  <a:gd name="connsiteX30-189" fmla="*/ 304 w 2262025"/>
                  <a:gd name="connsiteY30-190" fmla="*/ 1019282 h 2233050"/>
                  <a:gd name="connsiteX31-191" fmla="*/ 129700 w 2262025"/>
                  <a:gd name="connsiteY31-192" fmla="*/ 786368 h 2233050"/>
                  <a:gd name="connsiteX0-193" fmla="*/ 129700 w 2262025"/>
                  <a:gd name="connsiteY0-194" fmla="*/ 786368 h 2238369"/>
                  <a:gd name="connsiteX1-195" fmla="*/ 86568 w 2262025"/>
                  <a:gd name="connsiteY1-196" fmla="*/ 562082 h 2238369"/>
                  <a:gd name="connsiteX2-197" fmla="*/ 276349 w 2262025"/>
                  <a:gd name="connsiteY2-198" fmla="*/ 424059 h 2238369"/>
                  <a:gd name="connsiteX3-199" fmla="*/ 690417 w 2262025"/>
                  <a:gd name="connsiteY3-200" fmla="*/ 424059 h 2238369"/>
                  <a:gd name="connsiteX4-201" fmla="*/ 724923 w 2262025"/>
                  <a:gd name="connsiteY4-202" fmla="*/ 320542 h 2238369"/>
                  <a:gd name="connsiteX5-203" fmla="*/ 768055 w 2262025"/>
                  <a:gd name="connsiteY5-204" fmla="*/ 165267 h 2238369"/>
                  <a:gd name="connsiteX6-205" fmla="*/ 1026848 w 2262025"/>
                  <a:gd name="connsiteY6-206" fmla="*/ 35870 h 2238369"/>
                  <a:gd name="connsiteX7-207" fmla="*/ 1199376 w 2262025"/>
                  <a:gd name="connsiteY7-208" fmla="*/ 35870 h 2238369"/>
                  <a:gd name="connsiteX8-209" fmla="*/ 1406410 w 2262025"/>
                  <a:gd name="connsiteY8-210" fmla="*/ 9991 h 2238369"/>
                  <a:gd name="connsiteX9-211" fmla="*/ 1673829 w 2262025"/>
                  <a:gd name="connsiteY9-212" fmla="*/ 225651 h 2238369"/>
                  <a:gd name="connsiteX10-213" fmla="*/ 1699708 w 2262025"/>
                  <a:gd name="connsiteY10-214" fmla="*/ 458565 h 2238369"/>
                  <a:gd name="connsiteX11-215" fmla="*/ 1880863 w 2262025"/>
                  <a:gd name="connsiteY11-216" fmla="*/ 424059 h 2238369"/>
                  <a:gd name="connsiteX12-217" fmla="*/ 2156908 w 2262025"/>
                  <a:gd name="connsiteY12-218" fmla="*/ 639719 h 2238369"/>
                  <a:gd name="connsiteX13-219" fmla="*/ 2113776 w 2262025"/>
                  <a:gd name="connsiteY13-220" fmla="*/ 786368 h 2238369"/>
                  <a:gd name="connsiteX14-221" fmla="*/ 2225919 w 2262025"/>
                  <a:gd name="connsiteY14-222" fmla="*/ 846753 h 2238369"/>
                  <a:gd name="connsiteX15-223" fmla="*/ 2243172 w 2262025"/>
                  <a:gd name="connsiteY15-224" fmla="*/ 1200436 h 2238369"/>
                  <a:gd name="connsiteX16-225" fmla="*/ 1975753 w 2262025"/>
                  <a:gd name="connsiteY16-226" fmla="*/ 1390217 h 2238369"/>
                  <a:gd name="connsiteX17-227" fmla="*/ 2087897 w 2262025"/>
                  <a:gd name="connsiteY17-228" fmla="*/ 1536867 h 2238369"/>
                  <a:gd name="connsiteX18-229" fmla="*/ 2096523 w 2262025"/>
                  <a:gd name="connsiteY18-230" fmla="*/ 1812912 h 2238369"/>
                  <a:gd name="connsiteX19-231" fmla="*/ 1906742 w 2262025"/>
                  <a:gd name="connsiteY19-232" fmla="*/ 1942308 h 2238369"/>
                  <a:gd name="connsiteX20-233" fmla="*/ 1760092 w 2262025"/>
                  <a:gd name="connsiteY20-234" fmla="*/ 2183847 h 2238369"/>
                  <a:gd name="connsiteX21-235" fmla="*/ 1458168 w 2262025"/>
                  <a:gd name="connsiteY21-236" fmla="*/ 2218354 h 2238369"/>
                  <a:gd name="connsiteX22-237" fmla="*/ 1208002 w 2262025"/>
                  <a:gd name="connsiteY22-238" fmla="*/ 2002693 h 2238369"/>
                  <a:gd name="connsiteX23-239" fmla="*/ 1113112 w 2262025"/>
                  <a:gd name="connsiteY23-240" fmla="*/ 1709395 h 2238369"/>
                  <a:gd name="connsiteX24-241" fmla="*/ 1000968 w 2262025"/>
                  <a:gd name="connsiteY24-242" fmla="*/ 2140716 h 2238369"/>
                  <a:gd name="connsiteX25-243" fmla="*/ 586900 w 2262025"/>
                  <a:gd name="connsiteY25-244" fmla="*/ 2226979 h 2238369"/>
                  <a:gd name="connsiteX26-245" fmla="*/ 466131 w 2262025"/>
                  <a:gd name="connsiteY26-246" fmla="*/ 1959561 h 2238369"/>
                  <a:gd name="connsiteX27-247" fmla="*/ 138327 w 2262025"/>
                  <a:gd name="connsiteY27-248" fmla="*/ 1812912 h 2238369"/>
                  <a:gd name="connsiteX28-249" fmla="*/ 302229 w 2262025"/>
                  <a:gd name="connsiteY28-250" fmla="*/ 1355712 h 2238369"/>
                  <a:gd name="connsiteX29-251" fmla="*/ 155580 w 2262025"/>
                  <a:gd name="connsiteY29-252" fmla="*/ 1321206 h 2238369"/>
                  <a:gd name="connsiteX30-253" fmla="*/ 304 w 2262025"/>
                  <a:gd name="connsiteY30-254" fmla="*/ 1019282 h 2238369"/>
                  <a:gd name="connsiteX31-255" fmla="*/ 129700 w 2262025"/>
                  <a:gd name="connsiteY31-256" fmla="*/ 786368 h 2238369"/>
                  <a:gd name="connsiteX0-257" fmla="*/ 129700 w 2262025"/>
                  <a:gd name="connsiteY0-258" fmla="*/ 786368 h 2234757"/>
                  <a:gd name="connsiteX1-259" fmla="*/ 86568 w 2262025"/>
                  <a:gd name="connsiteY1-260" fmla="*/ 562082 h 2234757"/>
                  <a:gd name="connsiteX2-261" fmla="*/ 276349 w 2262025"/>
                  <a:gd name="connsiteY2-262" fmla="*/ 424059 h 2234757"/>
                  <a:gd name="connsiteX3-263" fmla="*/ 690417 w 2262025"/>
                  <a:gd name="connsiteY3-264" fmla="*/ 424059 h 2234757"/>
                  <a:gd name="connsiteX4-265" fmla="*/ 724923 w 2262025"/>
                  <a:gd name="connsiteY4-266" fmla="*/ 320542 h 2234757"/>
                  <a:gd name="connsiteX5-267" fmla="*/ 768055 w 2262025"/>
                  <a:gd name="connsiteY5-268" fmla="*/ 165267 h 2234757"/>
                  <a:gd name="connsiteX6-269" fmla="*/ 1026848 w 2262025"/>
                  <a:gd name="connsiteY6-270" fmla="*/ 35870 h 2234757"/>
                  <a:gd name="connsiteX7-271" fmla="*/ 1199376 w 2262025"/>
                  <a:gd name="connsiteY7-272" fmla="*/ 35870 h 2234757"/>
                  <a:gd name="connsiteX8-273" fmla="*/ 1406410 w 2262025"/>
                  <a:gd name="connsiteY8-274" fmla="*/ 9991 h 2234757"/>
                  <a:gd name="connsiteX9-275" fmla="*/ 1673829 w 2262025"/>
                  <a:gd name="connsiteY9-276" fmla="*/ 225651 h 2234757"/>
                  <a:gd name="connsiteX10-277" fmla="*/ 1699708 w 2262025"/>
                  <a:gd name="connsiteY10-278" fmla="*/ 458565 h 2234757"/>
                  <a:gd name="connsiteX11-279" fmla="*/ 1880863 w 2262025"/>
                  <a:gd name="connsiteY11-280" fmla="*/ 424059 h 2234757"/>
                  <a:gd name="connsiteX12-281" fmla="*/ 2156908 w 2262025"/>
                  <a:gd name="connsiteY12-282" fmla="*/ 639719 h 2234757"/>
                  <a:gd name="connsiteX13-283" fmla="*/ 2113776 w 2262025"/>
                  <a:gd name="connsiteY13-284" fmla="*/ 786368 h 2234757"/>
                  <a:gd name="connsiteX14-285" fmla="*/ 2225919 w 2262025"/>
                  <a:gd name="connsiteY14-286" fmla="*/ 846753 h 2234757"/>
                  <a:gd name="connsiteX15-287" fmla="*/ 2243172 w 2262025"/>
                  <a:gd name="connsiteY15-288" fmla="*/ 1200436 h 2234757"/>
                  <a:gd name="connsiteX16-289" fmla="*/ 1975753 w 2262025"/>
                  <a:gd name="connsiteY16-290" fmla="*/ 1390217 h 2234757"/>
                  <a:gd name="connsiteX17-291" fmla="*/ 2087897 w 2262025"/>
                  <a:gd name="connsiteY17-292" fmla="*/ 1536867 h 2234757"/>
                  <a:gd name="connsiteX18-293" fmla="*/ 2096523 w 2262025"/>
                  <a:gd name="connsiteY18-294" fmla="*/ 1812912 h 2234757"/>
                  <a:gd name="connsiteX19-295" fmla="*/ 1906742 w 2262025"/>
                  <a:gd name="connsiteY19-296" fmla="*/ 1942308 h 2234757"/>
                  <a:gd name="connsiteX20-297" fmla="*/ 1760092 w 2262025"/>
                  <a:gd name="connsiteY20-298" fmla="*/ 2183847 h 2234757"/>
                  <a:gd name="connsiteX21-299" fmla="*/ 1458168 w 2262025"/>
                  <a:gd name="connsiteY21-300" fmla="*/ 2218354 h 2234757"/>
                  <a:gd name="connsiteX22-301" fmla="*/ 1208002 w 2262025"/>
                  <a:gd name="connsiteY22-302" fmla="*/ 2002693 h 2234757"/>
                  <a:gd name="connsiteX23-303" fmla="*/ 1113112 w 2262025"/>
                  <a:gd name="connsiteY23-304" fmla="*/ 1709395 h 2234757"/>
                  <a:gd name="connsiteX24-305" fmla="*/ 1000968 w 2262025"/>
                  <a:gd name="connsiteY24-306" fmla="*/ 2140716 h 2234757"/>
                  <a:gd name="connsiteX25-307" fmla="*/ 586900 w 2262025"/>
                  <a:gd name="connsiteY25-308" fmla="*/ 2226979 h 2234757"/>
                  <a:gd name="connsiteX26-309" fmla="*/ 466131 w 2262025"/>
                  <a:gd name="connsiteY26-310" fmla="*/ 1959561 h 2234757"/>
                  <a:gd name="connsiteX27-311" fmla="*/ 138327 w 2262025"/>
                  <a:gd name="connsiteY27-312" fmla="*/ 1812912 h 2234757"/>
                  <a:gd name="connsiteX28-313" fmla="*/ 302229 w 2262025"/>
                  <a:gd name="connsiteY28-314" fmla="*/ 1355712 h 2234757"/>
                  <a:gd name="connsiteX29-315" fmla="*/ 155580 w 2262025"/>
                  <a:gd name="connsiteY29-316" fmla="*/ 1321206 h 2234757"/>
                  <a:gd name="connsiteX30-317" fmla="*/ 304 w 2262025"/>
                  <a:gd name="connsiteY30-318" fmla="*/ 1019282 h 2234757"/>
                  <a:gd name="connsiteX31-319" fmla="*/ 129700 w 2262025"/>
                  <a:gd name="connsiteY31-320" fmla="*/ 786368 h 2234757"/>
                  <a:gd name="connsiteX0-321" fmla="*/ 129700 w 2262025"/>
                  <a:gd name="connsiteY0-322" fmla="*/ 786368 h 2237156"/>
                  <a:gd name="connsiteX1-323" fmla="*/ 86568 w 2262025"/>
                  <a:gd name="connsiteY1-324" fmla="*/ 562082 h 2237156"/>
                  <a:gd name="connsiteX2-325" fmla="*/ 276349 w 2262025"/>
                  <a:gd name="connsiteY2-326" fmla="*/ 424059 h 2237156"/>
                  <a:gd name="connsiteX3-327" fmla="*/ 690417 w 2262025"/>
                  <a:gd name="connsiteY3-328" fmla="*/ 424059 h 2237156"/>
                  <a:gd name="connsiteX4-329" fmla="*/ 724923 w 2262025"/>
                  <a:gd name="connsiteY4-330" fmla="*/ 320542 h 2237156"/>
                  <a:gd name="connsiteX5-331" fmla="*/ 768055 w 2262025"/>
                  <a:gd name="connsiteY5-332" fmla="*/ 165267 h 2237156"/>
                  <a:gd name="connsiteX6-333" fmla="*/ 1026848 w 2262025"/>
                  <a:gd name="connsiteY6-334" fmla="*/ 35870 h 2237156"/>
                  <a:gd name="connsiteX7-335" fmla="*/ 1199376 w 2262025"/>
                  <a:gd name="connsiteY7-336" fmla="*/ 35870 h 2237156"/>
                  <a:gd name="connsiteX8-337" fmla="*/ 1406410 w 2262025"/>
                  <a:gd name="connsiteY8-338" fmla="*/ 9991 h 2237156"/>
                  <a:gd name="connsiteX9-339" fmla="*/ 1673829 w 2262025"/>
                  <a:gd name="connsiteY9-340" fmla="*/ 225651 h 2237156"/>
                  <a:gd name="connsiteX10-341" fmla="*/ 1699708 w 2262025"/>
                  <a:gd name="connsiteY10-342" fmla="*/ 458565 h 2237156"/>
                  <a:gd name="connsiteX11-343" fmla="*/ 1880863 w 2262025"/>
                  <a:gd name="connsiteY11-344" fmla="*/ 424059 h 2237156"/>
                  <a:gd name="connsiteX12-345" fmla="*/ 2156908 w 2262025"/>
                  <a:gd name="connsiteY12-346" fmla="*/ 639719 h 2237156"/>
                  <a:gd name="connsiteX13-347" fmla="*/ 2113776 w 2262025"/>
                  <a:gd name="connsiteY13-348" fmla="*/ 786368 h 2237156"/>
                  <a:gd name="connsiteX14-349" fmla="*/ 2225919 w 2262025"/>
                  <a:gd name="connsiteY14-350" fmla="*/ 846753 h 2237156"/>
                  <a:gd name="connsiteX15-351" fmla="*/ 2243172 w 2262025"/>
                  <a:gd name="connsiteY15-352" fmla="*/ 1200436 h 2237156"/>
                  <a:gd name="connsiteX16-353" fmla="*/ 1975753 w 2262025"/>
                  <a:gd name="connsiteY16-354" fmla="*/ 1390217 h 2237156"/>
                  <a:gd name="connsiteX17-355" fmla="*/ 2087897 w 2262025"/>
                  <a:gd name="connsiteY17-356" fmla="*/ 1536867 h 2237156"/>
                  <a:gd name="connsiteX18-357" fmla="*/ 2096523 w 2262025"/>
                  <a:gd name="connsiteY18-358" fmla="*/ 1812912 h 2237156"/>
                  <a:gd name="connsiteX19-359" fmla="*/ 1906742 w 2262025"/>
                  <a:gd name="connsiteY19-360" fmla="*/ 1942308 h 2237156"/>
                  <a:gd name="connsiteX20-361" fmla="*/ 1760092 w 2262025"/>
                  <a:gd name="connsiteY20-362" fmla="*/ 2183847 h 2237156"/>
                  <a:gd name="connsiteX21-363" fmla="*/ 1458168 w 2262025"/>
                  <a:gd name="connsiteY21-364" fmla="*/ 2218354 h 2237156"/>
                  <a:gd name="connsiteX22-365" fmla="*/ 1208002 w 2262025"/>
                  <a:gd name="connsiteY22-366" fmla="*/ 2002693 h 2237156"/>
                  <a:gd name="connsiteX23-367" fmla="*/ 1113112 w 2262025"/>
                  <a:gd name="connsiteY23-368" fmla="*/ 1709395 h 2237156"/>
                  <a:gd name="connsiteX24-369" fmla="*/ 1000968 w 2262025"/>
                  <a:gd name="connsiteY24-370" fmla="*/ 2140716 h 2237156"/>
                  <a:gd name="connsiteX25-371" fmla="*/ 586900 w 2262025"/>
                  <a:gd name="connsiteY25-372" fmla="*/ 2226979 h 2237156"/>
                  <a:gd name="connsiteX26-373" fmla="*/ 431625 w 2262025"/>
                  <a:gd name="connsiteY26-374" fmla="*/ 1976814 h 2237156"/>
                  <a:gd name="connsiteX27-375" fmla="*/ 138327 w 2262025"/>
                  <a:gd name="connsiteY27-376" fmla="*/ 1812912 h 2237156"/>
                  <a:gd name="connsiteX28-377" fmla="*/ 302229 w 2262025"/>
                  <a:gd name="connsiteY28-378" fmla="*/ 1355712 h 2237156"/>
                  <a:gd name="connsiteX29-379" fmla="*/ 155580 w 2262025"/>
                  <a:gd name="connsiteY29-380" fmla="*/ 1321206 h 2237156"/>
                  <a:gd name="connsiteX30-381" fmla="*/ 304 w 2262025"/>
                  <a:gd name="connsiteY30-382" fmla="*/ 1019282 h 2237156"/>
                  <a:gd name="connsiteX31-383" fmla="*/ 129700 w 2262025"/>
                  <a:gd name="connsiteY31-384" fmla="*/ 786368 h 2237156"/>
                  <a:gd name="connsiteX0-385" fmla="*/ 129700 w 2262025"/>
                  <a:gd name="connsiteY0-386" fmla="*/ 786368 h 2237156"/>
                  <a:gd name="connsiteX1-387" fmla="*/ 86568 w 2262025"/>
                  <a:gd name="connsiteY1-388" fmla="*/ 562082 h 2237156"/>
                  <a:gd name="connsiteX2-389" fmla="*/ 276349 w 2262025"/>
                  <a:gd name="connsiteY2-390" fmla="*/ 424059 h 2237156"/>
                  <a:gd name="connsiteX3-391" fmla="*/ 690417 w 2262025"/>
                  <a:gd name="connsiteY3-392" fmla="*/ 424059 h 2237156"/>
                  <a:gd name="connsiteX4-393" fmla="*/ 724923 w 2262025"/>
                  <a:gd name="connsiteY4-394" fmla="*/ 320542 h 2237156"/>
                  <a:gd name="connsiteX5-395" fmla="*/ 768055 w 2262025"/>
                  <a:gd name="connsiteY5-396" fmla="*/ 165267 h 2237156"/>
                  <a:gd name="connsiteX6-397" fmla="*/ 1026848 w 2262025"/>
                  <a:gd name="connsiteY6-398" fmla="*/ 35870 h 2237156"/>
                  <a:gd name="connsiteX7-399" fmla="*/ 1199376 w 2262025"/>
                  <a:gd name="connsiteY7-400" fmla="*/ 35870 h 2237156"/>
                  <a:gd name="connsiteX8-401" fmla="*/ 1406410 w 2262025"/>
                  <a:gd name="connsiteY8-402" fmla="*/ 9991 h 2237156"/>
                  <a:gd name="connsiteX9-403" fmla="*/ 1673829 w 2262025"/>
                  <a:gd name="connsiteY9-404" fmla="*/ 225651 h 2237156"/>
                  <a:gd name="connsiteX10-405" fmla="*/ 1699708 w 2262025"/>
                  <a:gd name="connsiteY10-406" fmla="*/ 458565 h 2237156"/>
                  <a:gd name="connsiteX11-407" fmla="*/ 1880863 w 2262025"/>
                  <a:gd name="connsiteY11-408" fmla="*/ 424059 h 2237156"/>
                  <a:gd name="connsiteX12-409" fmla="*/ 2156908 w 2262025"/>
                  <a:gd name="connsiteY12-410" fmla="*/ 639719 h 2237156"/>
                  <a:gd name="connsiteX13-411" fmla="*/ 2113776 w 2262025"/>
                  <a:gd name="connsiteY13-412" fmla="*/ 786368 h 2237156"/>
                  <a:gd name="connsiteX14-413" fmla="*/ 2225919 w 2262025"/>
                  <a:gd name="connsiteY14-414" fmla="*/ 846753 h 2237156"/>
                  <a:gd name="connsiteX15-415" fmla="*/ 2243172 w 2262025"/>
                  <a:gd name="connsiteY15-416" fmla="*/ 1200436 h 2237156"/>
                  <a:gd name="connsiteX16-417" fmla="*/ 1975753 w 2262025"/>
                  <a:gd name="connsiteY16-418" fmla="*/ 1390217 h 2237156"/>
                  <a:gd name="connsiteX17-419" fmla="*/ 2087897 w 2262025"/>
                  <a:gd name="connsiteY17-420" fmla="*/ 1536867 h 2237156"/>
                  <a:gd name="connsiteX18-421" fmla="*/ 2096523 w 2262025"/>
                  <a:gd name="connsiteY18-422" fmla="*/ 1812912 h 2237156"/>
                  <a:gd name="connsiteX19-423" fmla="*/ 1906742 w 2262025"/>
                  <a:gd name="connsiteY19-424" fmla="*/ 1942308 h 2237156"/>
                  <a:gd name="connsiteX20-425" fmla="*/ 1760092 w 2262025"/>
                  <a:gd name="connsiteY20-426" fmla="*/ 2183847 h 2237156"/>
                  <a:gd name="connsiteX21-427" fmla="*/ 1458168 w 2262025"/>
                  <a:gd name="connsiteY21-428" fmla="*/ 2218354 h 2237156"/>
                  <a:gd name="connsiteX22-429" fmla="*/ 1208002 w 2262025"/>
                  <a:gd name="connsiteY22-430" fmla="*/ 2002693 h 2237156"/>
                  <a:gd name="connsiteX23-431" fmla="*/ 1113112 w 2262025"/>
                  <a:gd name="connsiteY23-432" fmla="*/ 1709395 h 2237156"/>
                  <a:gd name="connsiteX24-433" fmla="*/ 1000968 w 2262025"/>
                  <a:gd name="connsiteY24-434" fmla="*/ 2140716 h 2237156"/>
                  <a:gd name="connsiteX25-435" fmla="*/ 586900 w 2262025"/>
                  <a:gd name="connsiteY25-436" fmla="*/ 2226979 h 2237156"/>
                  <a:gd name="connsiteX26-437" fmla="*/ 431625 w 2262025"/>
                  <a:gd name="connsiteY26-438" fmla="*/ 1976814 h 2237156"/>
                  <a:gd name="connsiteX27-439" fmla="*/ 138327 w 2262025"/>
                  <a:gd name="connsiteY27-440" fmla="*/ 1812912 h 2237156"/>
                  <a:gd name="connsiteX28-441" fmla="*/ 302229 w 2262025"/>
                  <a:gd name="connsiteY28-442" fmla="*/ 1355712 h 2237156"/>
                  <a:gd name="connsiteX29-443" fmla="*/ 155580 w 2262025"/>
                  <a:gd name="connsiteY29-444" fmla="*/ 1321206 h 2237156"/>
                  <a:gd name="connsiteX30-445" fmla="*/ 304 w 2262025"/>
                  <a:gd name="connsiteY30-446" fmla="*/ 1019282 h 2237156"/>
                  <a:gd name="connsiteX31-447" fmla="*/ 129700 w 2262025"/>
                  <a:gd name="connsiteY31-448" fmla="*/ 786368 h 2237156"/>
                  <a:gd name="connsiteX0-449" fmla="*/ 129700 w 2262025"/>
                  <a:gd name="connsiteY0-450" fmla="*/ 786368 h 2237156"/>
                  <a:gd name="connsiteX1-451" fmla="*/ 86568 w 2262025"/>
                  <a:gd name="connsiteY1-452" fmla="*/ 562082 h 2237156"/>
                  <a:gd name="connsiteX2-453" fmla="*/ 276349 w 2262025"/>
                  <a:gd name="connsiteY2-454" fmla="*/ 424059 h 2237156"/>
                  <a:gd name="connsiteX3-455" fmla="*/ 690417 w 2262025"/>
                  <a:gd name="connsiteY3-456" fmla="*/ 424059 h 2237156"/>
                  <a:gd name="connsiteX4-457" fmla="*/ 724923 w 2262025"/>
                  <a:gd name="connsiteY4-458" fmla="*/ 320542 h 2237156"/>
                  <a:gd name="connsiteX5-459" fmla="*/ 768055 w 2262025"/>
                  <a:gd name="connsiteY5-460" fmla="*/ 165267 h 2237156"/>
                  <a:gd name="connsiteX6-461" fmla="*/ 1026848 w 2262025"/>
                  <a:gd name="connsiteY6-462" fmla="*/ 35870 h 2237156"/>
                  <a:gd name="connsiteX7-463" fmla="*/ 1199376 w 2262025"/>
                  <a:gd name="connsiteY7-464" fmla="*/ 35870 h 2237156"/>
                  <a:gd name="connsiteX8-465" fmla="*/ 1406410 w 2262025"/>
                  <a:gd name="connsiteY8-466" fmla="*/ 9991 h 2237156"/>
                  <a:gd name="connsiteX9-467" fmla="*/ 1673829 w 2262025"/>
                  <a:gd name="connsiteY9-468" fmla="*/ 225651 h 2237156"/>
                  <a:gd name="connsiteX10-469" fmla="*/ 1699708 w 2262025"/>
                  <a:gd name="connsiteY10-470" fmla="*/ 458565 h 2237156"/>
                  <a:gd name="connsiteX11-471" fmla="*/ 1880863 w 2262025"/>
                  <a:gd name="connsiteY11-472" fmla="*/ 424059 h 2237156"/>
                  <a:gd name="connsiteX12-473" fmla="*/ 2156908 w 2262025"/>
                  <a:gd name="connsiteY12-474" fmla="*/ 639719 h 2237156"/>
                  <a:gd name="connsiteX13-475" fmla="*/ 2113776 w 2262025"/>
                  <a:gd name="connsiteY13-476" fmla="*/ 786368 h 2237156"/>
                  <a:gd name="connsiteX14-477" fmla="*/ 2225919 w 2262025"/>
                  <a:gd name="connsiteY14-478" fmla="*/ 846753 h 2237156"/>
                  <a:gd name="connsiteX15-479" fmla="*/ 2243172 w 2262025"/>
                  <a:gd name="connsiteY15-480" fmla="*/ 1200436 h 2237156"/>
                  <a:gd name="connsiteX16-481" fmla="*/ 1975753 w 2262025"/>
                  <a:gd name="connsiteY16-482" fmla="*/ 1390217 h 2237156"/>
                  <a:gd name="connsiteX17-483" fmla="*/ 2087897 w 2262025"/>
                  <a:gd name="connsiteY17-484" fmla="*/ 1536867 h 2237156"/>
                  <a:gd name="connsiteX18-485" fmla="*/ 2096523 w 2262025"/>
                  <a:gd name="connsiteY18-486" fmla="*/ 1812912 h 2237156"/>
                  <a:gd name="connsiteX19-487" fmla="*/ 1906742 w 2262025"/>
                  <a:gd name="connsiteY19-488" fmla="*/ 1942308 h 2237156"/>
                  <a:gd name="connsiteX20-489" fmla="*/ 1760092 w 2262025"/>
                  <a:gd name="connsiteY20-490" fmla="*/ 2183847 h 2237156"/>
                  <a:gd name="connsiteX21-491" fmla="*/ 1458168 w 2262025"/>
                  <a:gd name="connsiteY21-492" fmla="*/ 2218354 h 2237156"/>
                  <a:gd name="connsiteX22-493" fmla="*/ 1208002 w 2262025"/>
                  <a:gd name="connsiteY22-494" fmla="*/ 2002693 h 2237156"/>
                  <a:gd name="connsiteX23-495" fmla="*/ 1113112 w 2262025"/>
                  <a:gd name="connsiteY23-496" fmla="*/ 1709395 h 2237156"/>
                  <a:gd name="connsiteX24-497" fmla="*/ 1000968 w 2262025"/>
                  <a:gd name="connsiteY24-498" fmla="*/ 2140716 h 2237156"/>
                  <a:gd name="connsiteX25-499" fmla="*/ 586900 w 2262025"/>
                  <a:gd name="connsiteY25-500" fmla="*/ 2226979 h 2237156"/>
                  <a:gd name="connsiteX26-501" fmla="*/ 431625 w 2262025"/>
                  <a:gd name="connsiteY26-502" fmla="*/ 1976814 h 2237156"/>
                  <a:gd name="connsiteX27-503" fmla="*/ 138327 w 2262025"/>
                  <a:gd name="connsiteY27-504" fmla="*/ 1812912 h 2237156"/>
                  <a:gd name="connsiteX28-505" fmla="*/ 302229 w 2262025"/>
                  <a:gd name="connsiteY28-506" fmla="*/ 1355712 h 2237156"/>
                  <a:gd name="connsiteX29-507" fmla="*/ 155580 w 2262025"/>
                  <a:gd name="connsiteY29-508" fmla="*/ 1321206 h 2237156"/>
                  <a:gd name="connsiteX30-509" fmla="*/ 304 w 2262025"/>
                  <a:gd name="connsiteY30-510" fmla="*/ 1019282 h 2237156"/>
                  <a:gd name="connsiteX31-511" fmla="*/ 129700 w 2262025"/>
                  <a:gd name="connsiteY31-512" fmla="*/ 786368 h 2237156"/>
                  <a:gd name="connsiteX0-513" fmla="*/ 129700 w 2262025"/>
                  <a:gd name="connsiteY0-514" fmla="*/ 786368 h 2237156"/>
                  <a:gd name="connsiteX1-515" fmla="*/ 86568 w 2262025"/>
                  <a:gd name="connsiteY1-516" fmla="*/ 562082 h 2237156"/>
                  <a:gd name="connsiteX2-517" fmla="*/ 276349 w 2262025"/>
                  <a:gd name="connsiteY2-518" fmla="*/ 424059 h 2237156"/>
                  <a:gd name="connsiteX3-519" fmla="*/ 690417 w 2262025"/>
                  <a:gd name="connsiteY3-520" fmla="*/ 424059 h 2237156"/>
                  <a:gd name="connsiteX4-521" fmla="*/ 724923 w 2262025"/>
                  <a:gd name="connsiteY4-522" fmla="*/ 320542 h 2237156"/>
                  <a:gd name="connsiteX5-523" fmla="*/ 768055 w 2262025"/>
                  <a:gd name="connsiteY5-524" fmla="*/ 165267 h 2237156"/>
                  <a:gd name="connsiteX6-525" fmla="*/ 1026848 w 2262025"/>
                  <a:gd name="connsiteY6-526" fmla="*/ 35870 h 2237156"/>
                  <a:gd name="connsiteX7-527" fmla="*/ 1199376 w 2262025"/>
                  <a:gd name="connsiteY7-528" fmla="*/ 35870 h 2237156"/>
                  <a:gd name="connsiteX8-529" fmla="*/ 1406410 w 2262025"/>
                  <a:gd name="connsiteY8-530" fmla="*/ 9991 h 2237156"/>
                  <a:gd name="connsiteX9-531" fmla="*/ 1673829 w 2262025"/>
                  <a:gd name="connsiteY9-532" fmla="*/ 225651 h 2237156"/>
                  <a:gd name="connsiteX10-533" fmla="*/ 1699708 w 2262025"/>
                  <a:gd name="connsiteY10-534" fmla="*/ 458565 h 2237156"/>
                  <a:gd name="connsiteX11-535" fmla="*/ 1880863 w 2262025"/>
                  <a:gd name="connsiteY11-536" fmla="*/ 424059 h 2237156"/>
                  <a:gd name="connsiteX12-537" fmla="*/ 2156908 w 2262025"/>
                  <a:gd name="connsiteY12-538" fmla="*/ 639719 h 2237156"/>
                  <a:gd name="connsiteX13-539" fmla="*/ 2113776 w 2262025"/>
                  <a:gd name="connsiteY13-540" fmla="*/ 786368 h 2237156"/>
                  <a:gd name="connsiteX14-541" fmla="*/ 2225919 w 2262025"/>
                  <a:gd name="connsiteY14-542" fmla="*/ 846753 h 2237156"/>
                  <a:gd name="connsiteX15-543" fmla="*/ 2243172 w 2262025"/>
                  <a:gd name="connsiteY15-544" fmla="*/ 1200436 h 2237156"/>
                  <a:gd name="connsiteX16-545" fmla="*/ 1975753 w 2262025"/>
                  <a:gd name="connsiteY16-546" fmla="*/ 1390217 h 2237156"/>
                  <a:gd name="connsiteX17-547" fmla="*/ 2087897 w 2262025"/>
                  <a:gd name="connsiteY17-548" fmla="*/ 1536867 h 2237156"/>
                  <a:gd name="connsiteX18-549" fmla="*/ 2096523 w 2262025"/>
                  <a:gd name="connsiteY18-550" fmla="*/ 1812912 h 2237156"/>
                  <a:gd name="connsiteX19-551" fmla="*/ 1906742 w 2262025"/>
                  <a:gd name="connsiteY19-552" fmla="*/ 1942308 h 2237156"/>
                  <a:gd name="connsiteX20-553" fmla="*/ 1760092 w 2262025"/>
                  <a:gd name="connsiteY20-554" fmla="*/ 2183847 h 2237156"/>
                  <a:gd name="connsiteX21-555" fmla="*/ 1458168 w 2262025"/>
                  <a:gd name="connsiteY21-556" fmla="*/ 2218354 h 2237156"/>
                  <a:gd name="connsiteX22-557" fmla="*/ 1208002 w 2262025"/>
                  <a:gd name="connsiteY22-558" fmla="*/ 2002693 h 2237156"/>
                  <a:gd name="connsiteX23-559" fmla="*/ 1113112 w 2262025"/>
                  <a:gd name="connsiteY23-560" fmla="*/ 1709395 h 2237156"/>
                  <a:gd name="connsiteX24-561" fmla="*/ 1000968 w 2262025"/>
                  <a:gd name="connsiteY24-562" fmla="*/ 2140716 h 2237156"/>
                  <a:gd name="connsiteX25-563" fmla="*/ 586900 w 2262025"/>
                  <a:gd name="connsiteY25-564" fmla="*/ 2226979 h 2237156"/>
                  <a:gd name="connsiteX26-565" fmla="*/ 431625 w 2262025"/>
                  <a:gd name="connsiteY26-566" fmla="*/ 1976814 h 2237156"/>
                  <a:gd name="connsiteX27-567" fmla="*/ 138327 w 2262025"/>
                  <a:gd name="connsiteY27-568" fmla="*/ 1812912 h 2237156"/>
                  <a:gd name="connsiteX28-569" fmla="*/ 302229 w 2262025"/>
                  <a:gd name="connsiteY28-570" fmla="*/ 1355712 h 2237156"/>
                  <a:gd name="connsiteX29-571" fmla="*/ 155580 w 2262025"/>
                  <a:gd name="connsiteY29-572" fmla="*/ 1321206 h 2237156"/>
                  <a:gd name="connsiteX30-573" fmla="*/ 304 w 2262025"/>
                  <a:gd name="connsiteY30-574" fmla="*/ 1019282 h 2237156"/>
                  <a:gd name="connsiteX31-575" fmla="*/ 129700 w 2262025"/>
                  <a:gd name="connsiteY31-576" fmla="*/ 786368 h 2237156"/>
                  <a:gd name="connsiteX0-577" fmla="*/ 129625 w 2261950"/>
                  <a:gd name="connsiteY0-578" fmla="*/ 786368 h 2237156"/>
                  <a:gd name="connsiteX1-579" fmla="*/ 86493 w 2261950"/>
                  <a:gd name="connsiteY1-580" fmla="*/ 562082 h 2237156"/>
                  <a:gd name="connsiteX2-581" fmla="*/ 276274 w 2261950"/>
                  <a:gd name="connsiteY2-582" fmla="*/ 424059 h 2237156"/>
                  <a:gd name="connsiteX3-583" fmla="*/ 690342 w 2261950"/>
                  <a:gd name="connsiteY3-584" fmla="*/ 424059 h 2237156"/>
                  <a:gd name="connsiteX4-585" fmla="*/ 724848 w 2261950"/>
                  <a:gd name="connsiteY4-586" fmla="*/ 320542 h 2237156"/>
                  <a:gd name="connsiteX5-587" fmla="*/ 767980 w 2261950"/>
                  <a:gd name="connsiteY5-588" fmla="*/ 165267 h 2237156"/>
                  <a:gd name="connsiteX6-589" fmla="*/ 1026773 w 2261950"/>
                  <a:gd name="connsiteY6-590" fmla="*/ 35870 h 2237156"/>
                  <a:gd name="connsiteX7-591" fmla="*/ 1199301 w 2261950"/>
                  <a:gd name="connsiteY7-592" fmla="*/ 35870 h 2237156"/>
                  <a:gd name="connsiteX8-593" fmla="*/ 1406335 w 2261950"/>
                  <a:gd name="connsiteY8-594" fmla="*/ 9991 h 2237156"/>
                  <a:gd name="connsiteX9-595" fmla="*/ 1673754 w 2261950"/>
                  <a:gd name="connsiteY9-596" fmla="*/ 225651 h 2237156"/>
                  <a:gd name="connsiteX10-597" fmla="*/ 1699633 w 2261950"/>
                  <a:gd name="connsiteY10-598" fmla="*/ 458565 h 2237156"/>
                  <a:gd name="connsiteX11-599" fmla="*/ 1880788 w 2261950"/>
                  <a:gd name="connsiteY11-600" fmla="*/ 424059 h 2237156"/>
                  <a:gd name="connsiteX12-601" fmla="*/ 2156833 w 2261950"/>
                  <a:gd name="connsiteY12-602" fmla="*/ 639719 h 2237156"/>
                  <a:gd name="connsiteX13-603" fmla="*/ 2113701 w 2261950"/>
                  <a:gd name="connsiteY13-604" fmla="*/ 786368 h 2237156"/>
                  <a:gd name="connsiteX14-605" fmla="*/ 2225844 w 2261950"/>
                  <a:gd name="connsiteY14-606" fmla="*/ 846753 h 2237156"/>
                  <a:gd name="connsiteX15-607" fmla="*/ 2243097 w 2261950"/>
                  <a:gd name="connsiteY15-608" fmla="*/ 1200436 h 2237156"/>
                  <a:gd name="connsiteX16-609" fmla="*/ 1975678 w 2261950"/>
                  <a:gd name="connsiteY16-610" fmla="*/ 1390217 h 2237156"/>
                  <a:gd name="connsiteX17-611" fmla="*/ 2087822 w 2261950"/>
                  <a:gd name="connsiteY17-612" fmla="*/ 1536867 h 2237156"/>
                  <a:gd name="connsiteX18-613" fmla="*/ 2096448 w 2261950"/>
                  <a:gd name="connsiteY18-614" fmla="*/ 1812912 h 2237156"/>
                  <a:gd name="connsiteX19-615" fmla="*/ 1906667 w 2261950"/>
                  <a:gd name="connsiteY19-616" fmla="*/ 1942308 h 2237156"/>
                  <a:gd name="connsiteX20-617" fmla="*/ 1760017 w 2261950"/>
                  <a:gd name="connsiteY20-618" fmla="*/ 2183847 h 2237156"/>
                  <a:gd name="connsiteX21-619" fmla="*/ 1458093 w 2261950"/>
                  <a:gd name="connsiteY21-620" fmla="*/ 2218354 h 2237156"/>
                  <a:gd name="connsiteX22-621" fmla="*/ 1207927 w 2261950"/>
                  <a:gd name="connsiteY22-622" fmla="*/ 2002693 h 2237156"/>
                  <a:gd name="connsiteX23-623" fmla="*/ 1113037 w 2261950"/>
                  <a:gd name="connsiteY23-624" fmla="*/ 1709395 h 2237156"/>
                  <a:gd name="connsiteX24-625" fmla="*/ 1000893 w 2261950"/>
                  <a:gd name="connsiteY24-626" fmla="*/ 2140716 h 2237156"/>
                  <a:gd name="connsiteX25-627" fmla="*/ 586825 w 2261950"/>
                  <a:gd name="connsiteY25-628" fmla="*/ 2226979 h 2237156"/>
                  <a:gd name="connsiteX26-629" fmla="*/ 431550 w 2261950"/>
                  <a:gd name="connsiteY26-630" fmla="*/ 1976814 h 2237156"/>
                  <a:gd name="connsiteX27-631" fmla="*/ 138252 w 2261950"/>
                  <a:gd name="connsiteY27-632" fmla="*/ 1812912 h 2237156"/>
                  <a:gd name="connsiteX28-633" fmla="*/ 302154 w 2261950"/>
                  <a:gd name="connsiteY28-634" fmla="*/ 1355712 h 2237156"/>
                  <a:gd name="connsiteX29-635" fmla="*/ 103746 w 2261950"/>
                  <a:gd name="connsiteY29-636" fmla="*/ 1321206 h 2237156"/>
                  <a:gd name="connsiteX30-637" fmla="*/ 229 w 2261950"/>
                  <a:gd name="connsiteY30-638" fmla="*/ 1019282 h 2237156"/>
                  <a:gd name="connsiteX31-639" fmla="*/ 129625 w 2261950"/>
                  <a:gd name="connsiteY31-640" fmla="*/ 786368 h 2237156"/>
                  <a:gd name="connsiteX0-641" fmla="*/ 129625 w 2261950"/>
                  <a:gd name="connsiteY0-642" fmla="*/ 786368 h 2237156"/>
                  <a:gd name="connsiteX1-643" fmla="*/ 86493 w 2261950"/>
                  <a:gd name="connsiteY1-644" fmla="*/ 562082 h 2237156"/>
                  <a:gd name="connsiteX2-645" fmla="*/ 276274 w 2261950"/>
                  <a:gd name="connsiteY2-646" fmla="*/ 424059 h 2237156"/>
                  <a:gd name="connsiteX3-647" fmla="*/ 690342 w 2261950"/>
                  <a:gd name="connsiteY3-648" fmla="*/ 424059 h 2237156"/>
                  <a:gd name="connsiteX4-649" fmla="*/ 724848 w 2261950"/>
                  <a:gd name="connsiteY4-650" fmla="*/ 320542 h 2237156"/>
                  <a:gd name="connsiteX5-651" fmla="*/ 767980 w 2261950"/>
                  <a:gd name="connsiteY5-652" fmla="*/ 165267 h 2237156"/>
                  <a:gd name="connsiteX6-653" fmla="*/ 1026773 w 2261950"/>
                  <a:gd name="connsiteY6-654" fmla="*/ 35870 h 2237156"/>
                  <a:gd name="connsiteX7-655" fmla="*/ 1199301 w 2261950"/>
                  <a:gd name="connsiteY7-656" fmla="*/ 35870 h 2237156"/>
                  <a:gd name="connsiteX8-657" fmla="*/ 1406335 w 2261950"/>
                  <a:gd name="connsiteY8-658" fmla="*/ 9991 h 2237156"/>
                  <a:gd name="connsiteX9-659" fmla="*/ 1673754 w 2261950"/>
                  <a:gd name="connsiteY9-660" fmla="*/ 225651 h 2237156"/>
                  <a:gd name="connsiteX10-661" fmla="*/ 1699633 w 2261950"/>
                  <a:gd name="connsiteY10-662" fmla="*/ 458565 h 2237156"/>
                  <a:gd name="connsiteX11-663" fmla="*/ 1880788 w 2261950"/>
                  <a:gd name="connsiteY11-664" fmla="*/ 424059 h 2237156"/>
                  <a:gd name="connsiteX12-665" fmla="*/ 2156833 w 2261950"/>
                  <a:gd name="connsiteY12-666" fmla="*/ 639719 h 2237156"/>
                  <a:gd name="connsiteX13-667" fmla="*/ 2113701 w 2261950"/>
                  <a:gd name="connsiteY13-668" fmla="*/ 786368 h 2237156"/>
                  <a:gd name="connsiteX14-669" fmla="*/ 2225844 w 2261950"/>
                  <a:gd name="connsiteY14-670" fmla="*/ 846753 h 2237156"/>
                  <a:gd name="connsiteX15-671" fmla="*/ 2243097 w 2261950"/>
                  <a:gd name="connsiteY15-672" fmla="*/ 1200436 h 2237156"/>
                  <a:gd name="connsiteX16-673" fmla="*/ 1975678 w 2261950"/>
                  <a:gd name="connsiteY16-674" fmla="*/ 1390217 h 2237156"/>
                  <a:gd name="connsiteX17-675" fmla="*/ 2087822 w 2261950"/>
                  <a:gd name="connsiteY17-676" fmla="*/ 1536867 h 2237156"/>
                  <a:gd name="connsiteX18-677" fmla="*/ 2096448 w 2261950"/>
                  <a:gd name="connsiteY18-678" fmla="*/ 1812912 h 2237156"/>
                  <a:gd name="connsiteX19-679" fmla="*/ 1906667 w 2261950"/>
                  <a:gd name="connsiteY19-680" fmla="*/ 1942308 h 2237156"/>
                  <a:gd name="connsiteX20-681" fmla="*/ 1760017 w 2261950"/>
                  <a:gd name="connsiteY20-682" fmla="*/ 2183847 h 2237156"/>
                  <a:gd name="connsiteX21-683" fmla="*/ 1458093 w 2261950"/>
                  <a:gd name="connsiteY21-684" fmla="*/ 2218354 h 2237156"/>
                  <a:gd name="connsiteX22-685" fmla="*/ 1207927 w 2261950"/>
                  <a:gd name="connsiteY22-686" fmla="*/ 2002693 h 2237156"/>
                  <a:gd name="connsiteX23-687" fmla="*/ 1113037 w 2261950"/>
                  <a:gd name="connsiteY23-688" fmla="*/ 1709395 h 2237156"/>
                  <a:gd name="connsiteX24-689" fmla="*/ 1000893 w 2261950"/>
                  <a:gd name="connsiteY24-690" fmla="*/ 2140716 h 2237156"/>
                  <a:gd name="connsiteX25-691" fmla="*/ 586825 w 2261950"/>
                  <a:gd name="connsiteY25-692" fmla="*/ 2226979 h 2237156"/>
                  <a:gd name="connsiteX26-693" fmla="*/ 431550 w 2261950"/>
                  <a:gd name="connsiteY26-694" fmla="*/ 1976814 h 2237156"/>
                  <a:gd name="connsiteX27-695" fmla="*/ 138252 w 2261950"/>
                  <a:gd name="connsiteY27-696" fmla="*/ 1812912 h 2237156"/>
                  <a:gd name="connsiteX28-697" fmla="*/ 302154 w 2261950"/>
                  <a:gd name="connsiteY28-698" fmla="*/ 1355712 h 2237156"/>
                  <a:gd name="connsiteX29-699" fmla="*/ 103746 w 2261950"/>
                  <a:gd name="connsiteY29-700" fmla="*/ 1321206 h 2237156"/>
                  <a:gd name="connsiteX30-701" fmla="*/ 229 w 2261950"/>
                  <a:gd name="connsiteY30-702" fmla="*/ 1019282 h 2237156"/>
                  <a:gd name="connsiteX31-703" fmla="*/ 129625 w 2261950"/>
                  <a:gd name="connsiteY31-704" fmla="*/ 786368 h 223715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  <a:cxn ang="0">
                    <a:pos x="connsiteX18-37" y="connsiteY18-38"/>
                  </a:cxn>
                  <a:cxn ang="0">
                    <a:pos x="connsiteX19-39" y="connsiteY19-40"/>
                  </a:cxn>
                  <a:cxn ang="0">
                    <a:pos x="connsiteX20-41" y="connsiteY20-42"/>
                  </a:cxn>
                  <a:cxn ang="0">
                    <a:pos x="connsiteX21-43" y="connsiteY21-44"/>
                  </a:cxn>
                  <a:cxn ang="0">
                    <a:pos x="connsiteX22-45" y="connsiteY22-46"/>
                  </a:cxn>
                  <a:cxn ang="0">
                    <a:pos x="connsiteX23-47" y="connsiteY23-48"/>
                  </a:cxn>
                  <a:cxn ang="0">
                    <a:pos x="connsiteX24-49" y="connsiteY24-50"/>
                  </a:cxn>
                  <a:cxn ang="0">
                    <a:pos x="connsiteX25-51" y="connsiteY25-52"/>
                  </a:cxn>
                  <a:cxn ang="0">
                    <a:pos x="connsiteX26-53" y="connsiteY26-54"/>
                  </a:cxn>
                  <a:cxn ang="0">
                    <a:pos x="connsiteX27-55" y="connsiteY27-56"/>
                  </a:cxn>
                  <a:cxn ang="0">
                    <a:pos x="connsiteX28-57" y="connsiteY28-58"/>
                  </a:cxn>
                  <a:cxn ang="0">
                    <a:pos x="connsiteX29-59" y="connsiteY29-60"/>
                  </a:cxn>
                  <a:cxn ang="0">
                    <a:pos x="connsiteX30-61" y="connsiteY30-62"/>
                  </a:cxn>
                  <a:cxn ang="0">
                    <a:pos x="connsiteX31-63" y="connsiteY31-64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pic>
            <p:nvPicPr>
              <p:cNvPr id="142" name="Picture 4" descr="Free Black And White Cartoon Flowers, Download Free Black And White Cartoon  Flowers png images, Free ClipArts on Clipart Library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3" name="Group 122"/>
            <p:cNvGrpSpPr/>
            <p:nvPr/>
          </p:nvGrpSpPr>
          <p:grpSpPr>
            <a:xfrm flipH="1">
              <a:off x="5142052" y="2531966"/>
              <a:ext cx="633767" cy="614624"/>
              <a:chOff x="1180524" y="481715"/>
              <a:chExt cx="2317638" cy="2247631"/>
            </a:xfrm>
          </p:grpSpPr>
          <p:sp>
            <p:nvSpPr>
              <p:cNvPr id="139" name="Freeform 18"/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-1" fmla="*/ 129700 w 2262025"/>
                  <a:gd name="connsiteY0-2" fmla="*/ 786368 h 2242639"/>
                  <a:gd name="connsiteX1-3" fmla="*/ 86568 w 2262025"/>
                  <a:gd name="connsiteY1-4" fmla="*/ 562082 h 2242639"/>
                  <a:gd name="connsiteX2-5" fmla="*/ 276349 w 2262025"/>
                  <a:gd name="connsiteY2-6" fmla="*/ 424059 h 2242639"/>
                  <a:gd name="connsiteX3-7" fmla="*/ 690417 w 2262025"/>
                  <a:gd name="connsiteY3-8" fmla="*/ 424059 h 2242639"/>
                  <a:gd name="connsiteX4-9" fmla="*/ 724923 w 2262025"/>
                  <a:gd name="connsiteY4-10" fmla="*/ 320542 h 2242639"/>
                  <a:gd name="connsiteX5-11" fmla="*/ 768055 w 2262025"/>
                  <a:gd name="connsiteY5-12" fmla="*/ 165267 h 2242639"/>
                  <a:gd name="connsiteX6-13" fmla="*/ 1026848 w 2262025"/>
                  <a:gd name="connsiteY6-14" fmla="*/ 35870 h 2242639"/>
                  <a:gd name="connsiteX7-15" fmla="*/ 1199376 w 2262025"/>
                  <a:gd name="connsiteY7-16" fmla="*/ 35870 h 2242639"/>
                  <a:gd name="connsiteX8-17" fmla="*/ 1406410 w 2262025"/>
                  <a:gd name="connsiteY8-18" fmla="*/ 9991 h 2242639"/>
                  <a:gd name="connsiteX9-19" fmla="*/ 1673829 w 2262025"/>
                  <a:gd name="connsiteY9-20" fmla="*/ 225651 h 2242639"/>
                  <a:gd name="connsiteX10-21" fmla="*/ 1699708 w 2262025"/>
                  <a:gd name="connsiteY10-22" fmla="*/ 458565 h 2242639"/>
                  <a:gd name="connsiteX11-23" fmla="*/ 1880863 w 2262025"/>
                  <a:gd name="connsiteY11-24" fmla="*/ 424059 h 2242639"/>
                  <a:gd name="connsiteX12-25" fmla="*/ 2156908 w 2262025"/>
                  <a:gd name="connsiteY12-26" fmla="*/ 639719 h 2242639"/>
                  <a:gd name="connsiteX13-27" fmla="*/ 2113776 w 2262025"/>
                  <a:gd name="connsiteY13-28" fmla="*/ 786368 h 2242639"/>
                  <a:gd name="connsiteX14-29" fmla="*/ 2225919 w 2262025"/>
                  <a:gd name="connsiteY14-30" fmla="*/ 846753 h 2242639"/>
                  <a:gd name="connsiteX15-31" fmla="*/ 2243172 w 2262025"/>
                  <a:gd name="connsiteY15-32" fmla="*/ 1200436 h 2242639"/>
                  <a:gd name="connsiteX16-33" fmla="*/ 1975753 w 2262025"/>
                  <a:gd name="connsiteY16-34" fmla="*/ 1390217 h 2242639"/>
                  <a:gd name="connsiteX17-35" fmla="*/ 2087897 w 2262025"/>
                  <a:gd name="connsiteY17-36" fmla="*/ 1536867 h 2242639"/>
                  <a:gd name="connsiteX18-37" fmla="*/ 2096523 w 2262025"/>
                  <a:gd name="connsiteY18-38" fmla="*/ 1812912 h 2242639"/>
                  <a:gd name="connsiteX19-39" fmla="*/ 1906742 w 2262025"/>
                  <a:gd name="connsiteY19-40" fmla="*/ 1942308 h 2242639"/>
                  <a:gd name="connsiteX20-41" fmla="*/ 1785972 w 2262025"/>
                  <a:gd name="connsiteY20-42" fmla="*/ 2192474 h 2242639"/>
                  <a:gd name="connsiteX21-43" fmla="*/ 1501300 w 2262025"/>
                  <a:gd name="connsiteY21-44" fmla="*/ 2226980 h 2242639"/>
                  <a:gd name="connsiteX22-45" fmla="*/ 1208002 w 2262025"/>
                  <a:gd name="connsiteY22-46" fmla="*/ 2002693 h 2242639"/>
                  <a:gd name="connsiteX23-47" fmla="*/ 1113112 w 2262025"/>
                  <a:gd name="connsiteY23-48" fmla="*/ 1709395 h 2242639"/>
                  <a:gd name="connsiteX24-49" fmla="*/ 1000968 w 2262025"/>
                  <a:gd name="connsiteY24-50" fmla="*/ 2140716 h 2242639"/>
                  <a:gd name="connsiteX25-51" fmla="*/ 526515 w 2262025"/>
                  <a:gd name="connsiteY25-52" fmla="*/ 2132089 h 2242639"/>
                  <a:gd name="connsiteX26-53" fmla="*/ 466131 w 2262025"/>
                  <a:gd name="connsiteY26-54" fmla="*/ 1959561 h 2242639"/>
                  <a:gd name="connsiteX27-55" fmla="*/ 138327 w 2262025"/>
                  <a:gd name="connsiteY27-56" fmla="*/ 1812912 h 2242639"/>
                  <a:gd name="connsiteX28-57" fmla="*/ 302229 w 2262025"/>
                  <a:gd name="connsiteY28-58" fmla="*/ 1355712 h 2242639"/>
                  <a:gd name="connsiteX29-59" fmla="*/ 155580 w 2262025"/>
                  <a:gd name="connsiteY29-60" fmla="*/ 1321206 h 2242639"/>
                  <a:gd name="connsiteX30-61" fmla="*/ 304 w 2262025"/>
                  <a:gd name="connsiteY30-62" fmla="*/ 1019282 h 2242639"/>
                  <a:gd name="connsiteX31-63" fmla="*/ 129700 w 2262025"/>
                  <a:gd name="connsiteY31-64" fmla="*/ 786368 h 2242639"/>
                  <a:gd name="connsiteX0-65" fmla="*/ 129700 w 2262025"/>
                  <a:gd name="connsiteY0-66" fmla="*/ 786368 h 2236200"/>
                  <a:gd name="connsiteX1-67" fmla="*/ 86568 w 2262025"/>
                  <a:gd name="connsiteY1-68" fmla="*/ 562082 h 2236200"/>
                  <a:gd name="connsiteX2-69" fmla="*/ 276349 w 2262025"/>
                  <a:gd name="connsiteY2-70" fmla="*/ 424059 h 2236200"/>
                  <a:gd name="connsiteX3-71" fmla="*/ 690417 w 2262025"/>
                  <a:gd name="connsiteY3-72" fmla="*/ 424059 h 2236200"/>
                  <a:gd name="connsiteX4-73" fmla="*/ 724923 w 2262025"/>
                  <a:gd name="connsiteY4-74" fmla="*/ 320542 h 2236200"/>
                  <a:gd name="connsiteX5-75" fmla="*/ 768055 w 2262025"/>
                  <a:gd name="connsiteY5-76" fmla="*/ 165267 h 2236200"/>
                  <a:gd name="connsiteX6-77" fmla="*/ 1026848 w 2262025"/>
                  <a:gd name="connsiteY6-78" fmla="*/ 35870 h 2236200"/>
                  <a:gd name="connsiteX7-79" fmla="*/ 1199376 w 2262025"/>
                  <a:gd name="connsiteY7-80" fmla="*/ 35870 h 2236200"/>
                  <a:gd name="connsiteX8-81" fmla="*/ 1406410 w 2262025"/>
                  <a:gd name="connsiteY8-82" fmla="*/ 9991 h 2236200"/>
                  <a:gd name="connsiteX9-83" fmla="*/ 1673829 w 2262025"/>
                  <a:gd name="connsiteY9-84" fmla="*/ 225651 h 2236200"/>
                  <a:gd name="connsiteX10-85" fmla="*/ 1699708 w 2262025"/>
                  <a:gd name="connsiteY10-86" fmla="*/ 458565 h 2236200"/>
                  <a:gd name="connsiteX11-87" fmla="*/ 1880863 w 2262025"/>
                  <a:gd name="connsiteY11-88" fmla="*/ 424059 h 2236200"/>
                  <a:gd name="connsiteX12-89" fmla="*/ 2156908 w 2262025"/>
                  <a:gd name="connsiteY12-90" fmla="*/ 639719 h 2236200"/>
                  <a:gd name="connsiteX13-91" fmla="*/ 2113776 w 2262025"/>
                  <a:gd name="connsiteY13-92" fmla="*/ 786368 h 2236200"/>
                  <a:gd name="connsiteX14-93" fmla="*/ 2225919 w 2262025"/>
                  <a:gd name="connsiteY14-94" fmla="*/ 846753 h 2236200"/>
                  <a:gd name="connsiteX15-95" fmla="*/ 2243172 w 2262025"/>
                  <a:gd name="connsiteY15-96" fmla="*/ 1200436 h 2236200"/>
                  <a:gd name="connsiteX16-97" fmla="*/ 1975753 w 2262025"/>
                  <a:gd name="connsiteY16-98" fmla="*/ 1390217 h 2236200"/>
                  <a:gd name="connsiteX17-99" fmla="*/ 2087897 w 2262025"/>
                  <a:gd name="connsiteY17-100" fmla="*/ 1536867 h 2236200"/>
                  <a:gd name="connsiteX18-101" fmla="*/ 2096523 w 2262025"/>
                  <a:gd name="connsiteY18-102" fmla="*/ 1812912 h 2236200"/>
                  <a:gd name="connsiteX19-103" fmla="*/ 1906742 w 2262025"/>
                  <a:gd name="connsiteY19-104" fmla="*/ 1942308 h 2236200"/>
                  <a:gd name="connsiteX20-105" fmla="*/ 1785972 w 2262025"/>
                  <a:gd name="connsiteY20-106" fmla="*/ 2192474 h 2236200"/>
                  <a:gd name="connsiteX21-107" fmla="*/ 1458168 w 2262025"/>
                  <a:gd name="connsiteY21-108" fmla="*/ 2218354 h 2236200"/>
                  <a:gd name="connsiteX22-109" fmla="*/ 1208002 w 2262025"/>
                  <a:gd name="connsiteY22-110" fmla="*/ 2002693 h 2236200"/>
                  <a:gd name="connsiteX23-111" fmla="*/ 1113112 w 2262025"/>
                  <a:gd name="connsiteY23-112" fmla="*/ 1709395 h 2236200"/>
                  <a:gd name="connsiteX24-113" fmla="*/ 1000968 w 2262025"/>
                  <a:gd name="connsiteY24-114" fmla="*/ 2140716 h 2236200"/>
                  <a:gd name="connsiteX25-115" fmla="*/ 526515 w 2262025"/>
                  <a:gd name="connsiteY25-116" fmla="*/ 2132089 h 2236200"/>
                  <a:gd name="connsiteX26-117" fmla="*/ 466131 w 2262025"/>
                  <a:gd name="connsiteY26-118" fmla="*/ 1959561 h 2236200"/>
                  <a:gd name="connsiteX27-119" fmla="*/ 138327 w 2262025"/>
                  <a:gd name="connsiteY27-120" fmla="*/ 1812912 h 2236200"/>
                  <a:gd name="connsiteX28-121" fmla="*/ 302229 w 2262025"/>
                  <a:gd name="connsiteY28-122" fmla="*/ 1355712 h 2236200"/>
                  <a:gd name="connsiteX29-123" fmla="*/ 155580 w 2262025"/>
                  <a:gd name="connsiteY29-124" fmla="*/ 1321206 h 2236200"/>
                  <a:gd name="connsiteX30-125" fmla="*/ 304 w 2262025"/>
                  <a:gd name="connsiteY30-126" fmla="*/ 1019282 h 2236200"/>
                  <a:gd name="connsiteX31-127" fmla="*/ 129700 w 2262025"/>
                  <a:gd name="connsiteY31-128" fmla="*/ 786368 h 2236200"/>
                  <a:gd name="connsiteX0-129" fmla="*/ 129700 w 2262025"/>
                  <a:gd name="connsiteY0-130" fmla="*/ 786368 h 2233050"/>
                  <a:gd name="connsiteX1-131" fmla="*/ 86568 w 2262025"/>
                  <a:gd name="connsiteY1-132" fmla="*/ 562082 h 2233050"/>
                  <a:gd name="connsiteX2-133" fmla="*/ 276349 w 2262025"/>
                  <a:gd name="connsiteY2-134" fmla="*/ 424059 h 2233050"/>
                  <a:gd name="connsiteX3-135" fmla="*/ 690417 w 2262025"/>
                  <a:gd name="connsiteY3-136" fmla="*/ 424059 h 2233050"/>
                  <a:gd name="connsiteX4-137" fmla="*/ 724923 w 2262025"/>
                  <a:gd name="connsiteY4-138" fmla="*/ 320542 h 2233050"/>
                  <a:gd name="connsiteX5-139" fmla="*/ 768055 w 2262025"/>
                  <a:gd name="connsiteY5-140" fmla="*/ 165267 h 2233050"/>
                  <a:gd name="connsiteX6-141" fmla="*/ 1026848 w 2262025"/>
                  <a:gd name="connsiteY6-142" fmla="*/ 35870 h 2233050"/>
                  <a:gd name="connsiteX7-143" fmla="*/ 1199376 w 2262025"/>
                  <a:gd name="connsiteY7-144" fmla="*/ 35870 h 2233050"/>
                  <a:gd name="connsiteX8-145" fmla="*/ 1406410 w 2262025"/>
                  <a:gd name="connsiteY8-146" fmla="*/ 9991 h 2233050"/>
                  <a:gd name="connsiteX9-147" fmla="*/ 1673829 w 2262025"/>
                  <a:gd name="connsiteY9-148" fmla="*/ 225651 h 2233050"/>
                  <a:gd name="connsiteX10-149" fmla="*/ 1699708 w 2262025"/>
                  <a:gd name="connsiteY10-150" fmla="*/ 458565 h 2233050"/>
                  <a:gd name="connsiteX11-151" fmla="*/ 1880863 w 2262025"/>
                  <a:gd name="connsiteY11-152" fmla="*/ 424059 h 2233050"/>
                  <a:gd name="connsiteX12-153" fmla="*/ 2156908 w 2262025"/>
                  <a:gd name="connsiteY12-154" fmla="*/ 639719 h 2233050"/>
                  <a:gd name="connsiteX13-155" fmla="*/ 2113776 w 2262025"/>
                  <a:gd name="connsiteY13-156" fmla="*/ 786368 h 2233050"/>
                  <a:gd name="connsiteX14-157" fmla="*/ 2225919 w 2262025"/>
                  <a:gd name="connsiteY14-158" fmla="*/ 846753 h 2233050"/>
                  <a:gd name="connsiteX15-159" fmla="*/ 2243172 w 2262025"/>
                  <a:gd name="connsiteY15-160" fmla="*/ 1200436 h 2233050"/>
                  <a:gd name="connsiteX16-161" fmla="*/ 1975753 w 2262025"/>
                  <a:gd name="connsiteY16-162" fmla="*/ 1390217 h 2233050"/>
                  <a:gd name="connsiteX17-163" fmla="*/ 2087897 w 2262025"/>
                  <a:gd name="connsiteY17-164" fmla="*/ 1536867 h 2233050"/>
                  <a:gd name="connsiteX18-165" fmla="*/ 2096523 w 2262025"/>
                  <a:gd name="connsiteY18-166" fmla="*/ 1812912 h 2233050"/>
                  <a:gd name="connsiteX19-167" fmla="*/ 1906742 w 2262025"/>
                  <a:gd name="connsiteY19-168" fmla="*/ 1942308 h 2233050"/>
                  <a:gd name="connsiteX20-169" fmla="*/ 1760092 w 2262025"/>
                  <a:gd name="connsiteY20-170" fmla="*/ 2183847 h 2233050"/>
                  <a:gd name="connsiteX21-171" fmla="*/ 1458168 w 2262025"/>
                  <a:gd name="connsiteY21-172" fmla="*/ 2218354 h 2233050"/>
                  <a:gd name="connsiteX22-173" fmla="*/ 1208002 w 2262025"/>
                  <a:gd name="connsiteY22-174" fmla="*/ 2002693 h 2233050"/>
                  <a:gd name="connsiteX23-175" fmla="*/ 1113112 w 2262025"/>
                  <a:gd name="connsiteY23-176" fmla="*/ 1709395 h 2233050"/>
                  <a:gd name="connsiteX24-177" fmla="*/ 1000968 w 2262025"/>
                  <a:gd name="connsiteY24-178" fmla="*/ 2140716 h 2233050"/>
                  <a:gd name="connsiteX25-179" fmla="*/ 526515 w 2262025"/>
                  <a:gd name="connsiteY25-180" fmla="*/ 2132089 h 2233050"/>
                  <a:gd name="connsiteX26-181" fmla="*/ 466131 w 2262025"/>
                  <a:gd name="connsiteY26-182" fmla="*/ 1959561 h 2233050"/>
                  <a:gd name="connsiteX27-183" fmla="*/ 138327 w 2262025"/>
                  <a:gd name="connsiteY27-184" fmla="*/ 1812912 h 2233050"/>
                  <a:gd name="connsiteX28-185" fmla="*/ 302229 w 2262025"/>
                  <a:gd name="connsiteY28-186" fmla="*/ 1355712 h 2233050"/>
                  <a:gd name="connsiteX29-187" fmla="*/ 155580 w 2262025"/>
                  <a:gd name="connsiteY29-188" fmla="*/ 1321206 h 2233050"/>
                  <a:gd name="connsiteX30-189" fmla="*/ 304 w 2262025"/>
                  <a:gd name="connsiteY30-190" fmla="*/ 1019282 h 2233050"/>
                  <a:gd name="connsiteX31-191" fmla="*/ 129700 w 2262025"/>
                  <a:gd name="connsiteY31-192" fmla="*/ 786368 h 2233050"/>
                  <a:gd name="connsiteX0-193" fmla="*/ 129700 w 2262025"/>
                  <a:gd name="connsiteY0-194" fmla="*/ 786368 h 2238369"/>
                  <a:gd name="connsiteX1-195" fmla="*/ 86568 w 2262025"/>
                  <a:gd name="connsiteY1-196" fmla="*/ 562082 h 2238369"/>
                  <a:gd name="connsiteX2-197" fmla="*/ 276349 w 2262025"/>
                  <a:gd name="connsiteY2-198" fmla="*/ 424059 h 2238369"/>
                  <a:gd name="connsiteX3-199" fmla="*/ 690417 w 2262025"/>
                  <a:gd name="connsiteY3-200" fmla="*/ 424059 h 2238369"/>
                  <a:gd name="connsiteX4-201" fmla="*/ 724923 w 2262025"/>
                  <a:gd name="connsiteY4-202" fmla="*/ 320542 h 2238369"/>
                  <a:gd name="connsiteX5-203" fmla="*/ 768055 w 2262025"/>
                  <a:gd name="connsiteY5-204" fmla="*/ 165267 h 2238369"/>
                  <a:gd name="connsiteX6-205" fmla="*/ 1026848 w 2262025"/>
                  <a:gd name="connsiteY6-206" fmla="*/ 35870 h 2238369"/>
                  <a:gd name="connsiteX7-207" fmla="*/ 1199376 w 2262025"/>
                  <a:gd name="connsiteY7-208" fmla="*/ 35870 h 2238369"/>
                  <a:gd name="connsiteX8-209" fmla="*/ 1406410 w 2262025"/>
                  <a:gd name="connsiteY8-210" fmla="*/ 9991 h 2238369"/>
                  <a:gd name="connsiteX9-211" fmla="*/ 1673829 w 2262025"/>
                  <a:gd name="connsiteY9-212" fmla="*/ 225651 h 2238369"/>
                  <a:gd name="connsiteX10-213" fmla="*/ 1699708 w 2262025"/>
                  <a:gd name="connsiteY10-214" fmla="*/ 458565 h 2238369"/>
                  <a:gd name="connsiteX11-215" fmla="*/ 1880863 w 2262025"/>
                  <a:gd name="connsiteY11-216" fmla="*/ 424059 h 2238369"/>
                  <a:gd name="connsiteX12-217" fmla="*/ 2156908 w 2262025"/>
                  <a:gd name="connsiteY12-218" fmla="*/ 639719 h 2238369"/>
                  <a:gd name="connsiteX13-219" fmla="*/ 2113776 w 2262025"/>
                  <a:gd name="connsiteY13-220" fmla="*/ 786368 h 2238369"/>
                  <a:gd name="connsiteX14-221" fmla="*/ 2225919 w 2262025"/>
                  <a:gd name="connsiteY14-222" fmla="*/ 846753 h 2238369"/>
                  <a:gd name="connsiteX15-223" fmla="*/ 2243172 w 2262025"/>
                  <a:gd name="connsiteY15-224" fmla="*/ 1200436 h 2238369"/>
                  <a:gd name="connsiteX16-225" fmla="*/ 1975753 w 2262025"/>
                  <a:gd name="connsiteY16-226" fmla="*/ 1390217 h 2238369"/>
                  <a:gd name="connsiteX17-227" fmla="*/ 2087897 w 2262025"/>
                  <a:gd name="connsiteY17-228" fmla="*/ 1536867 h 2238369"/>
                  <a:gd name="connsiteX18-229" fmla="*/ 2096523 w 2262025"/>
                  <a:gd name="connsiteY18-230" fmla="*/ 1812912 h 2238369"/>
                  <a:gd name="connsiteX19-231" fmla="*/ 1906742 w 2262025"/>
                  <a:gd name="connsiteY19-232" fmla="*/ 1942308 h 2238369"/>
                  <a:gd name="connsiteX20-233" fmla="*/ 1760092 w 2262025"/>
                  <a:gd name="connsiteY20-234" fmla="*/ 2183847 h 2238369"/>
                  <a:gd name="connsiteX21-235" fmla="*/ 1458168 w 2262025"/>
                  <a:gd name="connsiteY21-236" fmla="*/ 2218354 h 2238369"/>
                  <a:gd name="connsiteX22-237" fmla="*/ 1208002 w 2262025"/>
                  <a:gd name="connsiteY22-238" fmla="*/ 2002693 h 2238369"/>
                  <a:gd name="connsiteX23-239" fmla="*/ 1113112 w 2262025"/>
                  <a:gd name="connsiteY23-240" fmla="*/ 1709395 h 2238369"/>
                  <a:gd name="connsiteX24-241" fmla="*/ 1000968 w 2262025"/>
                  <a:gd name="connsiteY24-242" fmla="*/ 2140716 h 2238369"/>
                  <a:gd name="connsiteX25-243" fmla="*/ 586900 w 2262025"/>
                  <a:gd name="connsiteY25-244" fmla="*/ 2226979 h 2238369"/>
                  <a:gd name="connsiteX26-245" fmla="*/ 466131 w 2262025"/>
                  <a:gd name="connsiteY26-246" fmla="*/ 1959561 h 2238369"/>
                  <a:gd name="connsiteX27-247" fmla="*/ 138327 w 2262025"/>
                  <a:gd name="connsiteY27-248" fmla="*/ 1812912 h 2238369"/>
                  <a:gd name="connsiteX28-249" fmla="*/ 302229 w 2262025"/>
                  <a:gd name="connsiteY28-250" fmla="*/ 1355712 h 2238369"/>
                  <a:gd name="connsiteX29-251" fmla="*/ 155580 w 2262025"/>
                  <a:gd name="connsiteY29-252" fmla="*/ 1321206 h 2238369"/>
                  <a:gd name="connsiteX30-253" fmla="*/ 304 w 2262025"/>
                  <a:gd name="connsiteY30-254" fmla="*/ 1019282 h 2238369"/>
                  <a:gd name="connsiteX31-255" fmla="*/ 129700 w 2262025"/>
                  <a:gd name="connsiteY31-256" fmla="*/ 786368 h 2238369"/>
                  <a:gd name="connsiteX0-257" fmla="*/ 129700 w 2262025"/>
                  <a:gd name="connsiteY0-258" fmla="*/ 786368 h 2234757"/>
                  <a:gd name="connsiteX1-259" fmla="*/ 86568 w 2262025"/>
                  <a:gd name="connsiteY1-260" fmla="*/ 562082 h 2234757"/>
                  <a:gd name="connsiteX2-261" fmla="*/ 276349 w 2262025"/>
                  <a:gd name="connsiteY2-262" fmla="*/ 424059 h 2234757"/>
                  <a:gd name="connsiteX3-263" fmla="*/ 690417 w 2262025"/>
                  <a:gd name="connsiteY3-264" fmla="*/ 424059 h 2234757"/>
                  <a:gd name="connsiteX4-265" fmla="*/ 724923 w 2262025"/>
                  <a:gd name="connsiteY4-266" fmla="*/ 320542 h 2234757"/>
                  <a:gd name="connsiteX5-267" fmla="*/ 768055 w 2262025"/>
                  <a:gd name="connsiteY5-268" fmla="*/ 165267 h 2234757"/>
                  <a:gd name="connsiteX6-269" fmla="*/ 1026848 w 2262025"/>
                  <a:gd name="connsiteY6-270" fmla="*/ 35870 h 2234757"/>
                  <a:gd name="connsiteX7-271" fmla="*/ 1199376 w 2262025"/>
                  <a:gd name="connsiteY7-272" fmla="*/ 35870 h 2234757"/>
                  <a:gd name="connsiteX8-273" fmla="*/ 1406410 w 2262025"/>
                  <a:gd name="connsiteY8-274" fmla="*/ 9991 h 2234757"/>
                  <a:gd name="connsiteX9-275" fmla="*/ 1673829 w 2262025"/>
                  <a:gd name="connsiteY9-276" fmla="*/ 225651 h 2234757"/>
                  <a:gd name="connsiteX10-277" fmla="*/ 1699708 w 2262025"/>
                  <a:gd name="connsiteY10-278" fmla="*/ 458565 h 2234757"/>
                  <a:gd name="connsiteX11-279" fmla="*/ 1880863 w 2262025"/>
                  <a:gd name="connsiteY11-280" fmla="*/ 424059 h 2234757"/>
                  <a:gd name="connsiteX12-281" fmla="*/ 2156908 w 2262025"/>
                  <a:gd name="connsiteY12-282" fmla="*/ 639719 h 2234757"/>
                  <a:gd name="connsiteX13-283" fmla="*/ 2113776 w 2262025"/>
                  <a:gd name="connsiteY13-284" fmla="*/ 786368 h 2234757"/>
                  <a:gd name="connsiteX14-285" fmla="*/ 2225919 w 2262025"/>
                  <a:gd name="connsiteY14-286" fmla="*/ 846753 h 2234757"/>
                  <a:gd name="connsiteX15-287" fmla="*/ 2243172 w 2262025"/>
                  <a:gd name="connsiteY15-288" fmla="*/ 1200436 h 2234757"/>
                  <a:gd name="connsiteX16-289" fmla="*/ 1975753 w 2262025"/>
                  <a:gd name="connsiteY16-290" fmla="*/ 1390217 h 2234757"/>
                  <a:gd name="connsiteX17-291" fmla="*/ 2087897 w 2262025"/>
                  <a:gd name="connsiteY17-292" fmla="*/ 1536867 h 2234757"/>
                  <a:gd name="connsiteX18-293" fmla="*/ 2096523 w 2262025"/>
                  <a:gd name="connsiteY18-294" fmla="*/ 1812912 h 2234757"/>
                  <a:gd name="connsiteX19-295" fmla="*/ 1906742 w 2262025"/>
                  <a:gd name="connsiteY19-296" fmla="*/ 1942308 h 2234757"/>
                  <a:gd name="connsiteX20-297" fmla="*/ 1760092 w 2262025"/>
                  <a:gd name="connsiteY20-298" fmla="*/ 2183847 h 2234757"/>
                  <a:gd name="connsiteX21-299" fmla="*/ 1458168 w 2262025"/>
                  <a:gd name="connsiteY21-300" fmla="*/ 2218354 h 2234757"/>
                  <a:gd name="connsiteX22-301" fmla="*/ 1208002 w 2262025"/>
                  <a:gd name="connsiteY22-302" fmla="*/ 2002693 h 2234757"/>
                  <a:gd name="connsiteX23-303" fmla="*/ 1113112 w 2262025"/>
                  <a:gd name="connsiteY23-304" fmla="*/ 1709395 h 2234757"/>
                  <a:gd name="connsiteX24-305" fmla="*/ 1000968 w 2262025"/>
                  <a:gd name="connsiteY24-306" fmla="*/ 2140716 h 2234757"/>
                  <a:gd name="connsiteX25-307" fmla="*/ 586900 w 2262025"/>
                  <a:gd name="connsiteY25-308" fmla="*/ 2226979 h 2234757"/>
                  <a:gd name="connsiteX26-309" fmla="*/ 466131 w 2262025"/>
                  <a:gd name="connsiteY26-310" fmla="*/ 1959561 h 2234757"/>
                  <a:gd name="connsiteX27-311" fmla="*/ 138327 w 2262025"/>
                  <a:gd name="connsiteY27-312" fmla="*/ 1812912 h 2234757"/>
                  <a:gd name="connsiteX28-313" fmla="*/ 302229 w 2262025"/>
                  <a:gd name="connsiteY28-314" fmla="*/ 1355712 h 2234757"/>
                  <a:gd name="connsiteX29-315" fmla="*/ 155580 w 2262025"/>
                  <a:gd name="connsiteY29-316" fmla="*/ 1321206 h 2234757"/>
                  <a:gd name="connsiteX30-317" fmla="*/ 304 w 2262025"/>
                  <a:gd name="connsiteY30-318" fmla="*/ 1019282 h 2234757"/>
                  <a:gd name="connsiteX31-319" fmla="*/ 129700 w 2262025"/>
                  <a:gd name="connsiteY31-320" fmla="*/ 786368 h 2234757"/>
                  <a:gd name="connsiteX0-321" fmla="*/ 129700 w 2262025"/>
                  <a:gd name="connsiteY0-322" fmla="*/ 786368 h 2237156"/>
                  <a:gd name="connsiteX1-323" fmla="*/ 86568 w 2262025"/>
                  <a:gd name="connsiteY1-324" fmla="*/ 562082 h 2237156"/>
                  <a:gd name="connsiteX2-325" fmla="*/ 276349 w 2262025"/>
                  <a:gd name="connsiteY2-326" fmla="*/ 424059 h 2237156"/>
                  <a:gd name="connsiteX3-327" fmla="*/ 690417 w 2262025"/>
                  <a:gd name="connsiteY3-328" fmla="*/ 424059 h 2237156"/>
                  <a:gd name="connsiteX4-329" fmla="*/ 724923 w 2262025"/>
                  <a:gd name="connsiteY4-330" fmla="*/ 320542 h 2237156"/>
                  <a:gd name="connsiteX5-331" fmla="*/ 768055 w 2262025"/>
                  <a:gd name="connsiteY5-332" fmla="*/ 165267 h 2237156"/>
                  <a:gd name="connsiteX6-333" fmla="*/ 1026848 w 2262025"/>
                  <a:gd name="connsiteY6-334" fmla="*/ 35870 h 2237156"/>
                  <a:gd name="connsiteX7-335" fmla="*/ 1199376 w 2262025"/>
                  <a:gd name="connsiteY7-336" fmla="*/ 35870 h 2237156"/>
                  <a:gd name="connsiteX8-337" fmla="*/ 1406410 w 2262025"/>
                  <a:gd name="connsiteY8-338" fmla="*/ 9991 h 2237156"/>
                  <a:gd name="connsiteX9-339" fmla="*/ 1673829 w 2262025"/>
                  <a:gd name="connsiteY9-340" fmla="*/ 225651 h 2237156"/>
                  <a:gd name="connsiteX10-341" fmla="*/ 1699708 w 2262025"/>
                  <a:gd name="connsiteY10-342" fmla="*/ 458565 h 2237156"/>
                  <a:gd name="connsiteX11-343" fmla="*/ 1880863 w 2262025"/>
                  <a:gd name="connsiteY11-344" fmla="*/ 424059 h 2237156"/>
                  <a:gd name="connsiteX12-345" fmla="*/ 2156908 w 2262025"/>
                  <a:gd name="connsiteY12-346" fmla="*/ 639719 h 2237156"/>
                  <a:gd name="connsiteX13-347" fmla="*/ 2113776 w 2262025"/>
                  <a:gd name="connsiteY13-348" fmla="*/ 786368 h 2237156"/>
                  <a:gd name="connsiteX14-349" fmla="*/ 2225919 w 2262025"/>
                  <a:gd name="connsiteY14-350" fmla="*/ 846753 h 2237156"/>
                  <a:gd name="connsiteX15-351" fmla="*/ 2243172 w 2262025"/>
                  <a:gd name="connsiteY15-352" fmla="*/ 1200436 h 2237156"/>
                  <a:gd name="connsiteX16-353" fmla="*/ 1975753 w 2262025"/>
                  <a:gd name="connsiteY16-354" fmla="*/ 1390217 h 2237156"/>
                  <a:gd name="connsiteX17-355" fmla="*/ 2087897 w 2262025"/>
                  <a:gd name="connsiteY17-356" fmla="*/ 1536867 h 2237156"/>
                  <a:gd name="connsiteX18-357" fmla="*/ 2096523 w 2262025"/>
                  <a:gd name="connsiteY18-358" fmla="*/ 1812912 h 2237156"/>
                  <a:gd name="connsiteX19-359" fmla="*/ 1906742 w 2262025"/>
                  <a:gd name="connsiteY19-360" fmla="*/ 1942308 h 2237156"/>
                  <a:gd name="connsiteX20-361" fmla="*/ 1760092 w 2262025"/>
                  <a:gd name="connsiteY20-362" fmla="*/ 2183847 h 2237156"/>
                  <a:gd name="connsiteX21-363" fmla="*/ 1458168 w 2262025"/>
                  <a:gd name="connsiteY21-364" fmla="*/ 2218354 h 2237156"/>
                  <a:gd name="connsiteX22-365" fmla="*/ 1208002 w 2262025"/>
                  <a:gd name="connsiteY22-366" fmla="*/ 2002693 h 2237156"/>
                  <a:gd name="connsiteX23-367" fmla="*/ 1113112 w 2262025"/>
                  <a:gd name="connsiteY23-368" fmla="*/ 1709395 h 2237156"/>
                  <a:gd name="connsiteX24-369" fmla="*/ 1000968 w 2262025"/>
                  <a:gd name="connsiteY24-370" fmla="*/ 2140716 h 2237156"/>
                  <a:gd name="connsiteX25-371" fmla="*/ 586900 w 2262025"/>
                  <a:gd name="connsiteY25-372" fmla="*/ 2226979 h 2237156"/>
                  <a:gd name="connsiteX26-373" fmla="*/ 431625 w 2262025"/>
                  <a:gd name="connsiteY26-374" fmla="*/ 1976814 h 2237156"/>
                  <a:gd name="connsiteX27-375" fmla="*/ 138327 w 2262025"/>
                  <a:gd name="connsiteY27-376" fmla="*/ 1812912 h 2237156"/>
                  <a:gd name="connsiteX28-377" fmla="*/ 302229 w 2262025"/>
                  <a:gd name="connsiteY28-378" fmla="*/ 1355712 h 2237156"/>
                  <a:gd name="connsiteX29-379" fmla="*/ 155580 w 2262025"/>
                  <a:gd name="connsiteY29-380" fmla="*/ 1321206 h 2237156"/>
                  <a:gd name="connsiteX30-381" fmla="*/ 304 w 2262025"/>
                  <a:gd name="connsiteY30-382" fmla="*/ 1019282 h 2237156"/>
                  <a:gd name="connsiteX31-383" fmla="*/ 129700 w 2262025"/>
                  <a:gd name="connsiteY31-384" fmla="*/ 786368 h 2237156"/>
                  <a:gd name="connsiteX0-385" fmla="*/ 129700 w 2262025"/>
                  <a:gd name="connsiteY0-386" fmla="*/ 786368 h 2237156"/>
                  <a:gd name="connsiteX1-387" fmla="*/ 86568 w 2262025"/>
                  <a:gd name="connsiteY1-388" fmla="*/ 562082 h 2237156"/>
                  <a:gd name="connsiteX2-389" fmla="*/ 276349 w 2262025"/>
                  <a:gd name="connsiteY2-390" fmla="*/ 424059 h 2237156"/>
                  <a:gd name="connsiteX3-391" fmla="*/ 690417 w 2262025"/>
                  <a:gd name="connsiteY3-392" fmla="*/ 424059 h 2237156"/>
                  <a:gd name="connsiteX4-393" fmla="*/ 724923 w 2262025"/>
                  <a:gd name="connsiteY4-394" fmla="*/ 320542 h 2237156"/>
                  <a:gd name="connsiteX5-395" fmla="*/ 768055 w 2262025"/>
                  <a:gd name="connsiteY5-396" fmla="*/ 165267 h 2237156"/>
                  <a:gd name="connsiteX6-397" fmla="*/ 1026848 w 2262025"/>
                  <a:gd name="connsiteY6-398" fmla="*/ 35870 h 2237156"/>
                  <a:gd name="connsiteX7-399" fmla="*/ 1199376 w 2262025"/>
                  <a:gd name="connsiteY7-400" fmla="*/ 35870 h 2237156"/>
                  <a:gd name="connsiteX8-401" fmla="*/ 1406410 w 2262025"/>
                  <a:gd name="connsiteY8-402" fmla="*/ 9991 h 2237156"/>
                  <a:gd name="connsiteX9-403" fmla="*/ 1673829 w 2262025"/>
                  <a:gd name="connsiteY9-404" fmla="*/ 225651 h 2237156"/>
                  <a:gd name="connsiteX10-405" fmla="*/ 1699708 w 2262025"/>
                  <a:gd name="connsiteY10-406" fmla="*/ 458565 h 2237156"/>
                  <a:gd name="connsiteX11-407" fmla="*/ 1880863 w 2262025"/>
                  <a:gd name="connsiteY11-408" fmla="*/ 424059 h 2237156"/>
                  <a:gd name="connsiteX12-409" fmla="*/ 2156908 w 2262025"/>
                  <a:gd name="connsiteY12-410" fmla="*/ 639719 h 2237156"/>
                  <a:gd name="connsiteX13-411" fmla="*/ 2113776 w 2262025"/>
                  <a:gd name="connsiteY13-412" fmla="*/ 786368 h 2237156"/>
                  <a:gd name="connsiteX14-413" fmla="*/ 2225919 w 2262025"/>
                  <a:gd name="connsiteY14-414" fmla="*/ 846753 h 2237156"/>
                  <a:gd name="connsiteX15-415" fmla="*/ 2243172 w 2262025"/>
                  <a:gd name="connsiteY15-416" fmla="*/ 1200436 h 2237156"/>
                  <a:gd name="connsiteX16-417" fmla="*/ 1975753 w 2262025"/>
                  <a:gd name="connsiteY16-418" fmla="*/ 1390217 h 2237156"/>
                  <a:gd name="connsiteX17-419" fmla="*/ 2087897 w 2262025"/>
                  <a:gd name="connsiteY17-420" fmla="*/ 1536867 h 2237156"/>
                  <a:gd name="connsiteX18-421" fmla="*/ 2096523 w 2262025"/>
                  <a:gd name="connsiteY18-422" fmla="*/ 1812912 h 2237156"/>
                  <a:gd name="connsiteX19-423" fmla="*/ 1906742 w 2262025"/>
                  <a:gd name="connsiteY19-424" fmla="*/ 1942308 h 2237156"/>
                  <a:gd name="connsiteX20-425" fmla="*/ 1760092 w 2262025"/>
                  <a:gd name="connsiteY20-426" fmla="*/ 2183847 h 2237156"/>
                  <a:gd name="connsiteX21-427" fmla="*/ 1458168 w 2262025"/>
                  <a:gd name="connsiteY21-428" fmla="*/ 2218354 h 2237156"/>
                  <a:gd name="connsiteX22-429" fmla="*/ 1208002 w 2262025"/>
                  <a:gd name="connsiteY22-430" fmla="*/ 2002693 h 2237156"/>
                  <a:gd name="connsiteX23-431" fmla="*/ 1113112 w 2262025"/>
                  <a:gd name="connsiteY23-432" fmla="*/ 1709395 h 2237156"/>
                  <a:gd name="connsiteX24-433" fmla="*/ 1000968 w 2262025"/>
                  <a:gd name="connsiteY24-434" fmla="*/ 2140716 h 2237156"/>
                  <a:gd name="connsiteX25-435" fmla="*/ 586900 w 2262025"/>
                  <a:gd name="connsiteY25-436" fmla="*/ 2226979 h 2237156"/>
                  <a:gd name="connsiteX26-437" fmla="*/ 431625 w 2262025"/>
                  <a:gd name="connsiteY26-438" fmla="*/ 1976814 h 2237156"/>
                  <a:gd name="connsiteX27-439" fmla="*/ 138327 w 2262025"/>
                  <a:gd name="connsiteY27-440" fmla="*/ 1812912 h 2237156"/>
                  <a:gd name="connsiteX28-441" fmla="*/ 302229 w 2262025"/>
                  <a:gd name="connsiteY28-442" fmla="*/ 1355712 h 2237156"/>
                  <a:gd name="connsiteX29-443" fmla="*/ 155580 w 2262025"/>
                  <a:gd name="connsiteY29-444" fmla="*/ 1321206 h 2237156"/>
                  <a:gd name="connsiteX30-445" fmla="*/ 304 w 2262025"/>
                  <a:gd name="connsiteY30-446" fmla="*/ 1019282 h 2237156"/>
                  <a:gd name="connsiteX31-447" fmla="*/ 129700 w 2262025"/>
                  <a:gd name="connsiteY31-448" fmla="*/ 786368 h 2237156"/>
                  <a:gd name="connsiteX0-449" fmla="*/ 129700 w 2262025"/>
                  <a:gd name="connsiteY0-450" fmla="*/ 786368 h 2237156"/>
                  <a:gd name="connsiteX1-451" fmla="*/ 86568 w 2262025"/>
                  <a:gd name="connsiteY1-452" fmla="*/ 562082 h 2237156"/>
                  <a:gd name="connsiteX2-453" fmla="*/ 276349 w 2262025"/>
                  <a:gd name="connsiteY2-454" fmla="*/ 424059 h 2237156"/>
                  <a:gd name="connsiteX3-455" fmla="*/ 690417 w 2262025"/>
                  <a:gd name="connsiteY3-456" fmla="*/ 424059 h 2237156"/>
                  <a:gd name="connsiteX4-457" fmla="*/ 724923 w 2262025"/>
                  <a:gd name="connsiteY4-458" fmla="*/ 320542 h 2237156"/>
                  <a:gd name="connsiteX5-459" fmla="*/ 768055 w 2262025"/>
                  <a:gd name="connsiteY5-460" fmla="*/ 165267 h 2237156"/>
                  <a:gd name="connsiteX6-461" fmla="*/ 1026848 w 2262025"/>
                  <a:gd name="connsiteY6-462" fmla="*/ 35870 h 2237156"/>
                  <a:gd name="connsiteX7-463" fmla="*/ 1199376 w 2262025"/>
                  <a:gd name="connsiteY7-464" fmla="*/ 35870 h 2237156"/>
                  <a:gd name="connsiteX8-465" fmla="*/ 1406410 w 2262025"/>
                  <a:gd name="connsiteY8-466" fmla="*/ 9991 h 2237156"/>
                  <a:gd name="connsiteX9-467" fmla="*/ 1673829 w 2262025"/>
                  <a:gd name="connsiteY9-468" fmla="*/ 225651 h 2237156"/>
                  <a:gd name="connsiteX10-469" fmla="*/ 1699708 w 2262025"/>
                  <a:gd name="connsiteY10-470" fmla="*/ 458565 h 2237156"/>
                  <a:gd name="connsiteX11-471" fmla="*/ 1880863 w 2262025"/>
                  <a:gd name="connsiteY11-472" fmla="*/ 424059 h 2237156"/>
                  <a:gd name="connsiteX12-473" fmla="*/ 2156908 w 2262025"/>
                  <a:gd name="connsiteY12-474" fmla="*/ 639719 h 2237156"/>
                  <a:gd name="connsiteX13-475" fmla="*/ 2113776 w 2262025"/>
                  <a:gd name="connsiteY13-476" fmla="*/ 786368 h 2237156"/>
                  <a:gd name="connsiteX14-477" fmla="*/ 2225919 w 2262025"/>
                  <a:gd name="connsiteY14-478" fmla="*/ 846753 h 2237156"/>
                  <a:gd name="connsiteX15-479" fmla="*/ 2243172 w 2262025"/>
                  <a:gd name="connsiteY15-480" fmla="*/ 1200436 h 2237156"/>
                  <a:gd name="connsiteX16-481" fmla="*/ 1975753 w 2262025"/>
                  <a:gd name="connsiteY16-482" fmla="*/ 1390217 h 2237156"/>
                  <a:gd name="connsiteX17-483" fmla="*/ 2087897 w 2262025"/>
                  <a:gd name="connsiteY17-484" fmla="*/ 1536867 h 2237156"/>
                  <a:gd name="connsiteX18-485" fmla="*/ 2096523 w 2262025"/>
                  <a:gd name="connsiteY18-486" fmla="*/ 1812912 h 2237156"/>
                  <a:gd name="connsiteX19-487" fmla="*/ 1906742 w 2262025"/>
                  <a:gd name="connsiteY19-488" fmla="*/ 1942308 h 2237156"/>
                  <a:gd name="connsiteX20-489" fmla="*/ 1760092 w 2262025"/>
                  <a:gd name="connsiteY20-490" fmla="*/ 2183847 h 2237156"/>
                  <a:gd name="connsiteX21-491" fmla="*/ 1458168 w 2262025"/>
                  <a:gd name="connsiteY21-492" fmla="*/ 2218354 h 2237156"/>
                  <a:gd name="connsiteX22-493" fmla="*/ 1208002 w 2262025"/>
                  <a:gd name="connsiteY22-494" fmla="*/ 2002693 h 2237156"/>
                  <a:gd name="connsiteX23-495" fmla="*/ 1113112 w 2262025"/>
                  <a:gd name="connsiteY23-496" fmla="*/ 1709395 h 2237156"/>
                  <a:gd name="connsiteX24-497" fmla="*/ 1000968 w 2262025"/>
                  <a:gd name="connsiteY24-498" fmla="*/ 2140716 h 2237156"/>
                  <a:gd name="connsiteX25-499" fmla="*/ 586900 w 2262025"/>
                  <a:gd name="connsiteY25-500" fmla="*/ 2226979 h 2237156"/>
                  <a:gd name="connsiteX26-501" fmla="*/ 431625 w 2262025"/>
                  <a:gd name="connsiteY26-502" fmla="*/ 1976814 h 2237156"/>
                  <a:gd name="connsiteX27-503" fmla="*/ 138327 w 2262025"/>
                  <a:gd name="connsiteY27-504" fmla="*/ 1812912 h 2237156"/>
                  <a:gd name="connsiteX28-505" fmla="*/ 302229 w 2262025"/>
                  <a:gd name="connsiteY28-506" fmla="*/ 1355712 h 2237156"/>
                  <a:gd name="connsiteX29-507" fmla="*/ 155580 w 2262025"/>
                  <a:gd name="connsiteY29-508" fmla="*/ 1321206 h 2237156"/>
                  <a:gd name="connsiteX30-509" fmla="*/ 304 w 2262025"/>
                  <a:gd name="connsiteY30-510" fmla="*/ 1019282 h 2237156"/>
                  <a:gd name="connsiteX31-511" fmla="*/ 129700 w 2262025"/>
                  <a:gd name="connsiteY31-512" fmla="*/ 786368 h 2237156"/>
                  <a:gd name="connsiteX0-513" fmla="*/ 129700 w 2262025"/>
                  <a:gd name="connsiteY0-514" fmla="*/ 786368 h 2237156"/>
                  <a:gd name="connsiteX1-515" fmla="*/ 86568 w 2262025"/>
                  <a:gd name="connsiteY1-516" fmla="*/ 562082 h 2237156"/>
                  <a:gd name="connsiteX2-517" fmla="*/ 276349 w 2262025"/>
                  <a:gd name="connsiteY2-518" fmla="*/ 424059 h 2237156"/>
                  <a:gd name="connsiteX3-519" fmla="*/ 690417 w 2262025"/>
                  <a:gd name="connsiteY3-520" fmla="*/ 424059 h 2237156"/>
                  <a:gd name="connsiteX4-521" fmla="*/ 724923 w 2262025"/>
                  <a:gd name="connsiteY4-522" fmla="*/ 320542 h 2237156"/>
                  <a:gd name="connsiteX5-523" fmla="*/ 768055 w 2262025"/>
                  <a:gd name="connsiteY5-524" fmla="*/ 165267 h 2237156"/>
                  <a:gd name="connsiteX6-525" fmla="*/ 1026848 w 2262025"/>
                  <a:gd name="connsiteY6-526" fmla="*/ 35870 h 2237156"/>
                  <a:gd name="connsiteX7-527" fmla="*/ 1199376 w 2262025"/>
                  <a:gd name="connsiteY7-528" fmla="*/ 35870 h 2237156"/>
                  <a:gd name="connsiteX8-529" fmla="*/ 1406410 w 2262025"/>
                  <a:gd name="connsiteY8-530" fmla="*/ 9991 h 2237156"/>
                  <a:gd name="connsiteX9-531" fmla="*/ 1673829 w 2262025"/>
                  <a:gd name="connsiteY9-532" fmla="*/ 225651 h 2237156"/>
                  <a:gd name="connsiteX10-533" fmla="*/ 1699708 w 2262025"/>
                  <a:gd name="connsiteY10-534" fmla="*/ 458565 h 2237156"/>
                  <a:gd name="connsiteX11-535" fmla="*/ 1880863 w 2262025"/>
                  <a:gd name="connsiteY11-536" fmla="*/ 424059 h 2237156"/>
                  <a:gd name="connsiteX12-537" fmla="*/ 2156908 w 2262025"/>
                  <a:gd name="connsiteY12-538" fmla="*/ 639719 h 2237156"/>
                  <a:gd name="connsiteX13-539" fmla="*/ 2113776 w 2262025"/>
                  <a:gd name="connsiteY13-540" fmla="*/ 786368 h 2237156"/>
                  <a:gd name="connsiteX14-541" fmla="*/ 2225919 w 2262025"/>
                  <a:gd name="connsiteY14-542" fmla="*/ 846753 h 2237156"/>
                  <a:gd name="connsiteX15-543" fmla="*/ 2243172 w 2262025"/>
                  <a:gd name="connsiteY15-544" fmla="*/ 1200436 h 2237156"/>
                  <a:gd name="connsiteX16-545" fmla="*/ 1975753 w 2262025"/>
                  <a:gd name="connsiteY16-546" fmla="*/ 1390217 h 2237156"/>
                  <a:gd name="connsiteX17-547" fmla="*/ 2087897 w 2262025"/>
                  <a:gd name="connsiteY17-548" fmla="*/ 1536867 h 2237156"/>
                  <a:gd name="connsiteX18-549" fmla="*/ 2096523 w 2262025"/>
                  <a:gd name="connsiteY18-550" fmla="*/ 1812912 h 2237156"/>
                  <a:gd name="connsiteX19-551" fmla="*/ 1906742 w 2262025"/>
                  <a:gd name="connsiteY19-552" fmla="*/ 1942308 h 2237156"/>
                  <a:gd name="connsiteX20-553" fmla="*/ 1760092 w 2262025"/>
                  <a:gd name="connsiteY20-554" fmla="*/ 2183847 h 2237156"/>
                  <a:gd name="connsiteX21-555" fmla="*/ 1458168 w 2262025"/>
                  <a:gd name="connsiteY21-556" fmla="*/ 2218354 h 2237156"/>
                  <a:gd name="connsiteX22-557" fmla="*/ 1208002 w 2262025"/>
                  <a:gd name="connsiteY22-558" fmla="*/ 2002693 h 2237156"/>
                  <a:gd name="connsiteX23-559" fmla="*/ 1113112 w 2262025"/>
                  <a:gd name="connsiteY23-560" fmla="*/ 1709395 h 2237156"/>
                  <a:gd name="connsiteX24-561" fmla="*/ 1000968 w 2262025"/>
                  <a:gd name="connsiteY24-562" fmla="*/ 2140716 h 2237156"/>
                  <a:gd name="connsiteX25-563" fmla="*/ 586900 w 2262025"/>
                  <a:gd name="connsiteY25-564" fmla="*/ 2226979 h 2237156"/>
                  <a:gd name="connsiteX26-565" fmla="*/ 431625 w 2262025"/>
                  <a:gd name="connsiteY26-566" fmla="*/ 1976814 h 2237156"/>
                  <a:gd name="connsiteX27-567" fmla="*/ 138327 w 2262025"/>
                  <a:gd name="connsiteY27-568" fmla="*/ 1812912 h 2237156"/>
                  <a:gd name="connsiteX28-569" fmla="*/ 302229 w 2262025"/>
                  <a:gd name="connsiteY28-570" fmla="*/ 1355712 h 2237156"/>
                  <a:gd name="connsiteX29-571" fmla="*/ 155580 w 2262025"/>
                  <a:gd name="connsiteY29-572" fmla="*/ 1321206 h 2237156"/>
                  <a:gd name="connsiteX30-573" fmla="*/ 304 w 2262025"/>
                  <a:gd name="connsiteY30-574" fmla="*/ 1019282 h 2237156"/>
                  <a:gd name="connsiteX31-575" fmla="*/ 129700 w 2262025"/>
                  <a:gd name="connsiteY31-576" fmla="*/ 786368 h 2237156"/>
                  <a:gd name="connsiteX0-577" fmla="*/ 129625 w 2261950"/>
                  <a:gd name="connsiteY0-578" fmla="*/ 786368 h 2237156"/>
                  <a:gd name="connsiteX1-579" fmla="*/ 86493 w 2261950"/>
                  <a:gd name="connsiteY1-580" fmla="*/ 562082 h 2237156"/>
                  <a:gd name="connsiteX2-581" fmla="*/ 276274 w 2261950"/>
                  <a:gd name="connsiteY2-582" fmla="*/ 424059 h 2237156"/>
                  <a:gd name="connsiteX3-583" fmla="*/ 690342 w 2261950"/>
                  <a:gd name="connsiteY3-584" fmla="*/ 424059 h 2237156"/>
                  <a:gd name="connsiteX4-585" fmla="*/ 724848 w 2261950"/>
                  <a:gd name="connsiteY4-586" fmla="*/ 320542 h 2237156"/>
                  <a:gd name="connsiteX5-587" fmla="*/ 767980 w 2261950"/>
                  <a:gd name="connsiteY5-588" fmla="*/ 165267 h 2237156"/>
                  <a:gd name="connsiteX6-589" fmla="*/ 1026773 w 2261950"/>
                  <a:gd name="connsiteY6-590" fmla="*/ 35870 h 2237156"/>
                  <a:gd name="connsiteX7-591" fmla="*/ 1199301 w 2261950"/>
                  <a:gd name="connsiteY7-592" fmla="*/ 35870 h 2237156"/>
                  <a:gd name="connsiteX8-593" fmla="*/ 1406335 w 2261950"/>
                  <a:gd name="connsiteY8-594" fmla="*/ 9991 h 2237156"/>
                  <a:gd name="connsiteX9-595" fmla="*/ 1673754 w 2261950"/>
                  <a:gd name="connsiteY9-596" fmla="*/ 225651 h 2237156"/>
                  <a:gd name="connsiteX10-597" fmla="*/ 1699633 w 2261950"/>
                  <a:gd name="connsiteY10-598" fmla="*/ 458565 h 2237156"/>
                  <a:gd name="connsiteX11-599" fmla="*/ 1880788 w 2261950"/>
                  <a:gd name="connsiteY11-600" fmla="*/ 424059 h 2237156"/>
                  <a:gd name="connsiteX12-601" fmla="*/ 2156833 w 2261950"/>
                  <a:gd name="connsiteY12-602" fmla="*/ 639719 h 2237156"/>
                  <a:gd name="connsiteX13-603" fmla="*/ 2113701 w 2261950"/>
                  <a:gd name="connsiteY13-604" fmla="*/ 786368 h 2237156"/>
                  <a:gd name="connsiteX14-605" fmla="*/ 2225844 w 2261950"/>
                  <a:gd name="connsiteY14-606" fmla="*/ 846753 h 2237156"/>
                  <a:gd name="connsiteX15-607" fmla="*/ 2243097 w 2261950"/>
                  <a:gd name="connsiteY15-608" fmla="*/ 1200436 h 2237156"/>
                  <a:gd name="connsiteX16-609" fmla="*/ 1975678 w 2261950"/>
                  <a:gd name="connsiteY16-610" fmla="*/ 1390217 h 2237156"/>
                  <a:gd name="connsiteX17-611" fmla="*/ 2087822 w 2261950"/>
                  <a:gd name="connsiteY17-612" fmla="*/ 1536867 h 2237156"/>
                  <a:gd name="connsiteX18-613" fmla="*/ 2096448 w 2261950"/>
                  <a:gd name="connsiteY18-614" fmla="*/ 1812912 h 2237156"/>
                  <a:gd name="connsiteX19-615" fmla="*/ 1906667 w 2261950"/>
                  <a:gd name="connsiteY19-616" fmla="*/ 1942308 h 2237156"/>
                  <a:gd name="connsiteX20-617" fmla="*/ 1760017 w 2261950"/>
                  <a:gd name="connsiteY20-618" fmla="*/ 2183847 h 2237156"/>
                  <a:gd name="connsiteX21-619" fmla="*/ 1458093 w 2261950"/>
                  <a:gd name="connsiteY21-620" fmla="*/ 2218354 h 2237156"/>
                  <a:gd name="connsiteX22-621" fmla="*/ 1207927 w 2261950"/>
                  <a:gd name="connsiteY22-622" fmla="*/ 2002693 h 2237156"/>
                  <a:gd name="connsiteX23-623" fmla="*/ 1113037 w 2261950"/>
                  <a:gd name="connsiteY23-624" fmla="*/ 1709395 h 2237156"/>
                  <a:gd name="connsiteX24-625" fmla="*/ 1000893 w 2261950"/>
                  <a:gd name="connsiteY24-626" fmla="*/ 2140716 h 2237156"/>
                  <a:gd name="connsiteX25-627" fmla="*/ 586825 w 2261950"/>
                  <a:gd name="connsiteY25-628" fmla="*/ 2226979 h 2237156"/>
                  <a:gd name="connsiteX26-629" fmla="*/ 431550 w 2261950"/>
                  <a:gd name="connsiteY26-630" fmla="*/ 1976814 h 2237156"/>
                  <a:gd name="connsiteX27-631" fmla="*/ 138252 w 2261950"/>
                  <a:gd name="connsiteY27-632" fmla="*/ 1812912 h 2237156"/>
                  <a:gd name="connsiteX28-633" fmla="*/ 302154 w 2261950"/>
                  <a:gd name="connsiteY28-634" fmla="*/ 1355712 h 2237156"/>
                  <a:gd name="connsiteX29-635" fmla="*/ 103746 w 2261950"/>
                  <a:gd name="connsiteY29-636" fmla="*/ 1321206 h 2237156"/>
                  <a:gd name="connsiteX30-637" fmla="*/ 229 w 2261950"/>
                  <a:gd name="connsiteY30-638" fmla="*/ 1019282 h 2237156"/>
                  <a:gd name="connsiteX31-639" fmla="*/ 129625 w 2261950"/>
                  <a:gd name="connsiteY31-640" fmla="*/ 786368 h 2237156"/>
                  <a:gd name="connsiteX0-641" fmla="*/ 129625 w 2261950"/>
                  <a:gd name="connsiteY0-642" fmla="*/ 786368 h 2237156"/>
                  <a:gd name="connsiteX1-643" fmla="*/ 86493 w 2261950"/>
                  <a:gd name="connsiteY1-644" fmla="*/ 562082 h 2237156"/>
                  <a:gd name="connsiteX2-645" fmla="*/ 276274 w 2261950"/>
                  <a:gd name="connsiteY2-646" fmla="*/ 424059 h 2237156"/>
                  <a:gd name="connsiteX3-647" fmla="*/ 690342 w 2261950"/>
                  <a:gd name="connsiteY3-648" fmla="*/ 424059 h 2237156"/>
                  <a:gd name="connsiteX4-649" fmla="*/ 724848 w 2261950"/>
                  <a:gd name="connsiteY4-650" fmla="*/ 320542 h 2237156"/>
                  <a:gd name="connsiteX5-651" fmla="*/ 767980 w 2261950"/>
                  <a:gd name="connsiteY5-652" fmla="*/ 165267 h 2237156"/>
                  <a:gd name="connsiteX6-653" fmla="*/ 1026773 w 2261950"/>
                  <a:gd name="connsiteY6-654" fmla="*/ 35870 h 2237156"/>
                  <a:gd name="connsiteX7-655" fmla="*/ 1199301 w 2261950"/>
                  <a:gd name="connsiteY7-656" fmla="*/ 35870 h 2237156"/>
                  <a:gd name="connsiteX8-657" fmla="*/ 1406335 w 2261950"/>
                  <a:gd name="connsiteY8-658" fmla="*/ 9991 h 2237156"/>
                  <a:gd name="connsiteX9-659" fmla="*/ 1673754 w 2261950"/>
                  <a:gd name="connsiteY9-660" fmla="*/ 225651 h 2237156"/>
                  <a:gd name="connsiteX10-661" fmla="*/ 1699633 w 2261950"/>
                  <a:gd name="connsiteY10-662" fmla="*/ 458565 h 2237156"/>
                  <a:gd name="connsiteX11-663" fmla="*/ 1880788 w 2261950"/>
                  <a:gd name="connsiteY11-664" fmla="*/ 424059 h 2237156"/>
                  <a:gd name="connsiteX12-665" fmla="*/ 2156833 w 2261950"/>
                  <a:gd name="connsiteY12-666" fmla="*/ 639719 h 2237156"/>
                  <a:gd name="connsiteX13-667" fmla="*/ 2113701 w 2261950"/>
                  <a:gd name="connsiteY13-668" fmla="*/ 786368 h 2237156"/>
                  <a:gd name="connsiteX14-669" fmla="*/ 2225844 w 2261950"/>
                  <a:gd name="connsiteY14-670" fmla="*/ 846753 h 2237156"/>
                  <a:gd name="connsiteX15-671" fmla="*/ 2243097 w 2261950"/>
                  <a:gd name="connsiteY15-672" fmla="*/ 1200436 h 2237156"/>
                  <a:gd name="connsiteX16-673" fmla="*/ 1975678 w 2261950"/>
                  <a:gd name="connsiteY16-674" fmla="*/ 1390217 h 2237156"/>
                  <a:gd name="connsiteX17-675" fmla="*/ 2087822 w 2261950"/>
                  <a:gd name="connsiteY17-676" fmla="*/ 1536867 h 2237156"/>
                  <a:gd name="connsiteX18-677" fmla="*/ 2096448 w 2261950"/>
                  <a:gd name="connsiteY18-678" fmla="*/ 1812912 h 2237156"/>
                  <a:gd name="connsiteX19-679" fmla="*/ 1906667 w 2261950"/>
                  <a:gd name="connsiteY19-680" fmla="*/ 1942308 h 2237156"/>
                  <a:gd name="connsiteX20-681" fmla="*/ 1760017 w 2261950"/>
                  <a:gd name="connsiteY20-682" fmla="*/ 2183847 h 2237156"/>
                  <a:gd name="connsiteX21-683" fmla="*/ 1458093 w 2261950"/>
                  <a:gd name="connsiteY21-684" fmla="*/ 2218354 h 2237156"/>
                  <a:gd name="connsiteX22-685" fmla="*/ 1207927 w 2261950"/>
                  <a:gd name="connsiteY22-686" fmla="*/ 2002693 h 2237156"/>
                  <a:gd name="connsiteX23-687" fmla="*/ 1113037 w 2261950"/>
                  <a:gd name="connsiteY23-688" fmla="*/ 1709395 h 2237156"/>
                  <a:gd name="connsiteX24-689" fmla="*/ 1000893 w 2261950"/>
                  <a:gd name="connsiteY24-690" fmla="*/ 2140716 h 2237156"/>
                  <a:gd name="connsiteX25-691" fmla="*/ 586825 w 2261950"/>
                  <a:gd name="connsiteY25-692" fmla="*/ 2226979 h 2237156"/>
                  <a:gd name="connsiteX26-693" fmla="*/ 431550 w 2261950"/>
                  <a:gd name="connsiteY26-694" fmla="*/ 1976814 h 2237156"/>
                  <a:gd name="connsiteX27-695" fmla="*/ 138252 w 2261950"/>
                  <a:gd name="connsiteY27-696" fmla="*/ 1812912 h 2237156"/>
                  <a:gd name="connsiteX28-697" fmla="*/ 302154 w 2261950"/>
                  <a:gd name="connsiteY28-698" fmla="*/ 1355712 h 2237156"/>
                  <a:gd name="connsiteX29-699" fmla="*/ 103746 w 2261950"/>
                  <a:gd name="connsiteY29-700" fmla="*/ 1321206 h 2237156"/>
                  <a:gd name="connsiteX30-701" fmla="*/ 229 w 2261950"/>
                  <a:gd name="connsiteY30-702" fmla="*/ 1019282 h 2237156"/>
                  <a:gd name="connsiteX31-703" fmla="*/ 129625 w 2261950"/>
                  <a:gd name="connsiteY31-704" fmla="*/ 786368 h 223715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  <a:cxn ang="0">
                    <a:pos x="connsiteX18-37" y="connsiteY18-38"/>
                  </a:cxn>
                  <a:cxn ang="0">
                    <a:pos x="connsiteX19-39" y="connsiteY19-40"/>
                  </a:cxn>
                  <a:cxn ang="0">
                    <a:pos x="connsiteX20-41" y="connsiteY20-42"/>
                  </a:cxn>
                  <a:cxn ang="0">
                    <a:pos x="connsiteX21-43" y="connsiteY21-44"/>
                  </a:cxn>
                  <a:cxn ang="0">
                    <a:pos x="connsiteX22-45" y="connsiteY22-46"/>
                  </a:cxn>
                  <a:cxn ang="0">
                    <a:pos x="connsiteX23-47" y="connsiteY23-48"/>
                  </a:cxn>
                  <a:cxn ang="0">
                    <a:pos x="connsiteX24-49" y="connsiteY24-50"/>
                  </a:cxn>
                  <a:cxn ang="0">
                    <a:pos x="connsiteX25-51" y="connsiteY25-52"/>
                  </a:cxn>
                  <a:cxn ang="0">
                    <a:pos x="connsiteX26-53" y="connsiteY26-54"/>
                  </a:cxn>
                  <a:cxn ang="0">
                    <a:pos x="connsiteX27-55" y="connsiteY27-56"/>
                  </a:cxn>
                  <a:cxn ang="0">
                    <a:pos x="connsiteX28-57" y="connsiteY28-58"/>
                  </a:cxn>
                  <a:cxn ang="0">
                    <a:pos x="connsiteX29-59" y="connsiteY29-60"/>
                  </a:cxn>
                  <a:cxn ang="0">
                    <a:pos x="connsiteX30-61" y="connsiteY30-62"/>
                  </a:cxn>
                  <a:cxn ang="0">
                    <a:pos x="connsiteX31-63" y="connsiteY31-64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pic>
            <p:nvPicPr>
              <p:cNvPr id="140" name="Picture 4" descr="Free Black And White Cartoon Flowers, Download Free Black And White Cartoon  Flowers png images, Free ClipArts on Clipart Library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4" name="Group 123"/>
            <p:cNvGrpSpPr/>
            <p:nvPr/>
          </p:nvGrpSpPr>
          <p:grpSpPr>
            <a:xfrm flipH="1">
              <a:off x="5877391" y="2529102"/>
              <a:ext cx="633767" cy="614624"/>
              <a:chOff x="1180524" y="481715"/>
              <a:chExt cx="2317638" cy="2247631"/>
            </a:xfrm>
          </p:grpSpPr>
          <p:sp>
            <p:nvSpPr>
              <p:cNvPr id="137" name="Freeform 21"/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-1" fmla="*/ 129700 w 2262025"/>
                  <a:gd name="connsiteY0-2" fmla="*/ 786368 h 2242639"/>
                  <a:gd name="connsiteX1-3" fmla="*/ 86568 w 2262025"/>
                  <a:gd name="connsiteY1-4" fmla="*/ 562082 h 2242639"/>
                  <a:gd name="connsiteX2-5" fmla="*/ 276349 w 2262025"/>
                  <a:gd name="connsiteY2-6" fmla="*/ 424059 h 2242639"/>
                  <a:gd name="connsiteX3-7" fmla="*/ 690417 w 2262025"/>
                  <a:gd name="connsiteY3-8" fmla="*/ 424059 h 2242639"/>
                  <a:gd name="connsiteX4-9" fmla="*/ 724923 w 2262025"/>
                  <a:gd name="connsiteY4-10" fmla="*/ 320542 h 2242639"/>
                  <a:gd name="connsiteX5-11" fmla="*/ 768055 w 2262025"/>
                  <a:gd name="connsiteY5-12" fmla="*/ 165267 h 2242639"/>
                  <a:gd name="connsiteX6-13" fmla="*/ 1026848 w 2262025"/>
                  <a:gd name="connsiteY6-14" fmla="*/ 35870 h 2242639"/>
                  <a:gd name="connsiteX7-15" fmla="*/ 1199376 w 2262025"/>
                  <a:gd name="connsiteY7-16" fmla="*/ 35870 h 2242639"/>
                  <a:gd name="connsiteX8-17" fmla="*/ 1406410 w 2262025"/>
                  <a:gd name="connsiteY8-18" fmla="*/ 9991 h 2242639"/>
                  <a:gd name="connsiteX9-19" fmla="*/ 1673829 w 2262025"/>
                  <a:gd name="connsiteY9-20" fmla="*/ 225651 h 2242639"/>
                  <a:gd name="connsiteX10-21" fmla="*/ 1699708 w 2262025"/>
                  <a:gd name="connsiteY10-22" fmla="*/ 458565 h 2242639"/>
                  <a:gd name="connsiteX11-23" fmla="*/ 1880863 w 2262025"/>
                  <a:gd name="connsiteY11-24" fmla="*/ 424059 h 2242639"/>
                  <a:gd name="connsiteX12-25" fmla="*/ 2156908 w 2262025"/>
                  <a:gd name="connsiteY12-26" fmla="*/ 639719 h 2242639"/>
                  <a:gd name="connsiteX13-27" fmla="*/ 2113776 w 2262025"/>
                  <a:gd name="connsiteY13-28" fmla="*/ 786368 h 2242639"/>
                  <a:gd name="connsiteX14-29" fmla="*/ 2225919 w 2262025"/>
                  <a:gd name="connsiteY14-30" fmla="*/ 846753 h 2242639"/>
                  <a:gd name="connsiteX15-31" fmla="*/ 2243172 w 2262025"/>
                  <a:gd name="connsiteY15-32" fmla="*/ 1200436 h 2242639"/>
                  <a:gd name="connsiteX16-33" fmla="*/ 1975753 w 2262025"/>
                  <a:gd name="connsiteY16-34" fmla="*/ 1390217 h 2242639"/>
                  <a:gd name="connsiteX17-35" fmla="*/ 2087897 w 2262025"/>
                  <a:gd name="connsiteY17-36" fmla="*/ 1536867 h 2242639"/>
                  <a:gd name="connsiteX18-37" fmla="*/ 2096523 w 2262025"/>
                  <a:gd name="connsiteY18-38" fmla="*/ 1812912 h 2242639"/>
                  <a:gd name="connsiteX19-39" fmla="*/ 1906742 w 2262025"/>
                  <a:gd name="connsiteY19-40" fmla="*/ 1942308 h 2242639"/>
                  <a:gd name="connsiteX20-41" fmla="*/ 1785972 w 2262025"/>
                  <a:gd name="connsiteY20-42" fmla="*/ 2192474 h 2242639"/>
                  <a:gd name="connsiteX21-43" fmla="*/ 1501300 w 2262025"/>
                  <a:gd name="connsiteY21-44" fmla="*/ 2226980 h 2242639"/>
                  <a:gd name="connsiteX22-45" fmla="*/ 1208002 w 2262025"/>
                  <a:gd name="connsiteY22-46" fmla="*/ 2002693 h 2242639"/>
                  <a:gd name="connsiteX23-47" fmla="*/ 1113112 w 2262025"/>
                  <a:gd name="connsiteY23-48" fmla="*/ 1709395 h 2242639"/>
                  <a:gd name="connsiteX24-49" fmla="*/ 1000968 w 2262025"/>
                  <a:gd name="connsiteY24-50" fmla="*/ 2140716 h 2242639"/>
                  <a:gd name="connsiteX25-51" fmla="*/ 526515 w 2262025"/>
                  <a:gd name="connsiteY25-52" fmla="*/ 2132089 h 2242639"/>
                  <a:gd name="connsiteX26-53" fmla="*/ 466131 w 2262025"/>
                  <a:gd name="connsiteY26-54" fmla="*/ 1959561 h 2242639"/>
                  <a:gd name="connsiteX27-55" fmla="*/ 138327 w 2262025"/>
                  <a:gd name="connsiteY27-56" fmla="*/ 1812912 h 2242639"/>
                  <a:gd name="connsiteX28-57" fmla="*/ 302229 w 2262025"/>
                  <a:gd name="connsiteY28-58" fmla="*/ 1355712 h 2242639"/>
                  <a:gd name="connsiteX29-59" fmla="*/ 155580 w 2262025"/>
                  <a:gd name="connsiteY29-60" fmla="*/ 1321206 h 2242639"/>
                  <a:gd name="connsiteX30-61" fmla="*/ 304 w 2262025"/>
                  <a:gd name="connsiteY30-62" fmla="*/ 1019282 h 2242639"/>
                  <a:gd name="connsiteX31-63" fmla="*/ 129700 w 2262025"/>
                  <a:gd name="connsiteY31-64" fmla="*/ 786368 h 2242639"/>
                  <a:gd name="connsiteX0-65" fmla="*/ 129700 w 2262025"/>
                  <a:gd name="connsiteY0-66" fmla="*/ 786368 h 2236200"/>
                  <a:gd name="connsiteX1-67" fmla="*/ 86568 w 2262025"/>
                  <a:gd name="connsiteY1-68" fmla="*/ 562082 h 2236200"/>
                  <a:gd name="connsiteX2-69" fmla="*/ 276349 w 2262025"/>
                  <a:gd name="connsiteY2-70" fmla="*/ 424059 h 2236200"/>
                  <a:gd name="connsiteX3-71" fmla="*/ 690417 w 2262025"/>
                  <a:gd name="connsiteY3-72" fmla="*/ 424059 h 2236200"/>
                  <a:gd name="connsiteX4-73" fmla="*/ 724923 w 2262025"/>
                  <a:gd name="connsiteY4-74" fmla="*/ 320542 h 2236200"/>
                  <a:gd name="connsiteX5-75" fmla="*/ 768055 w 2262025"/>
                  <a:gd name="connsiteY5-76" fmla="*/ 165267 h 2236200"/>
                  <a:gd name="connsiteX6-77" fmla="*/ 1026848 w 2262025"/>
                  <a:gd name="connsiteY6-78" fmla="*/ 35870 h 2236200"/>
                  <a:gd name="connsiteX7-79" fmla="*/ 1199376 w 2262025"/>
                  <a:gd name="connsiteY7-80" fmla="*/ 35870 h 2236200"/>
                  <a:gd name="connsiteX8-81" fmla="*/ 1406410 w 2262025"/>
                  <a:gd name="connsiteY8-82" fmla="*/ 9991 h 2236200"/>
                  <a:gd name="connsiteX9-83" fmla="*/ 1673829 w 2262025"/>
                  <a:gd name="connsiteY9-84" fmla="*/ 225651 h 2236200"/>
                  <a:gd name="connsiteX10-85" fmla="*/ 1699708 w 2262025"/>
                  <a:gd name="connsiteY10-86" fmla="*/ 458565 h 2236200"/>
                  <a:gd name="connsiteX11-87" fmla="*/ 1880863 w 2262025"/>
                  <a:gd name="connsiteY11-88" fmla="*/ 424059 h 2236200"/>
                  <a:gd name="connsiteX12-89" fmla="*/ 2156908 w 2262025"/>
                  <a:gd name="connsiteY12-90" fmla="*/ 639719 h 2236200"/>
                  <a:gd name="connsiteX13-91" fmla="*/ 2113776 w 2262025"/>
                  <a:gd name="connsiteY13-92" fmla="*/ 786368 h 2236200"/>
                  <a:gd name="connsiteX14-93" fmla="*/ 2225919 w 2262025"/>
                  <a:gd name="connsiteY14-94" fmla="*/ 846753 h 2236200"/>
                  <a:gd name="connsiteX15-95" fmla="*/ 2243172 w 2262025"/>
                  <a:gd name="connsiteY15-96" fmla="*/ 1200436 h 2236200"/>
                  <a:gd name="connsiteX16-97" fmla="*/ 1975753 w 2262025"/>
                  <a:gd name="connsiteY16-98" fmla="*/ 1390217 h 2236200"/>
                  <a:gd name="connsiteX17-99" fmla="*/ 2087897 w 2262025"/>
                  <a:gd name="connsiteY17-100" fmla="*/ 1536867 h 2236200"/>
                  <a:gd name="connsiteX18-101" fmla="*/ 2096523 w 2262025"/>
                  <a:gd name="connsiteY18-102" fmla="*/ 1812912 h 2236200"/>
                  <a:gd name="connsiteX19-103" fmla="*/ 1906742 w 2262025"/>
                  <a:gd name="connsiteY19-104" fmla="*/ 1942308 h 2236200"/>
                  <a:gd name="connsiteX20-105" fmla="*/ 1785972 w 2262025"/>
                  <a:gd name="connsiteY20-106" fmla="*/ 2192474 h 2236200"/>
                  <a:gd name="connsiteX21-107" fmla="*/ 1458168 w 2262025"/>
                  <a:gd name="connsiteY21-108" fmla="*/ 2218354 h 2236200"/>
                  <a:gd name="connsiteX22-109" fmla="*/ 1208002 w 2262025"/>
                  <a:gd name="connsiteY22-110" fmla="*/ 2002693 h 2236200"/>
                  <a:gd name="connsiteX23-111" fmla="*/ 1113112 w 2262025"/>
                  <a:gd name="connsiteY23-112" fmla="*/ 1709395 h 2236200"/>
                  <a:gd name="connsiteX24-113" fmla="*/ 1000968 w 2262025"/>
                  <a:gd name="connsiteY24-114" fmla="*/ 2140716 h 2236200"/>
                  <a:gd name="connsiteX25-115" fmla="*/ 526515 w 2262025"/>
                  <a:gd name="connsiteY25-116" fmla="*/ 2132089 h 2236200"/>
                  <a:gd name="connsiteX26-117" fmla="*/ 466131 w 2262025"/>
                  <a:gd name="connsiteY26-118" fmla="*/ 1959561 h 2236200"/>
                  <a:gd name="connsiteX27-119" fmla="*/ 138327 w 2262025"/>
                  <a:gd name="connsiteY27-120" fmla="*/ 1812912 h 2236200"/>
                  <a:gd name="connsiteX28-121" fmla="*/ 302229 w 2262025"/>
                  <a:gd name="connsiteY28-122" fmla="*/ 1355712 h 2236200"/>
                  <a:gd name="connsiteX29-123" fmla="*/ 155580 w 2262025"/>
                  <a:gd name="connsiteY29-124" fmla="*/ 1321206 h 2236200"/>
                  <a:gd name="connsiteX30-125" fmla="*/ 304 w 2262025"/>
                  <a:gd name="connsiteY30-126" fmla="*/ 1019282 h 2236200"/>
                  <a:gd name="connsiteX31-127" fmla="*/ 129700 w 2262025"/>
                  <a:gd name="connsiteY31-128" fmla="*/ 786368 h 2236200"/>
                  <a:gd name="connsiteX0-129" fmla="*/ 129700 w 2262025"/>
                  <a:gd name="connsiteY0-130" fmla="*/ 786368 h 2233050"/>
                  <a:gd name="connsiteX1-131" fmla="*/ 86568 w 2262025"/>
                  <a:gd name="connsiteY1-132" fmla="*/ 562082 h 2233050"/>
                  <a:gd name="connsiteX2-133" fmla="*/ 276349 w 2262025"/>
                  <a:gd name="connsiteY2-134" fmla="*/ 424059 h 2233050"/>
                  <a:gd name="connsiteX3-135" fmla="*/ 690417 w 2262025"/>
                  <a:gd name="connsiteY3-136" fmla="*/ 424059 h 2233050"/>
                  <a:gd name="connsiteX4-137" fmla="*/ 724923 w 2262025"/>
                  <a:gd name="connsiteY4-138" fmla="*/ 320542 h 2233050"/>
                  <a:gd name="connsiteX5-139" fmla="*/ 768055 w 2262025"/>
                  <a:gd name="connsiteY5-140" fmla="*/ 165267 h 2233050"/>
                  <a:gd name="connsiteX6-141" fmla="*/ 1026848 w 2262025"/>
                  <a:gd name="connsiteY6-142" fmla="*/ 35870 h 2233050"/>
                  <a:gd name="connsiteX7-143" fmla="*/ 1199376 w 2262025"/>
                  <a:gd name="connsiteY7-144" fmla="*/ 35870 h 2233050"/>
                  <a:gd name="connsiteX8-145" fmla="*/ 1406410 w 2262025"/>
                  <a:gd name="connsiteY8-146" fmla="*/ 9991 h 2233050"/>
                  <a:gd name="connsiteX9-147" fmla="*/ 1673829 w 2262025"/>
                  <a:gd name="connsiteY9-148" fmla="*/ 225651 h 2233050"/>
                  <a:gd name="connsiteX10-149" fmla="*/ 1699708 w 2262025"/>
                  <a:gd name="connsiteY10-150" fmla="*/ 458565 h 2233050"/>
                  <a:gd name="connsiteX11-151" fmla="*/ 1880863 w 2262025"/>
                  <a:gd name="connsiteY11-152" fmla="*/ 424059 h 2233050"/>
                  <a:gd name="connsiteX12-153" fmla="*/ 2156908 w 2262025"/>
                  <a:gd name="connsiteY12-154" fmla="*/ 639719 h 2233050"/>
                  <a:gd name="connsiteX13-155" fmla="*/ 2113776 w 2262025"/>
                  <a:gd name="connsiteY13-156" fmla="*/ 786368 h 2233050"/>
                  <a:gd name="connsiteX14-157" fmla="*/ 2225919 w 2262025"/>
                  <a:gd name="connsiteY14-158" fmla="*/ 846753 h 2233050"/>
                  <a:gd name="connsiteX15-159" fmla="*/ 2243172 w 2262025"/>
                  <a:gd name="connsiteY15-160" fmla="*/ 1200436 h 2233050"/>
                  <a:gd name="connsiteX16-161" fmla="*/ 1975753 w 2262025"/>
                  <a:gd name="connsiteY16-162" fmla="*/ 1390217 h 2233050"/>
                  <a:gd name="connsiteX17-163" fmla="*/ 2087897 w 2262025"/>
                  <a:gd name="connsiteY17-164" fmla="*/ 1536867 h 2233050"/>
                  <a:gd name="connsiteX18-165" fmla="*/ 2096523 w 2262025"/>
                  <a:gd name="connsiteY18-166" fmla="*/ 1812912 h 2233050"/>
                  <a:gd name="connsiteX19-167" fmla="*/ 1906742 w 2262025"/>
                  <a:gd name="connsiteY19-168" fmla="*/ 1942308 h 2233050"/>
                  <a:gd name="connsiteX20-169" fmla="*/ 1760092 w 2262025"/>
                  <a:gd name="connsiteY20-170" fmla="*/ 2183847 h 2233050"/>
                  <a:gd name="connsiteX21-171" fmla="*/ 1458168 w 2262025"/>
                  <a:gd name="connsiteY21-172" fmla="*/ 2218354 h 2233050"/>
                  <a:gd name="connsiteX22-173" fmla="*/ 1208002 w 2262025"/>
                  <a:gd name="connsiteY22-174" fmla="*/ 2002693 h 2233050"/>
                  <a:gd name="connsiteX23-175" fmla="*/ 1113112 w 2262025"/>
                  <a:gd name="connsiteY23-176" fmla="*/ 1709395 h 2233050"/>
                  <a:gd name="connsiteX24-177" fmla="*/ 1000968 w 2262025"/>
                  <a:gd name="connsiteY24-178" fmla="*/ 2140716 h 2233050"/>
                  <a:gd name="connsiteX25-179" fmla="*/ 526515 w 2262025"/>
                  <a:gd name="connsiteY25-180" fmla="*/ 2132089 h 2233050"/>
                  <a:gd name="connsiteX26-181" fmla="*/ 466131 w 2262025"/>
                  <a:gd name="connsiteY26-182" fmla="*/ 1959561 h 2233050"/>
                  <a:gd name="connsiteX27-183" fmla="*/ 138327 w 2262025"/>
                  <a:gd name="connsiteY27-184" fmla="*/ 1812912 h 2233050"/>
                  <a:gd name="connsiteX28-185" fmla="*/ 302229 w 2262025"/>
                  <a:gd name="connsiteY28-186" fmla="*/ 1355712 h 2233050"/>
                  <a:gd name="connsiteX29-187" fmla="*/ 155580 w 2262025"/>
                  <a:gd name="connsiteY29-188" fmla="*/ 1321206 h 2233050"/>
                  <a:gd name="connsiteX30-189" fmla="*/ 304 w 2262025"/>
                  <a:gd name="connsiteY30-190" fmla="*/ 1019282 h 2233050"/>
                  <a:gd name="connsiteX31-191" fmla="*/ 129700 w 2262025"/>
                  <a:gd name="connsiteY31-192" fmla="*/ 786368 h 2233050"/>
                  <a:gd name="connsiteX0-193" fmla="*/ 129700 w 2262025"/>
                  <a:gd name="connsiteY0-194" fmla="*/ 786368 h 2238369"/>
                  <a:gd name="connsiteX1-195" fmla="*/ 86568 w 2262025"/>
                  <a:gd name="connsiteY1-196" fmla="*/ 562082 h 2238369"/>
                  <a:gd name="connsiteX2-197" fmla="*/ 276349 w 2262025"/>
                  <a:gd name="connsiteY2-198" fmla="*/ 424059 h 2238369"/>
                  <a:gd name="connsiteX3-199" fmla="*/ 690417 w 2262025"/>
                  <a:gd name="connsiteY3-200" fmla="*/ 424059 h 2238369"/>
                  <a:gd name="connsiteX4-201" fmla="*/ 724923 w 2262025"/>
                  <a:gd name="connsiteY4-202" fmla="*/ 320542 h 2238369"/>
                  <a:gd name="connsiteX5-203" fmla="*/ 768055 w 2262025"/>
                  <a:gd name="connsiteY5-204" fmla="*/ 165267 h 2238369"/>
                  <a:gd name="connsiteX6-205" fmla="*/ 1026848 w 2262025"/>
                  <a:gd name="connsiteY6-206" fmla="*/ 35870 h 2238369"/>
                  <a:gd name="connsiteX7-207" fmla="*/ 1199376 w 2262025"/>
                  <a:gd name="connsiteY7-208" fmla="*/ 35870 h 2238369"/>
                  <a:gd name="connsiteX8-209" fmla="*/ 1406410 w 2262025"/>
                  <a:gd name="connsiteY8-210" fmla="*/ 9991 h 2238369"/>
                  <a:gd name="connsiteX9-211" fmla="*/ 1673829 w 2262025"/>
                  <a:gd name="connsiteY9-212" fmla="*/ 225651 h 2238369"/>
                  <a:gd name="connsiteX10-213" fmla="*/ 1699708 w 2262025"/>
                  <a:gd name="connsiteY10-214" fmla="*/ 458565 h 2238369"/>
                  <a:gd name="connsiteX11-215" fmla="*/ 1880863 w 2262025"/>
                  <a:gd name="connsiteY11-216" fmla="*/ 424059 h 2238369"/>
                  <a:gd name="connsiteX12-217" fmla="*/ 2156908 w 2262025"/>
                  <a:gd name="connsiteY12-218" fmla="*/ 639719 h 2238369"/>
                  <a:gd name="connsiteX13-219" fmla="*/ 2113776 w 2262025"/>
                  <a:gd name="connsiteY13-220" fmla="*/ 786368 h 2238369"/>
                  <a:gd name="connsiteX14-221" fmla="*/ 2225919 w 2262025"/>
                  <a:gd name="connsiteY14-222" fmla="*/ 846753 h 2238369"/>
                  <a:gd name="connsiteX15-223" fmla="*/ 2243172 w 2262025"/>
                  <a:gd name="connsiteY15-224" fmla="*/ 1200436 h 2238369"/>
                  <a:gd name="connsiteX16-225" fmla="*/ 1975753 w 2262025"/>
                  <a:gd name="connsiteY16-226" fmla="*/ 1390217 h 2238369"/>
                  <a:gd name="connsiteX17-227" fmla="*/ 2087897 w 2262025"/>
                  <a:gd name="connsiteY17-228" fmla="*/ 1536867 h 2238369"/>
                  <a:gd name="connsiteX18-229" fmla="*/ 2096523 w 2262025"/>
                  <a:gd name="connsiteY18-230" fmla="*/ 1812912 h 2238369"/>
                  <a:gd name="connsiteX19-231" fmla="*/ 1906742 w 2262025"/>
                  <a:gd name="connsiteY19-232" fmla="*/ 1942308 h 2238369"/>
                  <a:gd name="connsiteX20-233" fmla="*/ 1760092 w 2262025"/>
                  <a:gd name="connsiteY20-234" fmla="*/ 2183847 h 2238369"/>
                  <a:gd name="connsiteX21-235" fmla="*/ 1458168 w 2262025"/>
                  <a:gd name="connsiteY21-236" fmla="*/ 2218354 h 2238369"/>
                  <a:gd name="connsiteX22-237" fmla="*/ 1208002 w 2262025"/>
                  <a:gd name="connsiteY22-238" fmla="*/ 2002693 h 2238369"/>
                  <a:gd name="connsiteX23-239" fmla="*/ 1113112 w 2262025"/>
                  <a:gd name="connsiteY23-240" fmla="*/ 1709395 h 2238369"/>
                  <a:gd name="connsiteX24-241" fmla="*/ 1000968 w 2262025"/>
                  <a:gd name="connsiteY24-242" fmla="*/ 2140716 h 2238369"/>
                  <a:gd name="connsiteX25-243" fmla="*/ 586900 w 2262025"/>
                  <a:gd name="connsiteY25-244" fmla="*/ 2226979 h 2238369"/>
                  <a:gd name="connsiteX26-245" fmla="*/ 466131 w 2262025"/>
                  <a:gd name="connsiteY26-246" fmla="*/ 1959561 h 2238369"/>
                  <a:gd name="connsiteX27-247" fmla="*/ 138327 w 2262025"/>
                  <a:gd name="connsiteY27-248" fmla="*/ 1812912 h 2238369"/>
                  <a:gd name="connsiteX28-249" fmla="*/ 302229 w 2262025"/>
                  <a:gd name="connsiteY28-250" fmla="*/ 1355712 h 2238369"/>
                  <a:gd name="connsiteX29-251" fmla="*/ 155580 w 2262025"/>
                  <a:gd name="connsiteY29-252" fmla="*/ 1321206 h 2238369"/>
                  <a:gd name="connsiteX30-253" fmla="*/ 304 w 2262025"/>
                  <a:gd name="connsiteY30-254" fmla="*/ 1019282 h 2238369"/>
                  <a:gd name="connsiteX31-255" fmla="*/ 129700 w 2262025"/>
                  <a:gd name="connsiteY31-256" fmla="*/ 786368 h 2238369"/>
                  <a:gd name="connsiteX0-257" fmla="*/ 129700 w 2262025"/>
                  <a:gd name="connsiteY0-258" fmla="*/ 786368 h 2234757"/>
                  <a:gd name="connsiteX1-259" fmla="*/ 86568 w 2262025"/>
                  <a:gd name="connsiteY1-260" fmla="*/ 562082 h 2234757"/>
                  <a:gd name="connsiteX2-261" fmla="*/ 276349 w 2262025"/>
                  <a:gd name="connsiteY2-262" fmla="*/ 424059 h 2234757"/>
                  <a:gd name="connsiteX3-263" fmla="*/ 690417 w 2262025"/>
                  <a:gd name="connsiteY3-264" fmla="*/ 424059 h 2234757"/>
                  <a:gd name="connsiteX4-265" fmla="*/ 724923 w 2262025"/>
                  <a:gd name="connsiteY4-266" fmla="*/ 320542 h 2234757"/>
                  <a:gd name="connsiteX5-267" fmla="*/ 768055 w 2262025"/>
                  <a:gd name="connsiteY5-268" fmla="*/ 165267 h 2234757"/>
                  <a:gd name="connsiteX6-269" fmla="*/ 1026848 w 2262025"/>
                  <a:gd name="connsiteY6-270" fmla="*/ 35870 h 2234757"/>
                  <a:gd name="connsiteX7-271" fmla="*/ 1199376 w 2262025"/>
                  <a:gd name="connsiteY7-272" fmla="*/ 35870 h 2234757"/>
                  <a:gd name="connsiteX8-273" fmla="*/ 1406410 w 2262025"/>
                  <a:gd name="connsiteY8-274" fmla="*/ 9991 h 2234757"/>
                  <a:gd name="connsiteX9-275" fmla="*/ 1673829 w 2262025"/>
                  <a:gd name="connsiteY9-276" fmla="*/ 225651 h 2234757"/>
                  <a:gd name="connsiteX10-277" fmla="*/ 1699708 w 2262025"/>
                  <a:gd name="connsiteY10-278" fmla="*/ 458565 h 2234757"/>
                  <a:gd name="connsiteX11-279" fmla="*/ 1880863 w 2262025"/>
                  <a:gd name="connsiteY11-280" fmla="*/ 424059 h 2234757"/>
                  <a:gd name="connsiteX12-281" fmla="*/ 2156908 w 2262025"/>
                  <a:gd name="connsiteY12-282" fmla="*/ 639719 h 2234757"/>
                  <a:gd name="connsiteX13-283" fmla="*/ 2113776 w 2262025"/>
                  <a:gd name="connsiteY13-284" fmla="*/ 786368 h 2234757"/>
                  <a:gd name="connsiteX14-285" fmla="*/ 2225919 w 2262025"/>
                  <a:gd name="connsiteY14-286" fmla="*/ 846753 h 2234757"/>
                  <a:gd name="connsiteX15-287" fmla="*/ 2243172 w 2262025"/>
                  <a:gd name="connsiteY15-288" fmla="*/ 1200436 h 2234757"/>
                  <a:gd name="connsiteX16-289" fmla="*/ 1975753 w 2262025"/>
                  <a:gd name="connsiteY16-290" fmla="*/ 1390217 h 2234757"/>
                  <a:gd name="connsiteX17-291" fmla="*/ 2087897 w 2262025"/>
                  <a:gd name="connsiteY17-292" fmla="*/ 1536867 h 2234757"/>
                  <a:gd name="connsiteX18-293" fmla="*/ 2096523 w 2262025"/>
                  <a:gd name="connsiteY18-294" fmla="*/ 1812912 h 2234757"/>
                  <a:gd name="connsiteX19-295" fmla="*/ 1906742 w 2262025"/>
                  <a:gd name="connsiteY19-296" fmla="*/ 1942308 h 2234757"/>
                  <a:gd name="connsiteX20-297" fmla="*/ 1760092 w 2262025"/>
                  <a:gd name="connsiteY20-298" fmla="*/ 2183847 h 2234757"/>
                  <a:gd name="connsiteX21-299" fmla="*/ 1458168 w 2262025"/>
                  <a:gd name="connsiteY21-300" fmla="*/ 2218354 h 2234757"/>
                  <a:gd name="connsiteX22-301" fmla="*/ 1208002 w 2262025"/>
                  <a:gd name="connsiteY22-302" fmla="*/ 2002693 h 2234757"/>
                  <a:gd name="connsiteX23-303" fmla="*/ 1113112 w 2262025"/>
                  <a:gd name="connsiteY23-304" fmla="*/ 1709395 h 2234757"/>
                  <a:gd name="connsiteX24-305" fmla="*/ 1000968 w 2262025"/>
                  <a:gd name="connsiteY24-306" fmla="*/ 2140716 h 2234757"/>
                  <a:gd name="connsiteX25-307" fmla="*/ 586900 w 2262025"/>
                  <a:gd name="connsiteY25-308" fmla="*/ 2226979 h 2234757"/>
                  <a:gd name="connsiteX26-309" fmla="*/ 466131 w 2262025"/>
                  <a:gd name="connsiteY26-310" fmla="*/ 1959561 h 2234757"/>
                  <a:gd name="connsiteX27-311" fmla="*/ 138327 w 2262025"/>
                  <a:gd name="connsiteY27-312" fmla="*/ 1812912 h 2234757"/>
                  <a:gd name="connsiteX28-313" fmla="*/ 302229 w 2262025"/>
                  <a:gd name="connsiteY28-314" fmla="*/ 1355712 h 2234757"/>
                  <a:gd name="connsiteX29-315" fmla="*/ 155580 w 2262025"/>
                  <a:gd name="connsiteY29-316" fmla="*/ 1321206 h 2234757"/>
                  <a:gd name="connsiteX30-317" fmla="*/ 304 w 2262025"/>
                  <a:gd name="connsiteY30-318" fmla="*/ 1019282 h 2234757"/>
                  <a:gd name="connsiteX31-319" fmla="*/ 129700 w 2262025"/>
                  <a:gd name="connsiteY31-320" fmla="*/ 786368 h 2234757"/>
                  <a:gd name="connsiteX0-321" fmla="*/ 129700 w 2262025"/>
                  <a:gd name="connsiteY0-322" fmla="*/ 786368 h 2237156"/>
                  <a:gd name="connsiteX1-323" fmla="*/ 86568 w 2262025"/>
                  <a:gd name="connsiteY1-324" fmla="*/ 562082 h 2237156"/>
                  <a:gd name="connsiteX2-325" fmla="*/ 276349 w 2262025"/>
                  <a:gd name="connsiteY2-326" fmla="*/ 424059 h 2237156"/>
                  <a:gd name="connsiteX3-327" fmla="*/ 690417 w 2262025"/>
                  <a:gd name="connsiteY3-328" fmla="*/ 424059 h 2237156"/>
                  <a:gd name="connsiteX4-329" fmla="*/ 724923 w 2262025"/>
                  <a:gd name="connsiteY4-330" fmla="*/ 320542 h 2237156"/>
                  <a:gd name="connsiteX5-331" fmla="*/ 768055 w 2262025"/>
                  <a:gd name="connsiteY5-332" fmla="*/ 165267 h 2237156"/>
                  <a:gd name="connsiteX6-333" fmla="*/ 1026848 w 2262025"/>
                  <a:gd name="connsiteY6-334" fmla="*/ 35870 h 2237156"/>
                  <a:gd name="connsiteX7-335" fmla="*/ 1199376 w 2262025"/>
                  <a:gd name="connsiteY7-336" fmla="*/ 35870 h 2237156"/>
                  <a:gd name="connsiteX8-337" fmla="*/ 1406410 w 2262025"/>
                  <a:gd name="connsiteY8-338" fmla="*/ 9991 h 2237156"/>
                  <a:gd name="connsiteX9-339" fmla="*/ 1673829 w 2262025"/>
                  <a:gd name="connsiteY9-340" fmla="*/ 225651 h 2237156"/>
                  <a:gd name="connsiteX10-341" fmla="*/ 1699708 w 2262025"/>
                  <a:gd name="connsiteY10-342" fmla="*/ 458565 h 2237156"/>
                  <a:gd name="connsiteX11-343" fmla="*/ 1880863 w 2262025"/>
                  <a:gd name="connsiteY11-344" fmla="*/ 424059 h 2237156"/>
                  <a:gd name="connsiteX12-345" fmla="*/ 2156908 w 2262025"/>
                  <a:gd name="connsiteY12-346" fmla="*/ 639719 h 2237156"/>
                  <a:gd name="connsiteX13-347" fmla="*/ 2113776 w 2262025"/>
                  <a:gd name="connsiteY13-348" fmla="*/ 786368 h 2237156"/>
                  <a:gd name="connsiteX14-349" fmla="*/ 2225919 w 2262025"/>
                  <a:gd name="connsiteY14-350" fmla="*/ 846753 h 2237156"/>
                  <a:gd name="connsiteX15-351" fmla="*/ 2243172 w 2262025"/>
                  <a:gd name="connsiteY15-352" fmla="*/ 1200436 h 2237156"/>
                  <a:gd name="connsiteX16-353" fmla="*/ 1975753 w 2262025"/>
                  <a:gd name="connsiteY16-354" fmla="*/ 1390217 h 2237156"/>
                  <a:gd name="connsiteX17-355" fmla="*/ 2087897 w 2262025"/>
                  <a:gd name="connsiteY17-356" fmla="*/ 1536867 h 2237156"/>
                  <a:gd name="connsiteX18-357" fmla="*/ 2096523 w 2262025"/>
                  <a:gd name="connsiteY18-358" fmla="*/ 1812912 h 2237156"/>
                  <a:gd name="connsiteX19-359" fmla="*/ 1906742 w 2262025"/>
                  <a:gd name="connsiteY19-360" fmla="*/ 1942308 h 2237156"/>
                  <a:gd name="connsiteX20-361" fmla="*/ 1760092 w 2262025"/>
                  <a:gd name="connsiteY20-362" fmla="*/ 2183847 h 2237156"/>
                  <a:gd name="connsiteX21-363" fmla="*/ 1458168 w 2262025"/>
                  <a:gd name="connsiteY21-364" fmla="*/ 2218354 h 2237156"/>
                  <a:gd name="connsiteX22-365" fmla="*/ 1208002 w 2262025"/>
                  <a:gd name="connsiteY22-366" fmla="*/ 2002693 h 2237156"/>
                  <a:gd name="connsiteX23-367" fmla="*/ 1113112 w 2262025"/>
                  <a:gd name="connsiteY23-368" fmla="*/ 1709395 h 2237156"/>
                  <a:gd name="connsiteX24-369" fmla="*/ 1000968 w 2262025"/>
                  <a:gd name="connsiteY24-370" fmla="*/ 2140716 h 2237156"/>
                  <a:gd name="connsiteX25-371" fmla="*/ 586900 w 2262025"/>
                  <a:gd name="connsiteY25-372" fmla="*/ 2226979 h 2237156"/>
                  <a:gd name="connsiteX26-373" fmla="*/ 431625 w 2262025"/>
                  <a:gd name="connsiteY26-374" fmla="*/ 1976814 h 2237156"/>
                  <a:gd name="connsiteX27-375" fmla="*/ 138327 w 2262025"/>
                  <a:gd name="connsiteY27-376" fmla="*/ 1812912 h 2237156"/>
                  <a:gd name="connsiteX28-377" fmla="*/ 302229 w 2262025"/>
                  <a:gd name="connsiteY28-378" fmla="*/ 1355712 h 2237156"/>
                  <a:gd name="connsiteX29-379" fmla="*/ 155580 w 2262025"/>
                  <a:gd name="connsiteY29-380" fmla="*/ 1321206 h 2237156"/>
                  <a:gd name="connsiteX30-381" fmla="*/ 304 w 2262025"/>
                  <a:gd name="connsiteY30-382" fmla="*/ 1019282 h 2237156"/>
                  <a:gd name="connsiteX31-383" fmla="*/ 129700 w 2262025"/>
                  <a:gd name="connsiteY31-384" fmla="*/ 786368 h 2237156"/>
                  <a:gd name="connsiteX0-385" fmla="*/ 129700 w 2262025"/>
                  <a:gd name="connsiteY0-386" fmla="*/ 786368 h 2237156"/>
                  <a:gd name="connsiteX1-387" fmla="*/ 86568 w 2262025"/>
                  <a:gd name="connsiteY1-388" fmla="*/ 562082 h 2237156"/>
                  <a:gd name="connsiteX2-389" fmla="*/ 276349 w 2262025"/>
                  <a:gd name="connsiteY2-390" fmla="*/ 424059 h 2237156"/>
                  <a:gd name="connsiteX3-391" fmla="*/ 690417 w 2262025"/>
                  <a:gd name="connsiteY3-392" fmla="*/ 424059 h 2237156"/>
                  <a:gd name="connsiteX4-393" fmla="*/ 724923 w 2262025"/>
                  <a:gd name="connsiteY4-394" fmla="*/ 320542 h 2237156"/>
                  <a:gd name="connsiteX5-395" fmla="*/ 768055 w 2262025"/>
                  <a:gd name="connsiteY5-396" fmla="*/ 165267 h 2237156"/>
                  <a:gd name="connsiteX6-397" fmla="*/ 1026848 w 2262025"/>
                  <a:gd name="connsiteY6-398" fmla="*/ 35870 h 2237156"/>
                  <a:gd name="connsiteX7-399" fmla="*/ 1199376 w 2262025"/>
                  <a:gd name="connsiteY7-400" fmla="*/ 35870 h 2237156"/>
                  <a:gd name="connsiteX8-401" fmla="*/ 1406410 w 2262025"/>
                  <a:gd name="connsiteY8-402" fmla="*/ 9991 h 2237156"/>
                  <a:gd name="connsiteX9-403" fmla="*/ 1673829 w 2262025"/>
                  <a:gd name="connsiteY9-404" fmla="*/ 225651 h 2237156"/>
                  <a:gd name="connsiteX10-405" fmla="*/ 1699708 w 2262025"/>
                  <a:gd name="connsiteY10-406" fmla="*/ 458565 h 2237156"/>
                  <a:gd name="connsiteX11-407" fmla="*/ 1880863 w 2262025"/>
                  <a:gd name="connsiteY11-408" fmla="*/ 424059 h 2237156"/>
                  <a:gd name="connsiteX12-409" fmla="*/ 2156908 w 2262025"/>
                  <a:gd name="connsiteY12-410" fmla="*/ 639719 h 2237156"/>
                  <a:gd name="connsiteX13-411" fmla="*/ 2113776 w 2262025"/>
                  <a:gd name="connsiteY13-412" fmla="*/ 786368 h 2237156"/>
                  <a:gd name="connsiteX14-413" fmla="*/ 2225919 w 2262025"/>
                  <a:gd name="connsiteY14-414" fmla="*/ 846753 h 2237156"/>
                  <a:gd name="connsiteX15-415" fmla="*/ 2243172 w 2262025"/>
                  <a:gd name="connsiteY15-416" fmla="*/ 1200436 h 2237156"/>
                  <a:gd name="connsiteX16-417" fmla="*/ 1975753 w 2262025"/>
                  <a:gd name="connsiteY16-418" fmla="*/ 1390217 h 2237156"/>
                  <a:gd name="connsiteX17-419" fmla="*/ 2087897 w 2262025"/>
                  <a:gd name="connsiteY17-420" fmla="*/ 1536867 h 2237156"/>
                  <a:gd name="connsiteX18-421" fmla="*/ 2096523 w 2262025"/>
                  <a:gd name="connsiteY18-422" fmla="*/ 1812912 h 2237156"/>
                  <a:gd name="connsiteX19-423" fmla="*/ 1906742 w 2262025"/>
                  <a:gd name="connsiteY19-424" fmla="*/ 1942308 h 2237156"/>
                  <a:gd name="connsiteX20-425" fmla="*/ 1760092 w 2262025"/>
                  <a:gd name="connsiteY20-426" fmla="*/ 2183847 h 2237156"/>
                  <a:gd name="connsiteX21-427" fmla="*/ 1458168 w 2262025"/>
                  <a:gd name="connsiteY21-428" fmla="*/ 2218354 h 2237156"/>
                  <a:gd name="connsiteX22-429" fmla="*/ 1208002 w 2262025"/>
                  <a:gd name="connsiteY22-430" fmla="*/ 2002693 h 2237156"/>
                  <a:gd name="connsiteX23-431" fmla="*/ 1113112 w 2262025"/>
                  <a:gd name="connsiteY23-432" fmla="*/ 1709395 h 2237156"/>
                  <a:gd name="connsiteX24-433" fmla="*/ 1000968 w 2262025"/>
                  <a:gd name="connsiteY24-434" fmla="*/ 2140716 h 2237156"/>
                  <a:gd name="connsiteX25-435" fmla="*/ 586900 w 2262025"/>
                  <a:gd name="connsiteY25-436" fmla="*/ 2226979 h 2237156"/>
                  <a:gd name="connsiteX26-437" fmla="*/ 431625 w 2262025"/>
                  <a:gd name="connsiteY26-438" fmla="*/ 1976814 h 2237156"/>
                  <a:gd name="connsiteX27-439" fmla="*/ 138327 w 2262025"/>
                  <a:gd name="connsiteY27-440" fmla="*/ 1812912 h 2237156"/>
                  <a:gd name="connsiteX28-441" fmla="*/ 302229 w 2262025"/>
                  <a:gd name="connsiteY28-442" fmla="*/ 1355712 h 2237156"/>
                  <a:gd name="connsiteX29-443" fmla="*/ 155580 w 2262025"/>
                  <a:gd name="connsiteY29-444" fmla="*/ 1321206 h 2237156"/>
                  <a:gd name="connsiteX30-445" fmla="*/ 304 w 2262025"/>
                  <a:gd name="connsiteY30-446" fmla="*/ 1019282 h 2237156"/>
                  <a:gd name="connsiteX31-447" fmla="*/ 129700 w 2262025"/>
                  <a:gd name="connsiteY31-448" fmla="*/ 786368 h 2237156"/>
                  <a:gd name="connsiteX0-449" fmla="*/ 129700 w 2262025"/>
                  <a:gd name="connsiteY0-450" fmla="*/ 786368 h 2237156"/>
                  <a:gd name="connsiteX1-451" fmla="*/ 86568 w 2262025"/>
                  <a:gd name="connsiteY1-452" fmla="*/ 562082 h 2237156"/>
                  <a:gd name="connsiteX2-453" fmla="*/ 276349 w 2262025"/>
                  <a:gd name="connsiteY2-454" fmla="*/ 424059 h 2237156"/>
                  <a:gd name="connsiteX3-455" fmla="*/ 690417 w 2262025"/>
                  <a:gd name="connsiteY3-456" fmla="*/ 424059 h 2237156"/>
                  <a:gd name="connsiteX4-457" fmla="*/ 724923 w 2262025"/>
                  <a:gd name="connsiteY4-458" fmla="*/ 320542 h 2237156"/>
                  <a:gd name="connsiteX5-459" fmla="*/ 768055 w 2262025"/>
                  <a:gd name="connsiteY5-460" fmla="*/ 165267 h 2237156"/>
                  <a:gd name="connsiteX6-461" fmla="*/ 1026848 w 2262025"/>
                  <a:gd name="connsiteY6-462" fmla="*/ 35870 h 2237156"/>
                  <a:gd name="connsiteX7-463" fmla="*/ 1199376 w 2262025"/>
                  <a:gd name="connsiteY7-464" fmla="*/ 35870 h 2237156"/>
                  <a:gd name="connsiteX8-465" fmla="*/ 1406410 w 2262025"/>
                  <a:gd name="connsiteY8-466" fmla="*/ 9991 h 2237156"/>
                  <a:gd name="connsiteX9-467" fmla="*/ 1673829 w 2262025"/>
                  <a:gd name="connsiteY9-468" fmla="*/ 225651 h 2237156"/>
                  <a:gd name="connsiteX10-469" fmla="*/ 1699708 w 2262025"/>
                  <a:gd name="connsiteY10-470" fmla="*/ 458565 h 2237156"/>
                  <a:gd name="connsiteX11-471" fmla="*/ 1880863 w 2262025"/>
                  <a:gd name="connsiteY11-472" fmla="*/ 424059 h 2237156"/>
                  <a:gd name="connsiteX12-473" fmla="*/ 2156908 w 2262025"/>
                  <a:gd name="connsiteY12-474" fmla="*/ 639719 h 2237156"/>
                  <a:gd name="connsiteX13-475" fmla="*/ 2113776 w 2262025"/>
                  <a:gd name="connsiteY13-476" fmla="*/ 786368 h 2237156"/>
                  <a:gd name="connsiteX14-477" fmla="*/ 2225919 w 2262025"/>
                  <a:gd name="connsiteY14-478" fmla="*/ 846753 h 2237156"/>
                  <a:gd name="connsiteX15-479" fmla="*/ 2243172 w 2262025"/>
                  <a:gd name="connsiteY15-480" fmla="*/ 1200436 h 2237156"/>
                  <a:gd name="connsiteX16-481" fmla="*/ 1975753 w 2262025"/>
                  <a:gd name="connsiteY16-482" fmla="*/ 1390217 h 2237156"/>
                  <a:gd name="connsiteX17-483" fmla="*/ 2087897 w 2262025"/>
                  <a:gd name="connsiteY17-484" fmla="*/ 1536867 h 2237156"/>
                  <a:gd name="connsiteX18-485" fmla="*/ 2096523 w 2262025"/>
                  <a:gd name="connsiteY18-486" fmla="*/ 1812912 h 2237156"/>
                  <a:gd name="connsiteX19-487" fmla="*/ 1906742 w 2262025"/>
                  <a:gd name="connsiteY19-488" fmla="*/ 1942308 h 2237156"/>
                  <a:gd name="connsiteX20-489" fmla="*/ 1760092 w 2262025"/>
                  <a:gd name="connsiteY20-490" fmla="*/ 2183847 h 2237156"/>
                  <a:gd name="connsiteX21-491" fmla="*/ 1458168 w 2262025"/>
                  <a:gd name="connsiteY21-492" fmla="*/ 2218354 h 2237156"/>
                  <a:gd name="connsiteX22-493" fmla="*/ 1208002 w 2262025"/>
                  <a:gd name="connsiteY22-494" fmla="*/ 2002693 h 2237156"/>
                  <a:gd name="connsiteX23-495" fmla="*/ 1113112 w 2262025"/>
                  <a:gd name="connsiteY23-496" fmla="*/ 1709395 h 2237156"/>
                  <a:gd name="connsiteX24-497" fmla="*/ 1000968 w 2262025"/>
                  <a:gd name="connsiteY24-498" fmla="*/ 2140716 h 2237156"/>
                  <a:gd name="connsiteX25-499" fmla="*/ 586900 w 2262025"/>
                  <a:gd name="connsiteY25-500" fmla="*/ 2226979 h 2237156"/>
                  <a:gd name="connsiteX26-501" fmla="*/ 431625 w 2262025"/>
                  <a:gd name="connsiteY26-502" fmla="*/ 1976814 h 2237156"/>
                  <a:gd name="connsiteX27-503" fmla="*/ 138327 w 2262025"/>
                  <a:gd name="connsiteY27-504" fmla="*/ 1812912 h 2237156"/>
                  <a:gd name="connsiteX28-505" fmla="*/ 302229 w 2262025"/>
                  <a:gd name="connsiteY28-506" fmla="*/ 1355712 h 2237156"/>
                  <a:gd name="connsiteX29-507" fmla="*/ 155580 w 2262025"/>
                  <a:gd name="connsiteY29-508" fmla="*/ 1321206 h 2237156"/>
                  <a:gd name="connsiteX30-509" fmla="*/ 304 w 2262025"/>
                  <a:gd name="connsiteY30-510" fmla="*/ 1019282 h 2237156"/>
                  <a:gd name="connsiteX31-511" fmla="*/ 129700 w 2262025"/>
                  <a:gd name="connsiteY31-512" fmla="*/ 786368 h 2237156"/>
                  <a:gd name="connsiteX0-513" fmla="*/ 129700 w 2262025"/>
                  <a:gd name="connsiteY0-514" fmla="*/ 786368 h 2237156"/>
                  <a:gd name="connsiteX1-515" fmla="*/ 86568 w 2262025"/>
                  <a:gd name="connsiteY1-516" fmla="*/ 562082 h 2237156"/>
                  <a:gd name="connsiteX2-517" fmla="*/ 276349 w 2262025"/>
                  <a:gd name="connsiteY2-518" fmla="*/ 424059 h 2237156"/>
                  <a:gd name="connsiteX3-519" fmla="*/ 690417 w 2262025"/>
                  <a:gd name="connsiteY3-520" fmla="*/ 424059 h 2237156"/>
                  <a:gd name="connsiteX4-521" fmla="*/ 724923 w 2262025"/>
                  <a:gd name="connsiteY4-522" fmla="*/ 320542 h 2237156"/>
                  <a:gd name="connsiteX5-523" fmla="*/ 768055 w 2262025"/>
                  <a:gd name="connsiteY5-524" fmla="*/ 165267 h 2237156"/>
                  <a:gd name="connsiteX6-525" fmla="*/ 1026848 w 2262025"/>
                  <a:gd name="connsiteY6-526" fmla="*/ 35870 h 2237156"/>
                  <a:gd name="connsiteX7-527" fmla="*/ 1199376 w 2262025"/>
                  <a:gd name="connsiteY7-528" fmla="*/ 35870 h 2237156"/>
                  <a:gd name="connsiteX8-529" fmla="*/ 1406410 w 2262025"/>
                  <a:gd name="connsiteY8-530" fmla="*/ 9991 h 2237156"/>
                  <a:gd name="connsiteX9-531" fmla="*/ 1673829 w 2262025"/>
                  <a:gd name="connsiteY9-532" fmla="*/ 225651 h 2237156"/>
                  <a:gd name="connsiteX10-533" fmla="*/ 1699708 w 2262025"/>
                  <a:gd name="connsiteY10-534" fmla="*/ 458565 h 2237156"/>
                  <a:gd name="connsiteX11-535" fmla="*/ 1880863 w 2262025"/>
                  <a:gd name="connsiteY11-536" fmla="*/ 424059 h 2237156"/>
                  <a:gd name="connsiteX12-537" fmla="*/ 2156908 w 2262025"/>
                  <a:gd name="connsiteY12-538" fmla="*/ 639719 h 2237156"/>
                  <a:gd name="connsiteX13-539" fmla="*/ 2113776 w 2262025"/>
                  <a:gd name="connsiteY13-540" fmla="*/ 786368 h 2237156"/>
                  <a:gd name="connsiteX14-541" fmla="*/ 2225919 w 2262025"/>
                  <a:gd name="connsiteY14-542" fmla="*/ 846753 h 2237156"/>
                  <a:gd name="connsiteX15-543" fmla="*/ 2243172 w 2262025"/>
                  <a:gd name="connsiteY15-544" fmla="*/ 1200436 h 2237156"/>
                  <a:gd name="connsiteX16-545" fmla="*/ 1975753 w 2262025"/>
                  <a:gd name="connsiteY16-546" fmla="*/ 1390217 h 2237156"/>
                  <a:gd name="connsiteX17-547" fmla="*/ 2087897 w 2262025"/>
                  <a:gd name="connsiteY17-548" fmla="*/ 1536867 h 2237156"/>
                  <a:gd name="connsiteX18-549" fmla="*/ 2096523 w 2262025"/>
                  <a:gd name="connsiteY18-550" fmla="*/ 1812912 h 2237156"/>
                  <a:gd name="connsiteX19-551" fmla="*/ 1906742 w 2262025"/>
                  <a:gd name="connsiteY19-552" fmla="*/ 1942308 h 2237156"/>
                  <a:gd name="connsiteX20-553" fmla="*/ 1760092 w 2262025"/>
                  <a:gd name="connsiteY20-554" fmla="*/ 2183847 h 2237156"/>
                  <a:gd name="connsiteX21-555" fmla="*/ 1458168 w 2262025"/>
                  <a:gd name="connsiteY21-556" fmla="*/ 2218354 h 2237156"/>
                  <a:gd name="connsiteX22-557" fmla="*/ 1208002 w 2262025"/>
                  <a:gd name="connsiteY22-558" fmla="*/ 2002693 h 2237156"/>
                  <a:gd name="connsiteX23-559" fmla="*/ 1113112 w 2262025"/>
                  <a:gd name="connsiteY23-560" fmla="*/ 1709395 h 2237156"/>
                  <a:gd name="connsiteX24-561" fmla="*/ 1000968 w 2262025"/>
                  <a:gd name="connsiteY24-562" fmla="*/ 2140716 h 2237156"/>
                  <a:gd name="connsiteX25-563" fmla="*/ 586900 w 2262025"/>
                  <a:gd name="connsiteY25-564" fmla="*/ 2226979 h 2237156"/>
                  <a:gd name="connsiteX26-565" fmla="*/ 431625 w 2262025"/>
                  <a:gd name="connsiteY26-566" fmla="*/ 1976814 h 2237156"/>
                  <a:gd name="connsiteX27-567" fmla="*/ 138327 w 2262025"/>
                  <a:gd name="connsiteY27-568" fmla="*/ 1812912 h 2237156"/>
                  <a:gd name="connsiteX28-569" fmla="*/ 302229 w 2262025"/>
                  <a:gd name="connsiteY28-570" fmla="*/ 1355712 h 2237156"/>
                  <a:gd name="connsiteX29-571" fmla="*/ 155580 w 2262025"/>
                  <a:gd name="connsiteY29-572" fmla="*/ 1321206 h 2237156"/>
                  <a:gd name="connsiteX30-573" fmla="*/ 304 w 2262025"/>
                  <a:gd name="connsiteY30-574" fmla="*/ 1019282 h 2237156"/>
                  <a:gd name="connsiteX31-575" fmla="*/ 129700 w 2262025"/>
                  <a:gd name="connsiteY31-576" fmla="*/ 786368 h 2237156"/>
                  <a:gd name="connsiteX0-577" fmla="*/ 129625 w 2261950"/>
                  <a:gd name="connsiteY0-578" fmla="*/ 786368 h 2237156"/>
                  <a:gd name="connsiteX1-579" fmla="*/ 86493 w 2261950"/>
                  <a:gd name="connsiteY1-580" fmla="*/ 562082 h 2237156"/>
                  <a:gd name="connsiteX2-581" fmla="*/ 276274 w 2261950"/>
                  <a:gd name="connsiteY2-582" fmla="*/ 424059 h 2237156"/>
                  <a:gd name="connsiteX3-583" fmla="*/ 690342 w 2261950"/>
                  <a:gd name="connsiteY3-584" fmla="*/ 424059 h 2237156"/>
                  <a:gd name="connsiteX4-585" fmla="*/ 724848 w 2261950"/>
                  <a:gd name="connsiteY4-586" fmla="*/ 320542 h 2237156"/>
                  <a:gd name="connsiteX5-587" fmla="*/ 767980 w 2261950"/>
                  <a:gd name="connsiteY5-588" fmla="*/ 165267 h 2237156"/>
                  <a:gd name="connsiteX6-589" fmla="*/ 1026773 w 2261950"/>
                  <a:gd name="connsiteY6-590" fmla="*/ 35870 h 2237156"/>
                  <a:gd name="connsiteX7-591" fmla="*/ 1199301 w 2261950"/>
                  <a:gd name="connsiteY7-592" fmla="*/ 35870 h 2237156"/>
                  <a:gd name="connsiteX8-593" fmla="*/ 1406335 w 2261950"/>
                  <a:gd name="connsiteY8-594" fmla="*/ 9991 h 2237156"/>
                  <a:gd name="connsiteX9-595" fmla="*/ 1673754 w 2261950"/>
                  <a:gd name="connsiteY9-596" fmla="*/ 225651 h 2237156"/>
                  <a:gd name="connsiteX10-597" fmla="*/ 1699633 w 2261950"/>
                  <a:gd name="connsiteY10-598" fmla="*/ 458565 h 2237156"/>
                  <a:gd name="connsiteX11-599" fmla="*/ 1880788 w 2261950"/>
                  <a:gd name="connsiteY11-600" fmla="*/ 424059 h 2237156"/>
                  <a:gd name="connsiteX12-601" fmla="*/ 2156833 w 2261950"/>
                  <a:gd name="connsiteY12-602" fmla="*/ 639719 h 2237156"/>
                  <a:gd name="connsiteX13-603" fmla="*/ 2113701 w 2261950"/>
                  <a:gd name="connsiteY13-604" fmla="*/ 786368 h 2237156"/>
                  <a:gd name="connsiteX14-605" fmla="*/ 2225844 w 2261950"/>
                  <a:gd name="connsiteY14-606" fmla="*/ 846753 h 2237156"/>
                  <a:gd name="connsiteX15-607" fmla="*/ 2243097 w 2261950"/>
                  <a:gd name="connsiteY15-608" fmla="*/ 1200436 h 2237156"/>
                  <a:gd name="connsiteX16-609" fmla="*/ 1975678 w 2261950"/>
                  <a:gd name="connsiteY16-610" fmla="*/ 1390217 h 2237156"/>
                  <a:gd name="connsiteX17-611" fmla="*/ 2087822 w 2261950"/>
                  <a:gd name="connsiteY17-612" fmla="*/ 1536867 h 2237156"/>
                  <a:gd name="connsiteX18-613" fmla="*/ 2096448 w 2261950"/>
                  <a:gd name="connsiteY18-614" fmla="*/ 1812912 h 2237156"/>
                  <a:gd name="connsiteX19-615" fmla="*/ 1906667 w 2261950"/>
                  <a:gd name="connsiteY19-616" fmla="*/ 1942308 h 2237156"/>
                  <a:gd name="connsiteX20-617" fmla="*/ 1760017 w 2261950"/>
                  <a:gd name="connsiteY20-618" fmla="*/ 2183847 h 2237156"/>
                  <a:gd name="connsiteX21-619" fmla="*/ 1458093 w 2261950"/>
                  <a:gd name="connsiteY21-620" fmla="*/ 2218354 h 2237156"/>
                  <a:gd name="connsiteX22-621" fmla="*/ 1207927 w 2261950"/>
                  <a:gd name="connsiteY22-622" fmla="*/ 2002693 h 2237156"/>
                  <a:gd name="connsiteX23-623" fmla="*/ 1113037 w 2261950"/>
                  <a:gd name="connsiteY23-624" fmla="*/ 1709395 h 2237156"/>
                  <a:gd name="connsiteX24-625" fmla="*/ 1000893 w 2261950"/>
                  <a:gd name="connsiteY24-626" fmla="*/ 2140716 h 2237156"/>
                  <a:gd name="connsiteX25-627" fmla="*/ 586825 w 2261950"/>
                  <a:gd name="connsiteY25-628" fmla="*/ 2226979 h 2237156"/>
                  <a:gd name="connsiteX26-629" fmla="*/ 431550 w 2261950"/>
                  <a:gd name="connsiteY26-630" fmla="*/ 1976814 h 2237156"/>
                  <a:gd name="connsiteX27-631" fmla="*/ 138252 w 2261950"/>
                  <a:gd name="connsiteY27-632" fmla="*/ 1812912 h 2237156"/>
                  <a:gd name="connsiteX28-633" fmla="*/ 302154 w 2261950"/>
                  <a:gd name="connsiteY28-634" fmla="*/ 1355712 h 2237156"/>
                  <a:gd name="connsiteX29-635" fmla="*/ 103746 w 2261950"/>
                  <a:gd name="connsiteY29-636" fmla="*/ 1321206 h 2237156"/>
                  <a:gd name="connsiteX30-637" fmla="*/ 229 w 2261950"/>
                  <a:gd name="connsiteY30-638" fmla="*/ 1019282 h 2237156"/>
                  <a:gd name="connsiteX31-639" fmla="*/ 129625 w 2261950"/>
                  <a:gd name="connsiteY31-640" fmla="*/ 786368 h 2237156"/>
                  <a:gd name="connsiteX0-641" fmla="*/ 129625 w 2261950"/>
                  <a:gd name="connsiteY0-642" fmla="*/ 786368 h 2237156"/>
                  <a:gd name="connsiteX1-643" fmla="*/ 86493 w 2261950"/>
                  <a:gd name="connsiteY1-644" fmla="*/ 562082 h 2237156"/>
                  <a:gd name="connsiteX2-645" fmla="*/ 276274 w 2261950"/>
                  <a:gd name="connsiteY2-646" fmla="*/ 424059 h 2237156"/>
                  <a:gd name="connsiteX3-647" fmla="*/ 690342 w 2261950"/>
                  <a:gd name="connsiteY3-648" fmla="*/ 424059 h 2237156"/>
                  <a:gd name="connsiteX4-649" fmla="*/ 724848 w 2261950"/>
                  <a:gd name="connsiteY4-650" fmla="*/ 320542 h 2237156"/>
                  <a:gd name="connsiteX5-651" fmla="*/ 767980 w 2261950"/>
                  <a:gd name="connsiteY5-652" fmla="*/ 165267 h 2237156"/>
                  <a:gd name="connsiteX6-653" fmla="*/ 1026773 w 2261950"/>
                  <a:gd name="connsiteY6-654" fmla="*/ 35870 h 2237156"/>
                  <a:gd name="connsiteX7-655" fmla="*/ 1199301 w 2261950"/>
                  <a:gd name="connsiteY7-656" fmla="*/ 35870 h 2237156"/>
                  <a:gd name="connsiteX8-657" fmla="*/ 1406335 w 2261950"/>
                  <a:gd name="connsiteY8-658" fmla="*/ 9991 h 2237156"/>
                  <a:gd name="connsiteX9-659" fmla="*/ 1673754 w 2261950"/>
                  <a:gd name="connsiteY9-660" fmla="*/ 225651 h 2237156"/>
                  <a:gd name="connsiteX10-661" fmla="*/ 1699633 w 2261950"/>
                  <a:gd name="connsiteY10-662" fmla="*/ 458565 h 2237156"/>
                  <a:gd name="connsiteX11-663" fmla="*/ 1880788 w 2261950"/>
                  <a:gd name="connsiteY11-664" fmla="*/ 424059 h 2237156"/>
                  <a:gd name="connsiteX12-665" fmla="*/ 2156833 w 2261950"/>
                  <a:gd name="connsiteY12-666" fmla="*/ 639719 h 2237156"/>
                  <a:gd name="connsiteX13-667" fmla="*/ 2113701 w 2261950"/>
                  <a:gd name="connsiteY13-668" fmla="*/ 786368 h 2237156"/>
                  <a:gd name="connsiteX14-669" fmla="*/ 2225844 w 2261950"/>
                  <a:gd name="connsiteY14-670" fmla="*/ 846753 h 2237156"/>
                  <a:gd name="connsiteX15-671" fmla="*/ 2243097 w 2261950"/>
                  <a:gd name="connsiteY15-672" fmla="*/ 1200436 h 2237156"/>
                  <a:gd name="connsiteX16-673" fmla="*/ 1975678 w 2261950"/>
                  <a:gd name="connsiteY16-674" fmla="*/ 1390217 h 2237156"/>
                  <a:gd name="connsiteX17-675" fmla="*/ 2087822 w 2261950"/>
                  <a:gd name="connsiteY17-676" fmla="*/ 1536867 h 2237156"/>
                  <a:gd name="connsiteX18-677" fmla="*/ 2096448 w 2261950"/>
                  <a:gd name="connsiteY18-678" fmla="*/ 1812912 h 2237156"/>
                  <a:gd name="connsiteX19-679" fmla="*/ 1906667 w 2261950"/>
                  <a:gd name="connsiteY19-680" fmla="*/ 1942308 h 2237156"/>
                  <a:gd name="connsiteX20-681" fmla="*/ 1760017 w 2261950"/>
                  <a:gd name="connsiteY20-682" fmla="*/ 2183847 h 2237156"/>
                  <a:gd name="connsiteX21-683" fmla="*/ 1458093 w 2261950"/>
                  <a:gd name="connsiteY21-684" fmla="*/ 2218354 h 2237156"/>
                  <a:gd name="connsiteX22-685" fmla="*/ 1207927 w 2261950"/>
                  <a:gd name="connsiteY22-686" fmla="*/ 2002693 h 2237156"/>
                  <a:gd name="connsiteX23-687" fmla="*/ 1113037 w 2261950"/>
                  <a:gd name="connsiteY23-688" fmla="*/ 1709395 h 2237156"/>
                  <a:gd name="connsiteX24-689" fmla="*/ 1000893 w 2261950"/>
                  <a:gd name="connsiteY24-690" fmla="*/ 2140716 h 2237156"/>
                  <a:gd name="connsiteX25-691" fmla="*/ 586825 w 2261950"/>
                  <a:gd name="connsiteY25-692" fmla="*/ 2226979 h 2237156"/>
                  <a:gd name="connsiteX26-693" fmla="*/ 431550 w 2261950"/>
                  <a:gd name="connsiteY26-694" fmla="*/ 1976814 h 2237156"/>
                  <a:gd name="connsiteX27-695" fmla="*/ 138252 w 2261950"/>
                  <a:gd name="connsiteY27-696" fmla="*/ 1812912 h 2237156"/>
                  <a:gd name="connsiteX28-697" fmla="*/ 302154 w 2261950"/>
                  <a:gd name="connsiteY28-698" fmla="*/ 1355712 h 2237156"/>
                  <a:gd name="connsiteX29-699" fmla="*/ 103746 w 2261950"/>
                  <a:gd name="connsiteY29-700" fmla="*/ 1321206 h 2237156"/>
                  <a:gd name="connsiteX30-701" fmla="*/ 229 w 2261950"/>
                  <a:gd name="connsiteY30-702" fmla="*/ 1019282 h 2237156"/>
                  <a:gd name="connsiteX31-703" fmla="*/ 129625 w 2261950"/>
                  <a:gd name="connsiteY31-704" fmla="*/ 786368 h 223715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  <a:cxn ang="0">
                    <a:pos x="connsiteX18-37" y="connsiteY18-38"/>
                  </a:cxn>
                  <a:cxn ang="0">
                    <a:pos x="connsiteX19-39" y="connsiteY19-40"/>
                  </a:cxn>
                  <a:cxn ang="0">
                    <a:pos x="connsiteX20-41" y="connsiteY20-42"/>
                  </a:cxn>
                  <a:cxn ang="0">
                    <a:pos x="connsiteX21-43" y="connsiteY21-44"/>
                  </a:cxn>
                  <a:cxn ang="0">
                    <a:pos x="connsiteX22-45" y="connsiteY22-46"/>
                  </a:cxn>
                  <a:cxn ang="0">
                    <a:pos x="connsiteX23-47" y="connsiteY23-48"/>
                  </a:cxn>
                  <a:cxn ang="0">
                    <a:pos x="connsiteX24-49" y="connsiteY24-50"/>
                  </a:cxn>
                  <a:cxn ang="0">
                    <a:pos x="connsiteX25-51" y="connsiteY25-52"/>
                  </a:cxn>
                  <a:cxn ang="0">
                    <a:pos x="connsiteX26-53" y="connsiteY26-54"/>
                  </a:cxn>
                  <a:cxn ang="0">
                    <a:pos x="connsiteX27-55" y="connsiteY27-56"/>
                  </a:cxn>
                  <a:cxn ang="0">
                    <a:pos x="connsiteX28-57" y="connsiteY28-58"/>
                  </a:cxn>
                  <a:cxn ang="0">
                    <a:pos x="connsiteX29-59" y="connsiteY29-60"/>
                  </a:cxn>
                  <a:cxn ang="0">
                    <a:pos x="connsiteX30-61" y="connsiteY30-62"/>
                  </a:cxn>
                  <a:cxn ang="0">
                    <a:pos x="connsiteX31-63" y="connsiteY31-64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pic>
            <p:nvPicPr>
              <p:cNvPr id="138" name="Picture 4" descr="Free Black And White Cartoon Flowers, Download Free Black And White Cartoon  Flowers png images, Free ClipArts on Clipart Library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5" name="Group 124"/>
            <p:cNvGrpSpPr/>
            <p:nvPr/>
          </p:nvGrpSpPr>
          <p:grpSpPr>
            <a:xfrm flipH="1">
              <a:off x="2877417" y="1638666"/>
              <a:ext cx="633767" cy="614624"/>
              <a:chOff x="1180524" y="481715"/>
              <a:chExt cx="2317638" cy="2247630"/>
            </a:xfrm>
          </p:grpSpPr>
          <p:sp>
            <p:nvSpPr>
              <p:cNvPr id="135" name="Freeform 24"/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-1" fmla="*/ 129700 w 2262025"/>
                  <a:gd name="connsiteY0-2" fmla="*/ 786368 h 2242639"/>
                  <a:gd name="connsiteX1-3" fmla="*/ 86568 w 2262025"/>
                  <a:gd name="connsiteY1-4" fmla="*/ 562082 h 2242639"/>
                  <a:gd name="connsiteX2-5" fmla="*/ 276349 w 2262025"/>
                  <a:gd name="connsiteY2-6" fmla="*/ 424059 h 2242639"/>
                  <a:gd name="connsiteX3-7" fmla="*/ 690417 w 2262025"/>
                  <a:gd name="connsiteY3-8" fmla="*/ 424059 h 2242639"/>
                  <a:gd name="connsiteX4-9" fmla="*/ 724923 w 2262025"/>
                  <a:gd name="connsiteY4-10" fmla="*/ 320542 h 2242639"/>
                  <a:gd name="connsiteX5-11" fmla="*/ 768055 w 2262025"/>
                  <a:gd name="connsiteY5-12" fmla="*/ 165267 h 2242639"/>
                  <a:gd name="connsiteX6-13" fmla="*/ 1026848 w 2262025"/>
                  <a:gd name="connsiteY6-14" fmla="*/ 35870 h 2242639"/>
                  <a:gd name="connsiteX7-15" fmla="*/ 1199376 w 2262025"/>
                  <a:gd name="connsiteY7-16" fmla="*/ 35870 h 2242639"/>
                  <a:gd name="connsiteX8-17" fmla="*/ 1406410 w 2262025"/>
                  <a:gd name="connsiteY8-18" fmla="*/ 9991 h 2242639"/>
                  <a:gd name="connsiteX9-19" fmla="*/ 1673829 w 2262025"/>
                  <a:gd name="connsiteY9-20" fmla="*/ 225651 h 2242639"/>
                  <a:gd name="connsiteX10-21" fmla="*/ 1699708 w 2262025"/>
                  <a:gd name="connsiteY10-22" fmla="*/ 458565 h 2242639"/>
                  <a:gd name="connsiteX11-23" fmla="*/ 1880863 w 2262025"/>
                  <a:gd name="connsiteY11-24" fmla="*/ 424059 h 2242639"/>
                  <a:gd name="connsiteX12-25" fmla="*/ 2156908 w 2262025"/>
                  <a:gd name="connsiteY12-26" fmla="*/ 639719 h 2242639"/>
                  <a:gd name="connsiteX13-27" fmla="*/ 2113776 w 2262025"/>
                  <a:gd name="connsiteY13-28" fmla="*/ 786368 h 2242639"/>
                  <a:gd name="connsiteX14-29" fmla="*/ 2225919 w 2262025"/>
                  <a:gd name="connsiteY14-30" fmla="*/ 846753 h 2242639"/>
                  <a:gd name="connsiteX15-31" fmla="*/ 2243172 w 2262025"/>
                  <a:gd name="connsiteY15-32" fmla="*/ 1200436 h 2242639"/>
                  <a:gd name="connsiteX16-33" fmla="*/ 1975753 w 2262025"/>
                  <a:gd name="connsiteY16-34" fmla="*/ 1390217 h 2242639"/>
                  <a:gd name="connsiteX17-35" fmla="*/ 2087897 w 2262025"/>
                  <a:gd name="connsiteY17-36" fmla="*/ 1536867 h 2242639"/>
                  <a:gd name="connsiteX18-37" fmla="*/ 2096523 w 2262025"/>
                  <a:gd name="connsiteY18-38" fmla="*/ 1812912 h 2242639"/>
                  <a:gd name="connsiteX19-39" fmla="*/ 1906742 w 2262025"/>
                  <a:gd name="connsiteY19-40" fmla="*/ 1942308 h 2242639"/>
                  <a:gd name="connsiteX20-41" fmla="*/ 1785972 w 2262025"/>
                  <a:gd name="connsiteY20-42" fmla="*/ 2192474 h 2242639"/>
                  <a:gd name="connsiteX21-43" fmla="*/ 1501300 w 2262025"/>
                  <a:gd name="connsiteY21-44" fmla="*/ 2226980 h 2242639"/>
                  <a:gd name="connsiteX22-45" fmla="*/ 1208002 w 2262025"/>
                  <a:gd name="connsiteY22-46" fmla="*/ 2002693 h 2242639"/>
                  <a:gd name="connsiteX23-47" fmla="*/ 1113112 w 2262025"/>
                  <a:gd name="connsiteY23-48" fmla="*/ 1709395 h 2242639"/>
                  <a:gd name="connsiteX24-49" fmla="*/ 1000968 w 2262025"/>
                  <a:gd name="connsiteY24-50" fmla="*/ 2140716 h 2242639"/>
                  <a:gd name="connsiteX25-51" fmla="*/ 526515 w 2262025"/>
                  <a:gd name="connsiteY25-52" fmla="*/ 2132089 h 2242639"/>
                  <a:gd name="connsiteX26-53" fmla="*/ 466131 w 2262025"/>
                  <a:gd name="connsiteY26-54" fmla="*/ 1959561 h 2242639"/>
                  <a:gd name="connsiteX27-55" fmla="*/ 138327 w 2262025"/>
                  <a:gd name="connsiteY27-56" fmla="*/ 1812912 h 2242639"/>
                  <a:gd name="connsiteX28-57" fmla="*/ 302229 w 2262025"/>
                  <a:gd name="connsiteY28-58" fmla="*/ 1355712 h 2242639"/>
                  <a:gd name="connsiteX29-59" fmla="*/ 155580 w 2262025"/>
                  <a:gd name="connsiteY29-60" fmla="*/ 1321206 h 2242639"/>
                  <a:gd name="connsiteX30-61" fmla="*/ 304 w 2262025"/>
                  <a:gd name="connsiteY30-62" fmla="*/ 1019282 h 2242639"/>
                  <a:gd name="connsiteX31-63" fmla="*/ 129700 w 2262025"/>
                  <a:gd name="connsiteY31-64" fmla="*/ 786368 h 2242639"/>
                  <a:gd name="connsiteX0-65" fmla="*/ 129700 w 2262025"/>
                  <a:gd name="connsiteY0-66" fmla="*/ 786368 h 2236200"/>
                  <a:gd name="connsiteX1-67" fmla="*/ 86568 w 2262025"/>
                  <a:gd name="connsiteY1-68" fmla="*/ 562082 h 2236200"/>
                  <a:gd name="connsiteX2-69" fmla="*/ 276349 w 2262025"/>
                  <a:gd name="connsiteY2-70" fmla="*/ 424059 h 2236200"/>
                  <a:gd name="connsiteX3-71" fmla="*/ 690417 w 2262025"/>
                  <a:gd name="connsiteY3-72" fmla="*/ 424059 h 2236200"/>
                  <a:gd name="connsiteX4-73" fmla="*/ 724923 w 2262025"/>
                  <a:gd name="connsiteY4-74" fmla="*/ 320542 h 2236200"/>
                  <a:gd name="connsiteX5-75" fmla="*/ 768055 w 2262025"/>
                  <a:gd name="connsiteY5-76" fmla="*/ 165267 h 2236200"/>
                  <a:gd name="connsiteX6-77" fmla="*/ 1026848 w 2262025"/>
                  <a:gd name="connsiteY6-78" fmla="*/ 35870 h 2236200"/>
                  <a:gd name="connsiteX7-79" fmla="*/ 1199376 w 2262025"/>
                  <a:gd name="connsiteY7-80" fmla="*/ 35870 h 2236200"/>
                  <a:gd name="connsiteX8-81" fmla="*/ 1406410 w 2262025"/>
                  <a:gd name="connsiteY8-82" fmla="*/ 9991 h 2236200"/>
                  <a:gd name="connsiteX9-83" fmla="*/ 1673829 w 2262025"/>
                  <a:gd name="connsiteY9-84" fmla="*/ 225651 h 2236200"/>
                  <a:gd name="connsiteX10-85" fmla="*/ 1699708 w 2262025"/>
                  <a:gd name="connsiteY10-86" fmla="*/ 458565 h 2236200"/>
                  <a:gd name="connsiteX11-87" fmla="*/ 1880863 w 2262025"/>
                  <a:gd name="connsiteY11-88" fmla="*/ 424059 h 2236200"/>
                  <a:gd name="connsiteX12-89" fmla="*/ 2156908 w 2262025"/>
                  <a:gd name="connsiteY12-90" fmla="*/ 639719 h 2236200"/>
                  <a:gd name="connsiteX13-91" fmla="*/ 2113776 w 2262025"/>
                  <a:gd name="connsiteY13-92" fmla="*/ 786368 h 2236200"/>
                  <a:gd name="connsiteX14-93" fmla="*/ 2225919 w 2262025"/>
                  <a:gd name="connsiteY14-94" fmla="*/ 846753 h 2236200"/>
                  <a:gd name="connsiteX15-95" fmla="*/ 2243172 w 2262025"/>
                  <a:gd name="connsiteY15-96" fmla="*/ 1200436 h 2236200"/>
                  <a:gd name="connsiteX16-97" fmla="*/ 1975753 w 2262025"/>
                  <a:gd name="connsiteY16-98" fmla="*/ 1390217 h 2236200"/>
                  <a:gd name="connsiteX17-99" fmla="*/ 2087897 w 2262025"/>
                  <a:gd name="connsiteY17-100" fmla="*/ 1536867 h 2236200"/>
                  <a:gd name="connsiteX18-101" fmla="*/ 2096523 w 2262025"/>
                  <a:gd name="connsiteY18-102" fmla="*/ 1812912 h 2236200"/>
                  <a:gd name="connsiteX19-103" fmla="*/ 1906742 w 2262025"/>
                  <a:gd name="connsiteY19-104" fmla="*/ 1942308 h 2236200"/>
                  <a:gd name="connsiteX20-105" fmla="*/ 1785972 w 2262025"/>
                  <a:gd name="connsiteY20-106" fmla="*/ 2192474 h 2236200"/>
                  <a:gd name="connsiteX21-107" fmla="*/ 1458168 w 2262025"/>
                  <a:gd name="connsiteY21-108" fmla="*/ 2218354 h 2236200"/>
                  <a:gd name="connsiteX22-109" fmla="*/ 1208002 w 2262025"/>
                  <a:gd name="connsiteY22-110" fmla="*/ 2002693 h 2236200"/>
                  <a:gd name="connsiteX23-111" fmla="*/ 1113112 w 2262025"/>
                  <a:gd name="connsiteY23-112" fmla="*/ 1709395 h 2236200"/>
                  <a:gd name="connsiteX24-113" fmla="*/ 1000968 w 2262025"/>
                  <a:gd name="connsiteY24-114" fmla="*/ 2140716 h 2236200"/>
                  <a:gd name="connsiteX25-115" fmla="*/ 526515 w 2262025"/>
                  <a:gd name="connsiteY25-116" fmla="*/ 2132089 h 2236200"/>
                  <a:gd name="connsiteX26-117" fmla="*/ 466131 w 2262025"/>
                  <a:gd name="connsiteY26-118" fmla="*/ 1959561 h 2236200"/>
                  <a:gd name="connsiteX27-119" fmla="*/ 138327 w 2262025"/>
                  <a:gd name="connsiteY27-120" fmla="*/ 1812912 h 2236200"/>
                  <a:gd name="connsiteX28-121" fmla="*/ 302229 w 2262025"/>
                  <a:gd name="connsiteY28-122" fmla="*/ 1355712 h 2236200"/>
                  <a:gd name="connsiteX29-123" fmla="*/ 155580 w 2262025"/>
                  <a:gd name="connsiteY29-124" fmla="*/ 1321206 h 2236200"/>
                  <a:gd name="connsiteX30-125" fmla="*/ 304 w 2262025"/>
                  <a:gd name="connsiteY30-126" fmla="*/ 1019282 h 2236200"/>
                  <a:gd name="connsiteX31-127" fmla="*/ 129700 w 2262025"/>
                  <a:gd name="connsiteY31-128" fmla="*/ 786368 h 2236200"/>
                  <a:gd name="connsiteX0-129" fmla="*/ 129700 w 2262025"/>
                  <a:gd name="connsiteY0-130" fmla="*/ 786368 h 2233050"/>
                  <a:gd name="connsiteX1-131" fmla="*/ 86568 w 2262025"/>
                  <a:gd name="connsiteY1-132" fmla="*/ 562082 h 2233050"/>
                  <a:gd name="connsiteX2-133" fmla="*/ 276349 w 2262025"/>
                  <a:gd name="connsiteY2-134" fmla="*/ 424059 h 2233050"/>
                  <a:gd name="connsiteX3-135" fmla="*/ 690417 w 2262025"/>
                  <a:gd name="connsiteY3-136" fmla="*/ 424059 h 2233050"/>
                  <a:gd name="connsiteX4-137" fmla="*/ 724923 w 2262025"/>
                  <a:gd name="connsiteY4-138" fmla="*/ 320542 h 2233050"/>
                  <a:gd name="connsiteX5-139" fmla="*/ 768055 w 2262025"/>
                  <a:gd name="connsiteY5-140" fmla="*/ 165267 h 2233050"/>
                  <a:gd name="connsiteX6-141" fmla="*/ 1026848 w 2262025"/>
                  <a:gd name="connsiteY6-142" fmla="*/ 35870 h 2233050"/>
                  <a:gd name="connsiteX7-143" fmla="*/ 1199376 w 2262025"/>
                  <a:gd name="connsiteY7-144" fmla="*/ 35870 h 2233050"/>
                  <a:gd name="connsiteX8-145" fmla="*/ 1406410 w 2262025"/>
                  <a:gd name="connsiteY8-146" fmla="*/ 9991 h 2233050"/>
                  <a:gd name="connsiteX9-147" fmla="*/ 1673829 w 2262025"/>
                  <a:gd name="connsiteY9-148" fmla="*/ 225651 h 2233050"/>
                  <a:gd name="connsiteX10-149" fmla="*/ 1699708 w 2262025"/>
                  <a:gd name="connsiteY10-150" fmla="*/ 458565 h 2233050"/>
                  <a:gd name="connsiteX11-151" fmla="*/ 1880863 w 2262025"/>
                  <a:gd name="connsiteY11-152" fmla="*/ 424059 h 2233050"/>
                  <a:gd name="connsiteX12-153" fmla="*/ 2156908 w 2262025"/>
                  <a:gd name="connsiteY12-154" fmla="*/ 639719 h 2233050"/>
                  <a:gd name="connsiteX13-155" fmla="*/ 2113776 w 2262025"/>
                  <a:gd name="connsiteY13-156" fmla="*/ 786368 h 2233050"/>
                  <a:gd name="connsiteX14-157" fmla="*/ 2225919 w 2262025"/>
                  <a:gd name="connsiteY14-158" fmla="*/ 846753 h 2233050"/>
                  <a:gd name="connsiteX15-159" fmla="*/ 2243172 w 2262025"/>
                  <a:gd name="connsiteY15-160" fmla="*/ 1200436 h 2233050"/>
                  <a:gd name="connsiteX16-161" fmla="*/ 1975753 w 2262025"/>
                  <a:gd name="connsiteY16-162" fmla="*/ 1390217 h 2233050"/>
                  <a:gd name="connsiteX17-163" fmla="*/ 2087897 w 2262025"/>
                  <a:gd name="connsiteY17-164" fmla="*/ 1536867 h 2233050"/>
                  <a:gd name="connsiteX18-165" fmla="*/ 2096523 w 2262025"/>
                  <a:gd name="connsiteY18-166" fmla="*/ 1812912 h 2233050"/>
                  <a:gd name="connsiteX19-167" fmla="*/ 1906742 w 2262025"/>
                  <a:gd name="connsiteY19-168" fmla="*/ 1942308 h 2233050"/>
                  <a:gd name="connsiteX20-169" fmla="*/ 1760092 w 2262025"/>
                  <a:gd name="connsiteY20-170" fmla="*/ 2183847 h 2233050"/>
                  <a:gd name="connsiteX21-171" fmla="*/ 1458168 w 2262025"/>
                  <a:gd name="connsiteY21-172" fmla="*/ 2218354 h 2233050"/>
                  <a:gd name="connsiteX22-173" fmla="*/ 1208002 w 2262025"/>
                  <a:gd name="connsiteY22-174" fmla="*/ 2002693 h 2233050"/>
                  <a:gd name="connsiteX23-175" fmla="*/ 1113112 w 2262025"/>
                  <a:gd name="connsiteY23-176" fmla="*/ 1709395 h 2233050"/>
                  <a:gd name="connsiteX24-177" fmla="*/ 1000968 w 2262025"/>
                  <a:gd name="connsiteY24-178" fmla="*/ 2140716 h 2233050"/>
                  <a:gd name="connsiteX25-179" fmla="*/ 526515 w 2262025"/>
                  <a:gd name="connsiteY25-180" fmla="*/ 2132089 h 2233050"/>
                  <a:gd name="connsiteX26-181" fmla="*/ 466131 w 2262025"/>
                  <a:gd name="connsiteY26-182" fmla="*/ 1959561 h 2233050"/>
                  <a:gd name="connsiteX27-183" fmla="*/ 138327 w 2262025"/>
                  <a:gd name="connsiteY27-184" fmla="*/ 1812912 h 2233050"/>
                  <a:gd name="connsiteX28-185" fmla="*/ 302229 w 2262025"/>
                  <a:gd name="connsiteY28-186" fmla="*/ 1355712 h 2233050"/>
                  <a:gd name="connsiteX29-187" fmla="*/ 155580 w 2262025"/>
                  <a:gd name="connsiteY29-188" fmla="*/ 1321206 h 2233050"/>
                  <a:gd name="connsiteX30-189" fmla="*/ 304 w 2262025"/>
                  <a:gd name="connsiteY30-190" fmla="*/ 1019282 h 2233050"/>
                  <a:gd name="connsiteX31-191" fmla="*/ 129700 w 2262025"/>
                  <a:gd name="connsiteY31-192" fmla="*/ 786368 h 2233050"/>
                  <a:gd name="connsiteX0-193" fmla="*/ 129700 w 2262025"/>
                  <a:gd name="connsiteY0-194" fmla="*/ 786368 h 2238369"/>
                  <a:gd name="connsiteX1-195" fmla="*/ 86568 w 2262025"/>
                  <a:gd name="connsiteY1-196" fmla="*/ 562082 h 2238369"/>
                  <a:gd name="connsiteX2-197" fmla="*/ 276349 w 2262025"/>
                  <a:gd name="connsiteY2-198" fmla="*/ 424059 h 2238369"/>
                  <a:gd name="connsiteX3-199" fmla="*/ 690417 w 2262025"/>
                  <a:gd name="connsiteY3-200" fmla="*/ 424059 h 2238369"/>
                  <a:gd name="connsiteX4-201" fmla="*/ 724923 w 2262025"/>
                  <a:gd name="connsiteY4-202" fmla="*/ 320542 h 2238369"/>
                  <a:gd name="connsiteX5-203" fmla="*/ 768055 w 2262025"/>
                  <a:gd name="connsiteY5-204" fmla="*/ 165267 h 2238369"/>
                  <a:gd name="connsiteX6-205" fmla="*/ 1026848 w 2262025"/>
                  <a:gd name="connsiteY6-206" fmla="*/ 35870 h 2238369"/>
                  <a:gd name="connsiteX7-207" fmla="*/ 1199376 w 2262025"/>
                  <a:gd name="connsiteY7-208" fmla="*/ 35870 h 2238369"/>
                  <a:gd name="connsiteX8-209" fmla="*/ 1406410 w 2262025"/>
                  <a:gd name="connsiteY8-210" fmla="*/ 9991 h 2238369"/>
                  <a:gd name="connsiteX9-211" fmla="*/ 1673829 w 2262025"/>
                  <a:gd name="connsiteY9-212" fmla="*/ 225651 h 2238369"/>
                  <a:gd name="connsiteX10-213" fmla="*/ 1699708 w 2262025"/>
                  <a:gd name="connsiteY10-214" fmla="*/ 458565 h 2238369"/>
                  <a:gd name="connsiteX11-215" fmla="*/ 1880863 w 2262025"/>
                  <a:gd name="connsiteY11-216" fmla="*/ 424059 h 2238369"/>
                  <a:gd name="connsiteX12-217" fmla="*/ 2156908 w 2262025"/>
                  <a:gd name="connsiteY12-218" fmla="*/ 639719 h 2238369"/>
                  <a:gd name="connsiteX13-219" fmla="*/ 2113776 w 2262025"/>
                  <a:gd name="connsiteY13-220" fmla="*/ 786368 h 2238369"/>
                  <a:gd name="connsiteX14-221" fmla="*/ 2225919 w 2262025"/>
                  <a:gd name="connsiteY14-222" fmla="*/ 846753 h 2238369"/>
                  <a:gd name="connsiteX15-223" fmla="*/ 2243172 w 2262025"/>
                  <a:gd name="connsiteY15-224" fmla="*/ 1200436 h 2238369"/>
                  <a:gd name="connsiteX16-225" fmla="*/ 1975753 w 2262025"/>
                  <a:gd name="connsiteY16-226" fmla="*/ 1390217 h 2238369"/>
                  <a:gd name="connsiteX17-227" fmla="*/ 2087897 w 2262025"/>
                  <a:gd name="connsiteY17-228" fmla="*/ 1536867 h 2238369"/>
                  <a:gd name="connsiteX18-229" fmla="*/ 2096523 w 2262025"/>
                  <a:gd name="connsiteY18-230" fmla="*/ 1812912 h 2238369"/>
                  <a:gd name="connsiteX19-231" fmla="*/ 1906742 w 2262025"/>
                  <a:gd name="connsiteY19-232" fmla="*/ 1942308 h 2238369"/>
                  <a:gd name="connsiteX20-233" fmla="*/ 1760092 w 2262025"/>
                  <a:gd name="connsiteY20-234" fmla="*/ 2183847 h 2238369"/>
                  <a:gd name="connsiteX21-235" fmla="*/ 1458168 w 2262025"/>
                  <a:gd name="connsiteY21-236" fmla="*/ 2218354 h 2238369"/>
                  <a:gd name="connsiteX22-237" fmla="*/ 1208002 w 2262025"/>
                  <a:gd name="connsiteY22-238" fmla="*/ 2002693 h 2238369"/>
                  <a:gd name="connsiteX23-239" fmla="*/ 1113112 w 2262025"/>
                  <a:gd name="connsiteY23-240" fmla="*/ 1709395 h 2238369"/>
                  <a:gd name="connsiteX24-241" fmla="*/ 1000968 w 2262025"/>
                  <a:gd name="connsiteY24-242" fmla="*/ 2140716 h 2238369"/>
                  <a:gd name="connsiteX25-243" fmla="*/ 586900 w 2262025"/>
                  <a:gd name="connsiteY25-244" fmla="*/ 2226979 h 2238369"/>
                  <a:gd name="connsiteX26-245" fmla="*/ 466131 w 2262025"/>
                  <a:gd name="connsiteY26-246" fmla="*/ 1959561 h 2238369"/>
                  <a:gd name="connsiteX27-247" fmla="*/ 138327 w 2262025"/>
                  <a:gd name="connsiteY27-248" fmla="*/ 1812912 h 2238369"/>
                  <a:gd name="connsiteX28-249" fmla="*/ 302229 w 2262025"/>
                  <a:gd name="connsiteY28-250" fmla="*/ 1355712 h 2238369"/>
                  <a:gd name="connsiteX29-251" fmla="*/ 155580 w 2262025"/>
                  <a:gd name="connsiteY29-252" fmla="*/ 1321206 h 2238369"/>
                  <a:gd name="connsiteX30-253" fmla="*/ 304 w 2262025"/>
                  <a:gd name="connsiteY30-254" fmla="*/ 1019282 h 2238369"/>
                  <a:gd name="connsiteX31-255" fmla="*/ 129700 w 2262025"/>
                  <a:gd name="connsiteY31-256" fmla="*/ 786368 h 2238369"/>
                  <a:gd name="connsiteX0-257" fmla="*/ 129700 w 2262025"/>
                  <a:gd name="connsiteY0-258" fmla="*/ 786368 h 2234757"/>
                  <a:gd name="connsiteX1-259" fmla="*/ 86568 w 2262025"/>
                  <a:gd name="connsiteY1-260" fmla="*/ 562082 h 2234757"/>
                  <a:gd name="connsiteX2-261" fmla="*/ 276349 w 2262025"/>
                  <a:gd name="connsiteY2-262" fmla="*/ 424059 h 2234757"/>
                  <a:gd name="connsiteX3-263" fmla="*/ 690417 w 2262025"/>
                  <a:gd name="connsiteY3-264" fmla="*/ 424059 h 2234757"/>
                  <a:gd name="connsiteX4-265" fmla="*/ 724923 w 2262025"/>
                  <a:gd name="connsiteY4-266" fmla="*/ 320542 h 2234757"/>
                  <a:gd name="connsiteX5-267" fmla="*/ 768055 w 2262025"/>
                  <a:gd name="connsiteY5-268" fmla="*/ 165267 h 2234757"/>
                  <a:gd name="connsiteX6-269" fmla="*/ 1026848 w 2262025"/>
                  <a:gd name="connsiteY6-270" fmla="*/ 35870 h 2234757"/>
                  <a:gd name="connsiteX7-271" fmla="*/ 1199376 w 2262025"/>
                  <a:gd name="connsiteY7-272" fmla="*/ 35870 h 2234757"/>
                  <a:gd name="connsiteX8-273" fmla="*/ 1406410 w 2262025"/>
                  <a:gd name="connsiteY8-274" fmla="*/ 9991 h 2234757"/>
                  <a:gd name="connsiteX9-275" fmla="*/ 1673829 w 2262025"/>
                  <a:gd name="connsiteY9-276" fmla="*/ 225651 h 2234757"/>
                  <a:gd name="connsiteX10-277" fmla="*/ 1699708 w 2262025"/>
                  <a:gd name="connsiteY10-278" fmla="*/ 458565 h 2234757"/>
                  <a:gd name="connsiteX11-279" fmla="*/ 1880863 w 2262025"/>
                  <a:gd name="connsiteY11-280" fmla="*/ 424059 h 2234757"/>
                  <a:gd name="connsiteX12-281" fmla="*/ 2156908 w 2262025"/>
                  <a:gd name="connsiteY12-282" fmla="*/ 639719 h 2234757"/>
                  <a:gd name="connsiteX13-283" fmla="*/ 2113776 w 2262025"/>
                  <a:gd name="connsiteY13-284" fmla="*/ 786368 h 2234757"/>
                  <a:gd name="connsiteX14-285" fmla="*/ 2225919 w 2262025"/>
                  <a:gd name="connsiteY14-286" fmla="*/ 846753 h 2234757"/>
                  <a:gd name="connsiteX15-287" fmla="*/ 2243172 w 2262025"/>
                  <a:gd name="connsiteY15-288" fmla="*/ 1200436 h 2234757"/>
                  <a:gd name="connsiteX16-289" fmla="*/ 1975753 w 2262025"/>
                  <a:gd name="connsiteY16-290" fmla="*/ 1390217 h 2234757"/>
                  <a:gd name="connsiteX17-291" fmla="*/ 2087897 w 2262025"/>
                  <a:gd name="connsiteY17-292" fmla="*/ 1536867 h 2234757"/>
                  <a:gd name="connsiteX18-293" fmla="*/ 2096523 w 2262025"/>
                  <a:gd name="connsiteY18-294" fmla="*/ 1812912 h 2234757"/>
                  <a:gd name="connsiteX19-295" fmla="*/ 1906742 w 2262025"/>
                  <a:gd name="connsiteY19-296" fmla="*/ 1942308 h 2234757"/>
                  <a:gd name="connsiteX20-297" fmla="*/ 1760092 w 2262025"/>
                  <a:gd name="connsiteY20-298" fmla="*/ 2183847 h 2234757"/>
                  <a:gd name="connsiteX21-299" fmla="*/ 1458168 w 2262025"/>
                  <a:gd name="connsiteY21-300" fmla="*/ 2218354 h 2234757"/>
                  <a:gd name="connsiteX22-301" fmla="*/ 1208002 w 2262025"/>
                  <a:gd name="connsiteY22-302" fmla="*/ 2002693 h 2234757"/>
                  <a:gd name="connsiteX23-303" fmla="*/ 1113112 w 2262025"/>
                  <a:gd name="connsiteY23-304" fmla="*/ 1709395 h 2234757"/>
                  <a:gd name="connsiteX24-305" fmla="*/ 1000968 w 2262025"/>
                  <a:gd name="connsiteY24-306" fmla="*/ 2140716 h 2234757"/>
                  <a:gd name="connsiteX25-307" fmla="*/ 586900 w 2262025"/>
                  <a:gd name="connsiteY25-308" fmla="*/ 2226979 h 2234757"/>
                  <a:gd name="connsiteX26-309" fmla="*/ 466131 w 2262025"/>
                  <a:gd name="connsiteY26-310" fmla="*/ 1959561 h 2234757"/>
                  <a:gd name="connsiteX27-311" fmla="*/ 138327 w 2262025"/>
                  <a:gd name="connsiteY27-312" fmla="*/ 1812912 h 2234757"/>
                  <a:gd name="connsiteX28-313" fmla="*/ 302229 w 2262025"/>
                  <a:gd name="connsiteY28-314" fmla="*/ 1355712 h 2234757"/>
                  <a:gd name="connsiteX29-315" fmla="*/ 155580 w 2262025"/>
                  <a:gd name="connsiteY29-316" fmla="*/ 1321206 h 2234757"/>
                  <a:gd name="connsiteX30-317" fmla="*/ 304 w 2262025"/>
                  <a:gd name="connsiteY30-318" fmla="*/ 1019282 h 2234757"/>
                  <a:gd name="connsiteX31-319" fmla="*/ 129700 w 2262025"/>
                  <a:gd name="connsiteY31-320" fmla="*/ 786368 h 2234757"/>
                  <a:gd name="connsiteX0-321" fmla="*/ 129700 w 2262025"/>
                  <a:gd name="connsiteY0-322" fmla="*/ 786368 h 2237156"/>
                  <a:gd name="connsiteX1-323" fmla="*/ 86568 w 2262025"/>
                  <a:gd name="connsiteY1-324" fmla="*/ 562082 h 2237156"/>
                  <a:gd name="connsiteX2-325" fmla="*/ 276349 w 2262025"/>
                  <a:gd name="connsiteY2-326" fmla="*/ 424059 h 2237156"/>
                  <a:gd name="connsiteX3-327" fmla="*/ 690417 w 2262025"/>
                  <a:gd name="connsiteY3-328" fmla="*/ 424059 h 2237156"/>
                  <a:gd name="connsiteX4-329" fmla="*/ 724923 w 2262025"/>
                  <a:gd name="connsiteY4-330" fmla="*/ 320542 h 2237156"/>
                  <a:gd name="connsiteX5-331" fmla="*/ 768055 w 2262025"/>
                  <a:gd name="connsiteY5-332" fmla="*/ 165267 h 2237156"/>
                  <a:gd name="connsiteX6-333" fmla="*/ 1026848 w 2262025"/>
                  <a:gd name="connsiteY6-334" fmla="*/ 35870 h 2237156"/>
                  <a:gd name="connsiteX7-335" fmla="*/ 1199376 w 2262025"/>
                  <a:gd name="connsiteY7-336" fmla="*/ 35870 h 2237156"/>
                  <a:gd name="connsiteX8-337" fmla="*/ 1406410 w 2262025"/>
                  <a:gd name="connsiteY8-338" fmla="*/ 9991 h 2237156"/>
                  <a:gd name="connsiteX9-339" fmla="*/ 1673829 w 2262025"/>
                  <a:gd name="connsiteY9-340" fmla="*/ 225651 h 2237156"/>
                  <a:gd name="connsiteX10-341" fmla="*/ 1699708 w 2262025"/>
                  <a:gd name="connsiteY10-342" fmla="*/ 458565 h 2237156"/>
                  <a:gd name="connsiteX11-343" fmla="*/ 1880863 w 2262025"/>
                  <a:gd name="connsiteY11-344" fmla="*/ 424059 h 2237156"/>
                  <a:gd name="connsiteX12-345" fmla="*/ 2156908 w 2262025"/>
                  <a:gd name="connsiteY12-346" fmla="*/ 639719 h 2237156"/>
                  <a:gd name="connsiteX13-347" fmla="*/ 2113776 w 2262025"/>
                  <a:gd name="connsiteY13-348" fmla="*/ 786368 h 2237156"/>
                  <a:gd name="connsiteX14-349" fmla="*/ 2225919 w 2262025"/>
                  <a:gd name="connsiteY14-350" fmla="*/ 846753 h 2237156"/>
                  <a:gd name="connsiteX15-351" fmla="*/ 2243172 w 2262025"/>
                  <a:gd name="connsiteY15-352" fmla="*/ 1200436 h 2237156"/>
                  <a:gd name="connsiteX16-353" fmla="*/ 1975753 w 2262025"/>
                  <a:gd name="connsiteY16-354" fmla="*/ 1390217 h 2237156"/>
                  <a:gd name="connsiteX17-355" fmla="*/ 2087897 w 2262025"/>
                  <a:gd name="connsiteY17-356" fmla="*/ 1536867 h 2237156"/>
                  <a:gd name="connsiteX18-357" fmla="*/ 2096523 w 2262025"/>
                  <a:gd name="connsiteY18-358" fmla="*/ 1812912 h 2237156"/>
                  <a:gd name="connsiteX19-359" fmla="*/ 1906742 w 2262025"/>
                  <a:gd name="connsiteY19-360" fmla="*/ 1942308 h 2237156"/>
                  <a:gd name="connsiteX20-361" fmla="*/ 1760092 w 2262025"/>
                  <a:gd name="connsiteY20-362" fmla="*/ 2183847 h 2237156"/>
                  <a:gd name="connsiteX21-363" fmla="*/ 1458168 w 2262025"/>
                  <a:gd name="connsiteY21-364" fmla="*/ 2218354 h 2237156"/>
                  <a:gd name="connsiteX22-365" fmla="*/ 1208002 w 2262025"/>
                  <a:gd name="connsiteY22-366" fmla="*/ 2002693 h 2237156"/>
                  <a:gd name="connsiteX23-367" fmla="*/ 1113112 w 2262025"/>
                  <a:gd name="connsiteY23-368" fmla="*/ 1709395 h 2237156"/>
                  <a:gd name="connsiteX24-369" fmla="*/ 1000968 w 2262025"/>
                  <a:gd name="connsiteY24-370" fmla="*/ 2140716 h 2237156"/>
                  <a:gd name="connsiteX25-371" fmla="*/ 586900 w 2262025"/>
                  <a:gd name="connsiteY25-372" fmla="*/ 2226979 h 2237156"/>
                  <a:gd name="connsiteX26-373" fmla="*/ 431625 w 2262025"/>
                  <a:gd name="connsiteY26-374" fmla="*/ 1976814 h 2237156"/>
                  <a:gd name="connsiteX27-375" fmla="*/ 138327 w 2262025"/>
                  <a:gd name="connsiteY27-376" fmla="*/ 1812912 h 2237156"/>
                  <a:gd name="connsiteX28-377" fmla="*/ 302229 w 2262025"/>
                  <a:gd name="connsiteY28-378" fmla="*/ 1355712 h 2237156"/>
                  <a:gd name="connsiteX29-379" fmla="*/ 155580 w 2262025"/>
                  <a:gd name="connsiteY29-380" fmla="*/ 1321206 h 2237156"/>
                  <a:gd name="connsiteX30-381" fmla="*/ 304 w 2262025"/>
                  <a:gd name="connsiteY30-382" fmla="*/ 1019282 h 2237156"/>
                  <a:gd name="connsiteX31-383" fmla="*/ 129700 w 2262025"/>
                  <a:gd name="connsiteY31-384" fmla="*/ 786368 h 2237156"/>
                  <a:gd name="connsiteX0-385" fmla="*/ 129700 w 2262025"/>
                  <a:gd name="connsiteY0-386" fmla="*/ 786368 h 2237156"/>
                  <a:gd name="connsiteX1-387" fmla="*/ 86568 w 2262025"/>
                  <a:gd name="connsiteY1-388" fmla="*/ 562082 h 2237156"/>
                  <a:gd name="connsiteX2-389" fmla="*/ 276349 w 2262025"/>
                  <a:gd name="connsiteY2-390" fmla="*/ 424059 h 2237156"/>
                  <a:gd name="connsiteX3-391" fmla="*/ 690417 w 2262025"/>
                  <a:gd name="connsiteY3-392" fmla="*/ 424059 h 2237156"/>
                  <a:gd name="connsiteX4-393" fmla="*/ 724923 w 2262025"/>
                  <a:gd name="connsiteY4-394" fmla="*/ 320542 h 2237156"/>
                  <a:gd name="connsiteX5-395" fmla="*/ 768055 w 2262025"/>
                  <a:gd name="connsiteY5-396" fmla="*/ 165267 h 2237156"/>
                  <a:gd name="connsiteX6-397" fmla="*/ 1026848 w 2262025"/>
                  <a:gd name="connsiteY6-398" fmla="*/ 35870 h 2237156"/>
                  <a:gd name="connsiteX7-399" fmla="*/ 1199376 w 2262025"/>
                  <a:gd name="connsiteY7-400" fmla="*/ 35870 h 2237156"/>
                  <a:gd name="connsiteX8-401" fmla="*/ 1406410 w 2262025"/>
                  <a:gd name="connsiteY8-402" fmla="*/ 9991 h 2237156"/>
                  <a:gd name="connsiteX9-403" fmla="*/ 1673829 w 2262025"/>
                  <a:gd name="connsiteY9-404" fmla="*/ 225651 h 2237156"/>
                  <a:gd name="connsiteX10-405" fmla="*/ 1699708 w 2262025"/>
                  <a:gd name="connsiteY10-406" fmla="*/ 458565 h 2237156"/>
                  <a:gd name="connsiteX11-407" fmla="*/ 1880863 w 2262025"/>
                  <a:gd name="connsiteY11-408" fmla="*/ 424059 h 2237156"/>
                  <a:gd name="connsiteX12-409" fmla="*/ 2156908 w 2262025"/>
                  <a:gd name="connsiteY12-410" fmla="*/ 639719 h 2237156"/>
                  <a:gd name="connsiteX13-411" fmla="*/ 2113776 w 2262025"/>
                  <a:gd name="connsiteY13-412" fmla="*/ 786368 h 2237156"/>
                  <a:gd name="connsiteX14-413" fmla="*/ 2225919 w 2262025"/>
                  <a:gd name="connsiteY14-414" fmla="*/ 846753 h 2237156"/>
                  <a:gd name="connsiteX15-415" fmla="*/ 2243172 w 2262025"/>
                  <a:gd name="connsiteY15-416" fmla="*/ 1200436 h 2237156"/>
                  <a:gd name="connsiteX16-417" fmla="*/ 1975753 w 2262025"/>
                  <a:gd name="connsiteY16-418" fmla="*/ 1390217 h 2237156"/>
                  <a:gd name="connsiteX17-419" fmla="*/ 2087897 w 2262025"/>
                  <a:gd name="connsiteY17-420" fmla="*/ 1536867 h 2237156"/>
                  <a:gd name="connsiteX18-421" fmla="*/ 2096523 w 2262025"/>
                  <a:gd name="connsiteY18-422" fmla="*/ 1812912 h 2237156"/>
                  <a:gd name="connsiteX19-423" fmla="*/ 1906742 w 2262025"/>
                  <a:gd name="connsiteY19-424" fmla="*/ 1942308 h 2237156"/>
                  <a:gd name="connsiteX20-425" fmla="*/ 1760092 w 2262025"/>
                  <a:gd name="connsiteY20-426" fmla="*/ 2183847 h 2237156"/>
                  <a:gd name="connsiteX21-427" fmla="*/ 1458168 w 2262025"/>
                  <a:gd name="connsiteY21-428" fmla="*/ 2218354 h 2237156"/>
                  <a:gd name="connsiteX22-429" fmla="*/ 1208002 w 2262025"/>
                  <a:gd name="connsiteY22-430" fmla="*/ 2002693 h 2237156"/>
                  <a:gd name="connsiteX23-431" fmla="*/ 1113112 w 2262025"/>
                  <a:gd name="connsiteY23-432" fmla="*/ 1709395 h 2237156"/>
                  <a:gd name="connsiteX24-433" fmla="*/ 1000968 w 2262025"/>
                  <a:gd name="connsiteY24-434" fmla="*/ 2140716 h 2237156"/>
                  <a:gd name="connsiteX25-435" fmla="*/ 586900 w 2262025"/>
                  <a:gd name="connsiteY25-436" fmla="*/ 2226979 h 2237156"/>
                  <a:gd name="connsiteX26-437" fmla="*/ 431625 w 2262025"/>
                  <a:gd name="connsiteY26-438" fmla="*/ 1976814 h 2237156"/>
                  <a:gd name="connsiteX27-439" fmla="*/ 138327 w 2262025"/>
                  <a:gd name="connsiteY27-440" fmla="*/ 1812912 h 2237156"/>
                  <a:gd name="connsiteX28-441" fmla="*/ 302229 w 2262025"/>
                  <a:gd name="connsiteY28-442" fmla="*/ 1355712 h 2237156"/>
                  <a:gd name="connsiteX29-443" fmla="*/ 155580 w 2262025"/>
                  <a:gd name="connsiteY29-444" fmla="*/ 1321206 h 2237156"/>
                  <a:gd name="connsiteX30-445" fmla="*/ 304 w 2262025"/>
                  <a:gd name="connsiteY30-446" fmla="*/ 1019282 h 2237156"/>
                  <a:gd name="connsiteX31-447" fmla="*/ 129700 w 2262025"/>
                  <a:gd name="connsiteY31-448" fmla="*/ 786368 h 2237156"/>
                  <a:gd name="connsiteX0-449" fmla="*/ 129700 w 2262025"/>
                  <a:gd name="connsiteY0-450" fmla="*/ 786368 h 2237156"/>
                  <a:gd name="connsiteX1-451" fmla="*/ 86568 w 2262025"/>
                  <a:gd name="connsiteY1-452" fmla="*/ 562082 h 2237156"/>
                  <a:gd name="connsiteX2-453" fmla="*/ 276349 w 2262025"/>
                  <a:gd name="connsiteY2-454" fmla="*/ 424059 h 2237156"/>
                  <a:gd name="connsiteX3-455" fmla="*/ 690417 w 2262025"/>
                  <a:gd name="connsiteY3-456" fmla="*/ 424059 h 2237156"/>
                  <a:gd name="connsiteX4-457" fmla="*/ 724923 w 2262025"/>
                  <a:gd name="connsiteY4-458" fmla="*/ 320542 h 2237156"/>
                  <a:gd name="connsiteX5-459" fmla="*/ 768055 w 2262025"/>
                  <a:gd name="connsiteY5-460" fmla="*/ 165267 h 2237156"/>
                  <a:gd name="connsiteX6-461" fmla="*/ 1026848 w 2262025"/>
                  <a:gd name="connsiteY6-462" fmla="*/ 35870 h 2237156"/>
                  <a:gd name="connsiteX7-463" fmla="*/ 1199376 w 2262025"/>
                  <a:gd name="connsiteY7-464" fmla="*/ 35870 h 2237156"/>
                  <a:gd name="connsiteX8-465" fmla="*/ 1406410 w 2262025"/>
                  <a:gd name="connsiteY8-466" fmla="*/ 9991 h 2237156"/>
                  <a:gd name="connsiteX9-467" fmla="*/ 1673829 w 2262025"/>
                  <a:gd name="connsiteY9-468" fmla="*/ 225651 h 2237156"/>
                  <a:gd name="connsiteX10-469" fmla="*/ 1699708 w 2262025"/>
                  <a:gd name="connsiteY10-470" fmla="*/ 458565 h 2237156"/>
                  <a:gd name="connsiteX11-471" fmla="*/ 1880863 w 2262025"/>
                  <a:gd name="connsiteY11-472" fmla="*/ 424059 h 2237156"/>
                  <a:gd name="connsiteX12-473" fmla="*/ 2156908 w 2262025"/>
                  <a:gd name="connsiteY12-474" fmla="*/ 639719 h 2237156"/>
                  <a:gd name="connsiteX13-475" fmla="*/ 2113776 w 2262025"/>
                  <a:gd name="connsiteY13-476" fmla="*/ 786368 h 2237156"/>
                  <a:gd name="connsiteX14-477" fmla="*/ 2225919 w 2262025"/>
                  <a:gd name="connsiteY14-478" fmla="*/ 846753 h 2237156"/>
                  <a:gd name="connsiteX15-479" fmla="*/ 2243172 w 2262025"/>
                  <a:gd name="connsiteY15-480" fmla="*/ 1200436 h 2237156"/>
                  <a:gd name="connsiteX16-481" fmla="*/ 1975753 w 2262025"/>
                  <a:gd name="connsiteY16-482" fmla="*/ 1390217 h 2237156"/>
                  <a:gd name="connsiteX17-483" fmla="*/ 2087897 w 2262025"/>
                  <a:gd name="connsiteY17-484" fmla="*/ 1536867 h 2237156"/>
                  <a:gd name="connsiteX18-485" fmla="*/ 2096523 w 2262025"/>
                  <a:gd name="connsiteY18-486" fmla="*/ 1812912 h 2237156"/>
                  <a:gd name="connsiteX19-487" fmla="*/ 1906742 w 2262025"/>
                  <a:gd name="connsiteY19-488" fmla="*/ 1942308 h 2237156"/>
                  <a:gd name="connsiteX20-489" fmla="*/ 1760092 w 2262025"/>
                  <a:gd name="connsiteY20-490" fmla="*/ 2183847 h 2237156"/>
                  <a:gd name="connsiteX21-491" fmla="*/ 1458168 w 2262025"/>
                  <a:gd name="connsiteY21-492" fmla="*/ 2218354 h 2237156"/>
                  <a:gd name="connsiteX22-493" fmla="*/ 1208002 w 2262025"/>
                  <a:gd name="connsiteY22-494" fmla="*/ 2002693 h 2237156"/>
                  <a:gd name="connsiteX23-495" fmla="*/ 1113112 w 2262025"/>
                  <a:gd name="connsiteY23-496" fmla="*/ 1709395 h 2237156"/>
                  <a:gd name="connsiteX24-497" fmla="*/ 1000968 w 2262025"/>
                  <a:gd name="connsiteY24-498" fmla="*/ 2140716 h 2237156"/>
                  <a:gd name="connsiteX25-499" fmla="*/ 586900 w 2262025"/>
                  <a:gd name="connsiteY25-500" fmla="*/ 2226979 h 2237156"/>
                  <a:gd name="connsiteX26-501" fmla="*/ 431625 w 2262025"/>
                  <a:gd name="connsiteY26-502" fmla="*/ 1976814 h 2237156"/>
                  <a:gd name="connsiteX27-503" fmla="*/ 138327 w 2262025"/>
                  <a:gd name="connsiteY27-504" fmla="*/ 1812912 h 2237156"/>
                  <a:gd name="connsiteX28-505" fmla="*/ 302229 w 2262025"/>
                  <a:gd name="connsiteY28-506" fmla="*/ 1355712 h 2237156"/>
                  <a:gd name="connsiteX29-507" fmla="*/ 155580 w 2262025"/>
                  <a:gd name="connsiteY29-508" fmla="*/ 1321206 h 2237156"/>
                  <a:gd name="connsiteX30-509" fmla="*/ 304 w 2262025"/>
                  <a:gd name="connsiteY30-510" fmla="*/ 1019282 h 2237156"/>
                  <a:gd name="connsiteX31-511" fmla="*/ 129700 w 2262025"/>
                  <a:gd name="connsiteY31-512" fmla="*/ 786368 h 2237156"/>
                  <a:gd name="connsiteX0-513" fmla="*/ 129700 w 2262025"/>
                  <a:gd name="connsiteY0-514" fmla="*/ 786368 h 2237156"/>
                  <a:gd name="connsiteX1-515" fmla="*/ 86568 w 2262025"/>
                  <a:gd name="connsiteY1-516" fmla="*/ 562082 h 2237156"/>
                  <a:gd name="connsiteX2-517" fmla="*/ 276349 w 2262025"/>
                  <a:gd name="connsiteY2-518" fmla="*/ 424059 h 2237156"/>
                  <a:gd name="connsiteX3-519" fmla="*/ 690417 w 2262025"/>
                  <a:gd name="connsiteY3-520" fmla="*/ 424059 h 2237156"/>
                  <a:gd name="connsiteX4-521" fmla="*/ 724923 w 2262025"/>
                  <a:gd name="connsiteY4-522" fmla="*/ 320542 h 2237156"/>
                  <a:gd name="connsiteX5-523" fmla="*/ 768055 w 2262025"/>
                  <a:gd name="connsiteY5-524" fmla="*/ 165267 h 2237156"/>
                  <a:gd name="connsiteX6-525" fmla="*/ 1026848 w 2262025"/>
                  <a:gd name="connsiteY6-526" fmla="*/ 35870 h 2237156"/>
                  <a:gd name="connsiteX7-527" fmla="*/ 1199376 w 2262025"/>
                  <a:gd name="connsiteY7-528" fmla="*/ 35870 h 2237156"/>
                  <a:gd name="connsiteX8-529" fmla="*/ 1406410 w 2262025"/>
                  <a:gd name="connsiteY8-530" fmla="*/ 9991 h 2237156"/>
                  <a:gd name="connsiteX9-531" fmla="*/ 1673829 w 2262025"/>
                  <a:gd name="connsiteY9-532" fmla="*/ 225651 h 2237156"/>
                  <a:gd name="connsiteX10-533" fmla="*/ 1699708 w 2262025"/>
                  <a:gd name="connsiteY10-534" fmla="*/ 458565 h 2237156"/>
                  <a:gd name="connsiteX11-535" fmla="*/ 1880863 w 2262025"/>
                  <a:gd name="connsiteY11-536" fmla="*/ 424059 h 2237156"/>
                  <a:gd name="connsiteX12-537" fmla="*/ 2156908 w 2262025"/>
                  <a:gd name="connsiteY12-538" fmla="*/ 639719 h 2237156"/>
                  <a:gd name="connsiteX13-539" fmla="*/ 2113776 w 2262025"/>
                  <a:gd name="connsiteY13-540" fmla="*/ 786368 h 2237156"/>
                  <a:gd name="connsiteX14-541" fmla="*/ 2225919 w 2262025"/>
                  <a:gd name="connsiteY14-542" fmla="*/ 846753 h 2237156"/>
                  <a:gd name="connsiteX15-543" fmla="*/ 2243172 w 2262025"/>
                  <a:gd name="connsiteY15-544" fmla="*/ 1200436 h 2237156"/>
                  <a:gd name="connsiteX16-545" fmla="*/ 1975753 w 2262025"/>
                  <a:gd name="connsiteY16-546" fmla="*/ 1390217 h 2237156"/>
                  <a:gd name="connsiteX17-547" fmla="*/ 2087897 w 2262025"/>
                  <a:gd name="connsiteY17-548" fmla="*/ 1536867 h 2237156"/>
                  <a:gd name="connsiteX18-549" fmla="*/ 2096523 w 2262025"/>
                  <a:gd name="connsiteY18-550" fmla="*/ 1812912 h 2237156"/>
                  <a:gd name="connsiteX19-551" fmla="*/ 1906742 w 2262025"/>
                  <a:gd name="connsiteY19-552" fmla="*/ 1942308 h 2237156"/>
                  <a:gd name="connsiteX20-553" fmla="*/ 1760092 w 2262025"/>
                  <a:gd name="connsiteY20-554" fmla="*/ 2183847 h 2237156"/>
                  <a:gd name="connsiteX21-555" fmla="*/ 1458168 w 2262025"/>
                  <a:gd name="connsiteY21-556" fmla="*/ 2218354 h 2237156"/>
                  <a:gd name="connsiteX22-557" fmla="*/ 1208002 w 2262025"/>
                  <a:gd name="connsiteY22-558" fmla="*/ 2002693 h 2237156"/>
                  <a:gd name="connsiteX23-559" fmla="*/ 1113112 w 2262025"/>
                  <a:gd name="connsiteY23-560" fmla="*/ 1709395 h 2237156"/>
                  <a:gd name="connsiteX24-561" fmla="*/ 1000968 w 2262025"/>
                  <a:gd name="connsiteY24-562" fmla="*/ 2140716 h 2237156"/>
                  <a:gd name="connsiteX25-563" fmla="*/ 586900 w 2262025"/>
                  <a:gd name="connsiteY25-564" fmla="*/ 2226979 h 2237156"/>
                  <a:gd name="connsiteX26-565" fmla="*/ 431625 w 2262025"/>
                  <a:gd name="connsiteY26-566" fmla="*/ 1976814 h 2237156"/>
                  <a:gd name="connsiteX27-567" fmla="*/ 138327 w 2262025"/>
                  <a:gd name="connsiteY27-568" fmla="*/ 1812912 h 2237156"/>
                  <a:gd name="connsiteX28-569" fmla="*/ 302229 w 2262025"/>
                  <a:gd name="connsiteY28-570" fmla="*/ 1355712 h 2237156"/>
                  <a:gd name="connsiteX29-571" fmla="*/ 155580 w 2262025"/>
                  <a:gd name="connsiteY29-572" fmla="*/ 1321206 h 2237156"/>
                  <a:gd name="connsiteX30-573" fmla="*/ 304 w 2262025"/>
                  <a:gd name="connsiteY30-574" fmla="*/ 1019282 h 2237156"/>
                  <a:gd name="connsiteX31-575" fmla="*/ 129700 w 2262025"/>
                  <a:gd name="connsiteY31-576" fmla="*/ 786368 h 2237156"/>
                  <a:gd name="connsiteX0-577" fmla="*/ 129625 w 2261950"/>
                  <a:gd name="connsiteY0-578" fmla="*/ 786368 h 2237156"/>
                  <a:gd name="connsiteX1-579" fmla="*/ 86493 w 2261950"/>
                  <a:gd name="connsiteY1-580" fmla="*/ 562082 h 2237156"/>
                  <a:gd name="connsiteX2-581" fmla="*/ 276274 w 2261950"/>
                  <a:gd name="connsiteY2-582" fmla="*/ 424059 h 2237156"/>
                  <a:gd name="connsiteX3-583" fmla="*/ 690342 w 2261950"/>
                  <a:gd name="connsiteY3-584" fmla="*/ 424059 h 2237156"/>
                  <a:gd name="connsiteX4-585" fmla="*/ 724848 w 2261950"/>
                  <a:gd name="connsiteY4-586" fmla="*/ 320542 h 2237156"/>
                  <a:gd name="connsiteX5-587" fmla="*/ 767980 w 2261950"/>
                  <a:gd name="connsiteY5-588" fmla="*/ 165267 h 2237156"/>
                  <a:gd name="connsiteX6-589" fmla="*/ 1026773 w 2261950"/>
                  <a:gd name="connsiteY6-590" fmla="*/ 35870 h 2237156"/>
                  <a:gd name="connsiteX7-591" fmla="*/ 1199301 w 2261950"/>
                  <a:gd name="connsiteY7-592" fmla="*/ 35870 h 2237156"/>
                  <a:gd name="connsiteX8-593" fmla="*/ 1406335 w 2261950"/>
                  <a:gd name="connsiteY8-594" fmla="*/ 9991 h 2237156"/>
                  <a:gd name="connsiteX9-595" fmla="*/ 1673754 w 2261950"/>
                  <a:gd name="connsiteY9-596" fmla="*/ 225651 h 2237156"/>
                  <a:gd name="connsiteX10-597" fmla="*/ 1699633 w 2261950"/>
                  <a:gd name="connsiteY10-598" fmla="*/ 458565 h 2237156"/>
                  <a:gd name="connsiteX11-599" fmla="*/ 1880788 w 2261950"/>
                  <a:gd name="connsiteY11-600" fmla="*/ 424059 h 2237156"/>
                  <a:gd name="connsiteX12-601" fmla="*/ 2156833 w 2261950"/>
                  <a:gd name="connsiteY12-602" fmla="*/ 639719 h 2237156"/>
                  <a:gd name="connsiteX13-603" fmla="*/ 2113701 w 2261950"/>
                  <a:gd name="connsiteY13-604" fmla="*/ 786368 h 2237156"/>
                  <a:gd name="connsiteX14-605" fmla="*/ 2225844 w 2261950"/>
                  <a:gd name="connsiteY14-606" fmla="*/ 846753 h 2237156"/>
                  <a:gd name="connsiteX15-607" fmla="*/ 2243097 w 2261950"/>
                  <a:gd name="connsiteY15-608" fmla="*/ 1200436 h 2237156"/>
                  <a:gd name="connsiteX16-609" fmla="*/ 1975678 w 2261950"/>
                  <a:gd name="connsiteY16-610" fmla="*/ 1390217 h 2237156"/>
                  <a:gd name="connsiteX17-611" fmla="*/ 2087822 w 2261950"/>
                  <a:gd name="connsiteY17-612" fmla="*/ 1536867 h 2237156"/>
                  <a:gd name="connsiteX18-613" fmla="*/ 2096448 w 2261950"/>
                  <a:gd name="connsiteY18-614" fmla="*/ 1812912 h 2237156"/>
                  <a:gd name="connsiteX19-615" fmla="*/ 1906667 w 2261950"/>
                  <a:gd name="connsiteY19-616" fmla="*/ 1942308 h 2237156"/>
                  <a:gd name="connsiteX20-617" fmla="*/ 1760017 w 2261950"/>
                  <a:gd name="connsiteY20-618" fmla="*/ 2183847 h 2237156"/>
                  <a:gd name="connsiteX21-619" fmla="*/ 1458093 w 2261950"/>
                  <a:gd name="connsiteY21-620" fmla="*/ 2218354 h 2237156"/>
                  <a:gd name="connsiteX22-621" fmla="*/ 1207927 w 2261950"/>
                  <a:gd name="connsiteY22-622" fmla="*/ 2002693 h 2237156"/>
                  <a:gd name="connsiteX23-623" fmla="*/ 1113037 w 2261950"/>
                  <a:gd name="connsiteY23-624" fmla="*/ 1709395 h 2237156"/>
                  <a:gd name="connsiteX24-625" fmla="*/ 1000893 w 2261950"/>
                  <a:gd name="connsiteY24-626" fmla="*/ 2140716 h 2237156"/>
                  <a:gd name="connsiteX25-627" fmla="*/ 586825 w 2261950"/>
                  <a:gd name="connsiteY25-628" fmla="*/ 2226979 h 2237156"/>
                  <a:gd name="connsiteX26-629" fmla="*/ 431550 w 2261950"/>
                  <a:gd name="connsiteY26-630" fmla="*/ 1976814 h 2237156"/>
                  <a:gd name="connsiteX27-631" fmla="*/ 138252 w 2261950"/>
                  <a:gd name="connsiteY27-632" fmla="*/ 1812912 h 2237156"/>
                  <a:gd name="connsiteX28-633" fmla="*/ 302154 w 2261950"/>
                  <a:gd name="connsiteY28-634" fmla="*/ 1355712 h 2237156"/>
                  <a:gd name="connsiteX29-635" fmla="*/ 103746 w 2261950"/>
                  <a:gd name="connsiteY29-636" fmla="*/ 1321206 h 2237156"/>
                  <a:gd name="connsiteX30-637" fmla="*/ 229 w 2261950"/>
                  <a:gd name="connsiteY30-638" fmla="*/ 1019282 h 2237156"/>
                  <a:gd name="connsiteX31-639" fmla="*/ 129625 w 2261950"/>
                  <a:gd name="connsiteY31-640" fmla="*/ 786368 h 2237156"/>
                  <a:gd name="connsiteX0-641" fmla="*/ 129625 w 2261950"/>
                  <a:gd name="connsiteY0-642" fmla="*/ 786368 h 2237156"/>
                  <a:gd name="connsiteX1-643" fmla="*/ 86493 w 2261950"/>
                  <a:gd name="connsiteY1-644" fmla="*/ 562082 h 2237156"/>
                  <a:gd name="connsiteX2-645" fmla="*/ 276274 w 2261950"/>
                  <a:gd name="connsiteY2-646" fmla="*/ 424059 h 2237156"/>
                  <a:gd name="connsiteX3-647" fmla="*/ 690342 w 2261950"/>
                  <a:gd name="connsiteY3-648" fmla="*/ 424059 h 2237156"/>
                  <a:gd name="connsiteX4-649" fmla="*/ 724848 w 2261950"/>
                  <a:gd name="connsiteY4-650" fmla="*/ 320542 h 2237156"/>
                  <a:gd name="connsiteX5-651" fmla="*/ 767980 w 2261950"/>
                  <a:gd name="connsiteY5-652" fmla="*/ 165267 h 2237156"/>
                  <a:gd name="connsiteX6-653" fmla="*/ 1026773 w 2261950"/>
                  <a:gd name="connsiteY6-654" fmla="*/ 35870 h 2237156"/>
                  <a:gd name="connsiteX7-655" fmla="*/ 1199301 w 2261950"/>
                  <a:gd name="connsiteY7-656" fmla="*/ 35870 h 2237156"/>
                  <a:gd name="connsiteX8-657" fmla="*/ 1406335 w 2261950"/>
                  <a:gd name="connsiteY8-658" fmla="*/ 9991 h 2237156"/>
                  <a:gd name="connsiteX9-659" fmla="*/ 1673754 w 2261950"/>
                  <a:gd name="connsiteY9-660" fmla="*/ 225651 h 2237156"/>
                  <a:gd name="connsiteX10-661" fmla="*/ 1699633 w 2261950"/>
                  <a:gd name="connsiteY10-662" fmla="*/ 458565 h 2237156"/>
                  <a:gd name="connsiteX11-663" fmla="*/ 1880788 w 2261950"/>
                  <a:gd name="connsiteY11-664" fmla="*/ 424059 h 2237156"/>
                  <a:gd name="connsiteX12-665" fmla="*/ 2156833 w 2261950"/>
                  <a:gd name="connsiteY12-666" fmla="*/ 639719 h 2237156"/>
                  <a:gd name="connsiteX13-667" fmla="*/ 2113701 w 2261950"/>
                  <a:gd name="connsiteY13-668" fmla="*/ 786368 h 2237156"/>
                  <a:gd name="connsiteX14-669" fmla="*/ 2225844 w 2261950"/>
                  <a:gd name="connsiteY14-670" fmla="*/ 846753 h 2237156"/>
                  <a:gd name="connsiteX15-671" fmla="*/ 2243097 w 2261950"/>
                  <a:gd name="connsiteY15-672" fmla="*/ 1200436 h 2237156"/>
                  <a:gd name="connsiteX16-673" fmla="*/ 1975678 w 2261950"/>
                  <a:gd name="connsiteY16-674" fmla="*/ 1390217 h 2237156"/>
                  <a:gd name="connsiteX17-675" fmla="*/ 2087822 w 2261950"/>
                  <a:gd name="connsiteY17-676" fmla="*/ 1536867 h 2237156"/>
                  <a:gd name="connsiteX18-677" fmla="*/ 2096448 w 2261950"/>
                  <a:gd name="connsiteY18-678" fmla="*/ 1812912 h 2237156"/>
                  <a:gd name="connsiteX19-679" fmla="*/ 1906667 w 2261950"/>
                  <a:gd name="connsiteY19-680" fmla="*/ 1942308 h 2237156"/>
                  <a:gd name="connsiteX20-681" fmla="*/ 1760017 w 2261950"/>
                  <a:gd name="connsiteY20-682" fmla="*/ 2183847 h 2237156"/>
                  <a:gd name="connsiteX21-683" fmla="*/ 1458093 w 2261950"/>
                  <a:gd name="connsiteY21-684" fmla="*/ 2218354 h 2237156"/>
                  <a:gd name="connsiteX22-685" fmla="*/ 1207927 w 2261950"/>
                  <a:gd name="connsiteY22-686" fmla="*/ 2002693 h 2237156"/>
                  <a:gd name="connsiteX23-687" fmla="*/ 1113037 w 2261950"/>
                  <a:gd name="connsiteY23-688" fmla="*/ 1709395 h 2237156"/>
                  <a:gd name="connsiteX24-689" fmla="*/ 1000893 w 2261950"/>
                  <a:gd name="connsiteY24-690" fmla="*/ 2140716 h 2237156"/>
                  <a:gd name="connsiteX25-691" fmla="*/ 586825 w 2261950"/>
                  <a:gd name="connsiteY25-692" fmla="*/ 2226979 h 2237156"/>
                  <a:gd name="connsiteX26-693" fmla="*/ 431550 w 2261950"/>
                  <a:gd name="connsiteY26-694" fmla="*/ 1976814 h 2237156"/>
                  <a:gd name="connsiteX27-695" fmla="*/ 138252 w 2261950"/>
                  <a:gd name="connsiteY27-696" fmla="*/ 1812912 h 2237156"/>
                  <a:gd name="connsiteX28-697" fmla="*/ 302154 w 2261950"/>
                  <a:gd name="connsiteY28-698" fmla="*/ 1355712 h 2237156"/>
                  <a:gd name="connsiteX29-699" fmla="*/ 103746 w 2261950"/>
                  <a:gd name="connsiteY29-700" fmla="*/ 1321206 h 2237156"/>
                  <a:gd name="connsiteX30-701" fmla="*/ 229 w 2261950"/>
                  <a:gd name="connsiteY30-702" fmla="*/ 1019282 h 2237156"/>
                  <a:gd name="connsiteX31-703" fmla="*/ 129625 w 2261950"/>
                  <a:gd name="connsiteY31-704" fmla="*/ 786368 h 223715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  <a:cxn ang="0">
                    <a:pos x="connsiteX18-37" y="connsiteY18-38"/>
                  </a:cxn>
                  <a:cxn ang="0">
                    <a:pos x="connsiteX19-39" y="connsiteY19-40"/>
                  </a:cxn>
                  <a:cxn ang="0">
                    <a:pos x="connsiteX20-41" y="connsiteY20-42"/>
                  </a:cxn>
                  <a:cxn ang="0">
                    <a:pos x="connsiteX21-43" y="connsiteY21-44"/>
                  </a:cxn>
                  <a:cxn ang="0">
                    <a:pos x="connsiteX22-45" y="connsiteY22-46"/>
                  </a:cxn>
                  <a:cxn ang="0">
                    <a:pos x="connsiteX23-47" y="connsiteY23-48"/>
                  </a:cxn>
                  <a:cxn ang="0">
                    <a:pos x="connsiteX24-49" y="connsiteY24-50"/>
                  </a:cxn>
                  <a:cxn ang="0">
                    <a:pos x="connsiteX25-51" y="connsiteY25-52"/>
                  </a:cxn>
                  <a:cxn ang="0">
                    <a:pos x="connsiteX26-53" y="connsiteY26-54"/>
                  </a:cxn>
                  <a:cxn ang="0">
                    <a:pos x="connsiteX27-55" y="connsiteY27-56"/>
                  </a:cxn>
                  <a:cxn ang="0">
                    <a:pos x="connsiteX28-57" y="connsiteY28-58"/>
                  </a:cxn>
                  <a:cxn ang="0">
                    <a:pos x="connsiteX29-59" y="connsiteY29-60"/>
                  </a:cxn>
                  <a:cxn ang="0">
                    <a:pos x="connsiteX30-61" y="connsiteY30-62"/>
                  </a:cxn>
                  <a:cxn ang="0">
                    <a:pos x="connsiteX31-63" y="connsiteY31-64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pic>
            <p:nvPicPr>
              <p:cNvPr id="136" name="Picture 4" descr="Free Black And White Cartoon Flowers, Download Free Black And White Cartoon  Flowers png images, Free ClipArts on Clipart Library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6" name="Group 125"/>
            <p:cNvGrpSpPr/>
            <p:nvPr/>
          </p:nvGrpSpPr>
          <p:grpSpPr>
            <a:xfrm flipH="1">
              <a:off x="4416153" y="1634370"/>
              <a:ext cx="633767" cy="614624"/>
              <a:chOff x="1180524" y="481715"/>
              <a:chExt cx="2317638" cy="2247630"/>
            </a:xfrm>
          </p:grpSpPr>
          <p:sp>
            <p:nvSpPr>
              <p:cNvPr id="133" name="Freeform 27"/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-1" fmla="*/ 129700 w 2262025"/>
                  <a:gd name="connsiteY0-2" fmla="*/ 786368 h 2242639"/>
                  <a:gd name="connsiteX1-3" fmla="*/ 86568 w 2262025"/>
                  <a:gd name="connsiteY1-4" fmla="*/ 562082 h 2242639"/>
                  <a:gd name="connsiteX2-5" fmla="*/ 276349 w 2262025"/>
                  <a:gd name="connsiteY2-6" fmla="*/ 424059 h 2242639"/>
                  <a:gd name="connsiteX3-7" fmla="*/ 690417 w 2262025"/>
                  <a:gd name="connsiteY3-8" fmla="*/ 424059 h 2242639"/>
                  <a:gd name="connsiteX4-9" fmla="*/ 724923 w 2262025"/>
                  <a:gd name="connsiteY4-10" fmla="*/ 320542 h 2242639"/>
                  <a:gd name="connsiteX5-11" fmla="*/ 768055 w 2262025"/>
                  <a:gd name="connsiteY5-12" fmla="*/ 165267 h 2242639"/>
                  <a:gd name="connsiteX6-13" fmla="*/ 1026848 w 2262025"/>
                  <a:gd name="connsiteY6-14" fmla="*/ 35870 h 2242639"/>
                  <a:gd name="connsiteX7-15" fmla="*/ 1199376 w 2262025"/>
                  <a:gd name="connsiteY7-16" fmla="*/ 35870 h 2242639"/>
                  <a:gd name="connsiteX8-17" fmla="*/ 1406410 w 2262025"/>
                  <a:gd name="connsiteY8-18" fmla="*/ 9991 h 2242639"/>
                  <a:gd name="connsiteX9-19" fmla="*/ 1673829 w 2262025"/>
                  <a:gd name="connsiteY9-20" fmla="*/ 225651 h 2242639"/>
                  <a:gd name="connsiteX10-21" fmla="*/ 1699708 w 2262025"/>
                  <a:gd name="connsiteY10-22" fmla="*/ 458565 h 2242639"/>
                  <a:gd name="connsiteX11-23" fmla="*/ 1880863 w 2262025"/>
                  <a:gd name="connsiteY11-24" fmla="*/ 424059 h 2242639"/>
                  <a:gd name="connsiteX12-25" fmla="*/ 2156908 w 2262025"/>
                  <a:gd name="connsiteY12-26" fmla="*/ 639719 h 2242639"/>
                  <a:gd name="connsiteX13-27" fmla="*/ 2113776 w 2262025"/>
                  <a:gd name="connsiteY13-28" fmla="*/ 786368 h 2242639"/>
                  <a:gd name="connsiteX14-29" fmla="*/ 2225919 w 2262025"/>
                  <a:gd name="connsiteY14-30" fmla="*/ 846753 h 2242639"/>
                  <a:gd name="connsiteX15-31" fmla="*/ 2243172 w 2262025"/>
                  <a:gd name="connsiteY15-32" fmla="*/ 1200436 h 2242639"/>
                  <a:gd name="connsiteX16-33" fmla="*/ 1975753 w 2262025"/>
                  <a:gd name="connsiteY16-34" fmla="*/ 1390217 h 2242639"/>
                  <a:gd name="connsiteX17-35" fmla="*/ 2087897 w 2262025"/>
                  <a:gd name="connsiteY17-36" fmla="*/ 1536867 h 2242639"/>
                  <a:gd name="connsiteX18-37" fmla="*/ 2096523 w 2262025"/>
                  <a:gd name="connsiteY18-38" fmla="*/ 1812912 h 2242639"/>
                  <a:gd name="connsiteX19-39" fmla="*/ 1906742 w 2262025"/>
                  <a:gd name="connsiteY19-40" fmla="*/ 1942308 h 2242639"/>
                  <a:gd name="connsiteX20-41" fmla="*/ 1785972 w 2262025"/>
                  <a:gd name="connsiteY20-42" fmla="*/ 2192474 h 2242639"/>
                  <a:gd name="connsiteX21-43" fmla="*/ 1501300 w 2262025"/>
                  <a:gd name="connsiteY21-44" fmla="*/ 2226980 h 2242639"/>
                  <a:gd name="connsiteX22-45" fmla="*/ 1208002 w 2262025"/>
                  <a:gd name="connsiteY22-46" fmla="*/ 2002693 h 2242639"/>
                  <a:gd name="connsiteX23-47" fmla="*/ 1113112 w 2262025"/>
                  <a:gd name="connsiteY23-48" fmla="*/ 1709395 h 2242639"/>
                  <a:gd name="connsiteX24-49" fmla="*/ 1000968 w 2262025"/>
                  <a:gd name="connsiteY24-50" fmla="*/ 2140716 h 2242639"/>
                  <a:gd name="connsiteX25-51" fmla="*/ 526515 w 2262025"/>
                  <a:gd name="connsiteY25-52" fmla="*/ 2132089 h 2242639"/>
                  <a:gd name="connsiteX26-53" fmla="*/ 466131 w 2262025"/>
                  <a:gd name="connsiteY26-54" fmla="*/ 1959561 h 2242639"/>
                  <a:gd name="connsiteX27-55" fmla="*/ 138327 w 2262025"/>
                  <a:gd name="connsiteY27-56" fmla="*/ 1812912 h 2242639"/>
                  <a:gd name="connsiteX28-57" fmla="*/ 302229 w 2262025"/>
                  <a:gd name="connsiteY28-58" fmla="*/ 1355712 h 2242639"/>
                  <a:gd name="connsiteX29-59" fmla="*/ 155580 w 2262025"/>
                  <a:gd name="connsiteY29-60" fmla="*/ 1321206 h 2242639"/>
                  <a:gd name="connsiteX30-61" fmla="*/ 304 w 2262025"/>
                  <a:gd name="connsiteY30-62" fmla="*/ 1019282 h 2242639"/>
                  <a:gd name="connsiteX31-63" fmla="*/ 129700 w 2262025"/>
                  <a:gd name="connsiteY31-64" fmla="*/ 786368 h 2242639"/>
                  <a:gd name="connsiteX0-65" fmla="*/ 129700 w 2262025"/>
                  <a:gd name="connsiteY0-66" fmla="*/ 786368 h 2236200"/>
                  <a:gd name="connsiteX1-67" fmla="*/ 86568 w 2262025"/>
                  <a:gd name="connsiteY1-68" fmla="*/ 562082 h 2236200"/>
                  <a:gd name="connsiteX2-69" fmla="*/ 276349 w 2262025"/>
                  <a:gd name="connsiteY2-70" fmla="*/ 424059 h 2236200"/>
                  <a:gd name="connsiteX3-71" fmla="*/ 690417 w 2262025"/>
                  <a:gd name="connsiteY3-72" fmla="*/ 424059 h 2236200"/>
                  <a:gd name="connsiteX4-73" fmla="*/ 724923 w 2262025"/>
                  <a:gd name="connsiteY4-74" fmla="*/ 320542 h 2236200"/>
                  <a:gd name="connsiteX5-75" fmla="*/ 768055 w 2262025"/>
                  <a:gd name="connsiteY5-76" fmla="*/ 165267 h 2236200"/>
                  <a:gd name="connsiteX6-77" fmla="*/ 1026848 w 2262025"/>
                  <a:gd name="connsiteY6-78" fmla="*/ 35870 h 2236200"/>
                  <a:gd name="connsiteX7-79" fmla="*/ 1199376 w 2262025"/>
                  <a:gd name="connsiteY7-80" fmla="*/ 35870 h 2236200"/>
                  <a:gd name="connsiteX8-81" fmla="*/ 1406410 w 2262025"/>
                  <a:gd name="connsiteY8-82" fmla="*/ 9991 h 2236200"/>
                  <a:gd name="connsiteX9-83" fmla="*/ 1673829 w 2262025"/>
                  <a:gd name="connsiteY9-84" fmla="*/ 225651 h 2236200"/>
                  <a:gd name="connsiteX10-85" fmla="*/ 1699708 w 2262025"/>
                  <a:gd name="connsiteY10-86" fmla="*/ 458565 h 2236200"/>
                  <a:gd name="connsiteX11-87" fmla="*/ 1880863 w 2262025"/>
                  <a:gd name="connsiteY11-88" fmla="*/ 424059 h 2236200"/>
                  <a:gd name="connsiteX12-89" fmla="*/ 2156908 w 2262025"/>
                  <a:gd name="connsiteY12-90" fmla="*/ 639719 h 2236200"/>
                  <a:gd name="connsiteX13-91" fmla="*/ 2113776 w 2262025"/>
                  <a:gd name="connsiteY13-92" fmla="*/ 786368 h 2236200"/>
                  <a:gd name="connsiteX14-93" fmla="*/ 2225919 w 2262025"/>
                  <a:gd name="connsiteY14-94" fmla="*/ 846753 h 2236200"/>
                  <a:gd name="connsiteX15-95" fmla="*/ 2243172 w 2262025"/>
                  <a:gd name="connsiteY15-96" fmla="*/ 1200436 h 2236200"/>
                  <a:gd name="connsiteX16-97" fmla="*/ 1975753 w 2262025"/>
                  <a:gd name="connsiteY16-98" fmla="*/ 1390217 h 2236200"/>
                  <a:gd name="connsiteX17-99" fmla="*/ 2087897 w 2262025"/>
                  <a:gd name="connsiteY17-100" fmla="*/ 1536867 h 2236200"/>
                  <a:gd name="connsiteX18-101" fmla="*/ 2096523 w 2262025"/>
                  <a:gd name="connsiteY18-102" fmla="*/ 1812912 h 2236200"/>
                  <a:gd name="connsiteX19-103" fmla="*/ 1906742 w 2262025"/>
                  <a:gd name="connsiteY19-104" fmla="*/ 1942308 h 2236200"/>
                  <a:gd name="connsiteX20-105" fmla="*/ 1785972 w 2262025"/>
                  <a:gd name="connsiteY20-106" fmla="*/ 2192474 h 2236200"/>
                  <a:gd name="connsiteX21-107" fmla="*/ 1458168 w 2262025"/>
                  <a:gd name="connsiteY21-108" fmla="*/ 2218354 h 2236200"/>
                  <a:gd name="connsiteX22-109" fmla="*/ 1208002 w 2262025"/>
                  <a:gd name="connsiteY22-110" fmla="*/ 2002693 h 2236200"/>
                  <a:gd name="connsiteX23-111" fmla="*/ 1113112 w 2262025"/>
                  <a:gd name="connsiteY23-112" fmla="*/ 1709395 h 2236200"/>
                  <a:gd name="connsiteX24-113" fmla="*/ 1000968 w 2262025"/>
                  <a:gd name="connsiteY24-114" fmla="*/ 2140716 h 2236200"/>
                  <a:gd name="connsiteX25-115" fmla="*/ 526515 w 2262025"/>
                  <a:gd name="connsiteY25-116" fmla="*/ 2132089 h 2236200"/>
                  <a:gd name="connsiteX26-117" fmla="*/ 466131 w 2262025"/>
                  <a:gd name="connsiteY26-118" fmla="*/ 1959561 h 2236200"/>
                  <a:gd name="connsiteX27-119" fmla="*/ 138327 w 2262025"/>
                  <a:gd name="connsiteY27-120" fmla="*/ 1812912 h 2236200"/>
                  <a:gd name="connsiteX28-121" fmla="*/ 302229 w 2262025"/>
                  <a:gd name="connsiteY28-122" fmla="*/ 1355712 h 2236200"/>
                  <a:gd name="connsiteX29-123" fmla="*/ 155580 w 2262025"/>
                  <a:gd name="connsiteY29-124" fmla="*/ 1321206 h 2236200"/>
                  <a:gd name="connsiteX30-125" fmla="*/ 304 w 2262025"/>
                  <a:gd name="connsiteY30-126" fmla="*/ 1019282 h 2236200"/>
                  <a:gd name="connsiteX31-127" fmla="*/ 129700 w 2262025"/>
                  <a:gd name="connsiteY31-128" fmla="*/ 786368 h 2236200"/>
                  <a:gd name="connsiteX0-129" fmla="*/ 129700 w 2262025"/>
                  <a:gd name="connsiteY0-130" fmla="*/ 786368 h 2233050"/>
                  <a:gd name="connsiteX1-131" fmla="*/ 86568 w 2262025"/>
                  <a:gd name="connsiteY1-132" fmla="*/ 562082 h 2233050"/>
                  <a:gd name="connsiteX2-133" fmla="*/ 276349 w 2262025"/>
                  <a:gd name="connsiteY2-134" fmla="*/ 424059 h 2233050"/>
                  <a:gd name="connsiteX3-135" fmla="*/ 690417 w 2262025"/>
                  <a:gd name="connsiteY3-136" fmla="*/ 424059 h 2233050"/>
                  <a:gd name="connsiteX4-137" fmla="*/ 724923 w 2262025"/>
                  <a:gd name="connsiteY4-138" fmla="*/ 320542 h 2233050"/>
                  <a:gd name="connsiteX5-139" fmla="*/ 768055 w 2262025"/>
                  <a:gd name="connsiteY5-140" fmla="*/ 165267 h 2233050"/>
                  <a:gd name="connsiteX6-141" fmla="*/ 1026848 w 2262025"/>
                  <a:gd name="connsiteY6-142" fmla="*/ 35870 h 2233050"/>
                  <a:gd name="connsiteX7-143" fmla="*/ 1199376 w 2262025"/>
                  <a:gd name="connsiteY7-144" fmla="*/ 35870 h 2233050"/>
                  <a:gd name="connsiteX8-145" fmla="*/ 1406410 w 2262025"/>
                  <a:gd name="connsiteY8-146" fmla="*/ 9991 h 2233050"/>
                  <a:gd name="connsiteX9-147" fmla="*/ 1673829 w 2262025"/>
                  <a:gd name="connsiteY9-148" fmla="*/ 225651 h 2233050"/>
                  <a:gd name="connsiteX10-149" fmla="*/ 1699708 w 2262025"/>
                  <a:gd name="connsiteY10-150" fmla="*/ 458565 h 2233050"/>
                  <a:gd name="connsiteX11-151" fmla="*/ 1880863 w 2262025"/>
                  <a:gd name="connsiteY11-152" fmla="*/ 424059 h 2233050"/>
                  <a:gd name="connsiteX12-153" fmla="*/ 2156908 w 2262025"/>
                  <a:gd name="connsiteY12-154" fmla="*/ 639719 h 2233050"/>
                  <a:gd name="connsiteX13-155" fmla="*/ 2113776 w 2262025"/>
                  <a:gd name="connsiteY13-156" fmla="*/ 786368 h 2233050"/>
                  <a:gd name="connsiteX14-157" fmla="*/ 2225919 w 2262025"/>
                  <a:gd name="connsiteY14-158" fmla="*/ 846753 h 2233050"/>
                  <a:gd name="connsiteX15-159" fmla="*/ 2243172 w 2262025"/>
                  <a:gd name="connsiteY15-160" fmla="*/ 1200436 h 2233050"/>
                  <a:gd name="connsiteX16-161" fmla="*/ 1975753 w 2262025"/>
                  <a:gd name="connsiteY16-162" fmla="*/ 1390217 h 2233050"/>
                  <a:gd name="connsiteX17-163" fmla="*/ 2087897 w 2262025"/>
                  <a:gd name="connsiteY17-164" fmla="*/ 1536867 h 2233050"/>
                  <a:gd name="connsiteX18-165" fmla="*/ 2096523 w 2262025"/>
                  <a:gd name="connsiteY18-166" fmla="*/ 1812912 h 2233050"/>
                  <a:gd name="connsiteX19-167" fmla="*/ 1906742 w 2262025"/>
                  <a:gd name="connsiteY19-168" fmla="*/ 1942308 h 2233050"/>
                  <a:gd name="connsiteX20-169" fmla="*/ 1760092 w 2262025"/>
                  <a:gd name="connsiteY20-170" fmla="*/ 2183847 h 2233050"/>
                  <a:gd name="connsiteX21-171" fmla="*/ 1458168 w 2262025"/>
                  <a:gd name="connsiteY21-172" fmla="*/ 2218354 h 2233050"/>
                  <a:gd name="connsiteX22-173" fmla="*/ 1208002 w 2262025"/>
                  <a:gd name="connsiteY22-174" fmla="*/ 2002693 h 2233050"/>
                  <a:gd name="connsiteX23-175" fmla="*/ 1113112 w 2262025"/>
                  <a:gd name="connsiteY23-176" fmla="*/ 1709395 h 2233050"/>
                  <a:gd name="connsiteX24-177" fmla="*/ 1000968 w 2262025"/>
                  <a:gd name="connsiteY24-178" fmla="*/ 2140716 h 2233050"/>
                  <a:gd name="connsiteX25-179" fmla="*/ 526515 w 2262025"/>
                  <a:gd name="connsiteY25-180" fmla="*/ 2132089 h 2233050"/>
                  <a:gd name="connsiteX26-181" fmla="*/ 466131 w 2262025"/>
                  <a:gd name="connsiteY26-182" fmla="*/ 1959561 h 2233050"/>
                  <a:gd name="connsiteX27-183" fmla="*/ 138327 w 2262025"/>
                  <a:gd name="connsiteY27-184" fmla="*/ 1812912 h 2233050"/>
                  <a:gd name="connsiteX28-185" fmla="*/ 302229 w 2262025"/>
                  <a:gd name="connsiteY28-186" fmla="*/ 1355712 h 2233050"/>
                  <a:gd name="connsiteX29-187" fmla="*/ 155580 w 2262025"/>
                  <a:gd name="connsiteY29-188" fmla="*/ 1321206 h 2233050"/>
                  <a:gd name="connsiteX30-189" fmla="*/ 304 w 2262025"/>
                  <a:gd name="connsiteY30-190" fmla="*/ 1019282 h 2233050"/>
                  <a:gd name="connsiteX31-191" fmla="*/ 129700 w 2262025"/>
                  <a:gd name="connsiteY31-192" fmla="*/ 786368 h 2233050"/>
                  <a:gd name="connsiteX0-193" fmla="*/ 129700 w 2262025"/>
                  <a:gd name="connsiteY0-194" fmla="*/ 786368 h 2238369"/>
                  <a:gd name="connsiteX1-195" fmla="*/ 86568 w 2262025"/>
                  <a:gd name="connsiteY1-196" fmla="*/ 562082 h 2238369"/>
                  <a:gd name="connsiteX2-197" fmla="*/ 276349 w 2262025"/>
                  <a:gd name="connsiteY2-198" fmla="*/ 424059 h 2238369"/>
                  <a:gd name="connsiteX3-199" fmla="*/ 690417 w 2262025"/>
                  <a:gd name="connsiteY3-200" fmla="*/ 424059 h 2238369"/>
                  <a:gd name="connsiteX4-201" fmla="*/ 724923 w 2262025"/>
                  <a:gd name="connsiteY4-202" fmla="*/ 320542 h 2238369"/>
                  <a:gd name="connsiteX5-203" fmla="*/ 768055 w 2262025"/>
                  <a:gd name="connsiteY5-204" fmla="*/ 165267 h 2238369"/>
                  <a:gd name="connsiteX6-205" fmla="*/ 1026848 w 2262025"/>
                  <a:gd name="connsiteY6-206" fmla="*/ 35870 h 2238369"/>
                  <a:gd name="connsiteX7-207" fmla="*/ 1199376 w 2262025"/>
                  <a:gd name="connsiteY7-208" fmla="*/ 35870 h 2238369"/>
                  <a:gd name="connsiteX8-209" fmla="*/ 1406410 w 2262025"/>
                  <a:gd name="connsiteY8-210" fmla="*/ 9991 h 2238369"/>
                  <a:gd name="connsiteX9-211" fmla="*/ 1673829 w 2262025"/>
                  <a:gd name="connsiteY9-212" fmla="*/ 225651 h 2238369"/>
                  <a:gd name="connsiteX10-213" fmla="*/ 1699708 w 2262025"/>
                  <a:gd name="connsiteY10-214" fmla="*/ 458565 h 2238369"/>
                  <a:gd name="connsiteX11-215" fmla="*/ 1880863 w 2262025"/>
                  <a:gd name="connsiteY11-216" fmla="*/ 424059 h 2238369"/>
                  <a:gd name="connsiteX12-217" fmla="*/ 2156908 w 2262025"/>
                  <a:gd name="connsiteY12-218" fmla="*/ 639719 h 2238369"/>
                  <a:gd name="connsiteX13-219" fmla="*/ 2113776 w 2262025"/>
                  <a:gd name="connsiteY13-220" fmla="*/ 786368 h 2238369"/>
                  <a:gd name="connsiteX14-221" fmla="*/ 2225919 w 2262025"/>
                  <a:gd name="connsiteY14-222" fmla="*/ 846753 h 2238369"/>
                  <a:gd name="connsiteX15-223" fmla="*/ 2243172 w 2262025"/>
                  <a:gd name="connsiteY15-224" fmla="*/ 1200436 h 2238369"/>
                  <a:gd name="connsiteX16-225" fmla="*/ 1975753 w 2262025"/>
                  <a:gd name="connsiteY16-226" fmla="*/ 1390217 h 2238369"/>
                  <a:gd name="connsiteX17-227" fmla="*/ 2087897 w 2262025"/>
                  <a:gd name="connsiteY17-228" fmla="*/ 1536867 h 2238369"/>
                  <a:gd name="connsiteX18-229" fmla="*/ 2096523 w 2262025"/>
                  <a:gd name="connsiteY18-230" fmla="*/ 1812912 h 2238369"/>
                  <a:gd name="connsiteX19-231" fmla="*/ 1906742 w 2262025"/>
                  <a:gd name="connsiteY19-232" fmla="*/ 1942308 h 2238369"/>
                  <a:gd name="connsiteX20-233" fmla="*/ 1760092 w 2262025"/>
                  <a:gd name="connsiteY20-234" fmla="*/ 2183847 h 2238369"/>
                  <a:gd name="connsiteX21-235" fmla="*/ 1458168 w 2262025"/>
                  <a:gd name="connsiteY21-236" fmla="*/ 2218354 h 2238369"/>
                  <a:gd name="connsiteX22-237" fmla="*/ 1208002 w 2262025"/>
                  <a:gd name="connsiteY22-238" fmla="*/ 2002693 h 2238369"/>
                  <a:gd name="connsiteX23-239" fmla="*/ 1113112 w 2262025"/>
                  <a:gd name="connsiteY23-240" fmla="*/ 1709395 h 2238369"/>
                  <a:gd name="connsiteX24-241" fmla="*/ 1000968 w 2262025"/>
                  <a:gd name="connsiteY24-242" fmla="*/ 2140716 h 2238369"/>
                  <a:gd name="connsiteX25-243" fmla="*/ 586900 w 2262025"/>
                  <a:gd name="connsiteY25-244" fmla="*/ 2226979 h 2238369"/>
                  <a:gd name="connsiteX26-245" fmla="*/ 466131 w 2262025"/>
                  <a:gd name="connsiteY26-246" fmla="*/ 1959561 h 2238369"/>
                  <a:gd name="connsiteX27-247" fmla="*/ 138327 w 2262025"/>
                  <a:gd name="connsiteY27-248" fmla="*/ 1812912 h 2238369"/>
                  <a:gd name="connsiteX28-249" fmla="*/ 302229 w 2262025"/>
                  <a:gd name="connsiteY28-250" fmla="*/ 1355712 h 2238369"/>
                  <a:gd name="connsiteX29-251" fmla="*/ 155580 w 2262025"/>
                  <a:gd name="connsiteY29-252" fmla="*/ 1321206 h 2238369"/>
                  <a:gd name="connsiteX30-253" fmla="*/ 304 w 2262025"/>
                  <a:gd name="connsiteY30-254" fmla="*/ 1019282 h 2238369"/>
                  <a:gd name="connsiteX31-255" fmla="*/ 129700 w 2262025"/>
                  <a:gd name="connsiteY31-256" fmla="*/ 786368 h 2238369"/>
                  <a:gd name="connsiteX0-257" fmla="*/ 129700 w 2262025"/>
                  <a:gd name="connsiteY0-258" fmla="*/ 786368 h 2234757"/>
                  <a:gd name="connsiteX1-259" fmla="*/ 86568 w 2262025"/>
                  <a:gd name="connsiteY1-260" fmla="*/ 562082 h 2234757"/>
                  <a:gd name="connsiteX2-261" fmla="*/ 276349 w 2262025"/>
                  <a:gd name="connsiteY2-262" fmla="*/ 424059 h 2234757"/>
                  <a:gd name="connsiteX3-263" fmla="*/ 690417 w 2262025"/>
                  <a:gd name="connsiteY3-264" fmla="*/ 424059 h 2234757"/>
                  <a:gd name="connsiteX4-265" fmla="*/ 724923 w 2262025"/>
                  <a:gd name="connsiteY4-266" fmla="*/ 320542 h 2234757"/>
                  <a:gd name="connsiteX5-267" fmla="*/ 768055 w 2262025"/>
                  <a:gd name="connsiteY5-268" fmla="*/ 165267 h 2234757"/>
                  <a:gd name="connsiteX6-269" fmla="*/ 1026848 w 2262025"/>
                  <a:gd name="connsiteY6-270" fmla="*/ 35870 h 2234757"/>
                  <a:gd name="connsiteX7-271" fmla="*/ 1199376 w 2262025"/>
                  <a:gd name="connsiteY7-272" fmla="*/ 35870 h 2234757"/>
                  <a:gd name="connsiteX8-273" fmla="*/ 1406410 w 2262025"/>
                  <a:gd name="connsiteY8-274" fmla="*/ 9991 h 2234757"/>
                  <a:gd name="connsiteX9-275" fmla="*/ 1673829 w 2262025"/>
                  <a:gd name="connsiteY9-276" fmla="*/ 225651 h 2234757"/>
                  <a:gd name="connsiteX10-277" fmla="*/ 1699708 w 2262025"/>
                  <a:gd name="connsiteY10-278" fmla="*/ 458565 h 2234757"/>
                  <a:gd name="connsiteX11-279" fmla="*/ 1880863 w 2262025"/>
                  <a:gd name="connsiteY11-280" fmla="*/ 424059 h 2234757"/>
                  <a:gd name="connsiteX12-281" fmla="*/ 2156908 w 2262025"/>
                  <a:gd name="connsiteY12-282" fmla="*/ 639719 h 2234757"/>
                  <a:gd name="connsiteX13-283" fmla="*/ 2113776 w 2262025"/>
                  <a:gd name="connsiteY13-284" fmla="*/ 786368 h 2234757"/>
                  <a:gd name="connsiteX14-285" fmla="*/ 2225919 w 2262025"/>
                  <a:gd name="connsiteY14-286" fmla="*/ 846753 h 2234757"/>
                  <a:gd name="connsiteX15-287" fmla="*/ 2243172 w 2262025"/>
                  <a:gd name="connsiteY15-288" fmla="*/ 1200436 h 2234757"/>
                  <a:gd name="connsiteX16-289" fmla="*/ 1975753 w 2262025"/>
                  <a:gd name="connsiteY16-290" fmla="*/ 1390217 h 2234757"/>
                  <a:gd name="connsiteX17-291" fmla="*/ 2087897 w 2262025"/>
                  <a:gd name="connsiteY17-292" fmla="*/ 1536867 h 2234757"/>
                  <a:gd name="connsiteX18-293" fmla="*/ 2096523 w 2262025"/>
                  <a:gd name="connsiteY18-294" fmla="*/ 1812912 h 2234757"/>
                  <a:gd name="connsiteX19-295" fmla="*/ 1906742 w 2262025"/>
                  <a:gd name="connsiteY19-296" fmla="*/ 1942308 h 2234757"/>
                  <a:gd name="connsiteX20-297" fmla="*/ 1760092 w 2262025"/>
                  <a:gd name="connsiteY20-298" fmla="*/ 2183847 h 2234757"/>
                  <a:gd name="connsiteX21-299" fmla="*/ 1458168 w 2262025"/>
                  <a:gd name="connsiteY21-300" fmla="*/ 2218354 h 2234757"/>
                  <a:gd name="connsiteX22-301" fmla="*/ 1208002 w 2262025"/>
                  <a:gd name="connsiteY22-302" fmla="*/ 2002693 h 2234757"/>
                  <a:gd name="connsiteX23-303" fmla="*/ 1113112 w 2262025"/>
                  <a:gd name="connsiteY23-304" fmla="*/ 1709395 h 2234757"/>
                  <a:gd name="connsiteX24-305" fmla="*/ 1000968 w 2262025"/>
                  <a:gd name="connsiteY24-306" fmla="*/ 2140716 h 2234757"/>
                  <a:gd name="connsiteX25-307" fmla="*/ 586900 w 2262025"/>
                  <a:gd name="connsiteY25-308" fmla="*/ 2226979 h 2234757"/>
                  <a:gd name="connsiteX26-309" fmla="*/ 466131 w 2262025"/>
                  <a:gd name="connsiteY26-310" fmla="*/ 1959561 h 2234757"/>
                  <a:gd name="connsiteX27-311" fmla="*/ 138327 w 2262025"/>
                  <a:gd name="connsiteY27-312" fmla="*/ 1812912 h 2234757"/>
                  <a:gd name="connsiteX28-313" fmla="*/ 302229 w 2262025"/>
                  <a:gd name="connsiteY28-314" fmla="*/ 1355712 h 2234757"/>
                  <a:gd name="connsiteX29-315" fmla="*/ 155580 w 2262025"/>
                  <a:gd name="connsiteY29-316" fmla="*/ 1321206 h 2234757"/>
                  <a:gd name="connsiteX30-317" fmla="*/ 304 w 2262025"/>
                  <a:gd name="connsiteY30-318" fmla="*/ 1019282 h 2234757"/>
                  <a:gd name="connsiteX31-319" fmla="*/ 129700 w 2262025"/>
                  <a:gd name="connsiteY31-320" fmla="*/ 786368 h 2234757"/>
                  <a:gd name="connsiteX0-321" fmla="*/ 129700 w 2262025"/>
                  <a:gd name="connsiteY0-322" fmla="*/ 786368 h 2237156"/>
                  <a:gd name="connsiteX1-323" fmla="*/ 86568 w 2262025"/>
                  <a:gd name="connsiteY1-324" fmla="*/ 562082 h 2237156"/>
                  <a:gd name="connsiteX2-325" fmla="*/ 276349 w 2262025"/>
                  <a:gd name="connsiteY2-326" fmla="*/ 424059 h 2237156"/>
                  <a:gd name="connsiteX3-327" fmla="*/ 690417 w 2262025"/>
                  <a:gd name="connsiteY3-328" fmla="*/ 424059 h 2237156"/>
                  <a:gd name="connsiteX4-329" fmla="*/ 724923 w 2262025"/>
                  <a:gd name="connsiteY4-330" fmla="*/ 320542 h 2237156"/>
                  <a:gd name="connsiteX5-331" fmla="*/ 768055 w 2262025"/>
                  <a:gd name="connsiteY5-332" fmla="*/ 165267 h 2237156"/>
                  <a:gd name="connsiteX6-333" fmla="*/ 1026848 w 2262025"/>
                  <a:gd name="connsiteY6-334" fmla="*/ 35870 h 2237156"/>
                  <a:gd name="connsiteX7-335" fmla="*/ 1199376 w 2262025"/>
                  <a:gd name="connsiteY7-336" fmla="*/ 35870 h 2237156"/>
                  <a:gd name="connsiteX8-337" fmla="*/ 1406410 w 2262025"/>
                  <a:gd name="connsiteY8-338" fmla="*/ 9991 h 2237156"/>
                  <a:gd name="connsiteX9-339" fmla="*/ 1673829 w 2262025"/>
                  <a:gd name="connsiteY9-340" fmla="*/ 225651 h 2237156"/>
                  <a:gd name="connsiteX10-341" fmla="*/ 1699708 w 2262025"/>
                  <a:gd name="connsiteY10-342" fmla="*/ 458565 h 2237156"/>
                  <a:gd name="connsiteX11-343" fmla="*/ 1880863 w 2262025"/>
                  <a:gd name="connsiteY11-344" fmla="*/ 424059 h 2237156"/>
                  <a:gd name="connsiteX12-345" fmla="*/ 2156908 w 2262025"/>
                  <a:gd name="connsiteY12-346" fmla="*/ 639719 h 2237156"/>
                  <a:gd name="connsiteX13-347" fmla="*/ 2113776 w 2262025"/>
                  <a:gd name="connsiteY13-348" fmla="*/ 786368 h 2237156"/>
                  <a:gd name="connsiteX14-349" fmla="*/ 2225919 w 2262025"/>
                  <a:gd name="connsiteY14-350" fmla="*/ 846753 h 2237156"/>
                  <a:gd name="connsiteX15-351" fmla="*/ 2243172 w 2262025"/>
                  <a:gd name="connsiteY15-352" fmla="*/ 1200436 h 2237156"/>
                  <a:gd name="connsiteX16-353" fmla="*/ 1975753 w 2262025"/>
                  <a:gd name="connsiteY16-354" fmla="*/ 1390217 h 2237156"/>
                  <a:gd name="connsiteX17-355" fmla="*/ 2087897 w 2262025"/>
                  <a:gd name="connsiteY17-356" fmla="*/ 1536867 h 2237156"/>
                  <a:gd name="connsiteX18-357" fmla="*/ 2096523 w 2262025"/>
                  <a:gd name="connsiteY18-358" fmla="*/ 1812912 h 2237156"/>
                  <a:gd name="connsiteX19-359" fmla="*/ 1906742 w 2262025"/>
                  <a:gd name="connsiteY19-360" fmla="*/ 1942308 h 2237156"/>
                  <a:gd name="connsiteX20-361" fmla="*/ 1760092 w 2262025"/>
                  <a:gd name="connsiteY20-362" fmla="*/ 2183847 h 2237156"/>
                  <a:gd name="connsiteX21-363" fmla="*/ 1458168 w 2262025"/>
                  <a:gd name="connsiteY21-364" fmla="*/ 2218354 h 2237156"/>
                  <a:gd name="connsiteX22-365" fmla="*/ 1208002 w 2262025"/>
                  <a:gd name="connsiteY22-366" fmla="*/ 2002693 h 2237156"/>
                  <a:gd name="connsiteX23-367" fmla="*/ 1113112 w 2262025"/>
                  <a:gd name="connsiteY23-368" fmla="*/ 1709395 h 2237156"/>
                  <a:gd name="connsiteX24-369" fmla="*/ 1000968 w 2262025"/>
                  <a:gd name="connsiteY24-370" fmla="*/ 2140716 h 2237156"/>
                  <a:gd name="connsiteX25-371" fmla="*/ 586900 w 2262025"/>
                  <a:gd name="connsiteY25-372" fmla="*/ 2226979 h 2237156"/>
                  <a:gd name="connsiteX26-373" fmla="*/ 431625 w 2262025"/>
                  <a:gd name="connsiteY26-374" fmla="*/ 1976814 h 2237156"/>
                  <a:gd name="connsiteX27-375" fmla="*/ 138327 w 2262025"/>
                  <a:gd name="connsiteY27-376" fmla="*/ 1812912 h 2237156"/>
                  <a:gd name="connsiteX28-377" fmla="*/ 302229 w 2262025"/>
                  <a:gd name="connsiteY28-378" fmla="*/ 1355712 h 2237156"/>
                  <a:gd name="connsiteX29-379" fmla="*/ 155580 w 2262025"/>
                  <a:gd name="connsiteY29-380" fmla="*/ 1321206 h 2237156"/>
                  <a:gd name="connsiteX30-381" fmla="*/ 304 w 2262025"/>
                  <a:gd name="connsiteY30-382" fmla="*/ 1019282 h 2237156"/>
                  <a:gd name="connsiteX31-383" fmla="*/ 129700 w 2262025"/>
                  <a:gd name="connsiteY31-384" fmla="*/ 786368 h 2237156"/>
                  <a:gd name="connsiteX0-385" fmla="*/ 129700 w 2262025"/>
                  <a:gd name="connsiteY0-386" fmla="*/ 786368 h 2237156"/>
                  <a:gd name="connsiteX1-387" fmla="*/ 86568 w 2262025"/>
                  <a:gd name="connsiteY1-388" fmla="*/ 562082 h 2237156"/>
                  <a:gd name="connsiteX2-389" fmla="*/ 276349 w 2262025"/>
                  <a:gd name="connsiteY2-390" fmla="*/ 424059 h 2237156"/>
                  <a:gd name="connsiteX3-391" fmla="*/ 690417 w 2262025"/>
                  <a:gd name="connsiteY3-392" fmla="*/ 424059 h 2237156"/>
                  <a:gd name="connsiteX4-393" fmla="*/ 724923 w 2262025"/>
                  <a:gd name="connsiteY4-394" fmla="*/ 320542 h 2237156"/>
                  <a:gd name="connsiteX5-395" fmla="*/ 768055 w 2262025"/>
                  <a:gd name="connsiteY5-396" fmla="*/ 165267 h 2237156"/>
                  <a:gd name="connsiteX6-397" fmla="*/ 1026848 w 2262025"/>
                  <a:gd name="connsiteY6-398" fmla="*/ 35870 h 2237156"/>
                  <a:gd name="connsiteX7-399" fmla="*/ 1199376 w 2262025"/>
                  <a:gd name="connsiteY7-400" fmla="*/ 35870 h 2237156"/>
                  <a:gd name="connsiteX8-401" fmla="*/ 1406410 w 2262025"/>
                  <a:gd name="connsiteY8-402" fmla="*/ 9991 h 2237156"/>
                  <a:gd name="connsiteX9-403" fmla="*/ 1673829 w 2262025"/>
                  <a:gd name="connsiteY9-404" fmla="*/ 225651 h 2237156"/>
                  <a:gd name="connsiteX10-405" fmla="*/ 1699708 w 2262025"/>
                  <a:gd name="connsiteY10-406" fmla="*/ 458565 h 2237156"/>
                  <a:gd name="connsiteX11-407" fmla="*/ 1880863 w 2262025"/>
                  <a:gd name="connsiteY11-408" fmla="*/ 424059 h 2237156"/>
                  <a:gd name="connsiteX12-409" fmla="*/ 2156908 w 2262025"/>
                  <a:gd name="connsiteY12-410" fmla="*/ 639719 h 2237156"/>
                  <a:gd name="connsiteX13-411" fmla="*/ 2113776 w 2262025"/>
                  <a:gd name="connsiteY13-412" fmla="*/ 786368 h 2237156"/>
                  <a:gd name="connsiteX14-413" fmla="*/ 2225919 w 2262025"/>
                  <a:gd name="connsiteY14-414" fmla="*/ 846753 h 2237156"/>
                  <a:gd name="connsiteX15-415" fmla="*/ 2243172 w 2262025"/>
                  <a:gd name="connsiteY15-416" fmla="*/ 1200436 h 2237156"/>
                  <a:gd name="connsiteX16-417" fmla="*/ 1975753 w 2262025"/>
                  <a:gd name="connsiteY16-418" fmla="*/ 1390217 h 2237156"/>
                  <a:gd name="connsiteX17-419" fmla="*/ 2087897 w 2262025"/>
                  <a:gd name="connsiteY17-420" fmla="*/ 1536867 h 2237156"/>
                  <a:gd name="connsiteX18-421" fmla="*/ 2096523 w 2262025"/>
                  <a:gd name="connsiteY18-422" fmla="*/ 1812912 h 2237156"/>
                  <a:gd name="connsiteX19-423" fmla="*/ 1906742 w 2262025"/>
                  <a:gd name="connsiteY19-424" fmla="*/ 1942308 h 2237156"/>
                  <a:gd name="connsiteX20-425" fmla="*/ 1760092 w 2262025"/>
                  <a:gd name="connsiteY20-426" fmla="*/ 2183847 h 2237156"/>
                  <a:gd name="connsiteX21-427" fmla="*/ 1458168 w 2262025"/>
                  <a:gd name="connsiteY21-428" fmla="*/ 2218354 h 2237156"/>
                  <a:gd name="connsiteX22-429" fmla="*/ 1208002 w 2262025"/>
                  <a:gd name="connsiteY22-430" fmla="*/ 2002693 h 2237156"/>
                  <a:gd name="connsiteX23-431" fmla="*/ 1113112 w 2262025"/>
                  <a:gd name="connsiteY23-432" fmla="*/ 1709395 h 2237156"/>
                  <a:gd name="connsiteX24-433" fmla="*/ 1000968 w 2262025"/>
                  <a:gd name="connsiteY24-434" fmla="*/ 2140716 h 2237156"/>
                  <a:gd name="connsiteX25-435" fmla="*/ 586900 w 2262025"/>
                  <a:gd name="connsiteY25-436" fmla="*/ 2226979 h 2237156"/>
                  <a:gd name="connsiteX26-437" fmla="*/ 431625 w 2262025"/>
                  <a:gd name="connsiteY26-438" fmla="*/ 1976814 h 2237156"/>
                  <a:gd name="connsiteX27-439" fmla="*/ 138327 w 2262025"/>
                  <a:gd name="connsiteY27-440" fmla="*/ 1812912 h 2237156"/>
                  <a:gd name="connsiteX28-441" fmla="*/ 302229 w 2262025"/>
                  <a:gd name="connsiteY28-442" fmla="*/ 1355712 h 2237156"/>
                  <a:gd name="connsiteX29-443" fmla="*/ 155580 w 2262025"/>
                  <a:gd name="connsiteY29-444" fmla="*/ 1321206 h 2237156"/>
                  <a:gd name="connsiteX30-445" fmla="*/ 304 w 2262025"/>
                  <a:gd name="connsiteY30-446" fmla="*/ 1019282 h 2237156"/>
                  <a:gd name="connsiteX31-447" fmla="*/ 129700 w 2262025"/>
                  <a:gd name="connsiteY31-448" fmla="*/ 786368 h 2237156"/>
                  <a:gd name="connsiteX0-449" fmla="*/ 129700 w 2262025"/>
                  <a:gd name="connsiteY0-450" fmla="*/ 786368 h 2237156"/>
                  <a:gd name="connsiteX1-451" fmla="*/ 86568 w 2262025"/>
                  <a:gd name="connsiteY1-452" fmla="*/ 562082 h 2237156"/>
                  <a:gd name="connsiteX2-453" fmla="*/ 276349 w 2262025"/>
                  <a:gd name="connsiteY2-454" fmla="*/ 424059 h 2237156"/>
                  <a:gd name="connsiteX3-455" fmla="*/ 690417 w 2262025"/>
                  <a:gd name="connsiteY3-456" fmla="*/ 424059 h 2237156"/>
                  <a:gd name="connsiteX4-457" fmla="*/ 724923 w 2262025"/>
                  <a:gd name="connsiteY4-458" fmla="*/ 320542 h 2237156"/>
                  <a:gd name="connsiteX5-459" fmla="*/ 768055 w 2262025"/>
                  <a:gd name="connsiteY5-460" fmla="*/ 165267 h 2237156"/>
                  <a:gd name="connsiteX6-461" fmla="*/ 1026848 w 2262025"/>
                  <a:gd name="connsiteY6-462" fmla="*/ 35870 h 2237156"/>
                  <a:gd name="connsiteX7-463" fmla="*/ 1199376 w 2262025"/>
                  <a:gd name="connsiteY7-464" fmla="*/ 35870 h 2237156"/>
                  <a:gd name="connsiteX8-465" fmla="*/ 1406410 w 2262025"/>
                  <a:gd name="connsiteY8-466" fmla="*/ 9991 h 2237156"/>
                  <a:gd name="connsiteX9-467" fmla="*/ 1673829 w 2262025"/>
                  <a:gd name="connsiteY9-468" fmla="*/ 225651 h 2237156"/>
                  <a:gd name="connsiteX10-469" fmla="*/ 1699708 w 2262025"/>
                  <a:gd name="connsiteY10-470" fmla="*/ 458565 h 2237156"/>
                  <a:gd name="connsiteX11-471" fmla="*/ 1880863 w 2262025"/>
                  <a:gd name="connsiteY11-472" fmla="*/ 424059 h 2237156"/>
                  <a:gd name="connsiteX12-473" fmla="*/ 2156908 w 2262025"/>
                  <a:gd name="connsiteY12-474" fmla="*/ 639719 h 2237156"/>
                  <a:gd name="connsiteX13-475" fmla="*/ 2113776 w 2262025"/>
                  <a:gd name="connsiteY13-476" fmla="*/ 786368 h 2237156"/>
                  <a:gd name="connsiteX14-477" fmla="*/ 2225919 w 2262025"/>
                  <a:gd name="connsiteY14-478" fmla="*/ 846753 h 2237156"/>
                  <a:gd name="connsiteX15-479" fmla="*/ 2243172 w 2262025"/>
                  <a:gd name="connsiteY15-480" fmla="*/ 1200436 h 2237156"/>
                  <a:gd name="connsiteX16-481" fmla="*/ 1975753 w 2262025"/>
                  <a:gd name="connsiteY16-482" fmla="*/ 1390217 h 2237156"/>
                  <a:gd name="connsiteX17-483" fmla="*/ 2087897 w 2262025"/>
                  <a:gd name="connsiteY17-484" fmla="*/ 1536867 h 2237156"/>
                  <a:gd name="connsiteX18-485" fmla="*/ 2096523 w 2262025"/>
                  <a:gd name="connsiteY18-486" fmla="*/ 1812912 h 2237156"/>
                  <a:gd name="connsiteX19-487" fmla="*/ 1906742 w 2262025"/>
                  <a:gd name="connsiteY19-488" fmla="*/ 1942308 h 2237156"/>
                  <a:gd name="connsiteX20-489" fmla="*/ 1760092 w 2262025"/>
                  <a:gd name="connsiteY20-490" fmla="*/ 2183847 h 2237156"/>
                  <a:gd name="connsiteX21-491" fmla="*/ 1458168 w 2262025"/>
                  <a:gd name="connsiteY21-492" fmla="*/ 2218354 h 2237156"/>
                  <a:gd name="connsiteX22-493" fmla="*/ 1208002 w 2262025"/>
                  <a:gd name="connsiteY22-494" fmla="*/ 2002693 h 2237156"/>
                  <a:gd name="connsiteX23-495" fmla="*/ 1113112 w 2262025"/>
                  <a:gd name="connsiteY23-496" fmla="*/ 1709395 h 2237156"/>
                  <a:gd name="connsiteX24-497" fmla="*/ 1000968 w 2262025"/>
                  <a:gd name="connsiteY24-498" fmla="*/ 2140716 h 2237156"/>
                  <a:gd name="connsiteX25-499" fmla="*/ 586900 w 2262025"/>
                  <a:gd name="connsiteY25-500" fmla="*/ 2226979 h 2237156"/>
                  <a:gd name="connsiteX26-501" fmla="*/ 431625 w 2262025"/>
                  <a:gd name="connsiteY26-502" fmla="*/ 1976814 h 2237156"/>
                  <a:gd name="connsiteX27-503" fmla="*/ 138327 w 2262025"/>
                  <a:gd name="connsiteY27-504" fmla="*/ 1812912 h 2237156"/>
                  <a:gd name="connsiteX28-505" fmla="*/ 302229 w 2262025"/>
                  <a:gd name="connsiteY28-506" fmla="*/ 1355712 h 2237156"/>
                  <a:gd name="connsiteX29-507" fmla="*/ 155580 w 2262025"/>
                  <a:gd name="connsiteY29-508" fmla="*/ 1321206 h 2237156"/>
                  <a:gd name="connsiteX30-509" fmla="*/ 304 w 2262025"/>
                  <a:gd name="connsiteY30-510" fmla="*/ 1019282 h 2237156"/>
                  <a:gd name="connsiteX31-511" fmla="*/ 129700 w 2262025"/>
                  <a:gd name="connsiteY31-512" fmla="*/ 786368 h 2237156"/>
                  <a:gd name="connsiteX0-513" fmla="*/ 129700 w 2262025"/>
                  <a:gd name="connsiteY0-514" fmla="*/ 786368 h 2237156"/>
                  <a:gd name="connsiteX1-515" fmla="*/ 86568 w 2262025"/>
                  <a:gd name="connsiteY1-516" fmla="*/ 562082 h 2237156"/>
                  <a:gd name="connsiteX2-517" fmla="*/ 276349 w 2262025"/>
                  <a:gd name="connsiteY2-518" fmla="*/ 424059 h 2237156"/>
                  <a:gd name="connsiteX3-519" fmla="*/ 690417 w 2262025"/>
                  <a:gd name="connsiteY3-520" fmla="*/ 424059 h 2237156"/>
                  <a:gd name="connsiteX4-521" fmla="*/ 724923 w 2262025"/>
                  <a:gd name="connsiteY4-522" fmla="*/ 320542 h 2237156"/>
                  <a:gd name="connsiteX5-523" fmla="*/ 768055 w 2262025"/>
                  <a:gd name="connsiteY5-524" fmla="*/ 165267 h 2237156"/>
                  <a:gd name="connsiteX6-525" fmla="*/ 1026848 w 2262025"/>
                  <a:gd name="connsiteY6-526" fmla="*/ 35870 h 2237156"/>
                  <a:gd name="connsiteX7-527" fmla="*/ 1199376 w 2262025"/>
                  <a:gd name="connsiteY7-528" fmla="*/ 35870 h 2237156"/>
                  <a:gd name="connsiteX8-529" fmla="*/ 1406410 w 2262025"/>
                  <a:gd name="connsiteY8-530" fmla="*/ 9991 h 2237156"/>
                  <a:gd name="connsiteX9-531" fmla="*/ 1673829 w 2262025"/>
                  <a:gd name="connsiteY9-532" fmla="*/ 225651 h 2237156"/>
                  <a:gd name="connsiteX10-533" fmla="*/ 1699708 w 2262025"/>
                  <a:gd name="connsiteY10-534" fmla="*/ 458565 h 2237156"/>
                  <a:gd name="connsiteX11-535" fmla="*/ 1880863 w 2262025"/>
                  <a:gd name="connsiteY11-536" fmla="*/ 424059 h 2237156"/>
                  <a:gd name="connsiteX12-537" fmla="*/ 2156908 w 2262025"/>
                  <a:gd name="connsiteY12-538" fmla="*/ 639719 h 2237156"/>
                  <a:gd name="connsiteX13-539" fmla="*/ 2113776 w 2262025"/>
                  <a:gd name="connsiteY13-540" fmla="*/ 786368 h 2237156"/>
                  <a:gd name="connsiteX14-541" fmla="*/ 2225919 w 2262025"/>
                  <a:gd name="connsiteY14-542" fmla="*/ 846753 h 2237156"/>
                  <a:gd name="connsiteX15-543" fmla="*/ 2243172 w 2262025"/>
                  <a:gd name="connsiteY15-544" fmla="*/ 1200436 h 2237156"/>
                  <a:gd name="connsiteX16-545" fmla="*/ 1975753 w 2262025"/>
                  <a:gd name="connsiteY16-546" fmla="*/ 1390217 h 2237156"/>
                  <a:gd name="connsiteX17-547" fmla="*/ 2087897 w 2262025"/>
                  <a:gd name="connsiteY17-548" fmla="*/ 1536867 h 2237156"/>
                  <a:gd name="connsiteX18-549" fmla="*/ 2096523 w 2262025"/>
                  <a:gd name="connsiteY18-550" fmla="*/ 1812912 h 2237156"/>
                  <a:gd name="connsiteX19-551" fmla="*/ 1906742 w 2262025"/>
                  <a:gd name="connsiteY19-552" fmla="*/ 1942308 h 2237156"/>
                  <a:gd name="connsiteX20-553" fmla="*/ 1760092 w 2262025"/>
                  <a:gd name="connsiteY20-554" fmla="*/ 2183847 h 2237156"/>
                  <a:gd name="connsiteX21-555" fmla="*/ 1458168 w 2262025"/>
                  <a:gd name="connsiteY21-556" fmla="*/ 2218354 h 2237156"/>
                  <a:gd name="connsiteX22-557" fmla="*/ 1208002 w 2262025"/>
                  <a:gd name="connsiteY22-558" fmla="*/ 2002693 h 2237156"/>
                  <a:gd name="connsiteX23-559" fmla="*/ 1113112 w 2262025"/>
                  <a:gd name="connsiteY23-560" fmla="*/ 1709395 h 2237156"/>
                  <a:gd name="connsiteX24-561" fmla="*/ 1000968 w 2262025"/>
                  <a:gd name="connsiteY24-562" fmla="*/ 2140716 h 2237156"/>
                  <a:gd name="connsiteX25-563" fmla="*/ 586900 w 2262025"/>
                  <a:gd name="connsiteY25-564" fmla="*/ 2226979 h 2237156"/>
                  <a:gd name="connsiteX26-565" fmla="*/ 431625 w 2262025"/>
                  <a:gd name="connsiteY26-566" fmla="*/ 1976814 h 2237156"/>
                  <a:gd name="connsiteX27-567" fmla="*/ 138327 w 2262025"/>
                  <a:gd name="connsiteY27-568" fmla="*/ 1812912 h 2237156"/>
                  <a:gd name="connsiteX28-569" fmla="*/ 302229 w 2262025"/>
                  <a:gd name="connsiteY28-570" fmla="*/ 1355712 h 2237156"/>
                  <a:gd name="connsiteX29-571" fmla="*/ 155580 w 2262025"/>
                  <a:gd name="connsiteY29-572" fmla="*/ 1321206 h 2237156"/>
                  <a:gd name="connsiteX30-573" fmla="*/ 304 w 2262025"/>
                  <a:gd name="connsiteY30-574" fmla="*/ 1019282 h 2237156"/>
                  <a:gd name="connsiteX31-575" fmla="*/ 129700 w 2262025"/>
                  <a:gd name="connsiteY31-576" fmla="*/ 786368 h 2237156"/>
                  <a:gd name="connsiteX0-577" fmla="*/ 129625 w 2261950"/>
                  <a:gd name="connsiteY0-578" fmla="*/ 786368 h 2237156"/>
                  <a:gd name="connsiteX1-579" fmla="*/ 86493 w 2261950"/>
                  <a:gd name="connsiteY1-580" fmla="*/ 562082 h 2237156"/>
                  <a:gd name="connsiteX2-581" fmla="*/ 276274 w 2261950"/>
                  <a:gd name="connsiteY2-582" fmla="*/ 424059 h 2237156"/>
                  <a:gd name="connsiteX3-583" fmla="*/ 690342 w 2261950"/>
                  <a:gd name="connsiteY3-584" fmla="*/ 424059 h 2237156"/>
                  <a:gd name="connsiteX4-585" fmla="*/ 724848 w 2261950"/>
                  <a:gd name="connsiteY4-586" fmla="*/ 320542 h 2237156"/>
                  <a:gd name="connsiteX5-587" fmla="*/ 767980 w 2261950"/>
                  <a:gd name="connsiteY5-588" fmla="*/ 165267 h 2237156"/>
                  <a:gd name="connsiteX6-589" fmla="*/ 1026773 w 2261950"/>
                  <a:gd name="connsiteY6-590" fmla="*/ 35870 h 2237156"/>
                  <a:gd name="connsiteX7-591" fmla="*/ 1199301 w 2261950"/>
                  <a:gd name="connsiteY7-592" fmla="*/ 35870 h 2237156"/>
                  <a:gd name="connsiteX8-593" fmla="*/ 1406335 w 2261950"/>
                  <a:gd name="connsiteY8-594" fmla="*/ 9991 h 2237156"/>
                  <a:gd name="connsiteX9-595" fmla="*/ 1673754 w 2261950"/>
                  <a:gd name="connsiteY9-596" fmla="*/ 225651 h 2237156"/>
                  <a:gd name="connsiteX10-597" fmla="*/ 1699633 w 2261950"/>
                  <a:gd name="connsiteY10-598" fmla="*/ 458565 h 2237156"/>
                  <a:gd name="connsiteX11-599" fmla="*/ 1880788 w 2261950"/>
                  <a:gd name="connsiteY11-600" fmla="*/ 424059 h 2237156"/>
                  <a:gd name="connsiteX12-601" fmla="*/ 2156833 w 2261950"/>
                  <a:gd name="connsiteY12-602" fmla="*/ 639719 h 2237156"/>
                  <a:gd name="connsiteX13-603" fmla="*/ 2113701 w 2261950"/>
                  <a:gd name="connsiteY13-604" fmla="*/ 786368 h 2237156"/>
                  <a:gd name="connsiteX14-605" fmla="*/ 2225844 w 2261950"/>
                  <a:gd name="connsiteY14-606" fmla="*/ 846753 h 2237156"/>
                  <a:gd name="connsiteX15-607" fmla="*/ 2243097 w 2261950"/>
                  <a:gd name="connsiteY15-608" fmla="*/ 1200436 h 2237156"/>
                  <a:gd name="connsiteX16-609" fmla="*/ 1975678 w 2261950"/>
                  <a:gd name="connsiteY16-610" fmla="*/ 1390217 h 2237156"/>
                  <a:gd name="connsiteX17-611" fmla="*/ 2087822 w 2261950"/>
                  <a:gd name="connsiteY17-612" fmla="*/ 1536867 h 2237156"/>
                  <a:gd name="connsiteX18-613" fmla="*/ 2096448 w 2261950"/>
                  <a:gd name="connsiteY18-614" fmla="*/ 1812912 h 2237156"/>
                  <a:gd name="connsiteX19-615" fmla="*/ 1906667 w 2261950"/>
                  <a:gd name="connsiteY19-616" fmla="*/ 1942308 h 2237156"/>
                  <a:gd name="connsiteX20-617" fmla="*/ 1760017 w 2261950"/>
                  <a:gd name="connsiteY20-618" fmla="*/ 2183847 h 2237156"/>
                  <a:gd name="connsiteX21-619" fmla="*/ 1458093 w 2261950"/>
                  <a:gd name="connsiteY21-620" fmla="*/ 2218354 h 2237156"/>
                  <a:gd name="connsiteX22-621" fmla="*/ 1207927 w 2261950"/>
                  <a:gd name="connsiteY22-622" fmla="*/ 2002693 h 2237156"/>
                  <a:gd name="connsiteX23-623" fmla="*/ 1113037 w 2261950"/>
                  <a:gd name="connsiteY23-624" fmla="*/ 1709395 h 2237156"/>
                  <a:gd name="connsiteX24-625" fmla="*/ 1000893 w 2261950"/>
                  <a:gd name="connsiteY24-626" fmla="*/ 2140716 h 2237156"/>
                  <a:gd name="connsiteX25-627" fmla="*/ 586825 w 2261950"/>
                  <a:gd name="connsiteY25-628" fmla="*/ 2226979 h 2237156"/>
                  <a:gd name="connsiteX26-629" fmla="*/ 431550 w 2261950"/>
                  <a:gd name="connsiteY26-630" fmla="*/ 1976814 h 2237156"/>
                  <a:gd name="connsiteX27-631" fmla="*/ 138252 w 2261950"/>
                  <a:gd name="connsiteY27-632" fmla="*/ 1812912 h 2237156"/>
                  <a:gd name="connsiteX28-633" fmla="*/ 302154 w 2261950"/>
                  <a:gd name="connsiteY28-634" fmla="*/ 1355712 h 2237156"/>
                  <a:gd name="connsiteX29-635" fmla="*/ 103746 w 2261950"/>
                  <a:gd name="connsiteY29-636" fmla="*/ 1321206 h 2237156"/>
                  <a:gd name="connsiteX30-637" fmla="*/ 229 w 2261950"/>
                  <a:gd name="connsiteY30-638" fmla="*/ 1019282 h 2237156"/>
                  <a:gd name="connsiteX31-639" fmla="*/ 129625 w 2261950"/>
                  <a:gd name="connsiteY31-640" fmla="*/ 786368 h 2237156"/>
                  <a:gd name="connsiteX0-641" fmla="*/ 129625 w 2261950"/>
                  <a:gd name="connsiteY0-642" fmla="*/ 786368 h 2237156"/>
                  <a:gd name="connsiteX1-643" fmla="*/ 86493 w 2261950"/>
                  <a:gd name="connsiteY1-644" fmla="*/ 562082 h 2237156"/>
                  <a:gd name="connsiteX2-645" fmla="*/ 276274 w 2261950"/>
                  <a:gd name="connsiteY2-646" fmla="*/ 424059 h 2237156"/>
                  <a:gd name="connsiteX3-647" fmla="*/ 690342 w 2261950"/>
                  <a:gd name="connsiteY3-648" fmla="*/ 424059 h 2237156"/>
                  <a:gd name="connsiteX4-649" fmla="*/ 724848 w 2261950"/>
                  <a:gd name="connsiteY4-650" fmla="*/ 320542 h 2237156"/>
                  <a:gd name="connsiteX5-651" fmla="*/ 767980 w 2261950"/>
                  <a:gd name="connsiteY5-652" fmla="*/ 165267 h 2237156"/>
                  <a:gd name="connsiteX6-653" fmla="*/ 1026773 w 2261950"/>
                  <a:gd name="connsiteY6-654" fmla="*/ 35870 h 2237156"/>
                  <a:gd name="connsiteX7-655" fmla="*/ 1199301 w 2261950"/>
                  <a:gd name="connsiteY7-656" fmla="*/ 35870 h 2237156"/>
                  <a:gd name="connsiteX8-657" fmla="*/ 1406335 w 2261950"/>
                  <a:gd name="connsiteY8-658" fmla="*/ 9991 h 2237156"/>
                  <a:gd name="connsiteX9-659" fmla="*/ 1673754 w 2261950"/>
                  <a:gd name="connsiteY9-660" fmla="*/ 225651 h 2237156"/>
                  <a:gd name="connsiteX10-661" fmla="*/ 1699633 w 2261950"/>
                  <a:gd name="connsiteY10-662" fmla="*/ 458565 h 2237156"/>
                  <a:gd name="connsiteX11-663" fmla="*/ 1880788 w 2261950"/>
                  <a:gd name="connsiteY11-664" fmla="*/ 424059 h 2237156"/>
                  <a:gd name="connsiteX12-665" fmla="*/ 2156833 w 2261950"/>
                  <a:gd name="connsiteY12-666" fmla="*/ 639719 h 2237156"/>
                  <a:gd name="connsiteX13-667" fmla="*/ 2113701 w 2261950"/>
                  <a:gd name="connsiteY13-668" fmla="*/ 786368 h 2237156"/>
                  <a:gd name="connsiteX14-669" fmla="*/ 2225844 w 2261950"/>
                  <a:gd name="connsiteY14-670" fmla="*/ 846753 h 2237156"/>
                  <a:gd name="connsiteX15-671" fmla="*/ 2243097 w 2261950"/>
                  <a:gd name="connsiteY15-672" fmla="*/ 1200436 h 2237156"/>
                  <a:gd name="connsiteX16-673" fmla="*/ 1975678 w 2261950"/>
                  <a:gd name="connsiteY16-674" fmla="*/ 1390217 h 2237156"/>
                  <a:gd name="connsiteX17-675" fmla="*/ 2087822 w 2261950"/>
                  <a:gd name="connsiteY17-676" fmla="*/ 1536867 h 2237156"/>
                  <a:gd name="connsiteX18-677" fmla="*/ 2096448 w 2261950"/>
                  <a:gd name="connsiteY18-678" fmla="*/ 1812912 h 2237156"/>
                  <a:gd name="connsiteX19-679" fmla="*/ 1906667 w 2261950"/>
                  <a:gd name="connsiteY19-680" fmla="*/ 1942308 h 2237156"/>
                  <a:gd name="connsiteX20-681" fmla="*/ 1760017 w 2261950"/>
                  <a:gd name="connsiteY20-682" fmla="*/ 2183847 h 2237156"/>
                  <a:gd name="connsiteX21-683" fmla="*/ 1458093 w 2261950"/>
                  <a:gd name="connsiteY21-684" fmla="*/ 2218354 h 2237156"/>
                  <a:gd name="connsiteX22-685" fmla="*/ 1207927 w 2261950"/>
                  <a:gd name="connsiteY22-686" fmla="*/ 2002693 h 2237156"/>
                  <a:gd name="connsiteX23-687" fmla="*/ 1113037 w 2261950"/>
                  <a:gd name="connsiteY23-688" fmla="*/ 1709395 h 2237156"/>
                  <a:gd name="connsiteX24-689" fmla="*/ 1000893 w 2261950"/>
                  <a:gd name="connsiteY24-690" fmla="*/ 2140716 h 2237156"/>
                  <a:gd name="connsiteX25-691" fmla="*/ 586825 w 2261950"/>
                  <a:gd name="connsiteY25-692" fmla="*/ 2226979 h 2237156"/>
                  <a:gd name="connsiteX26-693" fmla="*/ 431550 w 2261950"/>
                  <a:gd name="connsiteY26-694" fmla="*/ 1976814 h 2237156"/>
                  <a:gd name="connsiteX27-695" fmla="*/ 138252 w 2261950"/>
                  <a:gd name="connsiteY27-696" fmla="*/ 1812912 h 2237156"/>
                  <a:gd name="connsiteX28-697" fmla="*/ 302154 w 2261950"/>
                  <a:gd name="connsiteY28-698" fmla="*/ 1355712 h 2237156"/>
                  <a:gd name="connsiteX29-699" fmla="*/ 103746 w 2261950"/>
                  <a:gd name="connsiteY29-700" fmla="*/ 1321206 h 2237156"/>
                  <a:gd name="connsiteX30-701" fmla="*/ 229 w 2261950"/>
                  <a:gd name="connsiteY30-702" fmla="*/ 1019282 h 2237156"/>
                  <a:gd name="connsiteX31-703" fmla="*/ 129625 w 2261950"/>
                  <a:gd name="connsiteY31-704" fmla="*/ 786368 h 223715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  <a:cxn ang="0">
                    <a:pos x="connsiteX18-37" y="connsiteY18-38"/>
                  </a:cxn>
                  <a:cxn ang="0">
                    <a:pos x="connsiteX19-39" y="connsiteY19-40"/>
                  </a:cxn>
                  <a:cxn ang="0">
                    <a:pos x="connsiteX20-41" y="connsiteY20-42"/>
                  </a:cxn>
                  <a:cxn ang="0">
                    <a:pos x="connsiteX21-43" y="connsiteY21-44"/>
                  </a:cxn>
                  <a:cxn ang="0">
                    <a:pos x="connsiteX22-45" y="connsiteY22-46"/>
                  </a:cxn>
                  <a:cxn ang="0">
                    <a:pos x="connsiteX23-47" y="connsiteY23-48"/>
                  </a:cxn>
                  <a:cxn ang="0">
                    <a:pos x="connsiteX24-49" y="connsiteY24-50"/>
                  </a:cxn>
                  <a:cxn ang="0">
                    <a:pos x="connsiteX25-51" y="connsiteY25-52"/>
                  </a:cxn>
                  <a:cxn ang="0">
                    <a:pos x="connsiteX26-53" y="connsiteY26-54"/>
                  </a:cxn>
                  <a:cxn ang="0">
                    <a:pos x="connsiteX27-55" y="connsiteY27-56"/>
                  </a:cxn>
                  <a:cxn ang="0">
                    <a:pos x="connsiteX28-57" y="connsiteY28-58"/>
                  </a:cxn>
                  <a:cxn ang="0">
                    <a:pos x="connsiteX29-59" y="connsiteY29-60"/>
                  </a:cxn>
                  <a:cxn ang="0">
                    <a:pos x="connsiteX30-61" y="connsiteY30-62"/>
                  </a:cxn>
                  <a:cxn ang="0">
                    <a:pos x="connsiteX31-63" y="connsiteY31-64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pic>
            <p:nvPicPr>
              <p:cNvPr id="134" name="Picture 4" descr="Free Black And White Cartoon Flowers, Download Free Black And White Cartoon  Flowers png images, Free ClipArts on Clipart Library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7" name="Group 126"/>
            <p:cNvGrpSpPr/>
            <p:nvPr/>
          </p:nvGrpSpPr>
          <p:grpSpPr>
            <a:xfrm flipH="1">
              <a:off x="3646785" y="1635802"/>
              <a:ext cx="633767" cy="614624"/>
              <a:chOff x="1180524" y="481715"/>
              <a:chExt cx="2317638" cy="2247630"/>
            </a:xfrm>
          </p:grpSpPr>
          <p:sp>
            <p:nvSpPr>
              <p:cNvPr id="131" name="Freeform 30"/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-1" fmla="*/ 129700 w 2262025"/>
                  <a:gd name="connsiteY0-2" fmla="*/ 786368 h 2242639"/>
                  <a:gd name="connsiteX1-3" fmla="*/ 86568 w 2262025"/>
                  <a:gd name="connsiteY1-4" fmla="*/ 562082 h 2242639"/>
                  <a:gd name="connsiteX2-5" fmla="*/ 276349 w 2262025"/>
                  <a:gd name="connsiteY2-6" fmla="*/ 424059 h 2242639"/>
                  <a:gd name="connsiteX3-7" fmla="*/ 690417 w 2262025"/>
                  <a:gd name="connsiteY3-8" fmla="*/ 424059 h 2242639"/>
                  <a:gd name="connsiteX4-9" fmla="*/ 724923 w 2262025"/>
                  <a:gd name="connsiteY4-10" fmla="*/ 320542 h 2242639"/>
                  <a:gd name="connsiteX5-11" fmla="*/ 768055 w 2262025"/>
                  <a:gd name="connsiteY5-12" fmla="*/ 165267 h 2242639"/>
                  <a:gd name="connsiteX6-13" fmla="*/ 1026848 w 2262025"/>
                  <a:gd name="connsiteY6-14" fmla="*/ 35870 h 2242639"/>
                  <a:gd name="connsiteX7-15" fmla="*/ 1199376 w 2262025"/>
                  <a:gd name="connsiteY7-16" fmla="*/ 35870 h 2242639"/>
                  <a:gd name="connsiteX8-17" fmla="*/ 1406410 w 2262025"/>
                  <a:gd name="connsiteY8-18" fmla="*/ 9991 h 2242639"/>
                  <a:gd name="connsiteX9-19" fmla="*/ 1673829 w 2262025"/>
                  <a:gd name="connsiteY9-20" fmla="*/ 225651 h 2242639"/>
                  <a:gd name="connsiteX10-21" fmla="*/ 1699708 w 2262025"/>
                  <a:gd name="connsiteY10-22" fmla="*/ 458565 h 2242639"/>
                  <a:gd name="connsiteX11-23" fmla="*/ 1880863 w 2262025"/>
                  <a:gd name="connsiteY11-24" fmla="*/ 424059 h 2242639"/>
                  <a:gd name="connsiteX12-25" fmla="*/ 2156908 w 2262025"/>
                  <a:gd name="connsiteY12-26" fmla="*/ 639719 h 2242639"/>
                  <a:gd name="connsiteX13-27" fmla="*/ 2113776 w 2262025"/>
                  <a:gd name="connsiteY13-28" fmla="*/ 786368 h 2242639"/>
                  <a:gd name="connsiteX14-29" fmla="*/ 2225919 w 2262025"/>
                  <a:gd name="connsiteY14-30" fmla="*/ 846753 h 2242639"/>
                  <a:gd name="connsiteX15-31" fmla="*/ 2243172 w 2262025"/>
                  <a:gd name="connsiteY15-32" fmla="*/ 1200436 h 2242639"/>
                  <a:gd name="connsiteX16-33" fmla="*/ 1975753 w 2262025"/>
                  <a:gd name="connsiteY16-34" fmla="*/ 1390217 h 2242639"/>
                  <a:gd name="connsiteX17-35" fmla="*/ 2087897 w 2262025"/>
                  <a:gd name="connsiteY17-36" fmla="*/ 1536867 h 2242639"/>
                  <a:gd name="connsiteX18-37" fmla="*/ 2096523 w 2262025"/>
                  <a:gd name="connsiteY18-38" fmla="*/ 1812912 h 2242639"/>
                  <a:gd name="connsiteX19-39" fmla="*/ 1906742 w 2262025"/>
                  <a:gd name="connsiteY19-40" fmla="*/ 1942308 h 2242639"/>
                  <a:gd name="connsiteX20-41" fmla="*/ 1785972 w 2262025"/>
                  <a:gd name="connsiteY20-42" fmla="*/ 2192474 h 2242639"/>
                  <a:gd name="connsiteX21-43" fmla="*/ 1501300 w 2262025"/>
                  <a:gd name="connsiteY21-44" fmla="*/ 2226980 h 2242639"/>
                  <a:gd name="connsiteX22-45" fmla="*/ 1208002 w 2262025"/>
                  <a:gd name="connsiteY22-46" fmla="*/ 2002693 h 2242639"/>
                  <a:gd name="connsiteX23-47" fmla="*/ 1113112 w 2262025"/>
                  <a:gd name="connsiteY23-48" fmla="*/ 1709395 h 2242639"/>
                  <a:gd name="connsiteX24-49" fmla="*/ 1000968 w 2262025"/>
                  <a:gd name="connsiteY24-50" fmla="*/ 2140716 h 2242639"/>
                  <a:gd name="connsiteX25-51" fmla="*/ 526515 w 2262025"/>
                  <a:gd name="connsiteY25-52" fmla="*/ 2132089 h 2242639"/>
                  <a:gd name="connsiteX26-53" fmla="*/ 466131 w 2262025"/>
                  <a:gd name="connsiteY26-54" fmla="*/ 1959561 h 2242639"/>
                  <a:gd name="connsiteX27-55" fmla="*/ 138327 w 2262025"/>
                  <a:gd name="connsiteY27-56" fmla="*/ 1812912 h 2242639"/>
                  <a:gd name="connsiteX28-57" fmla="*/ 302229 w 2262025"/>
                  <a:gd name="connsiteY28-58" fmla="*/ 1355712 h 2242639"/>
                  <a:gd name="connsiteX29-59" fmla="*/ 155580 w 2262025"/>
                  <a:gd name="connsiteY29-60" fmla="*/ 1321206 h 2242639"/>
                  <a:gd name="connsiteX30-61" fmla="*/ 304 w 2262025"/>
                  <a:gd name="connsiteY30-62" fmla="*/ 1019282 h 2242639"/>
                  <a:gd name="connsiteX31-63" fmla="*/ 129700 w 2262025"/>
                  <a:gd name="connsiteY31-64" fmla="*/ 786368 h 2242639"/>
                  <a:gd name="connsiteX0-65" fmla="*/ 129700 w 2262025"/>
                  <a:gd name="connsiteY0-66" fmla="*/ 786368 h 2236200"/>
                  <a:gd name="connsiteX1-67" fmla="*/ 86568 w 2262025"/>
                  <a:gd name="connsiteY1-68" fmla="*/ 562082 h 2236200"/>
                  <a:gd name="connsiteX2-69" fmla="*/ 276349 w 2262025"/>
                  <a:gd name="connsiteY2-70" fmla="*/ 424059 h 2236200"/>
                  <a:gd name="connsiteX3-71" fmla="*/ 690417 w 2262025"/>
                  <a:gd name="connsiteY3-72" fmla="*/ 424059 h 2236200"/>
                  <a:gd name="connsiteX4-73" fmla="*/ 724923 w 2262025"/>
                  <a:gd name="connsiteY4-74" fmla="*/ 320542 h 2236200"/>
                  <a:gd name="connsiteX5-75" fmla="*/ 768055 w 2262025"/>
                  <a:gd name="connsiteY5-76" fmla="*/ 165267 h 2236200"/>
                  <a:gd name="connsiteX6-77" fmla="*/ 1026848 w 2262025"/>
                  <a:gd name="connsiteY6-78" fmla="*/ 35870 h 2236200"/>
                  <a:gd name="connsiteX7-79" fmla="*/ 1199376 w 2262025"/>
                  <a:gd name="connsiteY7-80" fmla="*/ 35870 h 2236200"/>
                  <a:gd name="connsiteX8-81" fmla="*/ 1406410 w 2262025"/>
                  <a:gd name="connsiteY8-82" fmla="*/ 9991 h 2236200"/>
                  <a:gd name="connsiteX9-83" fmla="*/ 1673829 w 2262025"/>
                  <a:gd name="connsiteY9-84" fmla="*/ 225651 h 2236200"/>
                  <a:gd name="connsiteX10-85" fmla="*/ 1699708 w 2262025"/>
                  <a:gd name="connsiteY10-86" fmla="*/ 458565 h 2236200"/>
                  <a:gd name="connsiteX11-87" fmla="*/ 1880863 w 2262025"/>
                  <a:gd name="connsiteY11-88" fmla="*/ 424059 h 2236200"/>
                  <a:gd name="connsiteX12-89" fmla="*/ 2156908 w 2262025"/>
                  <a:gd name="connsiteY12-90" fmla="*/ 639719 h 2236200"/>
                  <a:gd name="connsiteX13-91" fmla="*/ 2113776 w 2262025"/>
                  <a:gd name="connsiteY13-92" fmla="*/ 786368 h 2236200"/>
                  <a:gd name="connsiteX14-93" fmla="*/ 2225919 w 2262025"/>
                  <a:gd name="connsiteY14-94" fmla="*/ 846753 h 2236200"/>
                  <a:gd name="connsiteX15-95" fmla="*/ 2243172 w 2262025"/>
                  <a:gd name="connsiteY15-96" fmla="*/ 1200436 h 2236200"/>
                  <a:gd name="connsiteX16-97" fmla="*/ 1975753 w 2262025"/>
                  <a:gd name="connsiteY16-98" fmla="*/ 1390217 h 2236200"/>
                  <a:gd name="connsiteX17-99" fmla="*/ 2087897 w 2262025"/>
                  <a:gd name="connsiteY17-100" fmla="*/ 1536867 h 2236200"/>
                  <a:gd name="connsiteX18-101" fmla="*/ 2096523 w 2262025"/>
                  <a:gd name="connsiteY18-102" fmla="*/ 1812912 h 2236200"/>
                  <a:gd name="connsiteX19-103" fmla="*/ 1906742 w 2262025"/>
                  <a:gd name="connsiteY19-104" fmla="*/ 1942308 h 2236200"/>
                  <a:gd name="connsiteX20-105" fmla="*/ 1785972 w 2262025"/>
                  <a:gd name="connsiteY20-106" fmla="*/ 2192474 h 2236200"/>
                  <a:gd name="connsiteX21-107" fmla="*/ 1458168 w 2262025"/>
                  <a:gd name="connsiteY21-108" fmla="*/ 2218354 h 2236200"/>
                  <a:gd name="connsiteX22-109" fmla="*/ 1208002 w 2262025"/>
                  <a:gd name="connsiteY22-110" fmla="*/ 2002693 h 2236200"/>
                  <a:gd name="connsiteX23-111" fmla="*/ 1113112 w 2262025"/>
                  <a:gd name="connsiteY23-112" fmla="*/ 1709395 h 2236200"/>
                  <a:gd name="connsiteX24-113" fmla="*/ 1000968 w 2262025"/>
                  <a:gd name="connsiteY24-114" fmla="*/ 2140716 h 2236200"/>
                  <a:gd name="connsiteX25-115" fmla="*/ 526515 w 2262025"/>
                  <a:gd name="connsiteY25-116" fmla="*/ 2132089 h 2236200"/>
                  <a:gd name="connsiteX26-117" fmla="*/ 466131 w 2262025"/>
                  <a:gd name="connsiteY26-118" fmla="*/ 1959561 h 2236200"/>
                  <a:gd name="connsiteX27-119" fmla="*/ 138327 w 2262025"/>
                  <a:gd name="connsiteY27-120" fmla="*/ 1812912 h 2236200"/>
                  <a:gd name="connsiteX28-121" fmla="*/ 302229 w 2262025"/>
                  <a:gd name="connsiteY28-122" fmla="*/ 1355712 h 2236200"/>
                  <a:gd name="connsiteX29-123" fmla="*/ 155580 w 2262025"/>
                  <a:gd name="connsiteY29-124" fmla="*/ 1321206 h 2236200"/>
                  <a:gd name="connsiteX30-125" fmla="*/ 304 w 2262025"/>
                  <a:gd name="connsiteY30-126" fmla="*/ 1019282 h 2236200"/>
                  <a:gd name="connsiteX31-127" fmla="*/ 129700 w 2262025"/>
                  <a:gd name="connsiteY31-128" fmla="*/ 786368 h 2236200"/>
                  <a:gd name="connsiteX0-129" fmla="*/ 129700 w 2262025"/>
                  <a:gd name="connsiteY0-130" fmla="*/ 786368 h 2233050"/>
                  <a:gd name="connsiteX1-131" fmla="*/ 86568 w 2262025"/>
                  <a:gd name="connsiteY1-132" fmla="*/ 562082 h 2233050"/>
                  <a:gd name="connsiteX2-133" fmla="*/ 276349 w 2262025"/>
                  <a:gd name="connsiteY2-134" fmla="*/ 424059 h 2233050"/>
                  <a:gd name="connsiteX3-135" fmla="*/ 690417 w 2262025"/>
                  <a:gd name="connsiteY3-136" fmla="*/ 424059 h 2233050"/>
                  <a:gd name="connsiteX4-137" fmla="*/ 724923 w 2262025"/>
                  <a:gd name="connsiteY4-138" fmla="*/ 320542 h 2233050"/>
                  <a:gd name="connsiteX5-139" fmla="*/ 768055 w 2262025"/>
                  <a:gd name="connsiteY5-140" fmla="*/ 165267 h 2233050"/>
                  <a:gd name="connsiteX6-141" fmla="*/ 1026848 w 2262025"/>
                  <a:gd name="connsiteY6-142" fmla="*/ 35870 h 2233050"/>
                  <a:gd name="connsiteX7-143" fmla="*/ 1199376 w 2262025"/>
                  <a:gd name="connsiteY7-144" fmla="*/ 35870 h 2233050"/>
                  <a:gd name="connsiteX8-145" fmla="*/ 1406410 w 2262025"/>
                  <a:gd name="connsiteY8-146" fmla="*/ 9991 h 2233050"/>
                  <a:gd name="connsiteX9-147" fmla="*/ 1673829 w 2262025"/>
                  <a:gd name="connsiteY9-148" fmla="*/ 225651 h 2233050"/>
                  <a:gd name="connsiteX10-149" fmla="*/ 1699708 w 2262025"/>
                  <a:gd name="connsiteY10-150" fmla="*/ 458565 h 2233050"/>
                  <a:gd name="connsiteX11-151" fmla="*/ 1880863 w 2262025"/>
                  <a:gd name="connsiteY11-152" fmla="*/ 424059 h 2233050"/>
                  <a:gd name="connsiteX12-153" fmla="*/ 2156908 w 2262025"/>
                  <a:gd name="connsiteY12-154" fmla="*/ 639719 h 2233050"/>
                  <a:gd name="connsiteX13-155" fmla="*/ 2113776 w 2262025"/>
                  <a:gd name="connsiteY13-156" fmla="*/ 786368 h 2233050"/>
                  <a:gd name="connsiteX14-157" fmla="*/ 2225919 w 2262025"/>
                  <a:gd name="connsiteY14-158" fmla="*/ 846753 h 2233050"/>
                  <a:gd name="connsiteX15-159" fmla="*/ 2243172 w 2262025"/>
                  <a:gd name="connsiteY15-160" fmla="*/ 1200436 h 2233050"/>
                  <a:gd name="connsiteX16-161" fmla="*/ 1975753 w 2262025"/>
                  <a:gd name="connsiteY16-162" fmla="*/ 1390217 h 2233050"/>
                  <a:gd name="connsiteX17-163" fmla="*/ 2087897 w 2262025"/>
                  <a:gd name="connsiteY17-164" fmla="*/ 1536867 h 2233050"/>
                  <a:gd name="connsiteX18-165" fmla="*/ 2096523 w 2262025"/>
                  <a:gd name="connsiteY18-166" fmla="*/ 1812912 h 2233050"/>
                  <a:gd name="connsiteX19-167" fmla="*/ 1906742 w 2262025"/>
                  <a:gd name="connsiteY19-168" fmla="*/ 1942308 h 2233050"/>
                  <a:gd name="connsiteX20-169" fmla="*/ 1760092 w 2262025"/>
                  <a:gd name="connsiteY20-170" fmla="*/ 2183847 h 2233050"/>
                  <a:gd name="connsiteX21-171" fmla="*/ 1458168 w 2262025"/>
                  <a:gd name="connsiteY21-172" fmla="*/ 2218354 h 2233050"/>
                  <a:gd name="connsiteX22-173" fmla="*/ 1208002 w 2262025"/>
                  <a:gd name="connsiteY22-174" fmla="*/ 2002693 h 2233050"/>
                  <a:gd name="connsiteX23-175" fmla="*/ 1113112 w 2262025"/>
                  <a:gd name="connsiteY23-176" fmla="*/ 1709395 h 2233050"/>
                  <a:gd name="connsiteX24-177" fmla="*/ 1000968 w 2262025"/>
                  <a:gd name="connsiteY24-178" fmla="*/ 2140716 h 2233050"/>
                  <a:gd name="connsiteX25-179" fmla="*/ 526515 w 2262025"/>
                  <a:gd name="connsiteY25-180" fmla="*/ 2132089 h 2233050"/>
                  <a:gd name="connsiteX26-181" fmla="*/ 466131 w 2262025"/>
                  <a:gd name="connsiteY26-182" fmla="*/ 1959561 h 2233050"/>
                  <a:gd name="connsiteX27-183" fmla="*/ 138327 w 2262025"/>
                  <a:gd name="connsiteY27-184" fmla="*/ 1812912 h 2233050"/>
                  <a:gd name="connsiteX28-185" fmla="*/ 302229 w 2262025"/>
                  <a:gd name="connsiteY28-186" fmla="*/ 1355712 h 2233050"/>
                  <a:gd name="connsiteX29-187" fmla="*/ 155580 w 2262025"/>
                  <a:gd name="connsiteY29-188" fmla="*/ 1321206 h 2233050"/>
                  <a:gd name="connsiteX30-189" fmla="*/ 304 w 2262025"/>
                  <a:gd name="connsiteY30-190" fmla="*/ 1019282 h 2233050"/>
                  <a:gd name="connsiteX31-191" fmla="*/ 129700 w 2262025"/>
                  <a:gd name="connsiteY31-192" fmla="*/ 786368 h 2233050"/>
                  <a:gd name="connsiteX0-193" fmla="*/ 129700 w 2262025"/>
                  <a:gd name="connsiteY0-194" fmla="*/ 786368 h 2238369"/>
                  <a:gd name="connsiteX1-195" fmla="*/ 86568 w 2262025"/>
                  <a:gd name="connsiteY1-196" fmla="*/ 562082 h 2238369"/>
                  <a:gd name="connsiteX2-197" fmla="*/ 276349 w 2262025"/>
                  <a:gd name="connsiteY2-198" fmla="*/ 424059 h 2238369"/>
                  <a:gd name="connsiteX3-199" fmla="*/ 690417 w 2262025"/>
                  <a:gd name="connsiteY3-200" fmla="*/ 424059 h 2238369"/>
                  <a:gd name="connsiteX4-201" fmla="*/ 724923 w 2262025"/>
                  <a:gd name="connsiteY4-202" fmla="*/ 320542 h 2238369"/>
                  <a:gd name="connsiteX5-203" fmla="*/ 768055 w 2262025"/>
                  <a:gd name="connsiteY5-204" fmla="*/ 165267 h 2238369"/>
                  <a:gd name="connsiteX6-205" fmla="*/ 1026848 w 2262025"/>
                  <a:gd name="connsiteY6-206" fmla="*/ 35870 h 2238369"/>
                  <a:gd name="connsiteX7-207" fmla="*/ 1199376 w 2262025"/>
                  <a:gd name="connsiteY7-208" fmla="*/ 35870 h 2238369"/>
                  <a:gd name="connsiteX8-209" fmla="*/ 1406410 w 2262025"/>
                  <a:gd name="connsiteY8-210" fmla="*/ 9991 h 2238369"/>
                  <a:gd name="connsiteX9-211" fmla="*/ 1673829 w 2262025"/>
                  <a:gd name="connsiteY9-212" fmla="*/ 225651 h 2238369"/>
                  <a:gd name="connsiteX10-213" fmla="*/ 1699708 w 2262025"/>
                  <a:gd name="connsiteY10-214" fmla="*/ 458565 h 2238369"/>
                  <a:gd name="connsiteX11-215" fmla="*/ 1880863 w 2262025"/>
                  <a:gd name="connsiteY11-216" fmla="*/ 424059 h 2238369"/>
                  <a:gd name="connsiteX12-217" fmla="*/ 2156908 w 2262025"/>
                  <a:gd name="connsiteY12-218" fmla="*/ 639719 h 2238369"/>
                  <a:gd name="connsiteX13-219" fmla="*/ 2113776 w 2262025"/>
                  <a:gd name="connsiteY13-220" fmla="*/ 786368 h 2238369"/>
                  <a:gd name="connsiteX14-221" fmla="*/ 2225919 w 2262025"/>
                  <a:gd name="connsiteY14-222" fmla="*/ 846753 h 2238369"/>
                  <a:gd name="connsiteX15-223" fmla="*/ 2243172 w 2262025"/>
                  <a:gd name="connsiteY15-224" fmla="*/ 1200436 h 2238369"/>
                  <a:gd name="connsiteX16-225" fmla="*/ 1975753 w 2262025"/>
                  <a:gd name="connsiteY16-226" fmla="*/ 1390217 h 2238369"/>
                  <a:gd name="connsiteX17-227" fmla="*/ 2087897 w 2262025"/>
                  <a:gd name="connsiteY17-228" fmla="*/ 1536867 h 2238369"/>
                  <a:gd name="connsiteX18-229" fmla="*/ 2096523 w 2262025"/>
                  <a:gd name="connsiteY18-230" fmla="*/ 1812912 h 2238369"/>
                  <a:gd name="connsiteX19-231" fmla="*/ 1906742 w 2262025"/>
                  <a:gd name="connsiteY19-232" fmla="*/ 1942308 h 2238369"/>
                  <a:gd name="connsiteX20-233" fmla="*/ 1760092 w 2262025"/>
                  <a:gd name="connsiteY20-234" fmla="*/ 2183847 h 2238369"/>
                  <a:gd name="connsiteX21-235" fmla="*/ 1458168 w 2262025"/>
                  <a:gd name="connsiteY21-236" fmla="*/ 2218354 h 2238369"/>
                  <a:gd name="connsiteX22-237" fmla="*/ 1208002 w 2262025"/>
                  <a:gd name="connsiteY22-238" fmla="*/ 2002693 h 2238369"/>
                  <a:gd name="connsiteX23-239" fmla="*/ 1113112 w 2262025"/>
                  <a:gd name="connsiteY23-240" fmla="*/ 1709395 h 2238369"/>
                  <a:gd name="connsiteX24-241" fmla="*/ 1000968 w 2262025"/>
                  <a:gd name="connsiteY24-242" fmla="*/ 2140716 h 2238369"/>
                  <a:gd name="connsiteX25-243" fmla="*/ 586900 w 2262025"/>
                  <a:gd name="connsiteY25-244" fmla="*/ 2226979 h 2238369"/>
                  <a:gd name="connsiteX26-245" fmla="*/ 466131 w 2262025"/>
                  <a:gd name="connsiteY26-246" fmla="*/ 1959561 h 2238369"/>
                  <a:gd name="connsiteX27-247" fmla="*/ 138327 w 2262025"/>
                  <a:gd name="connsiteY27-248" fmla="*/ 1812912 h 2238369"/>
                  <a:gd name="connsiteX28-249" fmla="*/ 302229 w 2262025"/>
                  <a:gd name="connsiteY28-250" fmla="*/ 1355712 h 2238369"/>
                  <a:gd name="connsiteX29-251" fmla="*/ 155580 w 2262025"/>
                  <a:gd name="connsiteY29-252" fmla="*/ 1321206 h 2238369"/>
                  <a:gd name="connsiteX30-253" fmla="*/ 304 w 2262025"/>
                  <a:gd name="connsiteY30-254" fmla="*/ 1019282 h 2238369"/>
                  <a:gd name="connsiteX31-255" fmla="*/ 129700 w 2262025"/>
                  <a:gd name="connsiteY31-256" fmla="*/ 786368 h 2238369"/>
                  <a:gd name="connsiteX0-257" fmla="*/ 129700 w 2262025"/>
                  <a:gd name="connsiteY0-258" fmla="*/ 786368 h 2234757"/>
                  <a:gd name="connsiteX1-259" fmla="*/ 86568 w 2262025"/>
                  <a:gd name="connsiteY1-260" fmla="*/ 562082 h 2234757"/>
                  <a:gd name="connsiteX2-261" fmla="*/ 276349 w 2262025"/>
                  <a:gd name="connsiteY2-262" fmla="*/ 424059 h 2234757"/>
                  <a:gd name="connsiteX3-263" fmla="*/ 690417 w 2262025"/>
                  <a:gd name="connsiteY3-264" fmla="*/ 424059 h 2234757"/>
                  <a:gd name="connsiteX4-265" fmla="*/ 724923 w 2262025"/>
                  <a:gd name="connsiteY4-266" fmla="*/ 320542 h 2234757"/>
                  <a:gd name="connsiteX5-267" fmla="*/ 768055 w 2262025"/>
                  <a:gd name="connsiteY5-268" fmla="*/ 165267 h 2234757"/>
                  <a:gd name="connsiteX6-269" fmla="*/ 1026848 w 2262025"/>
                  <a:gd name="connsiteY6-270" fmla="*/ 35870 h 2234757"/>
                  <a:gd name="connsiteX7-271" fmla="*/ 1199376 w 2262025"/>
                  <a:gd name="connsiteY7-272" fmla="*/ 35870 h 2234757"/>
                  <a:gd name="connsiteX8-273" fmla="*/ 1406410 w 2262025"/>
                  <a:gd name="connsiteY8-274" fmla="*/ 9991 h 2234757"/>
                  <a:gd name="connsiteX9-275" fmla="*/ 1673829 w 2262025"/>
                  <a:gd name="connsiteY9-276" fmla="*/ 225651 h 2234757"/>
                  <a:gd name="connsiteX10-277" fmla="*/ 1699708 w 2262025"/>
                  <a:gd name="connsiteY10-278" fmla="*/ 458565 h 2234757"/>
                  <a:gd name="connsiteX11-279" fmla="*/ 1880863 w 2262025"/>
                  <a:gd name="connsiteY11-280" fmla="*/ 424059 h 2234757"/>
                  <a:gd name="connsiteX12-281" fmla="*/ 2156908 w 2262025"/>
                  <a:gd name="connsiteY12-282" fmla="*/ 639719 h 2234757"/>
                  <a:gd name="connsiteX13-283" fmla="*/ 2113776 w 2262025"/>
                  <a:gd name="connsiteY13-284" fmla="*/ 786368 h 2234757"/>
                  <a:gd name="connsiteX14-285" fmla="*/ 2225919 w 2262025"/>
                  <a:gd name="connsiteY14-286" fmla="*/ 846753 h 2234757"/>
                  <a:gd name="connsiteX15-287" fmla="*/ 2243172 w 2262025"/>
                  <a:gd name="connsiteY15-288" fmla="*/ 1200436 h 2234757"/>
                  <a:gd name="connsiteX16-289" fmla="*/ 1975753 w 2262025"/>
                  <a:gd name="connsiteY16-290" fmla="*/ 1390217 h 2234757"/>
                  <a:gd name="connsiteX17-291" fmla="*/ 2087897 w 2262025"/>
                  <a:gd name="connsiteY17-292" fmla="*/ 1536867 h 2234757"/>
                  <a:gd name="connsiteX18-293" fmla="*/ 2096523 w 2262025"/>
                  <a:gd name="connsiteY18-294" fmla="*/ 1812912 h 2234757"/>
                  <a:gd name="connsiteX19-295" fmla="*/ 1906742 w 2262025"/>
                  <a:gd name="connsiteY19-296" fmla="*/ 1942308 h 2234757"/>
                  <a:gd name="connsiteX20-297" fmla="*/ 1760092 w 2262025"/>
                  <a:gd name="connsiteY20-298" fmla="*/ 2183847 h 2234757"/>
                  <a:gd name="connsiteX21-299" fmla="*/ 1458168 w 2262025"/>
                  <a:gd name="connsiteY21-300" fmla="*/ 2218354 h 2234757"/>
                  <a:gd name="connsiteX22-301" fmla="*/ 1208002 w 2262025"/>
                  <a:gd name="connsiteY22-302" fmla="*/ 2002693 h 2234757"/>
                  <a:gd name="connsiteX23-303" fmla="*/ 1113112 w 2262025"/>
                  <a:gd name="connsiteY23-304" fmla="*/ 1709395 h 2234757"/>
                  <a:gd name="connsiteX24-305" fmla="*/ 1000968 w 2262025"/>
                  <a:gd name="connsiteY24-306" fmla="*/ 2140716 h 2234757"/>
                  <a:gd name="connsiteX25-307" fmla="*/ 586900 w 2262025"/>
                  <a:gd name="connsiteY25-308" fmla="*/ 2226979 h 2234757"/>
                  <a:gd name="connsiteX26-309" fmla="*/ 466131 w 2262025"/>
                  <a:gd name="connsiteY26-310" fmla="*/ 1959561 h 2234757"/>
                  <a:gd name="connsiteX27-311" fmla="*/ 138327 w 2262025"/>
                  <a:gd name="connsiteY27-312" fmla="*/ 1812912 h 2234757"/>
                  <a:gd name="connsiteX28-313" fmla="*/ 302229 w 2262025"/>
                  <a:gd name="connsiteY28-314" fmla="*/ 1355712 h 2234757"/>
                  <a:gd name="connsiteX29-315" fmla="*/ 155580 w 2262025"/>
                  <a:gd name="connsiteY29-316" fmla="*/ 1321206 h 2234757"/>
                  <a:gd name="connsiteX30-317" fmla="*/ 304 w 2262025"/>
                  <a:gd name="connsiteY30-318" fmla="*/ 1019282 h 2234757"/>
                  <a:gd name="connsiteX31-319" fmla="*/ 129700 w 2262025"/>
                  <a:gd name="connsiteY31-320" fmla="*/ 786368 h 2234757"/>
                  <a:gd name="connsiteX0-321" fmla="*/ 129700 w 2262025"/>
                  <a:gd name="connsiteY0-322" fmla="*/ 786368 h 2237156"/>
                  <a:gd name="connsiteX1-323" fmla="*/ 86568 w 2262025"/>
                  <a:gd name="connsiteY1-324" fmla="*/ 562082 h 2237156"/>
                  <a:gd name="connsiteX2-325" fmla="*/ 276349 w 2262025"/>
                  <a:gd name="connsiteY2-326" fmla="*/ 424059 h 2237156"/>
                  <a:gd name="connsiteX3-327" fmla="*/ 690417 w 2262025"/>
                  <a:gd name="connsiteY3-328" fmla="*/ 424059 h 2237156"/>
                  <a:gd name="connsiteX4-329" fmla="*/ 724923 w 2262025"/>
                  <a:gd name="connsiteY4-330" fmla="*/ 320542 h 2237156"/>
                  <a:gd name="connsiteX5-331" fmla="*/ 768055 w 2262025"/>
                  <a:gd name="connsiteY5-332" fmla="*/ 165267 h 2237156"/>
                  <a:gd name="connsiteX6-333" fmla="*/ 1026848 w 2262025"/>
                  <a:gd name="connsiteY6-334" fmla="*/ 35870 h 2237156"/>
                  <a:gd name="connsiteX7-335" fmla="*/ 1199376 w 2262025"/>
                  <a:gd name="connsiteY7-336" fmla="*/ 35870 h 2237156"/>
                  <a:gd name="connsiteX8-337" fmla="*/ 1406410 w 2262025"/>
                  <a:gd name="connsiteY8-338" fmla="*/ 9991 h 2237156"/>
                  <a:gd name="connsiteX9-339" fmla="*/ 1673829 w 2262025"/>
                  <a:gd name="connsiteY9-340" fmla="*/ 225651 h 2237156"/>
                  <a:gd name="connsiteX10-341" fmla="*/ 1699708 w 2262025"/>
                  <a:gd name="connsiteY10-342" fmla="*/ 458565 h 2237156"/>
                  <a:gd name="connsiteX11-343" fmla="*/ 1880863 w 2262025"/>
                  <a:gd name="connsiteY11-344" fmla="*/ 424059 h 2237156"/>
                  <a:gd name="connsiteX12-345" fmla="*/ 2156908 w 2262025"/>
                  <a:gd name="connsiteY12-346" fmla="*/ 639719 h 2237156"/>
                  <a:gd name="connsiteX13-347" fmla="*/ 2113776 w 2262025"/>
                  <a:gd name="connsiteY13-348" fmla="*/ 786368 h 2237156"/>
                  <a:gd name="connsiteX14-349" fmla="*/ 2225919 w 2262025"/>
                  <a:gd name="connsiteY14-350" fmla="*/ 846753 h 2237156"/>
                  <a:gd name="connsiteX15-351" fmla="*/ 2243172 w 2262025"/>
                  <a:gd name="connsiteY15-352" fmla="*/ 1200436 h 2237156"/>
                  <a:gd name="connsiteX16-353" fmla="*/ 1975753 w 2262025"/>
                  <a:gd name="connsiteY16-354" fmla="*/ 1390217 h 2237156"/>
                  <a:gd name="connsiteX17-355" fmla="*/ 2087897 w 2262025"/>
                  <a:gd name="connsiteY17-356" fmla="*/ 1536867 h 2237156"/>
                  <a:gd name="connsiteX18-357" fmla="*/ 2096523 w 2262025"/>
                  <a:gd name="connsiteY18-358" fmla="*/ 1812912 h 2237156"/>
                  <a:gd name="connsiteX19-359" fmla="*/ 1906742 w 2262025"/>
                  <a:gd name="connsiteY19-360" fmla="*/ 1942308 h 2237156"/>
                  <a:gd name="connsiteX20-361" fmla="*/ 1760092 w 2262025"/>
                  <a:gd name="connsiteY20-362" fmla="*/ 2183847 h 2237156"/>
                  <a:gd name="connsiteX21-363" fmla="*/ 1458168 w 2262025"/>
                  <a:gd name="connsiteY21-364" fmla="*/ 2218354 h 2237156"/>
                  <a:gd name="connsiteX22-365" fmla="*/ 1208002 w 2262025"/>
                  <a:gd name="connsiteY22-366" fmla="*/ 2002693 h 2237156"/>
                  <a:gd name="connsiteX23-367" fmla="*/ 1113112 w 2262025"/>
                  <a:gd name="connsiteY23-368" fmla="*/ 1709395 h 2237156"/>
                  <a:gd name="connsiteX24-369" fmla="*/ 1000968 w 2262025"/>
                  <a:gd name="connsiteY24-370" fmla="*/ 2140716 h 2237156"/>
                  <a:gd name="connsiteX25-371" fmla="*/ 586900 w 2262025"/>
                  <a:gd name="connsiteY25-372" fmla="*/ 2226979 h 2237156"/>
                  <a:gd name="connsiteX26-373" fmla="*/ 431625 w 2262025"/>
                  <a:gd name="connsiteY26-374" fmla="*/ 1976814 h 2237156"/>
                  <a:gd name="connsiteX27-375" fmla="*/ 138327 w 2262025"/>
                  <a:gd name="connsiteY27-376" fmla="*/ 1812912 h 2237156"/>
                  <a:gd name="connsiteX28-377" fmla="*/ 302229 w 2262025"/>
                  <a:gd name="connsiteY28-378" fmla="*/ 1355712 h 2237156"/>
                  <a:gd name="connsiteX29-379" fmla="*/ 155580 w 2262025"/>
                  <a:gd name="connsiteY29-380" fmla="*/ 1321206 h 2237156"/>
                  <a:gd name="connsiteX30-381" fmla="*/ 304 w 2262025"/>
                  <a:gd name="connsiteY30-382" fmla="*/ 1019282 h 2237156"/>
                  <a:gd name="connsiteX31-383" fmla="*/ 129700 w 2262025"/>
                  <a:gd name="connsiteY31-384" fmla="*/ 786368 h 2237156"/>
                  <a:gd name="connsiteX0-385" fmla="*/ 129700 w 2262025"/>
                  <a:gd name="connsiteY0-386" fmla="*/ 786368 h 2237156"/>
                  <a:gd name="connsiteX1-387" fmla="*/ 86568 w 2262025"/>
                  <a:gd name="connsiteY1-388" fmla="*/ 562082 h 2237156"/>
                  <a:gd name="connsiteX2-389" fmla="*/ 276349 w 2262025"/>
                  <a:gd name="connsiteY2-390" fmla="*/ 424059 h 2237156"/>
                  <a:gd name="connsiteX3-391" fmla="*/ 690417 w 2262025"/>
                  <a:gd name="connsiteY3-392" fmla="*/ 424059 h 2237156"/>
                  <a:gd name="connsiteX4-393" fmla="*/ 724923 w 2262025"/>
                  <a:gd name="connsiteY4-394" fmla="*/ 320542 h 2237156"/>
                  <a:gd name="connsiteX5-395" fmla="*/ 768055 w 2262025"/>
                  <a:gd name="connsiteY5-396" fmla="*/ 165267 h 2237156"/>
                  <a:gd name="connsiteX6-397" fmla="*/ 1026848 w 2262025"/>
                  <a:gd name="connsiteY6-398" fmla="*/ 35870 h 2237156"/>
                  <a:gd name="connsiteX7-399" fmla="*/ 1199376 w 2262025"/>
                  <a:gd name="connsiteY7-400" fmla="*/ 35870 h 2237156"/>
                  <a:gd name="connsiteX8-401" fmla="*/ 1406410 w 2262025"/>
                  <a:gd name="connsiteY8-402" fmla="*/ 9991 h 2237156"/>
                  <a:gd name="connsiteX9-403" fmla="*/ 1673829 w 2262025"/>
                  <a:gd name="connsiteY9-404" fmla="*/ 225651 h 2237156"/>
                  <a:gd name="connsiteX10-405" fmla="*/ 1699708 w 2262025"/>
                  <a:gd name="connsiteY10-406" fmla="*/ 458565 h 2237156"/>
                  <a:gd name="connsiteX11-407" fmla="*/ 1880863 w 2262025"/>
                  <a:gd name="connsiteY11-408" fmla="*/ 424059 h 2237156"/>
                  <a:gd name="connsiteX12-409" fmla="*/ 2156908 w 2262025"/>
                  <a:gd name="connsiteY12-410" fmla="*/ 639719 h 2237156"/>
                  <a:gd name="connsiteX13-411" fmla="*/ 2113776 w 2262025"/>
                  <a:gd name="connsiteY13-412" fmla="*/ 786368 h 2237156"/>
                  <a:gd name="connsiteX14-413" fmla="*/ 2225919 w 2262025"/>
                  <a:gd name="connsiteY14-414" fmla="*/ 846753 h 2237156"/>
                  <a:gd name="connsiteX15-415" fmla="*/ 2243172 w 2262025"/>
                  <a:gd name="connsiteY15-416" fmla="*/ 1200436 h 2237156"/>
                  <a:gd name="connsiteX16-417" fmla="*/ 1975753 w 2262025"/>
                  <a:gd name="connsiteY16-418" fmla="*/ 1390217 h 2237156"/>
                  <a:gd name="connsiteX17-419" fmla="*/ 2087897 w 2262025"/>
                  <a:gd name="connsiteY17-420" fmla="*/ 1536867 h 2237156"/>
                  <a:gd name="connsiteX18-421" fmla="*/ 2096523 w 2262025"/>
                  <a:gd name="connsiteY18-422" fmla="*/ 1812912 h 2237156"/>
                  <a:gd name="connsiteX19-423" fmla="*/ 1906742 w 2262025"/>
                  <a:gd name="connsiteY19-424" fmla="*/ 1942308 h 2237156"/>
                  <a:gd name="connsiteX20-425" fmla="*/ 1760092 w 2262025"/>
                  <a:gd name="connsiteY20-426" fmla="*/ 2183847 h 2237156"/>
                  <a:gd name="connsiteX21-427" fmla="*/ 1458168 w 2262025"/>
                  <a:gd name="connsiteY21-428" fmla="*/ 2218354 h 2237156"/>
                  <a:gd name="connsiteX22-429" fmla="*/ 1208002 w 2262025"/>
                  <a:gd name="connsiteY22-430" fmla="*/ 2002693 h 2237156"/>
                  <a:gd name="connsiteX23-431" fmla="*/ 1113112 w 2262025"/>
                  <a:gd name="connsiteY23-432" fmla="*/ 1709395 h 2237156"/>
                  <a:gd name="connsiteX24-433" fmla="*/ 1000968 w 2262025"/>
                  <a:gd name="connsiteY24-434" fmla="*/ 2140716 h 2237156"/>
                  <a:gd name="connsiteX25-435" fmla="*/ 586900 w 2262025"/>
                  <a:gd name="connsiteY25-436" fmla="*/ 2226979 h 2237156"/>
                  <a:gd name="connsiteX26-437" fmla="*/ 431625 w 2262025"/>
                  <a:gd name="connsiteY26-438" fmla="*/ 1976814 h 2237156"/>
                  <a:gd name="connsiteX27-439" fmla="*/ 138327 w 2262025"/>
                  <a:gd name="connsiteY27-440" fmla="*/ 1812912 h 2237156"/>
                  <a:gd name="connsiteX28-441" fmla="*/ 302229 w 2262025"/>
                  <a:gd name="connsiteY28-442" fmla="*/ 1355712 h 2237156"/>
                  <a:gd name="connsiteX29-443" fmla="*/ 155580 w 2262025"/>
                  <a:gd name="connsiteY29-444" fmla="*/ 1321206 h 2237156"/>
                  <a:gd name="connsiteX30-445" fmla="*/ 304 w 2262025"/>
                  <a:gd name="connsiteY30-446" fmla="*/ 1019282 h 2237156"/>
                  <a:gd name="connsiteX31-447" fmla="*/ 129700 w 2262025"/>
                  <a:gd name="connsiteY31-448" fmla="*/ 786368 h 2237156"/>
                  <a:gd name="connsiteX0-449" fmla="*/ 129700 w 2262025"/>
                  <a:gd name="connsiteY0-450" fmla="*/ 786368 h 2237156"/>
                  <a:gd name="connsiteX1-451" fmla="*/ 86568 w 2262025"/>
                  <a:gd name="connsiteY1-452" fmla="*/ 562082 h 2237156"/>
                  <a:gd name="connsiteX2-453" fmla="*/ 276349 w 2262025"/>
                  <a:gd name="connsiteY2-454" fmla="*/ 424059 h 2237156"/>
                  <a:gd name="connsiteX3-455" fmla="*/ 690417 w 2262025"/>
                  <a:gd name="connsiteY3-456" fmla="*/ 424059 h 2237156"/>
                  <a:gd name="connsiteX4-457" fmla="*/ 724923 w 2262025"/>
                  <a:gd name="connsiteY4-458" fmla="*/ 320542 h 2237156"/>
                  <a:gd name="connsiteX5-459" fmla="*/ 768055 w 2262025"/>
                  <a:gd name="connsiteY5-460" fmla="*/ 165267 h 2237156"/>
                  <a:gd name="connsiteX6-461" fmla="*/ 1026848 w 2262025"/>
                  <a:gd name="connsiteY6-462" fmla="*/ 35870 h 2237156"/>
                  <a:gd name="connsiteX7-463" fmla="*/ 1199376 w 2262025"/>
                  <a:gd name="connsiteY7-464" fmla="*/ 35870 h 2237156"/>
                  <a:gd name="connsiteX8-465" fmla="*/ 1406410 w 2262025"/>
                  <a:gd name="connsiteY8-466" fmla="*/ 9991 h 2237156"/>
                  <a:gd name="connsiteX9-467" fmla="*/ 1673829 w 2262025"/>
                  <a:gd name="connsiteY9-468" fmla="*/ 225651 h 2237156"/>
                  <a:gd name="connsiteX10-469" fmla="*/ 1699708 w 2262025"/>
                  <a:gd name="connsiteY10-470" fmla="*/ 458565 h 2237156"/>
                  <a:gd name="connsiteX11-471" fmla="*/ 1880863 w 2262025"/>
                  <a:gd name="connsiteY11-472" fmla="*/ 424059 h 2237156"/>
                  <a:gd name="connsiteX12-473" fmla="*/ 2156908 w 2262025"/>
                  <a:gd name="connsiteY12-474" fmla="*/ 639719 h 2237156"/>
                  <a:gd name="connsiteX13-475" fmla="*/ 2113776 w 2262025"/>
                  <a:gd name="connsiteY13-476" fmla="*/ 786368 h 2237156"/>
                  <a:gd name="connsiteX14-477" fmla="*/ 2225919 w 2262025"/>
                  <a:gd name="connsiteY14-478" fmla="*/ 846753 h 2237156"/>
                  <a:gd name="connsiteX15-479" fmla="*/ 2243172 w 2262025"/>
                  <a:gd name="connsiteY15-480" fmla="*/ 1200436 h 2237156"/>
                  <a:gd name="connsiteX16-481" fmla="*/ 1975753 w 2262025"/>
                  <a:gd name="connsiteY16-482" fmla="*/ 1390217 h 2237156"/>
                  <a:gd name="connsiteX17-483" fmla="*/ 2087897 w 2262025"/>
                  <a:gd name="connsiteY17-484" fmla="*/ 1536867 h 2237156"/>
                  <a:gd name="connsiteX18-485" fmla="*/ 2096523 w 2262025"/>
                  <a:gd name="connsiteY18-486" fmla="*/ 1812912 h 2237156"/>
                  <a:gd name="connsiteX19-487" fmla="*/ 1906742 w 2262025"/>
                  <a:gd name="connsiteY19-488" fmla="*/ 1942308 h 2237156"/>
                  <a:gd name="connsiteX20-489" fmla="*/ 1760092 w 2262025"/>
                  <a:gd name="connsiteY20-490" fmla="*/ 2183847 h 2237156"/>
                  <a:gd name="connsiteX21-491" fmla="*/ 1458168 w 2262025"/>
                  <a:gd name="connsiteY21-492" fmla="*/ 2218354 h 2237156"/>
                  <a:gd name="connsiteX22-493" fmla="*/ 1208002 w 2262025"/>
                  <a:gd name="connsiteY22-494" fmla="*/ 2002693 h 2237156"/>
                  <a:gd name="connsiteX23-495" fmla="*/ 1113112 w 2262025"/>
                  <a:gd name="connsiteY23-496" fmla="*/ 1709395 h 2237156"/>
                  <a:gd name="connsiteX24-497" fmla="*/ 1000968 w 2262025"/>
                  <a:gd name="connsiteY24-498" fmla="*/ 2140716 h 2237156"/>
                  <a:gd name="connsiteX25-499" fmla="*/ 586900 w 2262025"/>
                  <a:gd name="connsiteY25-500" fmla="*/ 2226979 h 2237156"/>
                  <a:gd name="connsiteX26-501" fmla="*/ 431625 w 2262025"/>
                  <a:gd name="connsiteY26-502" fmla="*/ 1976814 h 2237156"/>
                  <a:gd name="connsiteX27-503" fmla="*/ 138327 w 2262025"/>
                  <a:gd name="connsiteY27-504" fmla="*/ 1812912 h 2237156"/>
                  <a:gd name="connsiteX28-505" fmla="*/ 302229 w 2262025"/>
                  <a:gd name="connsiteY28-506" fmla="*/ 1355712 h 2237156"/>
                  <a:gd name="connsiteX29-507" fmla="*/ 155580 w 2262025"/>
                  <a:gd name="connsiteY29-508" fmla="*/ 1321206 h 2237156"/>
                  <a:gd name="connsiteX30-509" fmla="*/ 304 w 2262025"/>
                  <a:gd name="connsiteY30-510" fmla="*/ 1019282 h 2237156"/>
                  <a:gd name="connsiteX31-511" fmla="*/ 129700 w 2262025"/>
                  <a:gd name="connsiteY31-512" fmla="*/ 786368 h 2237156"/>
                  <a:gd name="connsiteX0-513" fmla="*/ 129700 w 2262025"/>
                  <a:gd name="connsiteY0-514" fmla="*/ 786368 h 2237156"/>
                  <a:gd name="connsiteX1-515" fmla="*/ 86568 w 2262025"/>
                  <a:gd name="connsiteY1-516" fmla="*/ 562082 h 2237156"/>
                  <a:gd name="connsiteX2-517" fmla="*/ 276349 w 2262025"/>
                  <a:gd name="connsiteY2-518" fmla="*/ 424059 h 2237156"/>
                  <a:gd name="connsiteX3-519" fmla="*/ 690417 w 2262025"/>
                  <a:gd name="connsiteY3-520" fmla="*/ 424059 h 2237156"/>
                  <a:gd name="connsiteX4-521" fmla="*/ 724923 w 2262025"/>
                  <a:gd name="connsiteY4-522" fmla="*/ 320542 h 2237156"/>
                  <a:gd name="connsiteX5-523" fmla="*/ 768055 w 2262025"/>
                  <a:gd name="connsiteY5-524" fmla="*/ 165267 h 2237156"/>
                  <a:gd name="connsiteX6-525" fmla="*/ 1026848 w 2262025"/>
                  <a:gd name="connsiteY6-526" fmla="*/ 35870 h 2237156"/>
                  <a:gd name="connsiteX7-527" fmla="*/ 1199376 w 2262025"/>
                  <a:gd name="connsiteY7-528" fmla="*/ 35870 h 2237156"/>
                  <a:gd name="connsiteX8-529" fmla="*/ 1406410 w 2262025"/>
                  <a:gd name="connsiteY8-530" fmla="*/ 9991 h 2237156"/>
                  <a:gd name="connsiteX9-531" fmla="*/ 1673829 w 2262025"/>
                  <a:gd name="connsiteY9-532" fmla="*/ 225651 h 2237156"/>
                  <a:gd name="connsiteX10-533" fmla="*/ 1699708 w 2262025"/>
                  <a:gd name="connsiteY10-534" fmla="*/ 458565 h 2237156"/>
                  <a:gd name="connsiteX11-535" fmla="*/ 1880863 w 2262025"/>
                  <a:gd name="connsiteY11-536" fmla="*/ 424059 h 2237156"/>
                  <a:gd name="connsiteX12-537" fmla="*/ 2156908 w 2262025"/>
                  <a:gd name="connsiteY12-538" fmla="*/ 639719 h 2237156"/>
                  <a:gd name="connsiteX13-539" fmla="*/ 2113776 w 2262025"/>
                  <a:gd name="connsiteY13-540" fmla="*/ 786368 h 2237156"/>
                  <a:gd name="connsiteX14-541" fmla="*/ 2225919 w 2262025"/>
                  <a:gd name="connsiteY14-542" fmla="*/ 846753 h 2237156"/>
                  <a:gd name="connsiteX15-543" fmla="*/ 2243172 w 2262025"/>
                  <a:gd name="connsiteY15-544" fmla="*/ 1200436 h 2237156"/>
                  <a:gd name="connsiteX16-545" fmla="*/ 1975753 w 2262025"/>
                  <a:gd name="connsiteY16-546" fmla="*/ 1390217 h 2237156"/>
                  <a:gd name="connsiteX17-547" fmla="*/ 2087897 w 2262025"/>
                  <a:gd name="connsiteY17-548" fmla="*/ 1536867 h 2237156"/>
                  <a:gd name="connsiteX18-549" fmla="*/ 2096523 w 2262025"/>
                  <a:gd name="connsiteY18-550" fmla="*/ 1812912 h 2237156"/>
                  <a:gd name="connsiteX19-551" fmla="*/ 1906742 w 2262025"/>
                  <a:gd name="connsiteY19-552" fmla="*/ 1942308 h 2237156"/>
                  <a:gd name="connsiteX20-553" fmla="*/ 1760092 w 2262025"/>
                  <a:gd name="connsiteY20-554" fmla="*/ 2183847 h 2237156"/>
                  <a:gd name="connsiteX21-555" fmla="*/ 1458168 w 2262025"/>
                  <a:gd name="connsiteY21-556" fmla="*/ 2218354 h 2237156"/>
                  <a:gd name="connsiteX22-557" fmla="*/ 1208002 w 2262025"/>
                  <a:gd name="connsiteY22-558" fmla="*/ 2002693 h 2237156"/>
                  <a:gd name="connsiteX23-559" fmla="*/ 1113112 w 2262025"/>
                  <a:gd name="connsiteY23-560" fmla="*/ 1709395 h 2237156"/>
                  <a:gd name="connsiteX24-561" fmla="*/ 1000968 w 2262025"/>
                  <a:gd name="connsiteY24-562" fmla="*/ 2140716 h 2237156"/>
                  <a:gd name="connsiteX25-563" fmla="*/ 586900 w 2262025"/>
                  <a:gd name="connsiteY25-564" fmla="*/ 2226979 h 2237156"/>
                  <a:gd name="connsiteX26-565" fmla="*/ 431625 w 2262025"/>
                  <a:gd name="connsiteY26-566" fmla="*/ 1976814 h 2237156"/>
                  <a:gd name="connsiteX27-567" fmla="*/ 138327 w 2262025"/>
                  <a:gd name="connsiteY27-568" fmla="*/ 1812912 h 2237156"/>
                  <a:gd name="connsiteX28-569" fmla="*/ 302229 w 2262025"/>
                  <a:gd name="connsiteY28-570" fmla="*/ 1355712 h 2237156"/>
                  <a:gd name="connsiteX29-571" fmla="*/ 155580 w 2262025"/>
                  <a:gd name="connsiteY29-572" fmla="*/ 1321206 h 2237156"/>
                  <a:gd name="connsiteX30-573" fmla="*/ 304 w 2262025"/>
                  <a:gd name="connsiteY30-574" fmla="*/ 1019282 h 2237156"/>
                  <a:gd name="connsiteX31-575" fmla="*/ 129700 w 2262025"/>
                  <a:gd name="connsiteY31-576" fmla="*/ 786368 h 2237156"/>
                  <a:gd name="connsiteX0-577" fmla="*/ 129625 w 2261950"/>
                  <a:gd name="connsiteY0-578" fmla="*/ 786368 h 2237156"/>
                  <a:gd name="connsiteX1-579" fmla="*/ 86493 w 2261950"/>
                  <a:gd name="connsiteY1-580" fmla="*/ 562082 h 2237156"/>
                  <a:gd name="connsiteX2-581" fmla="*/ 276274 w 2261950"/>
                  <a:gd name="connsiteY2-582" fmla="*/ 424059 h 2237156"/>
                  <a:gd name="connsiteX3-583" fmla="*/ 690342 w 2261950"/>
                  <a:gd name="connsiteY3-584" fmla="*/ 424059 h 2237156"/>
                  <a:gd name="connsiteX4-585" fmla="*/ 724848 w 2261950"/>
                  <a:gd name="connsiteY4-586" fmla="*/ 320542 h 2237156"/>
                  <a:gd name="connsiteX5-587" fmla="*/ 767980 w 2261950"/>
                  <a:gd name="connsiteY5-588" fmla="*/ 165267 h 2237156"/>
                  <a:gd name="connsiteX6-589" fmla="*/ 1026773 w 2261950"/>
                  <a:gd name="connsiteY6-590" fmla="*/ 35870 h 2237156"/>
                  <a:gd name="connsiteX7-591" fmla="*/ 1199301 w 2261950"/>
                  <a:gd name="connsiteY7-592" fmla="*/ 35870 h 2237156"/>
                  <a:gd name="connsiteX8-593" fmla="*/ 1406335 w 2261950"/>
                  <a:gd name="connsiteY8-594" fmla="*/ 9991 h 2237156"/>
                  <a:gd name="connsiteX9-595" fmla="*/ 1673754 w 2261950"/>
                  <a:gd name="connsiteY9-596" fmla="*/ 225651 h 2237156"/>
                  <a:gd name="connsiteX10-597" fmla="*/ 1699633 w 2261950"/>
                  <a:gd name="connsiteY10-598" fmla="*/ 458565 h 2237156"/>
                  <a:gd name="connsiteX11-599" fmla="*/ 1880788 w 2261950"/>
                  <a:gd name="connsiteY11-600" fmla="*/ 424059 h 2237156"/>
                  <a:gd name="connsiteX12-601" fmla="*/ 2156833 w 2261950"/>
                  <a:gd name="connsiteY12-602" fmla="*/ 639719 h 2237156"/>
                  <a:gd name="connsiteX13-603" fmla="*/ 2113701 w 2261950"/>
                  <a:gd name="connsiteY13-604" fmla="*/ 786368 h 2237156"/>
                  <a:gd name="connsiteX14-605" fmla="*/ 2225844 w 2261950"/>
                  <a:gd name="connsiteY14-606" fmla="*/ 846753 h 2237156"/>
                  <a:gd name="connsiteX15-607" fmla="*/ 2243097 w 2261950"/>
                  <a:gd name="connsiteY15-608" fmla="*/ 1200436 h 2237156"/>
                  <a:gd name="connsiteX16-609" fmla="*/ 1975678 w 2261950"/>
                  <a:gd name="connsiteY16-610" fmla="*/ 1390217 h 2237156"/>
                  <a:gd name="connsiteX17-611" fmla="*/ 2087822 w 2261950"/>
                  <a:gd name="connsiteY17-612" fmla="*/ 1536867 h 2237156"/>
                  <a:gd name="connsiteX18-613" fmla="*/ 2096448 w 2261950"/>
                  <a:gd name="connsiteY18-614" fmla="*/ 1812912 h 2237156"/>
                  <a:gd name="connsiteX19-615" fmla="*/ 1906667 w 2261950"/>
                  <a:gd name="connsiteY19-616" fmla="*/ 1942308 h 2237156"/>
                  <a:gd name="connsiteX20-617" fmla="*/ 1760017 w 2261950"/>
                  <a:gd name="connsiteY20-618" fmla="*/ 2183847 h 2237156"/>
                  <a:gd name="connsiteX21-619" fmla="*/ 1458093 w 2261950"/>
                  <a:gd name="connsiteY21-620" fmla="*/ 2218354 h 2237156"/>
                  <a:gd name="connsiteX22-621" fmla="*/ 1207927 w 2261950"/>
                  <a:gd name="connsiteY22-622" fmla="*/ 2002693 h 2237156"/>
                  <a:gd name="connsiteX23-623" fmla="*/ 1113037 w 2261950"/>
                  <a:gd name="connsiteY23-624" fmla="*/ 1709395 h 2237156"/>
                  <a:gd name="connsiteX24-625" fmla="*/ 1000893 w 2261950"/>
                  <a:gd name="connsiteY24-626" fmla="*/ 2140716 h 2237156"/>
                  <a:gd name="connsiteX25-627" fmla="*/ 586825 w 2261950"/>
                  <a:gd name="connsiteY25-628" fmla="*/ 2226979 h 2237156"/>
                  <a:gd name="connsiteX26-629" fmla="*/ 431550 w 2261950"/>
                  <a:gd name="connsiteY26-630" fmla="*/ 1976814 h 2237156"/>
                  <a:gd name="connsiteX27-631" fmla="*/ 138252 w 2261950"/>
                  <a:gd name="connsiteY27-632" fmla="*/ 1812912 h 2237156"/>
                  <a:gd name="connsiteX28-633" fmla="*/ 302154 w 2261950"/>
                  <a:gd name="connsiteY28-634" fmla="*/ 1355712 h 2237156"/>
                  <a:gd name="connsiteX29-635" fmla="*/ 103746 w 2261950"/>
                  <a:gd name="connsiteY29-636" fmla="*/ 1321206 h 2237156"/>
                  <a:gd name="connsiteX30-637" fmla="*/ 229 w 2261950"/>
                  <a:gd name="connsiteY30-638" fmla="*/ 1019282 h 2237156"/>
                  <a:gd name="connsiteX31-639" fmla="*/ 129625 w 2261950"/>
                  <a:gd name="connsiteY31-640" fmla="*/ 786368 h 2237156"/>
                  <a:gd name="connsiteX0-641" fmla="*/ 129625 w 2261950"/>
                  <a:gd name="connsiteY0-642" fmla="*/ 786368 h 2237156"/>
                  <a:gd name="connsiteX1-643" fmla="*/ 86493 w 2261950"/>
                  <a:gd name="connsiteY1-644" fmla="*/ 562082 h 2237156"/>
                  <a:gd name="connsiteX2-645" fmla="*/ 276274 w 2261950"/>
                  <a:gd name="connsiteY2-646" fmla="*/ 424059 h 2237156"/>
                  <a:gd name="connsiteX3-647" fmla="*/ 690342 w 2261950"/>
                  <a:gd name="connsiteY3-648" fmla="*/ 424059 h 2237156"/>
                  <a:gd name="connsiteX4-649" fmla="*/ 724848 w 2261950"/>
                  <a:gd name="connsiteY4-650" fmla="*/ 320542 h 2237156"/>
                  <a:gd name="connsiteX5-651" fmla="*/ 767980 w 2261950"/>
                  <a:gd name="connsiteY5-652" fmla="*/ 165267 h 2237156"/>
                  <a:gd name="connsiteX6-653" fmla="*/ 1026773 w 2261950"/>
                  <a:gd name="connsiteY6-654" fmla="*/ 35870 h 2237156"/>
                  <a:gd name="connsiteX7-655" fmla="*/ 1199301 w 2261950"/>
                  <a:gd name="connsiteY7-656" fmla="*/ 35870 h 2237156"/>
                  <a:gd name="connsiteX8-657" fmla="*/ 1406335 w 2261950"/>
                  <a:gd name="connsiteY8-658" fmla="*/ 9991 h 2237156"/>
                  <a:gd name="connsiteX9-659" fmla="*/ 1673754 w 2261950"/>
                  <a:gd name="connsiteY9-660" fmla="*/ 225651 h 2237156"/>
                  <a:gd name="connsiteX10-661" fmla="*/ 1699633 w 2261950"/>
                  <a:gd name="connsiteY10-662" fmla="*/ 458565 h 2237156"/>
                  <a:gd name="connsiteX11-663" fmla="*/ 1880788 w 2261950"/>
                  <a:gd name="connsiteY11-664" fmla="*/ 424059 h 2237156"/>
                  <a:gd name="connsiteX12-665" fmla="*/ 2156833 w 2261950"/>
                  <a:gd name="connsiteY12-666" fmla="*/ 639719 h 2237156"/>
                  <a:gd name="connsiteX13-667" fmla="*/ 2113701 w 2261950"/>
                  <a:gd name="connsiteY13-668" fmla="*/ 786368 h 2237156"/>
                  <a:gd name="connsiteX14-669" fmla="*/ 2225844 w 2261950"/>
                  <a:gd name="connsiteY14-670" fmla="*/ 846753 h 2237156"/>
                  <a:gd name="connsiteX15-671" fmla="*/ 2243097 w 2261950"/>
                  <a:gd name="connsiteY15-672" fmla="*/ 1200436 h 2237156"/>
                  <a:gd name="connsiteX16-673" fmla="*/ 1975678 w 2261950"/>
                  <a:gd name="connsiteY16-674" fmla="*/ 1390217 h 2237156"/>
                  <a:gd name="connsiteX17-675" fmla="*/ 2087822 w 2261950"/>
                  <a:gd name="connsiteY17-676" fmla="*/ 1536867 h 2237156"/>
                  <a:gd name="connsiteX18-677" fmla="*/ 2096448 w 2261950"/>
                  <a:gd name="connsiteY18-678" fmla="*/ 1812912 h 2237156"/>
                  <a:gd name="connsiteX19-679" fmla="*/ 1906667 w 2261950"/>
                  <a:gd name="connsiteY19-680" fmla="*/ 1942308 h 2237156"/>
                  <a:gd name="connsiteX20-681" fmla="*/ 1760017 w 2261950"/>
                  <a:gd name="connsiteY20-682" fmla="*/ 2183847 h 2237156"/>
                  <a:gd name="connsiteX21-683" fmla="*/ 1458093 w 2261950"/>
                  <a:gd name="connsiteY21-684" fmla="*/ 2218354 h 2237156"/>
                  <a:gd name="connsiteX22-685" fmla="*/ 1207927 w 2261950"/>
                  <a:gd name="connsiteY22-686" fmla="*/ 2002693 h 2237156"/>
                  <a:gd name="connsiteX23-687" fmla="*/ 1113037 w 2261950"/>
                  <a:gd name="connsiteY23-688" fmla="*/ 1709395 h 2237156"/>
                  <a:gd name="connsiteX24-689" fmla="*/ 1000893 w 2261950"/>
                  <a:gd name="connsiteY24-690" fmla="*/ 2140716 h 2237156"/>
                  <a:gd name="connsiteX25-691" fmla="*/ 586825 w 2261950"/>
                  <a:gd name="connsiteY25-692" fmla="*/ 2226979 h 2237156"/>
                  <a:gd name="connsiteX26-693" fmla="*/ 431550 w 2261950"/>
                  <a:gd name="connsiteY26-694" fmla="*/ 1976814 h 2237156"/>
                  <a:gd name="connsiteX27-695" fmla="*/ 138252 w 2261950"/>
                  <a:gd name="connsiteY27-696" fmla="*/ 1812912 h 2237156"/>
                  <a:gd name="connsiteX28-697" fmla="*/ 302154 w 2261950"/>
                  <a:gd name="connsiteY28-698" fmla="*/ 1355712 h 2237156"/>
                  <a:gd name="connsiteX29-699" fmla="*/ 103746 w 2261950"/>
                  <a:gd name="connsiteY29-700" fmla="*/ 1321206 h 2237156"/>
                  <a:gd name="connsiteX30-701" fmla="*/ 229 w 2261950"/>
                  <a:gd name="connsiteY30-702" fmla="*/ 1019282 h 2237156"/>
                  <a:gd name="connsiteX31-703" fmla="*/ 129625 w 2261950"/>
                  <a:gd name="connsiteY31-704" fmla="*/ 786368 h 223715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  <a:cxn ang="0">
                    <a:pos x="connsiteX18-37" y="connsiteY18-38"/>
                  </a:cxn>
                  <a:cxn ang="0">
                    <a:pos x="connsiteX19-39" y="connsiteY19-40"/>
                  </a:cxn>
                  <a:cxn ang="0">
                    <a:pos x="connsiteX20-41" y="connsiteY20-42"/>
                  </a:cxn>
                  <a:cxn ang="0">
                    <a:pos x="connsiteX21-43" y="connsiteY21-44"/>
                  </a:cxn>
                  <a:cxn ang="0">
                    <a:pos x="connsiteX22-45" y="connsiteY22-46"/>
                  </a:cxn>
                  <a:cxn ang="0">
                    <a:pos x="connsiteX23-47" y="connsiteY23-48"/>
                  </a:cxn>
                  <a:cxn ang="0">
                    <a:pos x="connsiteX24-49" y="connsiteY24-50"/>
                  </a:cxn>
                  <a:cxn ang="0">
                    <a:pos x="connsiteX25-51" y="connsiteY25-52"/>
                  </a:cxn>
                  <a:cxn ang="0">
                    <a:pos x="connsiteX26-53" y="connsiteY26-54"/>
                  </a:cxn>
                  <a:cxn ang="0">
                    <a:pos x="connsiteX27-55" y="connsiteY27-56"/>
                  </a:cxn>
                  <a:cxn ang="0">
                    <a:pos x="connsiteX28-57" y="connsiteY28-58"/>
                  </a:cxn>
                  <a:cxn ang="0">
                    <a:pos x="connsiteX29-59" y="connsiteY29-60"/>
                  </a:cxn>
                  <a:cxn ang="0">
                    <a:pos x="connsiteX30-61" y="connsiteY30-62"/>
                  </a:cxn>
                  <a:cxn ang="0">
                    <a:pos x="connsiteX31-63" y="connsiteY31-64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pic>
            <p:nvPicPr>
              <p:cNvPr id="132" name="Picture 4" descr="Free Black And White Cartoon Flowers, Download Free Black And White Cartoon  Flowers png images, Free ClipArts on Clipart Library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8" name="Group 127"/>
            <p:cNvGrpSpPr/>
            <p:nvPr/>
          </p:nvGrpSpPr>
          <p:grpSpPr>
            <a:xfrm flipH="1">
              <a:off x="5149912" y="1634370"/>
              <a:ext cx="633767" cy="614624"/>
              <a:chOff x="1180524" y="481715"/>
              <a:chExt cx="2317638" cy="2247630"/>
            </a:xfrm>
          </p:grpSpPr>
          <p:sp>
            <p:nvSpPr>
              <p:cNvPr id="129" name="Freeform 33"/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-1" fmla="*/ 129700 w 2262025"/>
                  <a:gd name="connsiteY0-2" fmla="*/ 786368 h 2242639"/>
                  <a:gd name="connsiteX1-3" fmla="*/ 86568 w 2262025"/>
                  <a:gd name="connsiteY1-4" fmla="*/ 562082 h 2242639"/>
                  <a:gd name="connsiteX2-5" fmla="*/ 276349 w 2262025"/>
                  <a:gd name="connsiteY2-6" fmla="*/ 424059 h 2242639"/>
                  <a:gd name="connsiteX3-7" fmla="*/ 690417 w 2262025"/>
                  <a:gd name="connsiteY3-8" fmla="*/ 424059 h 2242639"/>
                  <a:gd name="connsiteX4-9" fmla="*/ 724923 w 2262025"/>
                  <a:gd name="connsiteY4-10" fmla="*/ 320542 h 2242639"/>
                  <a:gd name="connsiteX5-11" fmla="*/ 768055 w 2262025"/>
                  <a:gd name="connsiteY5-12" fmla="*/ 165267 h 2242639"/>
                  <a:gd name="connsiteX6-13" fmla="*/ 1026848 w 2262025"/>
                  <a:gd name="connsiteY6-14" fmla="*/ 35870 h 2242639"/>
                  <a:gd name="connsiteX7-15" fmla="*/ 1199376 w 2262025"/>
                  <a:gd name="connsiteY7-16" fmla="*/ 35870 h 2242639"/>
                  <a:gd name="connsiteX8-17" fmla="*/ 1406410 w 2262025"/>
                  <a:gd name="connsiteY8-18" fmla="*/ 9991 h 2242639"/>
                  <a:gd name="connsiteX9-19" fmla="*/ 1673829 w 2262025"/>
                  <a:gd name="connsiteY9-20" fmla="*/ 225651 h 2242639"/>
                  <a:gd name="connsiteX10-21" fmla="*/ 1699708 w 2262025"/>
                  <a:gd name="connsiteY10-22" fmla="*/ 458565 h 2242639"/>
                  <a:gd name="connsiteX11-23" fmla="*/ 1880863 w 2262025"/>
                  <a:gd name="connsiteY11-24" fmla="*/ 424059 h 2242639"/>
                  <a:gd name="connsiteX12-25" fmla="*/ 2156908 w 2262025"/>
                  <a:gd name="connsiteY12-26" fmla="*/ 639719 h 2242639"/>
                  <a:gd name="connsiteX13-27" fmla="*/ 2113776 w 2262025"/>
                  <a:gd name="connsiteY13-28" fmla="*/ 786368 h 2242639"/>
                  <a:gd name="connsiteX14-29" fmla="*/ 2225919 w 2262025"/>
                  <a:gd name="connsiteY14-30" fmla="*/ 846753 h 2242639"/>
                  <a:gd name="connsiteX15-31" fmla="*/ 2243172 w 2262025"/>
                  <a:gd name="connsiteY15-32" fmla="*/ 1200436 h 2242639"/>
                  <a:gd name="connsiteX16-33" fmla="*/ 1975753 w 2262025"/>
                  <a:gd name="connsiteY16-34" fmla="*/ 1390217 h 2242639"/>
                  <a:gd name="connsiteX17-35" fmla="*/ 2087897 w 2262025"/>
                  <a:gd name="connsiteY17-36" fmla="*/ 1536867 h 2242639"/>
                  <a:gd name="connsiteX18-37" fmla="*/ 2096523 w 2262025"/>
                  <a:gd name="connsiteY18-38" fmla="*/ 1812912 h 2242639"/>
                  <a:gd name="connsiteX19-39" fmla="*/ 1906742 w 2262025"/>
                  <a:gd name="connsiteY19-40" fmla="*/ 1942308 h 2242639"/>
                  <a:gd name="connsiteX20-41" fmla="*/ 1785972 w 2262025"/>
                  <a:gd name="connsiteY20-42" fmla="*/ 2192474 h 2242639"/>
                  <a:gd name="connsiteX21-43" fmla="*/ 1501300 w 2262025"/>
                  <a:gd name="connsiteY21-44" fmla="*/ 2226980 h 2242639"/>
                  <a:gd name="connsiteX22-45" fmla="*/ 1208002 w 2262025"/>
                  <a:gd name="connsiteY22-46" fmla="*/ 2002693 h 2242639"/>
                  <a:gd name="connsiteX23-47" fmla="*/ 1113112 w 2262025"/>
                  <a:gd name="connsiteY23-48" fmla="*/ 1709395 h 2242639"/>
                  <a:gd name="connsiteX24-49" fmla="*/ 1000968 w 2262025"/>
                  <a:gd name="connsiteY24-50" fmla="*/ 2140716 h 2242639"/>
                  <a:gd name="connsiteX25-51" fmla="*/ 526515 w 2262025"/>
                  <a:gd name="connsiteY25-52" fmla="*/ 2132089 h 2242639"/>
                  <a:gd name="connsiteX26-53" fmla="*/ 466131 w 2262025"/>
                  <a:gd name="connsiteY26-54" fmla="*/ 1959561 h 2242639"/>
                  <a:gd name="connsiteX27-55" fmla="*/ 138327 w 2262025"/>
                  <a:gd name="connsiteY27-56" fmla="*/ 1812912 h 2242639"/>
                  <a:gd name="connsiteX28-57" fmla="*/ 302229 w 2262025"/>
                  <a:gd name="connsiteY28-58" fmla="*/ 1355712 h 2242639"/>
                  <a:gd name="connsiteX29-59" fmla="*/ 155580 w 2262025"/>
                  <a:gd name="connsiteY29-60" fmla="*/ 1321206 h 2242639"/>
                  <a:gd name="connsiteX30-61" fmla="*/ 304 w 2262025"/>
                  <a:gd name="connsiteY30-62" fmla="*/ 1019282 h 2242639"/>
                  <a:gd name="connsiteX31-63" fmla="*/ 129700 w 2262025"/>
                  <a:gd name="connsiteY31-64" fmla="*/ 786368 h 2242639"/>
                  <a:gd name="connsiteX0-65" fmla="*/ 129700 w 2262025"/>
                  <a:gd name="connsiteY0-66" fmla="*/ 786368 h 2236200"/>
                  <a:gd name="connsiteX1-67" fmla="*/ 86568 w 2262025"/>
                  <a:gd name="connsiteY1-68" fmla="*/ 562082 h 2236200"/>
                  <a:gd name="connsiteX2-69" fmla="*/ 276349 w 2262025"/>
                  <a:gd name="connsiteY2-70" fmla="*/ 424059 h 2236200"/>
                  <a:gd name="connsiteX3-71" fmla="*/ 690417 w 2262025"/>
                  <a:gd name="connsiteY3-72" fmla="*/ 424059 h 2236200"/>
                  <a:gd name="connsiteX4-73" fmla="*/ 724923 w 2262025"/>
                  <a:gd name="connsiteY4-74" fmla="*/ 320542 h 2236200"/>
                  <a:gd name="connsiteX5-75" fmla="*/ 768055 w 2262025"/>
                  <a:gd name="connsiteY5-76" fmla="*/ 165267 h 2236200"/>
                  <a:gd name="connsiteX6-77" fmla="*/ 1026848 w 2262025"/>
                  <a:gd name="connsiteY6-78" fmla="*/ 35870 h 2236200"/>
                  <a:gd name="connsiteX7-79" fmla="*/ 1199376 w 2262025"/>
                  <a:gd name="connsiteY7-80" fmla="*/ 35870 h 2236200"/>
                  <a:gd name="connsiteX8-81" fmla="*/ 1406410 w 2262025"/>
                  <a:gd name="connsiteY8-82" fmla="*/ 9991 h 2236200"/>
                  <a:gd name="connsiteX9-83" fmla="*/ 1673829 w 2262025"/>
                  <a:gd name="connsiteY9-84" fmla="*/ 225651 h 2236200"/>
                  <a:gd name="connsiteX10-85" fmla="*/ 1699708 w 2262025"/>
                  <a:gd name="connsiteY10-86" fmla="*/ 458565 h 2236200"/>
                  <a:gd name="connsiteX11-87" fmla="*/ 1880863 w 2262025"/>
                  <a:gd name="connsiteY11-88" fmla="*/ 424059 h 2236200"/>
                  <a:gd name="connsiteX12-89" fmla="*/ 2156908 w 2262025"/>
                  <a:gd name="connsiteY12-90" fmla="*/ 639719 h 2236200"/>
                  <a:gd name="connsiteX13-91" fmla="*/ 2113776 w 2262025"/>
                  <a:gd name="connsiteY13-92" fmla="*/ 786368 h 2236200"/>
                  <a:gd name="connsiteX14-93" fmla="*/ 2225919 w 2262025"/>
                  <a:gd name="connsiteY14-94" fmla="*/ 846753 h 2236200"/>
                  <a:gd name="connsiteX15-95" fmla="*/ 2243172 w 2262025"/>
                  <a:gd name="connsiteY15-96" fmla="*/ 1200436 h 2236200"/>
                  <a:gd name="connsiteX16-97" fmla="*/ 1975753 w 2262025"/>
                  <a:gd name="connsiteY16-98" fmla="*/ 1390217 h 2236200"/>
                  <a:gd name="connsiteX17-99" fmla="*/ 2087897 w 2262025"/>
                  <a:gd name="connsiteY17-100" fmla="*/ 1536867 h 2236200"/>
                  <a:gd name="connsiteX18-101" fmla="*/ 2096523 w 2262025"/>
                  <a:gd name="connsiteY18-102" fmla="*/ 1812912 h 2236200"/>
                  <a:gd name="connsiteX19-103" fmla="*/ 1906742 w 2262025"/>
                  <a:gd name="connsiteY19-104" fmla="*/ 1942308 h 2236200"/>
                  <a:gd name="connsiteX20-105" fmla="*/ 1785972 w 2262025"/>
                  <a:gd name="connsiteY20-106" fmla="*/ 2192474 h 2236200"/>
                  <a:gd name="connsiteX21-107" fmla="*/ 1458168 w 2262025"/>
                  <a:gd name="connsiteY21-108" fmla="*/ 2218354 h 2236200"/>
                  <a:gd name="connsiteX22-109" fmla="*/ 1208002 w 2262025"/>
                  <a:gd name="connsiteY22-110" fmla="*/ 2002693 h 2236200"/>
                  <a:gd name="connsiteX23-111" fmla="*/ 1113112 w 2262025"/>
                  <a:gd name="connsiteY23-112" fmla="*/ 1709395 h 2236200"/>
                  <a:gd name="connsiteX24-113" fmla="*/ 1000968 w 2262025"/>
                  <a:gd name="connsiteY24-114" fmla="*/ 2140716 h 2236200"/>
                  <a:gd name="connsiteX25-115" fmla="*/ 526515 w 2262025"/>
                  <a:gd name="connsiteY25-116" fmla="*/ 2132089 h 2236200"/>
                  <a:gd name="connsiteX26-117" fmla="*/ 466131 w 2262025"/>
                  <a:gd name="connsiteY26-118" fmla="*/ 1959561 h 2236200"/>
                  <a:gd name="connsiteX27-119" fmla="*/ 138327 w 2262025"/>
                  <a:gd name="connsiteY27-120" fmla="*/ 1812912 h 2236200"/>
                  <a:gd name="connsiteX28-121" fmla="*/ 302229 w 2262025"/>
                  <a:gd name="connsiteY28-122" fmla="*/ 1355712 h 2236200"/>
                  <a:gd name="connsiteX29-123" fmla="*/ 155580 w 2262025"/>
                  <a:gd name="connsiteY29-124" fmla="*/ 1321206 h 2236200"/>
                  <a:gd name="connsiteX30-125" fmla="*/ 304 w 2262025"/>
                  <a:gd name="connsiteY30-126" fmla="*/ 1019282 h 2236200"/>
                  <a:gd name="connsiteX31-127" fmla="*/ 129700 w 2262025"/>
                  <a:gd name="connsiteY31-128" fmla="*/ 786368 h 2236200"/>
                  <a:gd name="connsiteX0-129" fmla="*/ 129700 w 2262025"/>
                  <a:gd name="connsiteY0-130" fmla="*/ 786368 h 2233050"/>
                  <a:gd name="connsiteX1-131" fmla="*/ 86568 w 2262025"/>
                  <a:gd name="connsiteY1-132" fmla="*/ 562082 h 2233050"/>
                  <a:gd name="connsiteX2-133" fmla="*/ 276349 w 2262025"/>
                  <a:gd name="connsiteY2-134" fmla="*/ 424059 h 2233050"/>
                  <a:gd name="connsiteX3-135" fmla="*/ 690417 w 2262025"/>
                  <a:gd name="connsiteY3-136" fmla="*/ 424059 h 2233050"/>
                  <a:gd name="connsiteX4-137" fmla="*/ 724923 w 2262025"/>
                  <a:gd name="connsiteY4-138" fmla="*/ 320542 h 2233050"/>
                  <a:gd name="connsiteX5-139" fmla="*/ 768055 w 2262025"/>
                  <a:gd name="connsiteY5-140" fmla="*/ 165267 h 2233050"/>
                  <a:gd name="connsiteX6-141" fmla="*/ 1026848 w 2262025"/>
                  <a:gd name="connsiteY6-142" fmla="*/ 35870 h 2233050"/>
                  <a:gd name="connsiteX7-143" fmla="*/ 1199376 w 2262025"/>
                  <a:gd name="connsiteY7-144" fmla="*/ 35870 h 2233050"/>
                  <a:gd name="connsiteX8-145" fmla="*/ 1406410 w 2262025"/>
                  <a:gd name="connsiteY8-146" fmla="*/ 9991 h 2233050"/>
                  <a:gd name="connsiteX9-147" fmla="*/ 1673829 w 2262025"/>
                  <a:gd name="connsiteY9-148" fmla="*/ 225651 h 2233050"/>
                  <a:gd name="connsiteX10-149" fmla="*/ 1699708 w 2262025"/>
                  <a:gd name="connsiteY10-150" fmla="*/ 458565 h 2233050"/>
                  <a:gd name="connsiteX11-151" fmla="*/ 1880863 w 2262025"/>
                  <a:gd name="connsiteY11-152" fmla="*/ 424059 h 2233050"/>
                  <a:gd name="connsiteX12-153" fmla="*/ 2156908 w 2262025"/>
                  <a:gd name="connsiteY12-154" fmla="*/ 639719 h 2233050"/>
                  <a:gd name="connsiteX13-155" fmla="*/ 2113776 w 2262025"/>
                  <a:gd name="connsiteY13-156" fmla="*/ 786368 h 2233050"/>
                  <a:gd name="connsiteX14-157" fmla="*/ 2225919 w 2262025"/>
                  <a:gd name="connsiteY14-158" fmla="*/ 846753 h 2233050"/>
                  <a:gd name="connsiteX15-159" fmla="*/ 2243172 w 2262025"/>
                  <a:gd name="connsiteY15-160" fmla="*/ 1200436 h 2233050"/>
                  <a:gd name="connsiteX16-161" fmla="*/ 1975753 w 2262025"/>
                  <a:gd name="connsiteY16-162" fmla="*/ 1390217 h 2233050"/>
                  <a:gd name="connsiteX17-163" fmla="*/ 2087897 w 2262025"/>
                  <a:gd name="connsiteY17-164" fmla="*/ 1536867 h 2233050"/>
                  <a:gd name="connsiteX18-165" fmla="*/ 2096523 w 2262025"/>
                  <a:gd name="connsiteY18-166" fmla="*/ 1812912 h 2233050"/>
                  <a:gd name="connsiteX19-167" fmla="*/ 1906742 w 2262025"/>
                  <a:gd name="connsiteY19-168" fmla="*/ 1942308 h 2233050"/>
                  <a:gd name="connsiteX20-169" fmla="*/ 1760092 w 2262025"/>
                  <a:gd name="connsiteY20-170" fmla="*/ 2183847 h 2233050"/>
                  <a:gd name="connsiteX21-171" fmla="*/ 1458168 w 2262025"/>
                  <a:gd name="connsiteY21-172" fmla="*/ 2218354 h 2233050"/>
                  <a:gd name="connsiteX22-173" fmla="*/ 1208002 w 2262025"/>
                  <a:gd name="connsiteY22-174" fmla="*/ 2002693 h 2233050"/>
                  <a:gd name="connsiteX23-175" fmla="*/ 1113112 w 2262025"/>
                  <a:gd name="connsiteY23-176" fmla="*/ 1709395 h 2233050"/>
                  <a:gd name="connsiteX24-177" fmla="*/ 1000968 w 2262025"/>
                  <a:gd name="connsiteY24-178" fmla="*/ 2140716 h 2233050"/>
                  <a:gd name="connsiteX25-179" fmla="*/ 526515 w 2262025"/>
                  <a:gd name="connsiteY25-180" fmla="*/ 2132089 h 2233050"/>
                  <a:gd name="connsiteX26-181" fmla="*/ 466131 w 2262025"/>
                  <a:gd name="connsiteY26-182" fmla="*/ 1959561 h 2233050"/>
                  <a:gd name="connsiteX27-183" fmla="*/ 138327 w 2262025"/>
                  <a:gd name="connsiteY27-184" fmla="*/ 1812912 h 2233050"/>
                  <a:gd name="connsiteX28-185" fmla="*/ 302229 w 2262025"/>
                  <a:gd name="connsiteY28-186" fmla="*/ 1355712 h 2233050"/>
                  <a:gd name="connsiteX29-187" fmla="*/ 155580 w 2262025"/>
                  <a:gd name="connsiteY29-188" fmla="*/ 1321206 h 2233050"/>
                  <a:gd name="connsiteX30-189" fmla="*/ 304 w 2262025"/>
                  <a:gd name="connsiteY30-190" fmla="*/ 1019282 h 2233050"/>
                  <a:gd name="connsiteX31-191" fmla="*/ 129700 w 2262025"/>
                  <a:gd name="connsiteY31-192" fmla="*/ 786368 h 2233050"/>
                  <a:gd name="connsiteX0-193" fmla="*/ 129700 w 2262025"/>
                  <a:gd name="connsiteY0-194" fmla="*/ 786368 h 2238369"/>
                  <a:gd name="connsiteX1-195" fmla="*/ 86568 w 2262025"/>
                  <a:gd name="connsiteY1-196" fmla="*/ 562082 h 2238369"/>
                  <a:gd name="connsiteX2-197" fmla="*/ 276349 w 2262025"/>
                  <a:gd name="connsiteY2-198" fmla="*/ 424059 h 2238369"/>
                  <a:gd name="connsiteX3-199" fmla="*/ 690417 w 2262025"/>
                  <a:gd name="connsiteY3-200" fmla="*/ 424059 h 2238369"/>
                  <a:gd name="connsiteX4-201" fmla="*/ 724923 w 2262025"/>
                  <a:gd name="connsiteY4-202" fmla="*/ 320542 h 2238369"/>
                  <a:gd name="connsiteX5-203" fmla="*/ 768055 w 2262025"/>
                  <a:gd name="connsiteY5-204" fmla="*/ 165267 h 2238369"/>
                  <a:gd name="connsiteX6-205" fmla="*/ 1026848 w 2262025"/>
                  <a:gd name="connsiteY6-206" fmla="*/ 35870 h 2238369"/>
                  <a:gd name="connsiteX7-207" fmla="*/ 1199376 w 2262025"/>
                  <a:gd name="connsiteY7-208" fmla="*/ 35870 h 2238369"/>
                  <a:gd name="connsiteX8-209" fmla="*/ 1406410 w 2262025"/>
                  <a:gd name="connsiteY8-210" fmla="*/ 9991 h 2238369"/>
                  <a:gd name="connsiteX9-211" fmla="*/ 1673829 w 2262025"/>
                  <a:gd name="connsiteY9-212" fmla="*/ 225651 h 2238369"/>
                  <a:gd name="connsiteX10-213" fmla="*/ 1699708 w 2262025"/>
                  <a:gd name="connsiteY10-214" fmla="*/ 458565 h 2238369"/>
                  <a:gd name="connsiteX11-215" fmla="*/ 1880863 w 2262025"/>
                  <a:gd name="connsiteY11-216" fmla="*/ 424059 h 2238369"/>
                  <a:gd name="connsiteX12-217" fmla="*/ 2156908 w 2262025"/>
                  <a:gd name="connsiteY12-218" fmla="*/ 639719 h 2238369"/>
                  <a:gd name="connsiteX13-219" fmla="*/ 2113776 w 2262025"/>
                  <a:gd name="connsiteY13-220" fmla="*/ 786368 h 2238369"/>
                  <a:gd name="connsiteX14-221" fmla="*/ 2225919 w 2262025"/>
                  <a:gd name="connsiteY14-222" fmla="*/ 846753 h 2238369"/>
                  <a:gd name="connsiteX15-223" fmla="*/ 2243172 w 2262025"/>
                  <a:gd name="connsiteY15-224" fmla="*/ 1200436 h 2238369"/>
                  <a:gd name="connsiteX16-225" fmla="*/ 1975753 w 2262025"/>
                  <a:gd name="connsiteY16-226" fmla="*/ 1390217 h 2238369"/>
                  <a:gd name="connsiteX17-227" fmla="*/ 2087897 w 2262025"/>
                  <a:gd name="connsiteY17-228" fmla="*/ 1536867 h 2238369"/>
                  <a:gd name="connsiteX18-229" fmla="*/ 2096523 w 2262025"/>
                  <a:gd name="connsiteY18-230" fmla="*/ 1812912 h 2238369"/>
                  <a:gd name="connsiteX19-231" fmla="*/ 1906742 w 2262025"/>
                  <a:gd name="connsiteY19-232" fmla="*/ 1942308 h 2238369"/>
                  <a:gd name="connsiteX20-233" fmla="*/ 1760092 w 2262025"/>
                  <a:gd name="connsiteY20-234" fmla="*/ 2183847 h 2238369"/>
                  <a:gd name="connsiteX21-235" fmla="*/ 1458168 w 2262025"/>
                  <a:gd name="connsiteY21-236" fmla="*/ 2218354 h 2238369"/>
                  <a:gd name="connsiteX22-237" fmla="*/ 1208002 w 2262025"/>
                  <a:gd name="connsiteY22-238" fmla="*/ 2002693 h 2238369"/>
                  <a:gd name="connsiteX23-239" fmla="*/ 1113112 w 2262025"/>
                  <a:gd name="connsiteY23-240" fmla="*/ 1709395 h 2238369"/>
                  <a:gd name="connsiteX24-241" fmla="*/ 1000968 w 2262025"/>
                  <a:gd name="connsiteY24-242" fmla="*/ 2140716 h 2238369"/>
                  <a:gd name="connsiteX25-243" fmla="*/ 586900 w 2262025"/>
                  <a:gd name="connsiteY25-244" fmla="*/ 2226979 h 2238369"/>
                  <a:gd name="connsiteX26-245" fmla="*/ 466131 w 2262025"/>
                  <a:gd name="connsiteY26-246" fmla="*/ 1959561 h 2238369"/>
                  <a:gd name="connsiteX27-247" fmla="*/ 138327 w 2262025"/>
                  <a:gd name="connsiteY27-248" fmla="*/ 1812912 h 2238369"/>
                  <a:gd name="connsiteX28-249" fmla="*/ 302229 w 2262025"/>
                  <a:gd name="connsiteY28-250" fmla="*/ 1355712 h 2238369"/>
                  <a:gd name="connsiteX29-251" fmla="*/ 155580 w 2262025"/>
                  <a:gd name="connsiteY29-252" fmla="*/ 1321206 h 2238369"/>
                  <a:gd name="connsiteX30-253" fmla="*/ 304 w 2262025"/>
                  <a:gd name="connsiteY30-254" fmla="*/ 1019282 h 2238369"/>
                  <a:gd name="connsiteX31-255" fmla="*/ 129700 w 2262025"/>
                  <a:gd name="connsiteY31-256" fmla="*/ 786368 h 2238369"/>
                  <a:gd name="connsiteX0-257" fmla="*/ 129700 w 2262025"/>
                  <a:gd name="connsiteY0-258" fmla="*/ 786368 h 2234757"/>
                  <a:gd name="connsiteX1-259" fmla="*/ 86568 w 2262025"/>
                  <a:gd name="connsiteY1-260" fmla="*/ 562082 h 2234757"/>
                  <a:gd name="connsiteX2-261" fmla="*/ 276349 w 2262025"/>
                  <a:gd name="connsiteY2-262" fmla="*/ 424059 h 2234757"/>
                  <a:gd name="connsiteX3-263" fmla="*/ 690417 w 2262025"/>
                  <a:gd name="connsiteY3-264" fmla="*/ 424059 h 2234757"/>
                  <a:gd name="connsiteX4-265" fmla="*/ 724923 w 2262025"/>
                  <a:gd name="connsiteY4-266" fmla="*/ 320542 h 2234757"/>
                  <a:gd name="connsiteX5-267" fmla="*/ 768055 w 2262025"/>
                  <a:gd name="connsiteY5-268" fmla="*/ 165267 h 2234757"/>
                  <a:gd name="connsiteX6-269" fmla="*/ 1026848 w 2262025"/>
                  <a:gd name="connsiteY6-270" fmla="*/ 35870 h 2234757"/>
                  <a:gd name="connsiteX7-271" fmla="*/ 1199376 w 2262025"/>
                  <a:gd name="connsiteY7-272" fmla="*/ 35870 h 2234757"/>
                  <a:gd name="connsiteX8-273" fmla="*/ 1406410 w 2262025"/>
                  <a:gd name="connsiteY8-274" fmla="*/ 9991 h 2234757"/>
                  <a:gd name="connsiteX9-275" fmla="*/ 1673829 w 2262025"/>
                  <a:gd name="connsiteY9-276" fmla="*/ 225651 h 2234757"/>
                  <a:gd name="connsiteX10-277" fmla="*/ 1699708 w 2262025"/>
                  <a:gd name="connsiteY10-278" fmla="*/ 458565 h 2234757"/>
                  <a:gd name="connsiteX11-279" fmla="*/ 1880863 w 2262025"/>
                  <a:gd name="connsiteY11-280" fmla="*/ 424059 h 2234757"/>
                  <a:gd name="connsiteX12-281" fmla="*/ 2156908 w 2262025"/>
                  <a:gd name="connsiteY12-282" fmla="*/ 639719 h 2234757"/>
                  <a:gd name="connsiteX13-283" fmla="*/ 2113776 w 2262025"/>
                  <a:gd name="connsiteY13-284" fmla="*/ 786368 h 2234757"/>
                  <a:gd name="connsiteX14-285" fmla="*/ 2225919 w 2262025"/>
                  <a:gd name="connsiteY14-286" fmla="*/ 846753 h 2234757"/>
                  <a:gd name="connsiteX15-287" fmla="*/ 2243172 w 2262025"/>
                  <a:gd name="connsiteY15-288" fmla="*/ 1200436 h 2234757"/>
                  <a:gd name="connsiteX16-289" fmla="*/ 1975753 w 2262025"/>
                  <a:gd name="connsiteY16-290" fmla="*/ 1390217 h 2234757"/>
                  <a:gd name="connsiteX17-291" fmla="*/ 2087897 w 2262025"/>
                  <a:gd name="connsiteY17-292" fmla="*/ 1536867 h 2234757"/>
                  <a:gd name="connsiteX18-293" fmla="*/ 2096523 w 2262025"/>
                  <a:gd name="connsiteY18-294" fmla="*/ 1812912 h 2234757"/>
                  <a:gd name="connsiteX19-295" fmla="*/ 1906742 w 2262025"/>
                  <a:gd name="connsiteY19-296" fmla="*/ 1942308 h 2234757"/>
                  <a:gd name="connsiteX20-297" fmla="*/ 1760092 w 2262025"/>
                  <a:gd name="connsiteY20-298" fmla="*/ 2183847 h 2234757"/>
                  <a:gd name="connsiteX21-299" fmla="*/ 1458168 w 2262025"/>
                  <a:gd name="connsiteY21-300" fmla="*/ 2218354 h 2234757"/>
                  <a:gd name="connsiteX22-301" fmla="*/ 1208002 w 2262025"/>
                  <a:gd name="connsiteY22-302" fmla="*/ 2002693 h 2234757"/>
                  <a:gd name="connsiteX23-303" fmla="*/ 1113112 w 2262025"/>
                  <a:gd name="connsiteY23-304" fmla="*/ 1709395 h 2234757"/>
                  <a:gd name="connsiteX24-305" fmla="*/ 1000968 w 2262025"/>
                  <a:gd name="connsiteY24-306" fmla="*/ 2140716 h 2234757"/>
                  <a:gd name="connsiteX25-307" fmla="*/ 586900 w 2262025"/>
                  <a:gd name="connsiteY25-308" fmla="*/ 2226979 h 2234757"/>
                  <a:gd name="connsiteX26-309" fmla="*/ 466131 w 2262025"/>
                  <a:gd name="connsiteY26-310" fmla="*/ 1959561 h 2234757"/>
                  <a:gd name="connsiteX27-311" fmla="*/ 138327 w 2262025"/>
                  <a:gd name="connsiteY27-312" fmla="*/ 1812912 h 2234757"/>
                  <a:gd name="connsiteX28-313" fmla="*/ 302229 w 2262025"/>
                  <a:gd name="connsiteY28-314" fmla="*/ 1355712 h 2234757"/>
                  <a:gd name="connsiteX29-315" fmla="*/ 155580 w 2262025"/>
                  <a:gd name="connsiteY29-316" fmla="*/ 1321206 h 2234757"/>
                  <a:gd name="connsiteX30-317" fmla="*/ 304 w 2262025"/>
                  <a:gd name="connsiteY30-318" fmla="*/ 1019282 h 2234757"/>
                  <a:gd name="connsiteX31-319" fmla="*/ 129700 w 2262025"/>
                  <a:gd name="connsiteY31-320" fmla="*/ 786368 h 2234757"/>
                  <a:gd name="connsiteX0-321" fmla="*/ 129700 w 2262025"/>
                  <a:gd name="connsiteY0-322" fmla="*/ 786368 h 2237156"/>
                  <a:gd name="connsiteX1-323" fmla="*/ 86568 w 2262025"/>
                  <a:gd name="connsiteY1-324" fmla="*/ 562082 h 2237156"/>
                  <a:gd name="connsiteX2-325" fmla="*/ 276349 w 2262025"/>
                  <a:gd name="connsiteY2-326" fmla="*/ 424059 h 2237156"/>
                  <a:gd name="connsiteX3-327" fmla="*/ 690417 w 2262025"/>
                  <a:gd name="connsiteY3-328" fmla="*/ 424059 h 2237156"/>
                  <a:gd name="connsiteX4-329" fmla="*/ 724923 w 2262025"/>
                  <a:gd name="connsiteY4-330" fmla="*/ 320542 h 2237156"/>
                  <a:gd name="connsiteX5-331" fmla="*/ 768055 w 2262025"/>
                  <a:gd name="connsiteY5-332" fmla="*/ 165267 h 2237156"/>
                  <a:gd name="connsiteX6-333" fmla="*/ 1026848 w 2262025"/>
                  <a:gd name="connsiteY6-334" fmla="*/ 35870 h 2237156"/>
                  <a:gd name="connsiteX7-335" fmla="*/ 1199376 w 2262025"/>
                  <a:gd name="connsiteY7-336" fmla="*/ 35870 h 2237156"/>
                  <a:gd name="connsiteX8-337" fmla="*/ 1406410 w 2262025"/>
                  <a:gd name="connsiteY8-338" fmla="*/ 9991 h 2237156"/>
                  <a:gd name="connsiteX9-339" fmla="*/ 1673829 w 2262025"/>
                  <a:gd name="connsiteY9-340" fmla="*/ 225651 h 2237156"/>
                  <a:gd name="connsiteX10-341" fmla="*/ 1699708 w 2262025"/>
                  <a:gd name="connsiteY10-342" fmla="*/ 458565 h 2237156"/>
                  <a:gd name="connsiteX11-343" fmla="*/ 1880863 w 2262025"/>
                  <a:gd name="connsiteY11-344" fmla="*/ 424059 h 2237156"/>
                  <a:gd name="connsiteX12-345" fmla="*/ 2156908 w 2262025"/>
                  <a:gd name="connsiteY12-346" fmla="*/ 639719 h 2237156"/>
                  <a:gd name="connsiteX13-347" fmla="*/ 2113776 w 2262025"/>
                  <a:gd name="connsiteY13-348" fmla="*/ 786368 h 2237156"/>
                  <a:gd name="connsiteX14-349" fmla="*/ 2225919 w 2262025"/>
                  <a:gd name="connsiteY14-350" fmla="*/ 846753 h 2237156"/>
                  <a:gd name="connsiteX15-351" fmla="*/ 2243172 w 2262025"/>
                  <a:gd name="connsiteY15-352" fmla="*/ 1200436 h 2237156"/>
                  <a:gd name="connsiteX16-353" fmla="*/ 1975753 w 2262025"/>
                  <a:gd name="connsiteY16-354" fmla="*/ 1390217 h 2237156"/>
                  <a:gd name="connsiteX17-355" fmla="*/ 2087897 w 2262025"/>
                  <a:gd name="connsiteY17-356" fmla="*/ 1536867 h 2237156"/>
                  <a:gd name="connsiteX18-357" fmla="*/ 2096523 w 2262025"/>
                  <a:gd name="connsiteY18-358" fmla="*/ 1812912 h 2237156"/>
                  <a:gd name="connsiteX19-359" fmla="*/ 1906742 w 2262025"/>
                  <a:gd name="connsiteY19-360" fmla="*/ 1942308 h 2237156"/>
                  <a:gd name="connsiteX20-361" fmla="*/ 1760092 w 2262025"/>
                  <a:gd name="connsiteY20-362" fmla="*/ 2183847 h 2237156"/>
                  <a:gd name="connsiteX21-363" fmla="*/ 1458168 w 2262025"/>
                  <a:gd name="connsiteY21-364" fmla="*/ 2218354 h 2237156"/>
                  <a:gd name="connsiteX22-365" fmla="*/ 1208002 w 2262025"/>
                  <a:gd name="connsiteY22-366" fmla="*/ 2002693 h 2237156"/>
                  <a:gd name="connsiteX23-367" fmla="*/ 1113112 w 2262025"/>
                  <a:gd name="connsiteY23-368" fmla="*/ 1709395 h 2237156"/>
                  <a:gd name="connsiteX24-369" fmla="*/ 1000968 w 2262025"/>
                  <a:gd name="connsiteY24-370" fmla="*/ 2140716 h 2237156"/>
                  <a:gd name="connsiteX25-371" fmla="*/ 586900 w 2262025"/>
                  <a:gd name="connsiteY25-372" fmla="*/ 2226979 h 2237156"/>
                  <a:gd name="connsiteX26-373" fmla="*/ 431625 w 2262025"/>
                  <a:gd name="connsiteY26-374" fmla="*/ 1976814 h 2237156"/>
                  <a:gd name="connsiteX27-375" fmla="*/ 138327 w 2262025"/>
                  <a:gd name="connsiteY27-376" fmla="*/ 1812912 h 2237156"/>
                  <a:gd name="connsiteX28-377" fmla="*/ 302229 w 2262025"/>
                  <a:gd name="connsiteY28-378" fmla="*/ 1355712 h 2237156"/>
                  <a:gd name="connsiteX29-379" fmla="*/ 155580 w 2262025"/>
                  <a:gd name="connsiteY29-380" fmla="*/ 1321206 h 2237156"/>
                  <a:gd name="connsiteX30-381" fmla="*/ 304 w 2262025"/>
                  <a:gd name="connsiteY30-382" fmla="*/ 1019282 h 2237156"/>
                  <a:gd name="connsiteX31-383" fmla="*/ 129700 w 2262025"/>
                  <a:gd name="connsiteY31-384" fmla="*/ 786368 h 2237156"/>
                  <a:gd name="connsiteX0-385" fmla="*/ 129700 w 2262025"/>
                  <a:gd name="connsiteY0-386" fmla="*/ 786368 h 2237156"/>
                  <a:gd name="connsiteX1-387" fmla="*/ 86568 w 2262025"/>
                  <a:gd name="connsiteY1-388" fmla="*/ 562082 h 2237156"/>
                  <a:gd name="connsiteX2-389" fmla="*/ 276349 w 2262025"/>
                  <a:gd name="connsiteY2-390" fmla="*/ 424059 h 2237156"/>
                  <a:gd name="connsiteX3-391" fmla="*/ 690417 w 2262025"/>
                  <a:gd name="connsiteY3-392" fmla="*/ 424059 h 2237156"/>
                  <a:gd name="connsiteX4-393" fmla="*/ 724923 w 2262025"/>
                  <a:gd name="connsiteY4-394" fmla="*/ 320542 h 2237156"/>
                  <a:gd name="connsiteX5-395" fmla="*/ 768055 w 2262025"/>
                  <a:gd name="connsiteY5-396" fmla="*/ 165267 h 2237156"/>
                  <a:gd name="connsiteX6-397" fmla="*/ 1026848 w 2262025"/>
                  <a:gd name="connsiteY6-398" fmla="*/ 35870 h 2237156"/>
                  <a:gd name="connsiteX7-399" fmla="*/ 1199376 w 2262025"/>
                  <a:gd name="connsiteY7-400" fmla="*/ 35870 h 2237156"/>
                  <a:gd name="connsiteX8-401" fmla="*/ 1406410 w 2262025"/>
                  <a:gd name="connsiteY8-402" fmla="*/ 9991 h 2237156"/>
                  <a:gd name="connsiteX9-403" fmla="*/ 1673829 w 2262025"/>
                  <a:gd name="connsiteY9-404" fmla="*/ 225651 h 2237156"/>
                  <a:gd name="connsiteX10-405" fmla="*/ 1699708 w 2262025"/>
                  <a:gd name="connsiteY10-406" fmla="*/ 458565 h 2237156"/>
                  <a:gd name="connsiteX11-407" fmla="*/ 1880863 w 2262025"/>
                  <a:gd name="connsiteY11-408" fmla="*/ 424059 h 2237156"/>
                  <a:gd name="connsiteX12-409" fmla="*/ 2156908 w 2262025"/>
                  <a:gd name="connsiteY12-410" fmla="*/ 639719 h 2237156"/>
                  <a:gd name="connsiteX13-411" fmla="*/ 2113776 w 2262025"/>
                  <a:gd name="connsiteY13-412" fmla="*/ 786368 h 2237156"/>
                  <a:gd name="connsiteX14-413" fmla="*/ 2225919 w 2262025"/>
                  <a:gd name="connsiteY14-414" fmla="*/ 846753 h 2237156"/>
                  <a:gd name="connsiteX15-415" fmla="*/ 2243172 w 2262025"/>
                  <a:gd name="connsiteY15-416" fmla="*/ 1200436 h 2237156"/>
                  <a:gd name="connsiteX16-417" fmla="*/ 1975753 w 2262025"/>
                  <a:gd name="connsiteY16-418" fmla="*/ 1390217 h 2237156"/>
                  <a:gd name="connsiteX17-419" fmla="*/ 2087897 w 2262025"/>
                  <a:gd name="connsiteY17-420" fmla="*/ 1536867 h 2237156"/>
                  <a:gd name="connsiteX18-421" fmla="*/ 2096523 w 2262025"/>
                  <a:gd name="connsiteY18-422" fmla="*/ 1812912 h 2237156"/>
                  <a:gd name="connsiteX19-423" fmla="*/ 1906742 w 2262025"/>
                  <a:gd name="connsiteY19-424" fmla="*/ 1942308 h 2237156"/>
                  <a:gd name="connsiteX20-425" fmla="*/ 1760092 w 2262025"/>
                  <a:gd name="connsiteY20-426" fmla="*/ 2183847 h 2237156"/>
                  <a:gd name="connsiteX21-427" fmla="*/ 1458168 w 2262025"/>
                  <a:gd name="connsiteY21-428" fmla="*/ 2218354 h 2237156"/>
                  <a:gd name="connsiteX22-429" fmla="*/ 1208002 w 2262025"/>
                  <a:gd name="connsiteY22-430" fmla="*/ 2002693 h 2237156"/>
                  <a:gd name="connsiteX23-431" fmla="*/ 1113112 w 2262025"/>
                  <a:gd name="connsiteY23-432" fmla="*/ 1709395 h 2237156"/>
                  <a:gd name="connsiteX24-433" fmla="*/ 1000968 w 2262025"/>
                  <a:gd name="connsiteY24-434" fmla="*/ 2140716 h 2237156"/>
                  <a:gd name="connsiteX25-435" fmla="*/ 586900 w 2262025"/>
                  <a:gd name="connsiteY25-436" fmla="*/ 2226979 h 2237156"/>
                  <a:gd name="connsiteX26-437" fmla="*/ 431625 w 2262025"/>
                  <a:gd name="connsiteY26-438" fmla="*/ 1976814 h 2237156"/>
                  <a:gd name="connsiteX27-439" fmla="*/ 138327 w 2262025"/>
                  <a:gd name="connsiteY27-440" fmla="*/ 1812912 h 2237156"/>
                  <a:gd name="connsiteX28-441" fmla="*/ 302229 w 2262025"/>
                  <a:gd name="connsiteY28-442" fmla="*/ 1355712 h 2237156"/>
                  <a:gd name="connsiteX29-443" fmla="*/ 155580 w 2262025"/>
                  <a:gd name="connsiteY29-444" fmla="*/ 1321206 h 2237156"/>
                  <a:gd name="connsiteX30-445" fmla="*/ 304 w 2262025"/>
                  <a:gd name="connsiteY30-446" fmla="*/ 1019282 h 2237156"/>
                  <a:gd name="connsiteX31-447" fmla="*/ 129700 w 2262025"/>
                  <a:gd name="connsiteY31-448" fmla="*/ 786368 h 2237156"/>
                  <a:gd name="connsiteX0-449" fmla="*/ 129700 w 2262025"/>
                  <a:gd name="connsiteY0-450" fmla="*/ 786368 h 2237156"/>
                  <a:gd name="connsiteX1-451" fmla="*/ 86568 w 2262025"/>
                  <a:gd name="connsiteY1-452" fmla="*/ 562082 h 2237156"/>
                  <a:gd name="connsiteX2-453" fmla="*/ 276349 w 2262025"/>
                  <a:gd name="connsiteY2-454" fmla="*/ 424059 h 2237156"/>
                  <a:gd name="connsiteX3-455" fmla="*/ 690417 w 2262025"/>
                  <a:gd name="connsiteY3-456" fmla="*/ 424059 h 2237156"/>
                  <a:gd name="connsiteX4-457" fmla="*/ 724923 w 2262025"/>
                  <a:gd name="connsiteY4-458" fmla="*/ 320542 h 2237156"/>
                  <a:gd name="connsiteX5-459" fmla="*/ 768055 w 2262025"/>
                  <a:gd name="connsiteY5-460" fmla="*/ 165267 h 2237156"/>
                  <a:gd name="connsiteX6-461" fmla="*/ 1026848 w 2262025"/>
                  <a:gd name="connsiteY6-462" fmla="*/ 35870 h 2237156"/>
                  <a:gd name="connsiteX7-463" fmla="*/ 1199376 w 2262025"/>
                  <a:gd name="connsiteY7-464" fmla="*/ 35870 h 2237156"/>
                  <a:gd name="connsiteX8-465" fmla="*/ 1406410 w 2262025"/>
                  <a:gd name="connsiteY8-466" fmla="*/ 9991 h 2237156"/>
                  <a:gd name="connsiteX9-467" fmla="*/ 1673829 w 2262025"/>
                  <a:gd name="connsiteY9-468" fmla="*/ 225651 h 2237156"/>
                  <a:gd name="connsiteX10-469" fmla="*/ 1699708 w 2262025"/>
                  <a:gd name="connsiteY10-470" fmla="*/ 458565 h 2237156"/>
                  <a:gd name="connsiteX11-471" fmla="*/ 1880863 w 2262025"/>
                  <a:gd name="connsiteY11-472" fmla="*/ 424059 h 2237156"/>
                  <a:gd name="connsiteX12-473" fmla="*/ 2156908 w 2262025"/>
                  <a:gd name="connsiteY12-474" fmla="*/ 639719 h 2237156"/>
                  <a:gd name="connsiteX13-475" fmla="*/ 2113776 w 2262025"/>
                  <a:gd name="connsiteY13-476" fmla="*/ 786368 h 2237156"/>
                  <a:gd name="connsiteX14-477" fmla="*/ 2225919 w 2262025"/>
                  <a:gd name="connsiteY14-478" fmla="*/ 846753 h 2237156"/>
                  <a:gd name="connsiteX15-479" fmla="*/ 2243172 w 2262025"/>
                  <a:gd name="connsiteY15-480" fmla="*/ 1200436 h 2237156"/>
                  <a:gd name="connsiteX16-481" fmla="*/ 1975753 w 2262025"/>
                  <a:gd name="connsiteY16-482" fmla="*/ 1390217 h 2237156"/>
                  <a:gd name="connsiteX17-483" fmla="*/ 2087897 w 2262025"/>
                  <a:gd name="connsiteY17-484" fmla="*/ 1536867 h 2237156"/>
                  <a:gd name="connsiteX18-485" fmla="*/ 2096523 w 2262025"/>
                  <a:gd name="connsiteY18-486" fmla="*/ 1812912 h 2237156"/>
                  <a:gd name="connsiteX19-487" fmla="*/ 1906742 w 2262025"/>
                  <a:gd name="connsiteY19-488" fmla="*/ 1942308 h 2237156"/>
                  <a:gd name="connsiteX20-489" fmla="*/ 1760092 w 2262025"/>
                  <a:gd name="connsiteY20-490" fmla="*/ 2183847 h 2237156"/>
                  <a:gd name="connsiteX21-491" fmla="*/ 1458168 w 2262025"/>
                  <a:gd name="connsiteY21-492" fmla="*/ 2218354 h 2237156"/>
                  <a:gd name="connsiteX22-493" fmla="*/ 1208002 w 2262025"/>
                  <a:gd name="connsiteY22-494" fmla="*/ 2002693 h 2237156"/>
                  <a:gd name="connsiteX23-495" fmla="*/ 1113112 w 2262025"/>
                  <a:gd name="connsiteY23-496" fmla="*/ 1709395 h 2237156"/>
                  <a:gd name="connsiteX24-497" fmla="*/ 1000968 w 2262025"/>
                  <a:gd name="connsiteY24-498" fmla="*/ 2140716 h 2237156"/>
                  <a:gd name="connsiteX25-499" fmla="*/ 586900 w 2262025"/>
                  <a:gd name="connsiteY25-500" fmla="*/ 2226979 h 2237156"/>
                  <a:gd name="connsiteX26-501" fmla="*/ 431625 w 2262025"/>
                  <a:gd name="connsiteY26-502" fmla="*/ 1976814 h 2237156"/>
                  <a:gd name="connsiteX27-503" fmla="*/ 138327 w 2262025"/>
                  <a:gd name="connsiteY27-504" fmla="*/ 1812912 h 2237156"/>
                  <a:gd name="connsiteX28-505" fmla="*/ 302229 w 2262025"/>
                  <a:gd name="connsiteY28-506" fmla="*/ 1355712 h 2237156"/>
                  <a:gd name="connsiteX29-507" fmla="*/ 155580 w 2262025"/>
                  <a:gd name="connsiteY29-508" fmla="*/ 1321206 h 2237156"/>
                  <a:gd name="connsiteX30-509" fmla="*/ 304 w 2262025"/>
                  <a:gd name="connsiteY30-510" fmla="*/ 1019282 h 2237156"/>
                  <a:gd name="connsiteX31-511" fmla="*/ 129700 w 2262025"/>
                  <a:gd name="connsiteY31-512" fmla="*/ 786368 h 2237156"/>
                  <a:gd name="connsiteX0-513" fmla="*/ 129700 w 2262025"/>
                  <a:gd name="connsiteY0-514" fmla="*/ 786368 h 2237156"/>
                  <a:gd name="connsiteX1-515" fmla="*/ 86568 w 2262025"/>
                  <a:gd name="connsiteY1-516" fmla="*/ 562082 h 2237156"/>
                  <a:gd name="connsiteX2-517" fmla="*/ 276349 w 2262025"/>
                  <a:gd name="connsiteY2-518" fmla="*/ 424059 h 2237156"/>
                  <a:gd name="connsiteX3-519" fmla="*/ 690417 w 2262025"/>
                  <a:gd name="connsiteY3-520" fmla="*/ 424059 h 2237156"/>
                  <a:gd name="connsiteX4-521" fmla="*/ 724923 w 2262025"/>
                  <a:gd name="connsiteY4-522" fmla="*/ 320542 h 2237156"/>
                  <a:gd name="connsiteX5-523" fmla="*/ 768055 w 2262025"/>
                  <a:gd name="connsiteY5-524" fmla="*/ 165267 h 2237156"/>
                  <a:gd name="connsiteX6-525" fmla="*/ 1026848 w 2262025"/>
                  <a:gd name="connsiteY6-526" fmla="*/ 35870 h 2237156"/>
                  <a:gd name="connsiteX7-527" fmla="*/ 1199376 w 2262025"/>
                  <a:gd name="connsiteY7-528" fmla="*/ 35870 h 2237156"/>
                  <a:gd name="connsiteX8-529" fmla="*/ 1406410 w 2262025"/>
                  <a:gd name="connsiteY8-530" fmla="*/ 9991 h 2237156"/>
                  <a:gd name="connsiteX9-531" fmla="*/ 1673829 w 2262025"/>
                  <a:gd name="connsiteY9-532" fmla="*/ 225651 h 2237156"/>
                  <a:gd name="connsiteX10-533" fmla="*/ 1699708 w 2262025"/>
                  <a:gd name="connsiteY10-534" fmla="*/ 458565 h 2237156"/>
                  <a:gd name="connsiteX11-535" fmla="*/ 1880863 w 2262025"/>
                  <a:gd name="connsiteY11-536" fmla="*/ 424059 h 2237156"/>
                  <a:gd name="connsiteX12-537" fmla="*/ 2156908 w 2262025"/>
                  <a:gd name="connsiteY12-538" fmla="*/ 639719 h 2237156"/>
                  <a:gd name="connsiteX13-539" fmla="*/ 2113776 w 2262025"/>
                  <a:gd name="connsiteY13-540" fmla="*/ 786368 h 2237156"/>
                  <a:gd name="connsiteX14-541" fmla="*/ 2225919 w 2262025"/>
                  <a:gd name="connsiteY14-542" fmla="*/ 846753 h 2237156"/>
                  <a:gd name="connsiteX15-543" fmla="*/ 2243172 w 2262025"/>
                  <a:gd name="connsiteY15-544" fmla="*/ 1200436 h 2237156"/>
                  <a:gd name="connsiteX16-545" fmla="*/ 1975753 w 2262025"/>
                  <a:gd name="connsiteY16-546" fmla="*/ 1390217 h 2237156"/>
                  <a:gd name="connsiteX17-547" fmla="*/ 2087897 w 2262025"/>
                  <a:gd name="connsiteY17-548" fmla="*/ 1536867 h 2237156"/>
                  <a:gd name="connsiteX18-549" fmla="*/ 2096523 w 2262025"/>
                  <a:gd name="connsiteY18-550" fmla="*/ 1812912 h 2237156"/>
                  <a:gd name="connsiteX19-551" fmla="*/ 1906742 w 2262025"/>
                  <a:gd name="connsiteY19-552" fmla="*/ 1942308 h 2237156"/>
                  <a:gd name="connsiteX20-553" fmla="*/ 1760092 w 2262025"/>
                  <a:gd name="connsiteY20-554" fmla="*/ 2183847 h 2237156"/>
                  <a:gd name="connsiteX21-555" fmla="*/ 1458168 w 2262025"/>
                  <a:gd name="connsiteY21-556" fmla="*/ 2218354 h 2237156"/>
                  <a:gd name="connsiteX22-557" fmla="*/ 1208002 w 2262025"/>
                  <a:gd name="connsiteY22-558" fmla="*/ 2002693 h 2237156"/>
                  <a:gd name="connsiteX23-559" fmla="*/ 1113112 w 2262025"/>
                  <a:gd name="connsiteY23-560" fmla="*/ 1709395 h 2237156"/>
                  <a:gd name="connsiteX24-561" fmla="*/ 1000968 w 2262025"/>
                  <a:gd name="connsiteY24-562" fmla="*/ 2140716 h 2237156"/>
                  <a:gd name="connsiteX25-563" fmla="*/ 586900 w 2262025"/>
                  <a:gd name="connsiteY25-564" fmla="*/ 2226979 h 2237156"/>
                  <a:gd name="connsiteX26-565" fmla="*/ 431625 w 2262025"/>
                  <a:gd name="connsiteY26-566" fmla="*/ 1976814 h 2237156"/>
                  <a:gd name="connsiteX27-567" fmla="*/ 138327 w 2262025"/>
                  <a:gd name="connsiteY27-568" fmla="*/ 1812912 h 2237156"/>
                  <a:gd name="connsiteX28-569" fmla="*/ 302229 w 2262025"/>
                  <a:gd name="connsiteY28-570" fmla="*/ 1355712 h 2237156"/>
                  <a:gd name="connsiteX29-571" fmla="*/ 155580 w 2262025"/>
                  <a:gd name="connsiteY29-572" fmla="*/ 1321206 h 2237156"/>
                  <a:gd name="connsiteX30-573" fmla="*/ 304 w 2262025"/>
                  <a:gd name="connsiteY30-574" fmla="*/ 1019282 h 2237156"/>
                  <a:gd name="connsiteX31-575" fmla="*/ 129700 w 2262025"/>
                  <a:gd name="connsiteY31-576" fmla="*/ 786368 h 2237156"/>
                  <a:gd name="connsiteX0-577" fmla="*/ 129625 w 2261950"/>
                  <a:gd name="connsiteY0-578" fmla="*/ 786368 h 2237156"/>
                  <a:gd name="connsiteX1-579" fmla="*/ 86493 w 2261950"/>
                  <a:gd name="connsiteY1-580" fmla="*/ 562082 h 2237156"/>
                  <a:gd name="connsiteX2-581" fmla="*/ 276274 w 2261950"/>
                  <a:gd name="connsiteY2-582" fmla="*/ 424059 h 2237156"/>
                  <a:gd name="connsiteX3-583" fmla="*/ 690342 w 2261950"/>
                  <a:gd name="connsiteY3-584" fmla="*/ 424059 h 2237156"/>
                  <a:gd name="connsiteX4-585" fmla="*/ 724848 w 2261950"/>
                  <a:gd name="connsiteY4-586" fmla="*/ 320542 h 2237156"/>
                  <a:gd name="connsiteX5-587" fmla="*/ 767980 w 2261950"/>
                  <a:gd name="connsiteY5-588" fmla="*/ 165267 h 2237156"/>
                  <a:gd name="connsiteX6-589" fmla="*/ 1026773 w 2261950"/>
                  <a:gd name="connsiteY6-590" fmla="*/ 35870 h 2237156"/>
                  <a:gd name="connsiteX7-591" fmla="*/ 1199301 w 2261950"/>
                  <a:gd name="connsiteY7-592" fmla="*/ 35870 h 2237156"/>
                  <a:gd name="connsiteX8-593" fmla="*/ 1406335 w 2261950"/>
                  <a:gd name="connsiteY8-594" fmla="*/ 9991 h 2237156"/>
                  <a:gd name="connsiteX9-595" fmla="*/ 1673754 w 2261950"/>
                  <a:gd name="connsiteY9-596" fmla="*/ 225651 h 2237156"/>
                  <a:gd name="connsiteX10-597" fmla="*/ 1699633 w 2261950"/>
                  <a:gd name="connsiteY10-598" fmla="*/ 458565 h 2237156"/>
                  <a:gd name="connsiteX11-599" fmla="*/ 1880788 w 2261950"/>
                  <a:gd name="connsiteY11-600" fmla="*/ 424059 h 2237156"/>
                  <a:gd name="connsiteX12-601" fmla="*/ 2156833 w 2261950"/>
                  <a:gd name="connsiteY12-602" fmla="*/ 639719 h 2237156"/>
                  <a:gd name="connsiteX13-603" fmla="*/ 2113701 w 2261950"/>
                  <a:gd name="connsiteY13-604" fmla="*/ 786368 h 2237156"/>
                  <a:gd name="connsiteX14-605" fmla="*/ 2225844 w 2261950"/>
                  <a:gd name="connsiteY14-606" fmla="*/ 846753 h 2237156"/>
                  <a:gd name="connsiteX15-607" fmla="*/ 2243097 w 2261950"/>
                  <a:gd name="connsiteY15-608" fmla="*/ 1200436 h 2237156"/>
                  <a:gd name="connsiteX16-609" fmla="*/ 1975678 w 2261950"/>
                  <a:gd name="connsiteY16-610" fmla="*/ 1390217 h 2237156"/>
                  <a:gd name="connsiteX17-611" fmla="*/ 2087822 w 2261950"/>
                  <a:gd name="connsiteY17-612" fmla="*/ 1536867 h 2237156"/>
                  <a:gd name="connsiteX18-613" fmla="*/ 2096448 w 2261950"/>
                  <a:gd name="connsiteY18-614" fmla="*/ 1812912 h 2237156"/>
                  <a:gd name="connsiteX19-615" fmla="*/ 1906667 w 2261950"/>
                  <a:gd name="connsiteY19-616" fmla="*/ 1942308 h 2237156"/>
                  <a:gd name="connsiteX20-617" fmla="*/ 1760017 w 2261950"/>
                  <a:gd name="connsiteY20-618" fmla="*/ 2183847 h 2237156"/>
                  <a:gd name="connsiteX21-619" fmla="*/ 1458093 w 2261950"/>
                  <a:gd name="connsiteY21-620" fmla="*/ 2218354 h 2237156"/>
                  <a:gd name="connsiteX22-621" fmla="*/ 1207927 w 2261950"/>
                  <a:gd name="connsiteY22-622" fmla="*/ 2002693 h 2237156"/>
                  <a:gd name="connsiteX23-623" fmla="*/ 1113037 w 2261950"/>
                  <a:gd name="connsiteY23-624" fmla="*/ 1709395 h 2237156"/>
                  <a:gd name="connsiteX24-625" fmla="*/ 1000893 w 2261950"/>
                  <a:gd name="connsiteY24-626" fmla="*/ 2140716 h 2237156"/>
                  <a:gd name="connsiteX25-627" fmla="*/ 586825 w 2261950"/>
                  <a:gd name="connsiteY25-628" fmla="*/ 2226979 h 2237156"/>
                  <a:gd name="connsiteX26-629" fmla="*/ 431550 w 2261950"/>
                  <a:gd name="connsiteY26-630" fmla="*/ 1976814 h 2237156"/>
                  <a:gd name="connsiteX27-631" fmla="*/ 138252 w 2261950"/>
                  <a:gd name="connsiteY27-632" fmla="*/ 1812912 h 2237156"/>
                  <a:gd name="connsiteX28-633" fmla="*/ 302154 w 2261950"/>
                  <a:gd name="connsiteY28-634" fmla="*/ 1355712 h 2237156"/>
                  <a:gd name="connsiteX29-635" fmla="*/ 103746 w 2261950"/>
                  <a:gd name="connsiteY29-636" fmla="*/ 1321206 h 2237156"/>
                  <a:gd name="connsiteX30-637" fmla="*/ 229 w 2261950"/>
                  <a:gd name="connsiteY30-638" fmla="*/ 1019282 h 2237156"/>
                  <a:gd name="connsiteX31-639" fmla="*/ 129625 w 2261950"/>
                  <a:gd name="connsiteY31-640" fmla="*/ 786368 h 2237156"/>
                  <a:gd name="connsiteX0-641" fmla="*/ 129625 w 2261950"/>
                  <a:gd name="connsiteY0-642" fmla="*/ 786368 h 2237156"/>
                  <a:gd name="connsiteX1-643" fmla="*/ 86493 w 2261950"/>
                  <a:gd name="connsiteY1-644" fmla="*/ 562082 h 2237156"/>
                  <a:gd name="connsiteX2-645" fmla="*/ 276274 w 2261950"/>
                  <a:gd name="connsiteY2-646" fmla="*/ 424059 h 2237156"/>
                  <a:gd name="connsiteX3-647" fmla="*/ 690342 w 2261950"/>
                  <a:gd name="connsiteY3-648" fmla="*/ 424059 h 2237156"/>
                  <a:gd name="connsiteX4-649" fmla="*/ 724848 w 2261950"/>
                  <a:gd name="connsiteY4-650" fmla="*/ 320542 h 2237156"/>
                  <a:gd name="connsiteX5-651" fmla="*/ 767980 w 2261950"/>
                  <a:gd name="connsiteY5-652" fmla="*/ 165267 h 2237156"/>
                  <a:gd name="connsiteX6-653" fmla="*/ 1026773 w 2261950"/>
                  <a:gd name="connsiteY6-654" fmla="*/ 35870 h 2237156"/>
                  <a:gd name="connsiteX7-655" fmla="*/ 1199301 w 2261950"/>
                  <a:gd name="connsiteY7-656" fmla="*/ 35870 h 2237156"/>
                  <a:gd name="connsiteX8-657" fmla="*/ 1406335 w 2261950"/>
                  <a:gd name="connsiteY8-658" fmla="*/ 9991 h 2237156"/>
                  <a:gd name="connsiteX9-659" fmla="*/ 1673754 w 2261950"/>
                  <a:gd name="connsiteY9-660" fmla="*/ 225651 h 2237156"/>
                  <a:gd name="connsiteX10-661" fmla="*/ 1699633 w 2261950"/>
                  <a:gd name="connsiteY10-662" fmla="*/ 458565 h 2237156"/>
                  <a:gd name="connsiteX11-663" fmla="*/ 1880788 w 2261950"/>
                  <a:gd name="connsiteY11-664" fmla="*/ 424059 h 2237156"/>
                  <a:gd name="connsiteX12-665" fmla="*/ 2156833 w 2261950"/>
                  <a:gd name="connsiteY12-666" fmla="*/ 639719 h 2237156"/>
                  <a:gd name="connsiteX13-667" fmla="*/ 2113701 w 2261950"/>
                  <a:gd name="connsiteY13-668" fmla="*/ 786368 h 2237156"/>
                  <a:gd name="connsiteX14-669" fmla="*/ 2225844 w 2261950"/>
                  <a:gd name="connsiteY14-670" fmla="*/ 846753 h 2237156"/>
                  <a:gd name="connsiteX15-671" fmla="*/ 2243097 w 2261950"/>
                  <a:gd name="connsiteY15-672" fmla="*/ 1200436 h 2237156"/>
                  <a:gd name="connsiteX16-673" fmla="*/ 1975678 w 2261950"/>
                  <a:gd name="connsiteY16-674" fmla="*/ 1390217 h 2237156"/>
                  <a:gd name="connsiteX17-675" fmla="*/ 2087822 w 2261950"/>
                  <a:gd name="connsiteY17-676" fmla="*/ 1536867 h 2237156"/>
                  <a:gd name="connsiteX18-677" fmla="*/ 2096448 w 2261950"/>
                  <a:gd name="connsiteY18-678" fmla="*/ 1812912 h 2237156"/>
                  <a:gd name="connsiteX19-679" fmla="*/ 1906667 w 2261950"/>
                  <a:gd name="connsiteY19-680" fmla="*/ 1942308 h 2237156"/>
                  <a:gd name="connsiteX20-681" fmla="*/ 1760017 w 2261950"/>
                  <a:gd name="connsiteY20-682" fmla="*/ 2183847 h 2237156"/>
                  <a:gd name="connsiteX21-683" fmla="*/ 1458093 w 2261950"/>
                  <a:gd name="connsiteY21-684" fmla="*/ 2218354 h 2237156"/>
                  <a:gd name="connsiteX22-685" fmla="*/ 1207927 w 2261950"/>
                  <a:gd name="connsiteY22-686" fmla="*/ 2002693 h 2237156"/>
                  <a:gd name="connsiteX23-687" fmla="*/ 1113037 w 2261950"/>
                  <a:gd name="connsiteY23-688" fmla="*/ 1709395 h 2237156"/>
                  <a:gd name="connsiteX24-689" fmla="*/ 1000893 w 2261950"/>
                  <a:gd name="connsiteY24-690" fmla="*/ 2140716 h 2237156"/>
                  <a:gd name="connsiteX25-691" fmla="*/ 586825 w 2261950"/>
                  <a:gd name="connsiteY25-692" fmla="*/ 2226979 h 2237156"/>
                  <a:gd name="connsiteX26-693" fmla="*/ 431550 w 2261950"/>
                  <a:gd name="connsiteY26-694" fmla="*/ 1976814 h 2237156"/>
                  <a:gd name="connsiteX27-695" fmla="*/ 138252 w 2261950"/>
                  <a:gd name="connsiteY27-696" fmla="*/ 1812912 h 2237156"/>
                  <a:gd name="connsiteX28-697" fmla="*/ 302154 w 2261950"/>
                  <a:gd name="connsiteY28-698" fmla="*/ 1355712 h 2237156"/>
                  <a:gd name="connsiteX29-699" fmla="*/ 103746 w 2261950"/>
                  <a:gd name="connsiteY29-700" fmla="*/ 1321206 h 2237156"/>
                  <a:gd name="connsiteX30-701" fmla="*/ 229 w 2261950"/>
                  <a:gd name="connsiteY30-702" fmla="*/ 1019282 h 2237156"/>
                  <a:gd name="connsiteX31-703" fmla="*/ 129625 w 2261950"/>
                  <a:gd name="connsiteY31-704" fmla="*/ 786368 h 223715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  <a:cxn ang="0">
                    <a:pos x="connsiteX18-37" y="connsiteY18-38"/>
                  </a:cxn>
                  <a:cxn ang="0">
                    <a:pos x="connsiteX19-39" y="connsiteY19-40"/>
                  </a:cxn>
                  <a:cxn ang="0">
                    <a:pos x="connsiteX20-41" y="connsiteY20-42"/>
                  </a:cxn>
                  <a:cxn ang="0">
                    <a:pos x="connsiteX21-43" y="connsiteY21-44"/>
                  </a:cxn>
                  <a:cxn ang="0">
                    <a:pos x="connsiteX22-45" y="connsiteY22-46"/>
                  </a:cxn>
                  <a:cxn ang="0">
                    <a:pos x="connsiteX23-47" y="connsiteY23-48"/>
                  </a:cxn>
                  <a:cxn ang="0">
                    <a:pos x="connsiteX24-49" y="connsiteY24-50"/>
                  </a:cxn>
                  <a:cxn ang="0">
                    <a:pos x="connsiteX25-51" y="connsiteY25-52"/>
                  </a:cxn>
                  <a:cxn ang="0">
                    <a:pos x="connsiteX26-53" y="connsiteY26-54"/>
                  </a:cxn>
                  <a:cxn ang="0">
                    <a:pos x="connsiteX27-55" y="connsiteY27-56"/>
                  </a:cxn>
                  <a:cxn ang="0">
                    <a:pos x="connsiteX28-57" y="connsiteY28-58"/>
                  </a:cxn>
                  <a:cxn ang="0">
                    <a:pos x="connsiteX29-59" y="connsiteY29-60"/>
                  </a:cxn>
                  <a:cxn ang="0">
                    <a:pos x="connsiteX30-61" y="connsiteY30-62"/>
                  </a:cxn>
                  <a:cxn ang="0">
                    <a:pos x="connsiteX31-63" y="connsiteY31-64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pic>
            <p:nvPicPr>
              <p:cNvPr id="130" name="Picture 4" descr="Free Black And White Cartoon Flowers, Download Free Black And White Cartoon  Flowers png images, Free ClipArts on Clipart Library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47" name="Group 146"/>
          <p:cNvGrpSpPr/>
          <p:nvPr/>
        </p:nvGrpSpPr>
        <p:grpSpPr>
          <a:xfrm>
            <a:off x="4842253" y="1486292"/>
            <a:ext cx="3998795" cy="932544"/>
            <a:chOff x="7090947" y="1483110"/>
            <a:chExt cx="3998795" cy="932544"/>
          </a:xfrm>
        </p:grpSpPr>
        <p:sp>
          <p:nvSpPr>
            <p:cNvPr id="148" name="Rounded Rectangle 36"/>
            <p:cNvSpPr/>
            <p:nvPr/>
          </p:nvSpPr>
          <p:spPr>
            <a:xfrm>
              <a:off x="7090947" y="1483110"/>
              <a:ext cx="3998795" cy="932544"/>
            </a:xfrm>
            <a:prstGeom prst="roundRect">
              <a:avLst>
                <a:gd name="adj" fmla="val 8534"/>
              </a:avLst>
            </a:prstGeom>
            <a:solidFill>
              <a:schemeClr val="bg1"/>
            </a:solidFill>
            <a:ln w="38100">
              <a:solidFill>
                <a:srgbClr val="59C03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149" name="Group 148"/>
            <p:cNvGrpSpPr/>
            <p:nvPr/>
          </p:nvGrpSpPr>
          <p:grpSpPr>
            <a:xfrm>
              <a:off x="7256148" y="1639444"/>
              <a:ext cx="618539" cy="611760"/>
              <a:chOff x="1177540" y="481715"/>
              <a:chExt cx="2317638" cy="2247631"/>
            </a:xfrm>
          </p:grpSpPr>
          <p:sp>
            <p:nvSpPr>
              <p:cNvPr id="162" name="Freeform 39"/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-1" fmla="*/ 129700 w 2262025"/>
                  <a:gd name="connsiteY0-2" fmla="*/ 786368 h 2242639"/>
                  <a:gd name="connsiteX1-3" fmla="*/ 86568 w 2262025"/>
                  <a:gd name="connsiteY1-4" fmla="*/ 562082 h 2242639"/>
                  <a:gd name="connsiteX2-5" fmla="*/ 276349 w 2262025"/>
                  <a:gd name="connsiteY2-6" fmla="*/ 424059 h 2242639"/>
                  <a:gd name="connsiteX3-7" fmla="*/ 690417 w 2262025"/>
                  <a:gd name="connsiteY3-8" fmla="*/ 424059 h 2242639"/>
                  <a:gd name="connsiteX4-9" fmla="*/ 724923 w 2262025"/>
                  <a:gd name="connsiteY4-10" fmla="*/ 320542 h 2242639"/>
                  <a:gd name="connsiteX5-11" fmla="*/ 768055 w 2262025"/>
                  <a:gd name="connsiteY5-12" fmla="*/ 165267 h 2242639"/>
                  <a:gd name="connsiteX6-13" fmla="*/ 1026848 w 2262025"/>
                  <a:gd name="connsiteY6-14" fmla="*/ 35870 h 2242639"/>
                  <a:gd name="connsiteX7-15" fmla="*/ 1199376 w 2262025"/>
                  <a:gd name="connsiteY7-16" fmla="*/ 35870 h 2242639"/>
                  <a:gd name="connsiteX8-17" fmla="*/ 1406410 w 2262025"/>
                  <a:gd name="connsiteY8-18" fmla="*/ 9991 h 2242639"/>
                  <a:gd name="connsiteX9-19" fmla="*/ 1673829 w 2262025"/>
                  <a:gd name="connsiteY9-20" fmla="*/ 225651 h 2242639"/>
                  <a:gd name="connsiteX10-21" fmla="*/ 1699708 w 2262025"/>
                  <a:gd name="connsiteY10-22" fmla="*/ 458565 h 2242639"/>
                  <a:gd name="connsiteX11-23" fmla="*/ 1880863 w 2262025"/>
                  <a:gd name="connsiteY11-24" fmla="*/ 424059 h 2242639"/>
                  <a:gd name="connsiteX12-25" fmla="*/ 2156908 w 2262025"/>
                  <a:gd name="connsiteY12-26" fmla="*/ 639719 h 2242639"/>
                  <a:gd name="connsiteX13-27" fmla="*/ 2113776 w 2262025"/>
                  <a:gd name="connsiteY13-28" fmla="*/ 786368 h 2242639"/>
                  <a:gd name="connsiteX14-29" fmla="*/ 2225919 w 2262025"/>
                  <a:gd name="connsiteY14-30" fmla="*/ 846753 h 2242639"/>
                  <a:gd name="connsiteX15-31" fmla="*/ 2243172 w 2262025"/>
                  <a:gd name="connsiteY15-32" fmla="*/ 1200436 h 2242639"/>
                  <a:gd name="connsiteX16-33" fmla="*/ 1975753 w 2262025"/>
                  <a:gd name="connsiteY16-34" fmla="*/ 1390217 h 2242639"/>
                  <a:gd name="connsiteX17-35" fmla="*/ 2087897 w 2262025"/>
                  <a:gd name="connsiteY17-36" fmla="*/ 1536867 h 2242639"/>
                  <a:gd name="connsiteX18-37" fmla="*/ 2096523 w 2262025"/>
                  <a:gd name="connsiteY18-38" fmla="*/ 1812912 h 2242639"/>
                  <a:gd name="connsiteX19-39" fmla="*/ 1906742 w 2262025"/>
                  <a:gd name="connsiteY19-40" fmla="*/ 1942308 h 2242639"/>
                  <a:gd name="connsiteX20-41" fmla="*/ 1785972 w 2262025"/>
                  <a:gd name="connsiteY20-42" fmla="*/ 2192474 h 2242639"/>
                  <a:gd name="connsiteX21-43" fmla="*/ 1501300 w 2262025"/>
                  <a:gd name="connsiteY21-44" fmla="*/ 2226980 h 2242639"/>
                  <a:gd name="connsiteX22-45" fmla="*/ 1208002 w 2262025"/>
                  <a:gd name="connsiteY22-46" fmla="*/ 2002693 h 2242639"/>
                  <a:gd name="connsiteX23-47" fmla="*/ 1113112 w 2262025"/>
                  <a:gd name="connsiteY23-48" fmla="*/ 1709395 h 2242639"/>
                  <a:gd name="connsiteX24-49" fmla="*/ 1000968 w 2262025"/>
                  <a:gd name="connsiteY24-50" fmla="*/ 2140716 h 2242639"/>
                  <a:gd name="connsiteX25-51" fmla="*/ 526515 w 2262025"/>
                  <a:gd name="connsiteY25-52" fmla="*/ 2132089 h 2242639"/>
                  <a:gd name="connsiteX26-53" fmla="*/ 466131 w 2262025"/>
                  <a:gd name="connsiteY26-54" fmla="*/ 1959561 h 2242639"/>
                  <a:gd name="connsiteX27-55" fmla="*/ 138327 w 2262025"/>
                  <a:gd name="connsiteY27-56" fmla="*/ 1812912 h 2242639"/>
                  <a:gd name="connsiteX28-57" fmla="*/ 302229 w 2262025"/>
                  <a:gd name="connsiteY28-58" fmla="*/ 1355712 h 2242639"/>
                  <a:gd name="connsiteX29-59" fmla="*/ 155580 w 2262025"/>
                  <a:gd name="connsiteY29-60" fmla="*/ 1321206 h 2242639"/>
                  <a:gd name="connsiteX30-61" fmla="*/ 304 w 2262025"/>
                  <a:gd name="connsiteY30-62" fmla="*/ 1019282 h 2242639"/>
                  <a:gd name="connsiteX31-63" fmla="*/ 129700 w 2262025"/>
                  <a:gd name="connsiteY31-64" fmla="*/ 786368 h 2242639"/>
                  <a:gd name="connsiteX0-65" fmla="*/ 129700 w 2262025"/>
                  <a:gd name="connsiteY0-66" fmla="*/ 786368 h 2236200"/>
                  <a:gd name="connsiteX1-67" fmla="*/ 86568 w 2262025"/>
                  <a:gd name="connsiteY1-68" fmla="*/ 562082 h 2236200"/>
                  <a:gd name="connsiteX2-69" fmla="*/ 276349 w 2262025"/>
                  <a:gd name="connsiteY2-70" fmla="*/ 424059 h 2236200"/>
                  <a:gd name="connsiteX3-71" fmla="*/ 690417 w 2262025"/>
                  <a:gd name="connsiteY3-72" fmla="*/ 424059 h 2236200"/>
                  <a:gd name="connsiteX4-73" fmla="*/ 724923 w 2262025"/>
                  <a:gd name="connsiteY4-74" fmla="*/ 320542 h 2236200"/>
                  <a:gd name="connsiteX5-75" fmla="*/ 768055 w 2262025"/>
                  <a:gd name="connsiteY5-76" fmla="*/ 165267 h 2236200"/>
                  <a:gd name="connsiteX6-77" fmla="*/ 1026848 w 2262025"/>
                  <a:gd name="connsiteY6-78" fmla="*/ 35870 h 2236200"/>
                  <a:gd name="connsiteX7-79" fmla="*/ 1199376 w 2262025"/>
                  <a:gd name="connsiteY7-80" fmla="*/ 35870 h 2236200"/>
                  <a:gd name="connsiteX8-81" fmla="*/ 1406410 w 2262025"/>
                  <a:gd name="connsiteY8-82" fmla="*/ 9991 h 2236200"/>
                  <a:gd name="connsiteX9-83" fmla="*/ 1673829 w 2262025"/>
                  <a:gd name="connsiteY9-84" fmla="*/ 225651 h 2236200"/>
                  <a:gd name="connsiteX10-85" fmla="*/ 1699708 w 2262025"/>
                  <a:gd name="connsiteY10-86" fmla="*/ 458565 h 2236200"/>
                  <a:gd name="connsiteX11-87" fmla="*/ 1880863 w 2262025"/>
                  <a:gd name="connsiteY11-88" fmla="*/ 424059 h 2236200"/>
                  <a:gd name="connsiteX12-89" fmla="*/ 2156908 w 2262025"/>
                  <a:gd name="connsiteY12-90" fmla="*/ 639719 h 2236200"/>
                  <a:gd name="connsiteX13-91" fmla="*/ 2113776 w 2262025"/>
                  <a:gd name="connsiteY13-92" fmla="*/ 786368 h 2236200"/>
                  <a:gd name="connsiteX14-93" fmla="*/ 2225919 w 2262025"/>
                  <a:gd name="connsiteY14-94" fmla="*/ 846753 h 2236200"/>
                  <a:gd name="connsiteX15-95" fmla="*/ 2243172 w 2262025"/>
                  <a:gd name="connsiteY15-96" fmla="*/ 1200436 h 2236200"/>
                  <a:gd name="connsiteX16-97" fmla="*/ 1975753 w 2262025"/>
                  <a:gd name="connsiteY16-98" fmla="*/ 1390217 h 2236200"/>
                  <a:gd name="connsiteX17-99" fmla="*/ 2087897 w 2262025"/>
                  <a:gd name="connsiteY17-100" fmla="*/ 1536867 h 2236200"/>
                  <a:gd name="connsiteX18-101" fmla="*/ 2096523 w 2262025"/>
                  <a:gd name="connsiteY18-102" fmla="*/ 1812912 h 2236200"/>
                  <a:gd name="connsiteX19-103" fmla="*/ 1906742 w 2262025"/>
                  <a:gd name="connsiteY19-104" fmla="*/ 1942308 h 2236200"/>
                  <a:gd name="connsiteX20-105" fmla="*/ 1785972 w 2262025"/>
                  <a:gd name="connsiteY20-106" fmla="*/ 2192474 h 2236200"/>
                  <a:gd name="connsiteX21-107" fmla="*/ 1458168 w 2262025"/>
                  <a:gd name="connsiteY21-108" fmla="*/ 2218354 h 2236200"/>
                  <a:gd name="connsiteX22-109" fmla="*/ 1208002 w 2262025"/>
                  <a:gd name="connsiteY22-110" fmla="*/ 2002693 h 2236200"/>
                  <a:gd name="connsiteX23-111" fmla="*/ 1113112 w 2262025"/>
                  <a:gd name="connsiteY23-112" fmla="*/ 1709395 h 2236200"/>
                  <a:gd name="connsiteX24-113" fmla="*/ 1000968 w 2262025"/>
                  <a:gd name="connsiteY24-114" fmla="*/ 2140716 h 2236200"/>
                  <a:gd name="connsiteX25-115" fmla="*/ 526515 w 2262025"/>
                  <a:gd name="connsiteY25-116" fmla="*/ 2132089 h 2236200"/>
                  <a:gd name="connsiteX26-117" fmla="*/ 466131 w 2262025"/>
                  <a:gd name="connsiteY26-118" fmla="*/ 1959561 h 2236200"/>
                  <a:gd name="connsiteX27-119" fmla="*/ 138327 w 2262025"/>
                  <a:gd name="connsiteY27-120" fmla="*/ 1812912 h 2236200"/>
                  <a:gd name="connsiteX28-121" fmla="*/ 302229 w 2262025"/>
                  <a:gd name="connsiteY28-122" fmla="*/ 1355712 h 2236200"/>
                  <a:gd name="connsiteX29-123" fmla="*/ 155580 w 2262025"/>
                  <a:gd name="connsiteY29-124" fmla="*/ 1321206 h 2236200"/>
                  <a:gd name="connsiteX30-125" fmla="*/ 304 w 2262025"/>
                  <a:gd name="connsiteY30-126" fmla="*/ 1019282 h 2236200"/>
                  <a:gd name="connsiteX31-127" fmla="*/ 129700 w 2262025"/>
                  <a:gd name="connsiteY31-128" fmla="*/ 786368 h 2236200"/>
                  <a:gd name="connsiteX0-129" fmla="*/ 129700 w 2262025"/>
                  <a:gd name="connsiteY0-130" fmla="*/ 786368 h 2233050"/>
                  <a:gd name="connsiteX1-131" fmla="*/ 86568 w 2262025"/>
                  <a:gd name="connsiteY1-132" fmla="*/ 562082 h 2233050"/>
                  <a:gd name="connsiteX2-133" fmla="*/ 276349 w 2262025"/>
                  <a:gd name="connsiteY2-134" fmla="*/ 424059 h 2233050"/>
                  <a:gd name="connsiteX3-135" fmla="*/ 690417 w 2262025"/>
                  <a:gd name="connsiteY3-136" fmla="*/ 424059 h 2233050"/>
                  <a:gd name="connsiteX4-137" fmla="*/ 724923 w 2262025"/>
                  <a:gd name="connsiteY4-138" fmla="*/ 320542 h 2233050"/>
                  <a:gd name="connsiteX5-139" fmla="*/ 768055 w 2262025"/>
                  <a:gd name="connsiteY5-140" fmla="*/ 165267 h 2233050"/>
                  <a:gd name="connsiteX6-141" fmla="*/ 1026848 w 2262025"/>
                  <a:gd name="connsiteY6-142" fmla="*/ 35870 h 2233050"/>
                  <a:gd name="connsiteX7-143" fmla="*/ 1199376 w 2262025"/>
                  <a:gd name="connsiteY7-144" fmla="*/ 35870 h 2233050"/>
                  <a:gd name="connsiteX8-145" fmla="*/ 1406410 w 2262025"/>
                  <a:gd name="connsiteY8-146" fmla="*/ 9991 h 2233050"/>
                  <a:gd name="connsiteX9-147" fmla="*/ 1673829 w 2262025"/>
                  <a:gd name="connsiteY9-148" fmla="*/ 225651 h 2233050"/>
                  <a:gd name="connsiteX10-149" fmla="*/ 1699708 w 2262025"/>
                  <a:gd name="connsiteY10-150" fmla="*/ 458565 h 2233050"/>
                  <a:gd name="connsiteX11-151" fmla="*/ 1880863 w 2262025"/>
                  <a:gd name="connsiteY11-152" fmla="*/ 424059 h 2233050"/>
                  <a:gd name="connsiteX12-153" fmla="*/ 2156908 w 2262025"/>
                  <a:gd name="connsiteY12-154" fmla="*/ 639719 h 2233050"/>
                  <a:gd name="connsiteX13-155" fmla="*/ 2113776 w 2262025"/>
                  <a:gd name="connsiteY13-156" fmla="*/ 786368 h 2233050"/>
                  <a:gd name="connsiteX14-157" fmla="*/ 2225919 w 2262025"/>
                  <a:gd name="connsiteY14-158" fmla="*/ 846753 h 2233050"/>
                  <a:gd name="connsiteX15-159" fmla="*/ 2243172 w 2262025"/>
                  <a:gd name="connsiteY15-160" fmla="*/ 1200436 h 2233050"/>
                  <a:gd name="connsiteX16-161" fmla="*/ 1975753 w 2262025"/>
                  <a:gd name="connsiteY16-162" fmla="*/ 1390217 h 2233050"/>
                  <a:gd name="connsiteX17-163" fmla="*/ 2087897 w 2262025"/>
                  <a:gd name="connsiteY17-164" fmla="*/ 1536867 h 2233050"/>
                  <a:gd name="connsiteX18-165" fmla="*/ 2096523 w 2262025"/>
                  <a:gd name="connsiteY18-166" fmla="*/ 1812912 h 2233050"/>
                  <a:gd name="connsiteX19-167" fmla="*/ 1906742 w 2262025"/>
                  <a:gd name="connsiteY19-168" fmla="*/ 1942308 h 2233050"/>
                  <a:gd name="connsiteX20-169" fmla="*/ 1760092 w 2262025"/>
                  <a:gd name="connsiteY20-170" fmla="*/ 2183847 h 2233050"/>
                  <a:gd name="connsiteX21-171" fmla="*/ 1458168 w 2262025"/>
                  <a:gd name="connsiteY21-172" fmla="*/ 2218354 h 2233050"/>
                  <a:gd name="connsiteX22-173" fmla="*/ 1208002 w 2262025"/>
                  <a:gd name="connsiteY22-174" fmla="*/ 2002693 h 2233050"/>
                  <a:gd name="connsiteX23-175" fmla="*/ 1113112 w 2262025"/>
                  <a:gd name="connsiteY23-176" fmla="*/ 1709395 h 2233050"/>
                  <a:gd name="connsiteX24-177" fmla="*/ 1000968 w 2262025"/>
                  <a:gd name="connsiteY24-178" fmla="*/ 2140716 h 2233050"/>
                  <a:gd name="connsiteX25-179" fmla="*/ 526515 w 2262025"/>
                  <a:gd name="connsiteY25-180" fmla="*/ 2132089 h 2233050"/>
                  <a:gd name="connsiteX26-181" fmla="*/ 466131 w 2262025"/>
                  <a:gd name="connsiteY26-182" fmla="*/ 1959561 h 2233050"/>
                  <a:gd name="connsiteX27-183" fmla="*/ 138327 w 2262025"/>
                  <a:gd name="connsiteY27-184" fmla="*/ 1812912 h 2233050"/>
                  <a:gd name="connsiteX28-185" fmla="*/ 302229 w 2262025"/>
                  <a:gd name="connsiteY28-186" fmla="*/ 1355712 h 2233050"/>
                  <a:gd name="connsiteX29-187" fmla="*/ 155580 w 2262025"/>
                  <a:gd name="connsiteY29-188" fmla="*/ 1321206 h 2233050"/>
                  <a:gd name="connsiteX30-189" fmla="*/ 304 w 2262025"/>
                  <a:gd name="connsiteY30-190" fmla="*/ 1019282 h 2233050"/>
                  <a:gd name="connsiteX31-191" fmla="*/ 129700 w 2262025"/>
                  <a:gd name="connsiteY31-192" fmla="*/ 786368 h 2233050"/>
                  <a:gd name="connsiteX0-193" fmla="*/ 129700 w 2262025"/>
                  <a:gd name="connsiteY0-194" fmla="*/ 786368 h 2238369"/>
                  <a:gd name="connsiteX1-195" fmla="*/ 86568 w 2262025"/>
                  <a:gd name="connsiteY1-196" fmla="*/ 562082 h 2238369"/>
                  <a:gd name="connsiteX2-197" fmla="*/ 276349 w 2262025"/>
                  <a:gd name="connsiteY2-198" fmla="*/ 424059 h 2238369"/>
                  <a:gd name="connsiteX3-199" fmla="*/ 690417 w 2262025"/>
                  <a:gd name="connsiteY3-200" fmla="*/ 424059 h 2238369"/>
                  <a:gd name="connsiteX4-201" fmla="*/ 724923 w 2262025"/>
                  <a:gd name="connsiteY4-202" fmla="*/ 320542 h 2238369"/>
                  <a:gd name="connsiteX5-203" fmla="*/ 768055 w 2262025"/>
                  <a:gd name="connsiteY5-204" fmla="*/ 165267 h 2238369"/>
                  <a:gd name="connsiteX6-205" fmla="*/ 1026848 w 2262025"/>
                  <a:gd name="connsiteY6-206" fmla="*/ 35870 h 2238369"/>
                  <a:gd name="connsiteX7-207" fmla="*/ 1199376 w 2262025"/>
                  <a:gd name="connsiteY7-208" fmla="*/ 35870 h 2238369"/>
                  <a:gd name="connsiteX8-209" fmla="*/ 1406410 w 2262025"/>
                  <a:gd name="connsiteY8-210" fmla="*/ 9991 h 2238369"/>
                  <a:gd name="connsiteX9-211" fmla="*/ 1673829 w 2262025"/>
                  <a:gd name="connsiteY9-212" fmla="*/ 225651 h 2238369"/>
                  <a:gd name="connsiteX10-213" fmla="*/ 1699708 w 2262025"/>
                  <a:gd name="connsiteY10-214" fmla="*/ 458565 h 2238369"/>
                  <a:gd name="connsiteX11-215" fmla="*/ 1880863 w 2262025"/>
                  <a:gd name="connsiteY11-216" fmla="*/ 424059 h 2238369"/>
                  <a:gd name="connsiteX12-217" fmla="*/ 2156908 w 2262025"/>
                  <a:gd name="connsiteY12-218" fmla="*/ 639719 h 2238369"/>
                  <a:gd name="connsiteX13-219" fmla="*/ 2113776 w 2262025"/>
                  <a:gd name="connsiteY13-220" fmla="*/ 786368 h 2238369"/>
                  <a:gd name="connsiteX14-221" fmla="*/ 2225919 w 2262025"/>
                  <a:gd name="connsiteY14-222" fmla="*/ 846753 h 2238369"/>
                  <a:gd name="connsiteX15-223" fmla="*/ 2243172 w 2262025"/>
                  <a:gd name="connsiteY15-224" fmla="*/ 1200436 h 2238369"/>
                  <a:gd name="connsiteX16-225" fmla="*/ 1975753 w 2262025"/>
                  <a:gd name="connsiteY16-226" fmla="*/ 1390217 h 2238369"/>
                  <a:gd name="connsiteX17-227" fmla="*/ 2087897 w 2262025"/>
                  <a:gd name="connsiteY17-228" fmla="*/ 1536867 h 2238369"/>
                  <a:gd name="connsiteX18-229" fmla="*/ 2096523 w 2262025"/>
                  <a:gd name="connsiteY18-230" fmla="*/ 1812912 h 2238369"/>
                  <a:gd name="connsiteX19-231" fmla="*/ 1906742 w 2262025"/>
                  <a:gd name="connsiteY19-232" fmla="*/ 1942308 h 2238369"/>
                  <a:gd name="connsiteX20-233" fmla="*/ 1760092 w 2262025"/>
                  <a:gd name="connsiteY20-234" fmla="*/ 2183847 h 2238369"/>
                  <a:gd name="connsiteX21-235" fmla="*/ 1458168 w 2262025"/>
                  <a:gd name="connsiteY21-236" fmla="*/ 2218354 h 2238369"/>
                  <a:gd name="connsiteX22-237" fmla="*/ 1208002 w 2262025"/>
                  <a:gd name="connsiteY22-238" fmla="*/ 2002693 h 2238369"/>
                  <a:gd name="connsiteX23-239" fmla="*/ 1113112 w 2262025"/>
                  <a:gd name="connsiteY23-240" fmla="*/ 1709395 h 2238369"/>
                  <a:gd name="connsiteX24-241" fmla="*/ 1000968 w 2262025"/>
                  <a:gd name="connsiteY24-242" fmla="*/ 2140716 h 2238369"/>
                  <a:gd name="connsiteX25-243" fmla="*/ 586900 w 2262025"/>
                  <a:gd name="connsiteY25-244" fmla="*/ 2226979 h 2238369"/>
                  <a:gd name="connsiteX26-245" fmla="*/ 466131 w 2262025"/>
                  <a:gd name="connsiteY26-246" fmla="*/ 1959561 h 2238369"/>
                  <a:gd name="connsiteX27-247" fmla="*/ 138327 w 2262025"/>
                  <a:gd name="connsiteY27-248" fmla="*/ 1812912 h 2238369"/>
                  <a:gd name="connsiteX28-249" fmla="*/ 302229 w 2262025"/>
                  <a:gd name="connsiteY28-250" fmla="*/ 1355712 h 2238369"/>
                  <a:gd name="connsiteX29-251" fmla="*/ 155580 w 2262025"/>
                  <a:gd name="connsiteY29-252" fmla="*/ 1321206 h 2238369"/>
                  <a:gd name="connsiteX30-253" fmla="*/ 304 w 2262025"/>
                  <a:gd name="connsiteY30-254" fmla="*/ 1019282 h 2238369"/>
                  <a:gd name="connsiteX31-255" fmla="*/ 129700 w 2262025"/>
                  <a:gd name="connsiteY31-256" fmla="*/ 786368 h 2238369"/>
                  <a:gd name="connsiteX0-257" fmla="*/ 129700 w 2262025"/>
                  <a:gd name="connsiteY0-258" fmla="*/ 786368 h 2234757"/>
                  <a:gd name="connsiteX1-259" fmla="*/ 86568 w 2262025"/>
                  <a:gd name="connsiteY1-260" fmla="*/ 562082 h 2234757"/>
                  <a:gd name="connsiteX2-261" fmla="*/ 276349 w 2262025"/>
                  <a:gd name="connsiteY2-262" fmla="*/ 424059 h 2234757"/>
                  <a:gd name="connsiteX3-263" fmla="*/ 690417 w 2262025"/>
                  <a:gd name="connsiteY3-264" fmla="*/ 424059 h 2234757"/>
                  <a:gd name="connsiteX4-265" fmla="*/ 724923 w 2262025"/>
                  <a:gd name="connsiteY4-266" fmla="*/ 320542 h 2234757"/>
                  <a:gd name="connsiteX5-267" fmla="*/ 768055 w 2262025"/>
                  <a:gd name="connsiteY5-268" fmla="*/ 165267 h 2234757"/>
                  <a:gd name="connsiteX6-269" fmla="*/ 1026848 w 2262025"/>
                  <a:gd name="connsiteY6-270" fmla="*/ 35870 h 2234757"/>
                  <a:gd name="connsiteX7-271" fmla="*/ 1199376 w 2262025"/>
                  <a:gd name="connsiteY7-272" fmla="*/ 35870 h 2234757"/>
                  <a:gd name="connsiteX8-273" fmla="*/ 1406410 w 2262025"/>
                  <a:gd name="connsiteY8-274" fmla="*/ 9991 h 2234757"/>
                  <a:gd name="connsiteX9-275" fmla="*/ 1673829 w 2262025"/>
                  <a:gd name="connsiteY9-276" fmla="*/ 225651 h 2234757"/>
                  <a:gd name="connsiteX10-277" fmla="*/ 1699708 w 2262025"/>
                  <a:gd name="connsiteY10-278" fmla="*/ 458565 h 2234757"/>
                  <a:gd name="connsiteX11-279" fmla="*/ 1880863 w 2262025"/>
                  <a:gd name="connsiteY11-280" fmla="*/ 424059 h 2234757"/>
                  <a:gd name="connsiteX12-281" fmla="*/ 2156908 w 2262025"/>
                  <a:gd name="connsiteY12-282" fmla="*/ 639719 h 2234757"/>
                  <a:gd name="connsiteX13-283" fmla="*/ 2113776 w 2262025"/>
                  <a:gd name="connsiteY13-284" fmla="*/ 786368 h 2234757"/>
                  <a:gd name="connsiteX14-285" fmla="*/ 2225919 w 2262025"/>
                  <a:gd name="connsiteY14-286" fmla="*/ 846753 h 2234757"/>
                  <a:gd name="connsiteX15-287" fmla="*/ 2243172 w 2262025"/>
                  <a:gd name="connsiteY15-288" fmla="*/ 1200436 h 2234757"/>
                  <a:gd name="connsiteX16-289" fmla="*/ 1975753 w 2262025"/>
                  <a:gd name="connsiteY16-290" fmla="*/ 1390217 h 2234757"/>
                  <a:gd name="connsiteX17-291" fmla="*/ 2087897 w 2262025"/>
                  <a:gd name="connsiteY17-292" fmla="*/ 1536867 h 2234757"/>
                  <a:gd name="connsiteX18-293" fmla="*/ 2096523 w 2262025"/>
                  <a:gd name="connsiteY18-294" fmla="*/ 1812912 h 2234757"/>
                  <a:gd name="connsiteX19-295" fmla="*/ 1906742 w 2262025"/>
                  <a:gd name="connsiteY19-296" fmla="*/ 1942308 h 2234757"/>
                  <a:gd name="connsiteX20-297" fmla="*/ 1760092 w 2262025"/>
                  <a:gd name="connsiteY20-298" fmla="*/ 2183847 h 2234757"/>
                  <a:gd name="connsiteX21-299" fmla="*/ 1458168 w 2262025"/>
                  <a:gd name="connsiteY21-300" fmla="*/ 2218354 h 2234757"/>
                  <a:gd name="connsiteX22-301" fmla="*/ 1208002 w 2262025"/>
                  <a:gd name="connsiteY22-302" fmla="*/ 2002693 h 2234757"/>
                  <a:gd name="connsiteX23-303" fmla="*/ 1113112 w 2262025"/>
                  <a:gd name="connsiteY23-304" fmla="*/ 1709395 h 2234757"/>
                  <a:gd name="connsiteX24-305" fmla="*/ 1000968 w 2262025"/>
                  <a:gd name="connsiteY24-306" fmla="*/ 2140716 h 2234757"/>
                  <a:gd name="connsiteX25-307" fmla="*/ 586900 w 2262025"/>
                  <a:gd name="connsiteY25-308" fmla="*/ 2226979 h 2234757"/>
                  <a:gd name="connsiteX26-309" fmla="*/ 466131 w 2262025"/>
                  <a:gd name="connsiteY26-310" fmla="*/ 1959561 h 2234757"/>
                  <a:gd name="connsiteX27-311" fmla="*/ 138327 w 2262025"/>
                  <a:gd name="connsiteY27-312" fmla="*/ 1812912 h 2234757"/>
                  <a:gd name="connsiteX28-313" fmla="*/ 302229 w 2262025"/>
                  <a:gd name="connsiteY28-314" fmla="*/ 1355712 h 2234757"/>
                  <a:gd name="connsiteX29-315" fmla="*/ 155580 w 2262025"/>
                  <a:gd name="connsiteY29-316" fmla="*/ 1321206 h 2234757"/>
                  <a:gd name="connsiteX30-317" fmla="*/ 304 w 2262025"/>
                  <a:gd name="connsiteY30-318" fmla="*/ 1019282 h 2234757"/>
                  <a:gd name="connsiteX31-319" fmla="*/ 129700 w 2262025"/>
                  <a:gd name="connsiteY31-320" fmla="*/ 786368 h 2234757"/>
                  <a:gd name="connsiteX0-321" fmla="*/ 129700 w 2262025"/>
                  <a:gd name="connsiteY0-322" fmla="*/ 786368 h 2237156"/>
                  <a:gd name="connsiteX1-323" fmla="*/ 86568 w 2262025"/>
                  <a:gd name="connsiteY1-324" fmla="*/ 562082 h 2237156"/>
                  <a:gd name="connsiteX2-325" fmla="*/ 276349 w 2262025"/>
                  <a:gd name="connsiteY2-326" fmla="*/ 424059 h 2237156"/>
                  <a:gd name="connsiteX3-327" fmla="*/ 690417 w 2262025"/>
                  <a:gd name="connsiteY3-328" fmla="*/ 424059 h 2237156"/>
                  <a:gd name="connsiteX4-329" fmla="*/ 724923 w 2262025"/>
                  <a:gd name="connsiteY4-330" fmla="*/ 320542 h 2237156"/>
                  <a:gd name="connsiteX5-331" fmla="*/ 768055 w 2262025"/>
                  <a:gd name="connsiteY5-332" fmla="*/ 165267 h 2237156"/>
                  <a:gd name="connsiteX6-333" fmla="*/ 1026848 w 2262025"/>
                  <a:gd name="connsiteY6-334" fmla="*/ 35870 h 2237156"/>
                  <a:gd name="connsiteX7-335" fmla="*/ 1199376 w 2262025"/>
                  <a:gd name="connsiteY7-336" fmla="*/ 35870 h 2237156"/>
                  <a:gd name="connsiteX8-337" fmla="*/ 1406410 w 2262025"/>
                  <a:gd name="connsiteY8-338" fmla="*/ 9991 h 2237156"/>
                  <a:gd name="connsiteX9-339" fmla="*/ 1673829 w 2262025"/>
                  <a:gd name="connsiteY9-340" fmla="*/ 225651 h 2237156"/>
                  <a:gd name="connsiteX10-341" fmla="*/ 1699708 w 2262025"/>
                  <a:gd name="connsiteY10-342" fmla="*/ 458565 h 2237156"/>
                  <a:gd name="connsiteX11-343" fmla="*/ 1880863 w 2262025"/>
                  <a:gd name="connsiteY11-344" fmla="*/ 424059 h 2237156"/>
                  <a:gd name="connsiteX12-345" fmla="*/ 2156908 w 2262025"/>
                  <a:gd name="connsiteY12-346" fmla="*/ 639719 h 2237156"/>
                  <a:gd name="connsiteX13-347" fmla="*/ 2113776 w 2262025"/>
                  <a:gd name="connsiteY13-348" fmla="*/ 786368 h 2237156"/>
                  <a:gd name="connsiteX14-349" fmla="*/ 2225919 w 2262025"/>
                  <a:gd name="connsiteY14-350" fmla="*/ 846753 h 2237156"/>
                  <a:gd name="connsiteX15-351" fmla="*/ 2243172 w 2262025"/>
                  <a:gd name="connsiteY15-352" fmla="*/ 1200436 h 2237156"/>
                  <a:gd name="connsiteX16-353" fmla="*/ 1975753 w 2262025"/>
                  <a:gd name="connsiteY16-354" fmla="*/ 1390217 h 2237156"/>
                  <a:gd name="connsiteX17-355" fmla="*/ 2087897 w 2262025"/>
                  <a:gd name="connsiteY17-356" fmla="*/ 1536867 h 2237156"/>
                  <a:gd name="connsiteX18-357" fmla="*/ 2096523 w 2262025"/>
                  <a:gd name="connsiteY18-358" fmla="*/ 1812912 h 2237156"/>
                  <a:gd name="connsiteX19-359" fmla="*/ 1906742 w 2262025"/>
                  <a:gd name="connsiteY19-360" fmla="*/ 1942308 h 2237156"/>
                  <a:gd name="connsiteX20-361" fmla="*/ 1760092 w 2262025"/>
                  <a:gd name="connsiteY20-362" fmla="*/ 2183847 h 2237156"/>
                  <a:gd name="connsiteX21-363" fmla="*/ 1458168 w 2262025"/>
                  <a:gd name="connsiteY21-364" fmla="*/ 2218354 h 2237156"/>
                  <a:gd name="connsiteX22-365" fmla="*/ 1208002 w 2262025"/>
                  <a:gd name="connsiteY22-366" fmla="*/ 2002693 h 2237156"/>
                  <a:gd name="connsiteX23-367" fmla="*/ 1113112 w 2262025"/>
                  <a:gd name="connsiteY23-368" fmla="*/ 1709395 h 2237156"/>
                  <a:gd name="connsiteX24-369" fmla="*/ 1000968 w 2262025"/>
                  <a:gd name="connsiteY24-370" fmla="*/ 2140716 h 2237156"/>
                  <a:gd name="connsiteX25-371" fmla="*/ 586900 w 2262025"/>
                  <a:gd name="connsiteY25-372" fmla="*/ 2226979 h 2237156"/>
                  <a:gd name="connsiteX26-373" fmla="*/ 431625 w 2262025"/>
                  <a:gd name="connsiteY26-374" fmla="*/ 1976814 h 2237156"/>
                  <a:gd name="connsiteX27-375" fmla="*/ 138327 w 2262025"/>
                  <a:gd name="connsiteY27-376" fmla="*/ 1812912 h 2237156"/>
                  <a:gd name="connsiteX28-377" fmla="*/ 302229 w 2262025"/>
                  <a:gd name="connsiteY28-378" fmla="*/ 1355712 h 2237156"/>
                  <a:gd name="connsiteX29-379" fmla="*/ 155580 w 2262025"/>
                  <a:gd name="connsiteY29-380" fmla="*/ 1321206 h 2237156"/>
                  <a:gd name="connsiteX30-381" fmla="*/ 304 w 2262025"/>
                  <a:gd name="connsiteY30-382" fmla="*/ 1019282 h 2237156"/>
                  <a:gd name="connsiteX31-383" fmla="*/ 129700 w 2262025"/>
                  <a:gd name="connsiteY31-384" fmla="*/ 786368 h 2237156"/>
                  <a:gd name="connsiteX0-385" fmla="*/ 129700 w 2262025"/>
                  <a:gd name="connsiteY0-386" fmla="*/ 786368 h 2237156"/>
                  <a:gd name="connsiteX1-387" fmla="*/ 86568 w 2262025"/>
                  <a:gd name="connsiteY1-388" fmla="*/ 562082 h 2237156"/>
                  <a:gd name="connsiteX2-389" fmla="*/ 276349 w 2262025"/>
                  <a:gd name="connsiteY2-390" fmla="*/ 424059 h 2237156"/>
                  <a:gd name="connsiteX3-391" fmla="*/ 690417 w 2262025"/>
                  <a:gd name="connsiteY3-392" fmla="*/ 424059 h 2237156"/>
                  <a:gd name="connsiteX4-393" fmla="*/ 724923 w 2262025"/>
                  <a:gd name="connsiteY4-394" fmla="*/ 320542 h 2237156"/>
                  <a:gd name="connsiteX5-395" fmla="*/ 768055 w 2262025"/>
                  <a:gd name="connsiteY5-396" fmla="*/ 165267 h 2237156"/>
                  <a:gd name="connsiteX6-397" fmla="*/ 1026848 w 2262025"/>
                  <a:gd name="connsiteY6-398" fmla="*/ 35870 h 2237156"/>
                  <a:gd name="connsiteX7-399" fmla="*/ 1199376 w 2262025"/>
                  <a:gd name="connsiteY7-400" fmla="*/ 35870 h 2237156"/>
                  <a:gd name="connsiteX8-401" fmla="*/ 1406410 w 2262025"/>
                  <a:gd name="connsiteY8-402" fmla="*/ 9991 h 2237156"/>
                  <a:gd name="connsiteX9-403" fmla="*/ 1673829 w 2262025"/>
                  <a:gd name="connsiteY9-404" fmla="*/ 225651 h 2237156"/>
                  <a:gd name="connsiteX10-405" fmla="*/ 1699708 w 2262025"/>
                  <a:gd name="connsiteY10-406" fmla="*/ 458565 h 2237156"/>
                  <a:gd name="connsiteX11-407" fmla="*/ 1880863 w 2262025"/>
                  <a:gd name="connsiteY11-408" fmla="*/ 424059 h 2237156"/>
                  <a:gd name="connsiteX12-409" fmla="*/ 2156908 w 2262025"/>
                  <a:gd name="connsiteY12-410" fmla="*/ 639719 h 2237156"/>
                  <a:gd name="connsiteX13-411" fmla="*/ 2113776 w 2262025"/>
                  <a:gd name="connsiteY13-412" fmla="*/ 786368 h 2237156"/>
                  <a:gd name="connsiteX14-413" fmla="*/ 2225919 w 2262025"/>
                  <a:gd name="connsiteY14-414" fmla="*/ 846753 h 2237156"/>
                  <a:gd name="connsiteX15-415" fmla="*/ 2243172 w 2262025"/>
                  <a:gd name="connsiteY15-416" fmla="*/ 1200436 h 2237156"/>
                  <a:gd name="connsiteX16-417" fmla="*/ 1975753 w 2262025"/>
                  <a:gd name="connsiteY16-418" fmla="*/ 1390217 h 2237156"/>
                  <a:gd name="connsiteX17-419" fmla="*/ 2087897 w 2262025"/>
                  <a:gd name="connsiteY17-420" fmla="*/ 1536867 h 2237156"/>
                  <a:gd name="connsiteX18-421" fmla="*/ 2096523 w 2262025"/>
                  <a:gd name="connsiteY18-422" fmla="*/ 1812912 h 2237156"/>
                  <a:gd name="connsiteX19-423" fmla="*/ 1906742 w 2262025"/>
                  <a:gd name="connsiteY19-424" fmla="*/ 1942308 h 2237156"/>
                  <a:gd name="connsiteX20-425" fmla="*/ 1760092 w 2262025"/>
                  <a:gd name="connsiteY20-426" fmla="*/ 2183847 h 2237156"/>
                  <a:gd name="connsiteX21-427" fmla="*/ 1458168 w 2262025"/>
                  <a:gd name="connsiteY21-428" fmla="*/ 2218354 h 2237156"/>
                  <a:gd name="connsiteX22-429" fmla="*/ 1208002 w 2262025"/>
                  <a:gd name="connsiteY22-430" fmla="*/ 2002693 h 2237156"/>
                  <a:gd name="connsiteX23-431" fmla="*/ 1113112 w 2262025"/>
                  <a:gd name="connsiteY23-432" fmla="*/ 1709395 h 2237156"/>
                  <a:gd name="connsiteX24-433" fmla="*/ 1000968 w 2262025"/>
                  <a:gd name="connsiteY24-434" fmla="*/ 2140716 h 2237156"/>
                  <a:gd name="connsiteX25-435" fmla="*/ 586900 w 2262025"/>
                  <a:gd name="connsiteY25-436" fmla="*/ 2226979 h 2237156"/>
                  <a:gd name="connsiteX26-437" fmla="*/ 431625 w 2262025"/>
                  <a:gd name="connsiteY26-438" fmla="*/ 1976814 h 2237156"/>
                  <a:gd name="connsiteX27-439" fmla="*/ 138327 w 2262025"/>
                  <a:gd name="connsiteY27-440" fmla="*/ 1812912 h 2237156"/>
                  <a:gd name="connsiteX28-441" fmla="*/ 302229 w 2262025"/>
                  <a:gd name="connsiteY28-442" fmla="*/ 1355712 h 2237156"/>
                  <a:gd name="connsiteX29-443" fmla="*/ 155580 w 2262025"/>
                  <a:gd name="connsiteY29-444" fmla="*/ 1321206 h 2237156"/>
                  <a:gd name="connsiteX30-445" fmla="*/ 304 w 2262025"/>
                  <a:gd name="connsiteY30-446" fmla="*/ 1019282 h 2237156"/>
                  <a:gd name="connsiteX31-447" fmla="*/ 129700 w 2262025"/>
                  <a:gd name="connsiteY31-448" fmla="*/ 786368 h 2237156"/>
                  <a:gd name="connsiteX0-449" fmla="*/ 129700 w 2262025"/>
                  <a:gd name="connsiteY0-450" fmla="*/ 786368 h 2237156"/>
                  <a:gd name="connsiteX1-451" fmla="*/ 86568 w 2262025"/>
                  <a:gd name="connsiteY1-452" fmla="*/ 562082 h 2237156"/>
                  <a:gd name="connsiteX2-453" fmla="*/ 276349 w 2262025"/>
                  <a:gd name="connsiteY2-454" fmla="*/ 424059 h 2237156"/>
                  <a:gd name="connsiteX3-455" fmla="*/ 690417 w 2262025"/>
                  <a:gd name="connsiteY3-456" fmla="*/ 424059 h 2237156"/>
                  <a:gd name="connsiteX4-457" fmla="*/ 724923 w 2262025"/>
                  <a:gd name="connsiteY4-458" fmla="*/ 320542 h 2237156"/>
                  <a:gd name="connsiteX5-459" fmla="*/ 768055 w 2262025"/>
                  <a:gd name="connsiteY5-460" fmla="*/ 165267 h 2237156"/>
                  <a:gd name="connsiteX6-461" fmla="*/ 1026848 w 2262025"/>
                  <a:gd name="connsiteY6-462" fmla="*/ 35870 h 2237156"/>
                  <a:gd name="connsiteX7-463" fmla="*/ 1199376 w 2262025"/>
                  <a:gd name="connsiteY7-464" fmla="*/ 35870 h 2237156"/>
                  <a:gd name="connsiteX8-465" fmla="*/ 1406410 w 2262025"/>
                  <a:gd name="connsiteY8-466" fmla="*/ 9991 h 2237156"/>
                  <a:gd name="connsiteX9-467" fmla="*/ 1673829 w 2262025"/>
                  <a:gd name="connsiteY9-468" fmla="*/ 225651 h 2237156"/>
                  <a:gd name="connsiteX10-469" fmla="*/ 1699708 w 2262025"/>
                  <a:gd name="connsiteY10-470" fmla="*/ 458565 h 2237156"/>
                  <a:gd name="connsiteX11-471" fmla="*/ 1880863 w 2262025"/>
                  <a:gd name="connsiteY11-472" fmla="*/ 424059 h 2237156"/>
                  <a:gd name="connsiteX12-473" fmla="*/ 2156908 w 2262025"/>
                  <a:gd name="connsiteY12-474" fmla="*/ 639719 h 2237156"/>
                  <a:gd name="connsiteX13-475" fmla="*/ 2113776 w 2262025"/>
                  <a:gd name="connsiteY13-476" fmla="*/ 786368 h 2237156"/>
                  <a:gd name="connsiteX14-477" fmla="*/ 2225919 w 2262025"/>
                  <a:gd name="connsiteY14-478" fmla="*/ 846753 h 2237156"/>
                  <a:gd name="connsiteX15-479" fmla="*/ 2243172 w 2262025"/>
                  <a:gd name="connsiteY15-480" fmla="*/ 1200436 h 2237156"/>
                  <a:gd name="connsiteX16-481" fmla="*/ 1975753 w 2262025"/>
                  <a:gd name="connsiteY16-482" fmla="*/ 1390217 h 2237156"/>
                  <a:gd name="connsiteX17-483" fmla="*/ 2087897 w 2262025"/>
                  <a:gd name="connsiteY17-484" fmla="*/ 1536867 h 2237156"/>
                  <a:gd name="connsiteX18-485" fmla="*/ 2096523 w 2262025"/>
                  <a:gd name="connsiteY18-486" fmla="*/ 1812912 h 2237156"/>
                  <a:gd name="connsiteX19-487" fmla="*/ 1906742 w 2262025"/>
                  <a:gd name="connsiteY19-488" fmla="*/ 1942308 h 2237156"/>
                  <a:gd name="connsiteX20-489" fmla="*/ 1760092 w 2262025"/>
                  <a:gd name="connsiteY20-490" fmla="*/ 2183847 h 2237156"/>
                  <a:gd name="connsiteX21-491" fmla="*/ 1458168 w 2262025"/>
                  <a:gd name="connsiteY21-492" fmla="*/ 2218354 h 2237156"/>
                  <a:gd name="connsiteX22-493" fmla="*/ 1208002 w 2262025"/>
                  <a:gd name="connsiteY22-494" fmla="*/ 2002693 h 2237156"/>
                  <a:gd name="connsiteX23-495" fmla="*/ 1113112 w 2262025"/>
                  <a:gd name="connsiteY23-496" fmla="*/ 1709395 h 2237156"/>
                  <a:gd name="connsiteX24-497" fmla="*/ 1000968 w 2262025"/>
                  <a:gd name="connsiteY24-498" fmla="*/ 2140716 h 2237156"/>
                  <a:gd name="connsiteX25-499" fmla="*/ 586900 w 2262025"/>
                  <a:gd name="connsiteY25-500" fmla="*/ 2226979 h 2237156"/>
                  <a:gd name="connsiteX26-501" fmla="*/ 431625 w 2262025"/>
                  <a:gd name="connsiteY26-502" fmla="*/ 1976814 h 2237156"/>
                  <a:gd name="connsiteX27-503" fmla="*/ 138327 w 2262025"/>
                  <a:gd name="connsiteY27-504" fmla="*/ 1812912 h 2237156"/>
                  <a:gd name="connsiteX28-505" fmla="*/ 302229 w 2262025"/>
                  <a:gd name="connsiteY28-506" fmla="*/ 1355712 h 2237156"/>
                  <a:gd name="connsiteX29-507" fmla="*/ 155580 w 2262025"/>
                  <a:gd name="connsiteY29-508" fmla="*/ 1321206 h 2237156"/>
                  <a:gd name="connsiteX30-509" fmla="*/ 304 w 2262025"/>
                  <a:gd name="connsiteY30-510" fmla="*/ 1019282 h 2237156"/>
                  <a:gd name="connsiteX31-511" fmla="*/ 129700 w 2262025"/>
                  <a:gd name="connsiteY31-512" fmla="*/ 786368 h 2237156"/>
                  <a:gd name="connsiteX0-513" fmla="*/ 129700 w 2262025"/>
                  <a:gd name="connsiteY0-514" fmla="*/ 786368 h 2237156"/>
                  <a:gd name="connsiteX1-515" fmla="*/ 86568 w 2262025"/>
                  <a:gd name="connsiteY1-516" fmla="*/ 562082 h 2237156"/>
                  <a:gd name="connsiteX2-517" fmla="*/ 276349 w 2262025"/>
                  <a:gd name="connsiteY2-518" fmla="*/ 424059 h 2237156"/>
                  <a:gd name="connsiteX3-519" fmla="*/ 690417 w 2262025"/>
                  <a:gd name="connsiteY3-520" fmla="*/ 424059 h 2237156"/>
                  <a:gd name="connsiteX4-521" fmla="*/ 724923 w 2262025"/>
                  <a:gd name="connsiteY4-522" fmla="*/ 320542 h 2237156"/>
                  <a:gd name="connsiteX5-523" fmla="*/ 768055 w 2262025"/>
                  <a:gd name="connsiteY5-524" fmla="*/ 165267 h 2237156"/>
                  <a:gd name="connsiteX6-525" fmla="*/ 1026848 w 2262025"/>
                  <a:gd name="connsiteY6-526" fmla="*/ 35870 h 2237156"/>
                  <a:gd name="connsiteX7-527" fmla="*/ 1199376 w 2262025"/>
                  <a:gd name="connsiteY7-528" fmla="*/ 35870 h 2237156"/>
                  <a:gd name="connsiteX8-529" fmla="*/ 1406410 w 2262025"/>
                  <a:gd name="connsiteY8-530" fmla="*/ 9991 h 2237156"/>
                  <a:gd name="connsiteX9-531" fmla="*/ 1673829 w 2262025"/>
                  <a:gd name="connsiteY9-532" fmla="*/ 225651 h 2237156"/>
                  <a:gd name="connsiteX10-533" fmla="*/ 1699708 w 2262025"/>
                  <a:gd name="connsiteY10-534" fmla="*/ 458565 h 2237156"/>
                  <a:gd name="connsiteX11-535" fmla="*/ 1880863 w 2262025"/>
                  <a:gd name="connsiteY11-536" fmla="*/ 424059 h 2237156"/>
                  <a:gd name="connsiteX12-537" fmla="*/ 2156908 w 2262025"/>
                  <a:gd name="connsiteY12-538" fmla="*/ 639719 h 2237156"/>
                  <a:gd name="connsiteX13-539" fmla="*/ 2113776 w 2262025"/>
                  <a:gd name="connsiteY13-540" fmla="*/ 786368 h 2237156"/>
                  <a:gd name="connsiteX14-541" fmla="*/ 2225919 w 2262025"/>
                  <a:gd name="connsiteY14-542" fmla="*/ 846753 h 2237156"/>
                  <a:gd name="connsiteX15-543" fmla="*/ 2243172 w 2262025"/>
                  <a:gd name="connsiteY15-544" fmla="*/ 1200436 h 2237156"/>
                  <a:gd name="connsiteX16-545" fmla="*/ 1975753 w 2262025"/>
                  <a:gd name="connsiteY16-546" fmla="*/ 1390217 h 2237156"/>
                  <a:gd name="connsiteX17-547" fmla="*/ 2087897 w 2262025"/>
                  <a:gd name="connsiteY17-548" fmla="*/ 1536867 h 2237156"/>
                  <a:gd name="connsiteX18-549" fmla="*/ 2096523 w 2262025"/>
                  <a:gd name="connsiteY18-550" fmla="*/ 1812912 h 2237156"/>
                  <a:gd name="connsiteX19-551" fmla="*/ 1906742 w 2262025"/>
                  <a:gd name="connsiteY19-552" fmla="*/ 1942308 h 2237156"/>
                  <a:gd name="connsiteX20-553" fmla="*/ 1760092 w 2262025"/>
                  <a:gd name="connsiteY20-554" fmla="*/ 2183847 h 2237156"/>
                  <a:gd name="connsiteX21-555" fmla="*/ 1458168 w 2262025"/>
                  <a:gd name="connsiteY21-556" fmla="*/ 2218354 h 2237156"/>
                  <a:gd name="connsiteX22-557" fmla="*/ 1208002 w 2262025"/>
                  <a:gd name="connsiteY22-558" fmla="*/ 2002693 h 2237156"/>
                  <a:gd name="connsiteX23-559" fmla="*/ 1113112 w 2262025"/>
                  <a:gd name="connsiteY23-560" fmla="*/ 1709395 h 2237156"/>
                  <a:gd name="connsiteX24-561" fmla="*/ 1000968 w 2262025"/>
                  <a:gd name="connsiteY24-562" fmla="*/ 2140716 h 2237156"/>
                  <a:gd name="connsiteX25-563" fmla="*/ 586900 w 2262025"/>
                  <a:gd name="connsiteY25-564" fmla="*/ 2226979 h 2237156"/>
                  <a:gd name="connsiteX26-565" fmla="*/ 431625 w 2262025"/>
                  <a:gd name="connsiteY26-566" fmla="*/ 1976814 h 2237156"/>
                  <a:gd name="connsiteX27-567" fmla="*/ 138327 w 2262025"/>
                  <a:gd name="connsiteY27-568" fmla="*/ 1812912 h 2237156"/>
                  <a:gd name="connsiteX28-569" fmla="*/ 302229 w 2262025"/>
                  <a:gd name="connsiteY28-570" fmla="*/ 1355712 h 2237156"/>
                  <a:gd name="connsiteX29-571" fmla="*/ 155580 w 2262025"/>
                  <a:gd name="connsiteY29-572" fmla="*/ 1321206 h 2237156"/>
                  <a:gd name="connsiteX30-573" fmla="*/ 304 w 2262025"/>
                  <a:gd name="connsiteY30-574" fmla="*/ 1019282 h 2237156"/>
                  <a:gd name="connsiteX31-575" fmla="*/ 129700 w 2262025"/>
                  <a:gd name="connsiteY31-576" fmla="*/ 786368 h 2237156"/>
                  <a:gd name="connsiteX0-577" fmla="*/ 129625 w 2261950"/>
                  <a:gd name="connsiteY0-578" fmla="*/ 786368 h 2237156"/>
                  <a:gd name="connsiteX1-579" fmla="*/ 86493 w 2261950"/>
                  <a:gd name="connsiteY1-580" fmla="*/ 562082 h 2237156"/>
                  <a:gd name="connsiteX2-581" fmla="*/ 276274 w 2261950"/>
                  <a:gd name="connsiteY2-582" fmla="*/ 424059 h 2237156"/>
                  <a:gd name="connsiteX3-583" fmla="*/ 690342 w 2261950"/>
                  <a:gd name="connsiteY3-584" fmla="*/ 424059 h 2237156"/>
                  <a:gd name="connsiteX4-585" fmla="*/ 724848 w 2261950"/>
                  <a:gd name="connsiteY4-586" fmla="*/ 320542 h 2237156"/>
                  <a:gd name="connsiteX5-587" fmla="*/ 767980 w 2261950"/>
                  <a:gd name="connsiteY5-588" fmla="*/ 165267 h 2237156"/>
                  <a:gd name="connsiteX6-589" fmla="*/ 1026773 w 2261950"/>
                  <a:gd name="connsiteY6-590" fmla="*/ 35870 h 2237156"/>
                  <a:gd name="connsiteX7-591" fmla="*/ 1199301 w 2261950"/>
                  <a:gd name="connsiteY7-592" fmla="*/ 35870 h 2237156"/>
                  <a:gd name="connsiteX8-593" fmla="*/ 1406335 w 2261950"/>
                  <a:gd name="connsiteY8-594" fmla="*/ 9991 h 2237156"/>
                  <a:gd name="connsiteX9-595" fmla="*/ 1673754 w 2261950"/>
                  <a:gd name="connsiteY9-596" fmla="*/ 225651 h 2237156"/>
                  <a:gd name="connsiteX10-597" fmla="*/ 1699633 w 2261950"/>
                  <a:gd name="connsiteY10-598" fmla="*/ 458565 h 2237156"/>
                  <a:gd name="connsiteX11-599" fmla="*/ 1880788 w 2261950"/>
                  <a:gd name="connsiteY11-600" fmla="*/ 424059 h 2237156"/>
                  <a:gd name="connsiteX12-601" fmla="*/ 2156833 w 2261950"/>
                  <a:gd name="connsiteY12-602" fmla="*/ 639719 h 2237156"/>
                  <a:gd name="connsiteX13-603" fmla="*/ 2113701 w 2261950"/>
                  <a:gd name="connsiteY13-604" fmla="*/ 786368 h 2237156"/>
                  <a:gd name="connsiteX14-605" fmla="*/ 2225844 w 2261950"/>
                  <a:gd name="connsiteY14-606" fmla="*/ 846753 h 2237156"/>
                  <a:gd name="connsiteX15-607" fmla="*/ 2243097 w 2261950"/>
                  <a:gd name="connsiteY15-608" fmla="*/ 1200436 h 2237156"/>
                  <a:gd name="connsiteX16-609" fmla="*/ 1975678 w 2261950"/>
                  <a:gd name="connsiteY16-610" fmla="*/ 1390217 h 2237156"/>
                  <a:gd name="connsiteX17-611" fmla="*/ 2087822 w 2261950"/>
                  <a:gd name="connsiteY17-612" fmla="*/ 1536867 h 2237156"/>
                  <a:gd name="connsiteX18-613" fmla="*/ 2096448 w 2261950"/>
                  <a:gd name="connsiteY18-614" fmla="*/ 1812912 h 2237156"/>
                  <a:gd name="connsiteX19-615" fmla="*/ 1906667 w 2261950"/>
                  <a:gd name="connsiteY19-616" fmla="*/ 1942308 h 2237156"/>
                  <a:gd name="connsiteX20-617" fmla="*/ 1760017 w 2261950"/>
                  <a:gd name="connsiteY20-618" fmla="*/ 2183847 h 2237156"/>
                  <a:gd name="connsiteX21-619" fmla="*/ 1458093 w 2261950"/>
                  <a:gd name="connsiteY21-620" fmla="*/ 2218354 h 2237156"/>
                  <a:gd name="connsiteX22-621" fmla="*/ 1207927 w 2261950"/>
                  <a:gd name="connsiteY22-622" fmla="*/ 2002693 h 2237156"/>
                  <a:gd name="connsiteX23-623" fmla="*/ 1113037 w 2261950"/>
                  <a:gd name="connsiteY23-624" fmla="*/ 1709395 h 2237156"/>
                  <a:gd name="connsiteX24-625" fmla="*/ 1000893 w 2261950"/>
                  <a:gd name="connsiteY24-626" fmla="*/ 2140716 h 2237156"/>
                  <a:gd name="connsiteX25-627" fmla="*/ 586825 w 2261950"/>
                  <a:gd name="connsiteY25-628" fmla="*/ 2226979 h 2237156"/>
                  <a:gd name="connsiteX26-629" fmla="*/ 431550 w 2261950"/>
                  <a:gd name="connsiteY26-630" fmla="*/ 1976814 h 2237156"/>
                  <a:gd name="connsiteX27-631" fmla="*/ 138252 w 2261950"/>
                  <a:gd name="connsiteY27-632" fmla="*/ 1812912 h 2237156"/>
                  <a:gd name="connsiteX28-633" fmla="*/ 302154 w 2261950"/>
                  <a:gd name="connsiteY28-634" fmla="*/ 1355712 h 2237156"/>
                  <a:gd name="connsiteX29-635" fmla="*/ 103746 w 2261950"/>
                  <a:gd name="connsiteY29-636" fmla="*/ 1321206 h 2237156"/>
                  <a:gd name="connsiteX30-637" fmla="*/ 229 w 2261950"/>
                  <a:gd name="connsiteY30-638" fmla="*/ 1019282 h 2237156"/>
                  <a:gd name="connsiteX31-639" fmla="*/ 129625 w 2261950"/>
                  <a:gd name="connsiteY31-640" fmla="*/ 786368 h 2237156"/>
                  <a:gd name="connsiteX0-641" fmla="*/ 129625 w 2261950"/>
                  <a:gd name="connsiteY0-642" fmla="*/ 786368 h 2237156"/>
                  <a:gd name="connsiteX1-643" fmla="*/ 86493 w 2261950"/>
                  <a:gd name="connsiteY1-644" fmla="*/ 562082 h 2237156"/>
                  <a:gd name="connsiteX2-645" fmla="*/ 276274 w 2261950"/>
                  <a:gd name="connsiteY2-646" fmla="*/ 424059 h 2237156"/>
                  <a:gd name="connsiteX3-647" fmla="*/ 690342 w 2261950"/>
                  <a:gd name="connsiteY3-648" fmla="*/ 424059 h 2237156"/>
                  <a:gd name="connsiteX4-649" fmla="*/ 724848 w 2261950"/>
                  <a:gd name="connsiteY4-650" fmla="*/ 320542 h 2237156"/>
                  <a:gd name="connsiteX5-651" fmla="*/ 767980 w 2261950"/>
                  <a:gd name="connsiteY5-652" fmla="*/ 165267 h 2237156"/>
                  <a:gd name="connsiteX6-653" fmla="*/ 1026773 w 2261950"/>
                  <a:gd name="connsiteY6-654" fmla="*/ 35870 h 2237156"/>
                  <a:gd name="connsiteX7-655" fmla="*/ 1199301 w 2261950"/>
                  <a:gd name="connsiteY7-656" fmla="*/ 35870 h 2237156"/>
                  <a:gd name="connsiteX8-657" fmla="*/ 1406335 w 2261950"/>
                  <a:gd name="connsiteY8-658" fmla="*/ 9991 h 2237156"/>
                  <a:gd name="connsiteX9-659" fmla="*/ 1673754 w 2261950"/>
                  <a:gd name="connsiteY9-660" fmla="*/ 225651 h 2237156"/>
                  <a:gd name="connsiteX10-661" fmla="*/ 1699633 w 2261950"/>
                  <a:gd name="connsiteY10-662" fmla="*/ 458565 h 2237156"/>
                  <a:gd name="connsiteX11-663" fmla="*/ 1880788 w 2261950"/>
                  <a:gd name="connsiteY11-664" fmla="*/ 424059 h 2237156"/>
                  <a:gd name="connsiteX12-665" fmla="*/ 2156833 w 2261950"/>
                  <a:gd name="connsiteY12-666" fmla="*/ 639719 h 2237156"/>
                  <a:gd name="connsiteX13-667" fmla="*/ 2113701 w 2261950"/>
                  <a:gd name="connsiteY13-668" fmla="*/ 786368 h 2237156"/>
                  <a:gd name="connsiteX14-669" fmla="*/ 2225844 w 2261950"/>
                  <a:gd name="connsiteY14-670" fmla="*/ 846753 h 2237156"/>
                  <a:gd name="connsiteX15-671" fmla="*/ 2243097 w 2261950"/>
                  <a:gd name="connsiteY15-672" fmla="*/ 1200436 h 2237156"/>
                  <a:gd name="connsiteX16-673" fmla="*/ 1975678 w 2261950"/>
                  <a:gd name="connsiteY16-674" fmla="*/ 1390217 h 2237156"/>
                  <a:gd name="connsiteX17-675" fmla="*/ 2087822 w 2261950"/>
                  <a:gd name="connsiteY17-676" fmla="*/ 1536867 h 2237156"/>
                  <a:gd name="connsiteX18-677" fmla="*/ 2096448 w 2261950"/>
                  <a:gd name="connsiteY18-678" fmla="*/ 1812912 h 2237156"/>
                  <a:gd name="connsiteX19-679" fmla="*/ 1906667 w 2261950"/>
                  <a:gd name="connsiteY19-680" fmla="*/ 1942308 h 2237156"/>
                  <a:gd name="connsiteX20-681" fmla="*/ 1760017 w 2261950"/>
                  <a:gd name="connsiteY20-682" fmla="*/ 2183847 h 2237156"/>
                  <a:gd name="connsiteX21-683" fmla="*/ 1458093 w 2261950"/>
                  <a:gd name="connsiteY21-684" fmla="*/ 2218354 h 2237156"/>
                  <a:gd name="connsiteX22-685" fmla="*/ 1207927 w 2261950"/>
                  <a:gd name="connsiteY22-686" fmla="*/ 2002693 h 2237156"/>
                  <a:gd name="connsiteX23-687" fmla="*/ 1113037 w 2261950"/>
                  <a:gd name="connsiteY23-688" fmla="*/ 1709395 h 2237156"/>
                  <a:gd name="connsiteX24-689" fmla="*/ 1000893 w 2261950"/>
                  <a:gd name="connsiteY24-690" fmla="*/ 2140716 h 2237156"/>
                  <a:gd name="connsiteX25-691" fmla="*/ 586825 w 2261950"/>
                  <a:gd name="connsiteY25-692" fmla="*/ 2226979 h 2237156"/>
                  <a:gd name="connsiteX26-693" fmla="*/ 431550 w 2261950"/>
                  <a:gd name="connsiteY26-694" fmla="*/ 1976814 h 2237156"/>
                  <a:gd name="connsiteX27-695" fmla="*/ 138252 w 2261950"/>
                  <a:gd name="connsiteY27-696" fmla="*/ 1812912 h 2237156"/>
                  <a:gd name="connsiteX28-697" fmla="*/ 302154 w 2261950"/>
                  <a:gd name="connsiteY28-698" fmla="*/ 1355712 h 2237156"/>
                  <a:gd name="connsiteX29-699" fmla="*/ 103746 w 2261950"/>
                  <a:gd name="connsiteY29-700" fmla="*/ 1321206 h 2237156"/>
                  <a:gd name="connsiteX30-701" fmla="*/ 229 w 2261950"/>
                  <a:gd name="connsiteY30-702" fmla="*/ 1019282 h 2237156"/>
                  <a:gd name="connsiteX31-703" fmla="*/ 129625 w 2261950"/>
                  <a:gd name="connsiteY31-704" fmla="*/ 786368 h 223715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  <a:cxn ang="0">
                    <a:pos x="connsiteX18-37" y="connsiteY18-38"/>
                  </a:cxn>
                  <a:cxn ang="0">
                    <a:pos x="connsiteX19-39" y="connsiteY19-40"/>
                  </a:cxn>
                  <a:cxn ang="0">
                    <a:pos x="connsiteX20-41" y="connsiteY20-42"/>
                  </a:cxn>
                  <a:cxn ang="0">
                    <a:pos x="connsiteX21-43" y="connsiteY21-44"/>
                  </a:cxn>
                  <a:cxn ang="0">
                    <a:pos x="connsiteX22-45" y="connsiteY22-46"/>
                  </a:cxn>
                  <a:cxn ang="0">
                    <a:pos x="connsiteX23-47" y="connsiteY23-48"/>
                  </a:cxn>
                  <a:cxn ang="0">
                    <a:pos x="connsiteX24-49" y="connsiteY24-50"/>
                  </a:cxn>
                  <a:cxn ang="0">
                    <a:pos x="connsiteX25-51" y="connsiteY25-52"/>
                  </a:cxn>
                  <a:cxn ang="0">
                    <a:pos x="connsiteX26-53" y="connsiteY26-54"/>
                  </a:cxn>
                  <a:cxn ang="0">
                    <a:pos x="connsiteX27-55" y="connsiteY27-56"/>
                  </a:cxn>
                  <a:cxn ang="0">
                    <a:pos x="connsiteX28-57" y="connsiteY28-58"/>
                  </a:cxn>
                  <a:cxn ang="0">
                    <a:pos x="connsiteX29-59" y="connsiteY29-60"/>
                  </a:cxn>
                  <a:cxn ang="0">
                    <a:pos x="connsiteX30-61" y="connsiteY30-62"/>
                  </a:cxn>
                  <a:cxn ang="0">
                    <a:pos x="connsiteX31-63" y="connsiteY31-64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pic>
            <p:nvPicPr>
              <p:cNvPr id="163" name="Picture 4" descr="Free Black And White Cartoon Flowers, Download Free Black And White Cartoon  Flowers png images, Free ClipArts on Clipart Library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0" name="Group 149"/>
            <p:cNvGrpSpPr/>
            <p:nvPr/>
          </p:nvGrpSpPr>
          <p:grpSpPr>
            <a:xfrm>
              <a:off x="8062847" y="1625110"/>
              <a:ext cx="618539" cy="611760"/>
              <a:chOff x="1177540" y="481715"/>
              <a:chExt cx="2317638" cy="2247631"/>
            </a:xfrm>
          </p:grpSpPr>
          <p:sp>
            <p:nvSpPr>
              <p:cNvPr id="160" name="Freeform 42"/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-1" fmla="*/ 129700 w 2262025"/>
                  <a:gd name="connsiteY0-2" fmla="*/ 786368 h 2242639"/>
                  <a:gd name="connsiteX1-3" fmla="*/ 86568 w 2262025"/>
                  <a:gd name="connsiteY1-4" fmla="*/ 562082 h 2242639"/>
                  <a:gd name="connsiteX2-5" fmla="*/ 276349 w 2262025"/>
                  <a:gd name="connsiteY2-6" fmla="*/ 424059 h 2242639"/>
                  <a:gd name="connsiteX3-7" fmla="*/ 690417 w 2262025"/>
                  <a:gd name="connsiteY3-8" fmla="*/ 424059 h 2242639"/>
                  <a:gd name="connsiteX4-9" fmla="*/ 724923 w 2262025"/>
                  <a:gd name="connsiteY4-10" fmla="*/ 320542 h 2242639"/>
                  <a:gd name="connsiteX5-11" fmla="*/ 768055 w 2262025"/>
                  <a:gd name="connsiteY5-12" fmla="*/ 165267 h 2242639"/>
                  <a:gd name="connsiteX6-13" fmla="*/ 1026848 w 2262025"/>
                  <a:gd name="connsiteY6-14" fmla="*/ 35870 h 2242639"/>
                  <a:gd name="connsiteX7-15" fmla="*/ 1199376 w 2262025"/>
                  <a:gd name="connsiteY7-16" fmla="*/ 35870 h 2242639"/>
                  <a:gd name="connsiteX8-17" fmla="*/ 1406410 w 2262025"/>
                  <a:gd name="connsiteY8-18" fmla="*/ 9991 h 2242639"/>
                  <a:gd name="connsiteX9-19" fmla="*/ 1673829 w 2262025"/>
                  <a:gd name="connsiteY9-20" fmla="*/ 225651 h 2242639"/>
                  <a:gd name="connsiteX10-21" fmla="*/ 1699708 w 2262025"/>
                  <a:gd name="connsiteY10-22" fmla="*/ 458565 h 2242639"/>
                  <a:gd name="connsiteX11-23" fmla="*/ 1880863 w 2262025"/>
                  <a:gd name="connsiteY11-24" fmla="*/ 424059 h 2242639"/>
                  <a:gd name="connsiteX12-25" fmla="*/ 2156908 w 2262025"/>
                  <a:gd name="connsiteY12-26" fmla="*/ 639719 h 2242639"/>
                  <a:gd name="connsiteX13-27" fmla="*/ 2113776 w 2262025"/>
                  <a:gd name="connsiteY13-28" fmla="*/ 786368 h 2242639"/>
                  <a:gd name="connsiteX14-29" fmla="*/ 2225919 w 2262025"/>
                  <a:gd name="connsiteY14-30" fmla="*/ 846753 h 2242639"/>
                  <a:gd name="connsiteX15-31" fmla="*/ 2243172 w 2262025"/>
                  <a:gd name="connsiteY15-32" fmla="*/ 1200436 h 2242639"/>
                  <a:gd name="connsiteX16-33" fmla="*/ 1975753 w 2262025"/>
                  <a:gd name="connsiteY16-34" fmla="*/ 1390217 h 2242639"/>
                  <a:gd name="connsiteX17-35" fmla="*/ 2087897 w 2262025"/>
                  <a:gd name="connsiteY17-36" fmla="*/ 1536867 h 2242639"/>
                  <a:gd name="connsiteX18-37" fmla="*/ 2096523 w 2262025"/>
                  <a:gd name="connsiteY18-38" fmla="*/ 1812912 h 2242639"/>
                  <a:gd name="connsiteX19-39" fmla="*/ 1906742 w 2262025"/>
                  <a:gd name="connsiteY19-40" fmla="*/ 1942308 h 2242639"/>
                  <a:gd name="connsiteX20-41" fmla="*/ 1785972 w 2262025"/>
                  <a:gd name="connsiteY20-42" fmla="*/ 2192474 h 2242639"/>
                  <a:gd name="connsiteX21-43" fmla="*/ 1501300 w 2262025"/>
                  <a:gd name="connsiteY21-44" fmla="*/ 2226980 h 2242639"/>
                  <a:gd name="connsiteX22-45" fmla="*/ 1208002 w 2262025"/>
                  <a:gd name="connsiteY22-46" fmla="*/ 2002693 h 2242639"/>
                  <a:gd name="connsiteX23-47" fmla="*/ 1113112 w 2262025"/>
                  <a:gd name="connsiteY23-48" fmla="*/ 1709395 h 2242639"/>
                  <a:gd name="connsiteX24-49" fmla="*/ 1000968 w 2262025"/>
                  <a:gd name="connsiteY24-50" fmla="*/ 2140716 h 2242639"/>
                  <a:gd name="connsiteX25-51" fmla="*/ 526515 w 2262025"/>
                  <a:gd name="connsiteY25-52" fmla="*/ 2132089 h 2242639"/>
                  <a:gd name="connsiteX26-53" fmla="*/ 466131 w 2262025"/>
                  <a:gd name="connsiteY26-54" fmla="*/ 1959561 h 2242639"/>
                  <a:gd name="connsiteX27-55" fmla="*/ 138327 w 2262025"/>
                  <a:gd name="connsiteY27-56" fmla="*/ 1812912 h 2242639"/>
                  <a:gd name="connsiteX28-57" fmla="*/ 302229 w 2262025"/>
                  <a:gd name="connsiteY28-58" fmla="*/ 1355712 h 2242639"/>
                  <a:gd name="connsiteX29-59" fmla="*/ 155580 w 2262025"/>
                  <a:gd name="connsiteY29-60" fmla="*/ 1321206 h 2242639"/>
                  <a:gd name="connsiteX30-61" fmla="*/ 304 w 2262025"/>
                  <a:gd name="connsiteY30-62" fmla="*/ 1019282 h 2242639"/>
                  <a:gd name="connsiteX31-63" fmla="*/ 129700 w 2262025"/>
                  <a:gd name="connsiteY31-64" fmla="*/ 786368 h 2242639"/>
                  <a:gd name="connsiteX0-65" fmla="*/ 129700 w 2262025"/>
                  <a:gd name="connsiteY0-66" fmla="*/ 786368 h 2236200"/>
                  <a:gd name="connsiteX1-67" fmla="*/ 86568 w 2262025"/>
                  <a:gd name="connsiteY1-68" fmla="*/ 562082 h 2236200"/>
                  <a:gd name="connsiteX2-69" fmla="*/ 276349 w 2262025"/>
                  <a:gd name="connsiteY2-70" fmla="*/ 424059 h 2236200"/>
                  <a:gd name="connsiteX3-71" fmla="*/ 690417 w 2262025"/>
                  <a:gd name="connsiteY3-72" fmla="*/ 424059 h 2236200"/>
                  <a:gd name="connsiteX4-73" fmla="*/ 724923 w 2262025"/>
                  <a:gd name="connsiteY4-74" fmla="*/ 320542 h 2236200"/>
                  <a:gd name="connsiteX5-75" fmla="*/ 768055 w 2262025"/>
                  <a:gd name="connsiteY5-76" fmla="*/ 165267 h 2236200"/>
                  <a:gd name="connsiteX6-77" fmla="*/ 1026848 w 2262025"/>
                  <a:gd name="connsiteY6-78" fmla="*/ 35870 h 2236200"/>
                  <a:gd name="connsiteX7-79" fmla="*/ 1199376 w 2262025"/>
                  <a:gd name="connsiteY7-80" fmla="*/ 35870 h 2236200"/>
                  <a:gd name="connsiteX8-81" fmla="*/ 1406410 w 2262025"/>
                  <a:gd name="connsiteY8-82" fmla="*/ 9991 h 2236200"/>
                  <a:gd name="connsiteX9-83" fmla="*/ 1673829 w 2262025"/>
                  <a:gd name="connsiteY9-84" fmla="*/ 225651 h 2236200"/>
                  <a:gd name="connsiteX10-85" fmla="*/ 1699708 w 2262025"/>
                  <a:gd name="connsiteY10-86" fmla="*/ 458565 h 2236200"/>
                  <a:gd name="connsiteX11-87" fmla="*/ 1880863 w 2262025"/>
                  <a:gd name="connsiteY11-88" fmla="*/ 424059 h 2236200"/>
                  <a:gd name="connsiteX12-89" fmla="*/ 2156908 w 2262025"/>
                  <a:gd name="connsiteY12-90" fmla="*/ 639719 h 2236200"/>
                  <a:gd name="connsiteX13-91" fmla="*/ 2113776 w 2262025"/>
                  <a:gd name="connsiteY13-92" fmla="*/ 786368 h 2236200"/>
                  <a:gd name="connsiteX14-93" fmla="*/ 2225919 w 2262025"/>
                  <a:gd name="connsiteY14-94" fmla="*/ 846753 h 2236200"/>
                  <a:gd name="connsiteX15-95" fmla="*/ 2243172 w 2262025"/>
                  <a:gd name="connsiteY15-96" fmla="*/ 1200436 h 2236200"/>
                  <a:gd name="connsiteX16-97" fmla="*/ 1975753 w 2262025"/>
                  <a:gd name="connsiteY16-98" fmla="*/ 1390217 h 2236200"/>
                  <a:gd name="connsiteX17-99" fmla="*/ 2087897 w 2262025"/>
                  <a:gd name="connsiteY17-100" fmla="*/ 1536867 h 2236200"/>
                  <a:gd name="connsiteX18-101" fmla="*/ 2096523 w 2262025"/>
                  <a:gd name="connsiteY18-102" fmla="*/ 1812912 h 2236200"/>
                  <a:gd name="connsiteX19-103" fmla="*/ 1906742 w 2262025"/>
                  <a:gd name="connsiteY19-104" fmla="*/ 1942308 h 2236200"/>
                  <a:gd name="connsiteX20-105" fmla="*/ 1785972 w 2262025"/>
                  <a:gd name="connsiteY20-106" fmla="*/ 2192474 h 2236200"/>
                  <a:gd name="connsiteX21-107" fmla="*/ 1458168 w 2262025"/>
                  <a:gd name="connsiteY21-108" fmla="*/ 2218354 h 2236200"/>
                  <a:gd name="connsiteX22-109" fmla="*/ 1208002 w 2262025"/>
                  <a:gd name="connsiteY22-110" fmla="*/ 2002693 h 2236200"/>
                  <a:gd name="connsiteX23-111" fmla="*/ 1113112 w 2262025"/>
                  <a:gd name="connsiteY23-112" fmla="*/ 1709395 h 2236200"/>
                  <a:gd name="connsiteX24-113" fmla="*/ 1000968 w 2262025"/>
                  <a:gd name="connsiteY24-114" fmla="*/ 2140716 h 2236200"/>
                  <a:gd name="connsiteX25-115" fmla="*/ 526515 w 2262025"/>
                  <a:gd name="connsiteY25-116" fmla="*/ 2132089 h 2236200"/>
                  <a:gd name="connsiteX26-117" fmla="*/ 466131 w 2262025"/>
                  <a:gd name="connsiteY26-118" fmla="*/ 1959561 h 2236200"/>
                  <a:gd name="connsiteX27-119" fmla="*/ 138327 w 2262025"/>
                  <a:gd name="connsiteY27-120" fmla="*/ 1812912 h 2236200"/>
                  <a:gd name="connsiteX28-121" fmla="*/ 302229 w 2262025"/>
                  <a:gd name="connsiteY28-122" fmla="*/ 1355712 h 2236200"/>
                  <a:gd name="connsiteX29-123" fmla="*/ 155580 w 2262025"/>
                  <a:gd name="connsiteY29-124" fmla="*/ 1321206 h 2236200"/>
                  <a:gd name="connsiteX30-125" fmla="*/ 304 w 2262025"/>
                  <a:gd name="connsiteY30-126" fmla="*/ 1019282 h 2236200"/>
                  <a:gd name="connsiteX31-127" fmla="*/ 129700 w 2262025"/>
                  <a:gd name="connsiteY31-128" fmla="*/ 786368 h 2236200"/>
                  <a:gd name="connsiteX0-129" fmla="*/ 129700 w 2262025"/>
                  <a:gd name="connsiteY0-130" fmla="*/ 786368 h 2233050"/>
                  <a:gd name="connsiteX1-131" fmla="*/ 86568 w 2262025"/>
                  <a:gd name="connsiteY1-132" fmla="*/ 562082 h 2233050"/>
                  <a:gd name="connsiteX2-133" fmla="*/ 276349 w 2262025"/>
                  <a:gd name="connsiteY2-134" fmla="*/ 424059 h 2233050"/>
                  <a:gd name="connsiteX3-135" fmla="*/ 690417 w 2262025"/>
                  <a:gd name="connsiteY3-136" fmla="*/ 424059 h 2233050"/>
                  <a:gd name="connsiteX4-137" fmla="*/ 724923 w 2262025"/>
                  <a:gd name="connsiteY4-138" fmla="*/ 320542 h 2233050"/>
                  <a:gd name="connsiteX5-139" fmla="*/ 768055 w 2262025"/>
                  <a:gd name="connsiteY5-140" fmla="*/ 165267 h 2233050"/>
                  <a:gd name="connsiteX6-141" fmla="*/ 1026848 w 2262025"/>
                  <a:gd name="connsiteY6-142" fmla="*/ 35870 h 2233050"/>
                  <a:gd name="connsiteX7-143" fmla="*/ 1199376 w 2262025"/>
                  <a:gd name="connsiteY7-144" fmla="*/ 35870 h 2233050"/>
                  <a:gd name="connsiteX8-145" fmla="*/ 1406410 w 2262025"/>
                  <a:gd name="connsiteY8-146" fmla="*/ 9991 h 2233050"/>
                  <a:gd name="connsiteX9-147" fmla="*/ 1673829 w 2262025"/>
                  <a:gd name="connsiteY9-148" fmla="*/ 225651 h 2233050"/>
                  <a:gd name="connsiteX10-149" fmla="*/ 1699708 w 2262025"/>
                  <a:gd name="connsiteY10-150" fmla="*/ 458565 h 2233050"/>
                  <a:gd name="connsiteX11-151" fmla="*/ 1880863 w 2262025"/>
                  <a:gd name="connsiteY11-152" fmla="*/ 424059 h 2233050"/>
                  <a:gd name="connsiteX12-153" fmla="*/ 2156908 w 2262025"/>
                  <a:gd name="connsiteY12-154" fmla="*/ 639719 h 2233050"/>
                  <a:gd name="connsiteX13-155" fmla="*/ 2113776 w 2262025"/>
                  <a:gd name="connsiteY13-156" fmla="*/ 786368 h 2233050"/>
                  <a:gd name="connsiteX14-157" fmla="*/ 2225919 w 2262025"/>
                  <a:gd name="connsiteY14-158" fmla="*/ 846753 h 2233050"/>
                  <a:gd name="connsiteX15-159" fmla="*/ 2243172 w 2262025"/>
                  <a:gd name="connsiteY15-160" fmla="*/ 1200436 h 2233050"/>
                  <a:gd name="connsiteX16-161" fmla="*/ 1975753 w 2262025"/>
                  <a:gd name="connsiteY16-162" fmla="*/ 1390217 h 2233050"/>
                  <a:gd name="connsiteX17-163" fmla="*/ 2087897 w 2262025"/>
                  <a:gd name="connsiteY17-164" fmla="*/ 1536867 h 2233050"/>
                  <a:gd name="connsiteX18-165" fmla="*/ 2096523 w 2262025"/>
                  <a:gd name="connsiteY18-166" fmla="*/ 1812912 h 2233050"/>
                  <a:gd name="connsiteX19-167" fmla="*/ 1906742 w 2262025"/>
                  <a:gd name="connsiteY19-168" fmla="*/ 1942308 h 2233050"/>
                  <a:gd name="connsiteX20-169" fmla="*/ 1760092 w 2262025"/>
                  <a:gd name="connsiteY20-170" fmla="*/ 2183847 h 2233050"/>
                  <a:gd name="connsiteX21-171" fmla="*/ 1458168 w 2262025"/>
                  <a:gd name="connsiteY21-172" fmla="*/ 2218354 h 2233050"/>
                  <a:gd name="connsiteX22-173" fmla="*/ 1208002 w 2262025"/>
                  <a:gd name="connsiteY22-174" fmla="*/ 2002693 h 2233050"/>
                  <a:gd name="connsiteX23-175" fmla="*/ 1113112 w 2262025"/>
                  <a:gd name="connsiteY23-176" fmla="*/ 1709395 h 2233050"/>
                  <a:gd name="connsiteX24-177" fmla="*/ 1000968 w 2262025"/>
                  <a:gd name="connsiteY24-178" fmla="*/ 2140716 h 2233050"/>
                  <a:gd name="connsiteX25-179" fmla="*/ 526515 w 2262025"/>
                  <a:gd name="connsiteY25-180" fmla="*/ 2132089 h 2233050"/>
                  <a:gd name="connsiteX26-181" fmla="*/ 466131 w 2262025"/>
                  <a:gd name="connsiteY26-182" fmla="*/ 1959561 h 2233050"/>
                  <a:gd name="connsiteX27-183" fmla="*/ 138327 w 2262025"/>
                  <a:gd name="connsiteY27-184" fmla="*/ 1812912 h 2233050"/>
                  <a:gd name="connsiteX28-185" fmla="*/ 302229 w 2262025"/>
                  <a:gd name="connsiteY28-186" fmla="*/ 1355712 h 2233050"/>
                  <a:gd name="connsiteX29-187" fmla="*/ 155580 w 2262025"/>
                  <a:gd name="connsiteY29-188" fmla="*/ 1321206 h 2233050"/>
                  <a:gd name="connsiteX30-189" fmla="*/ 304 w 2262025"/>
                  <a:gd name="connsiteY30-190" fmla="*/ 1019282 h 2233050"/>
                  <a:gd name="connsiteX31-191" fmla="*/ 129700 w 2262025"/>
                  <a:gd name="connsiteY31-192" fmla="*/ 786368 h 2233050"/>
                  <a:gd name="connsiteX0-193" fmla="*/ 129700 w 2262025"/>
                  <a:gd name="connsiteY0-194" fmla="*/ 786368 h 2238369"/>
                  <a:gd name="connsiteX1-195" fmla="*/ 86568 w 2262025"/>
                  <a:gd name="connsiteY1-196" fmla="*/ 562082 h 2238369"/>
                  <a:gd name="connsiteX2-197" fmla="*/ 276349 w 2262025"/>
                  <a:gd name="connsiteY2-198" fmla="*/ 424059 h 2238369"/>
                  <a:gd name="connsiteX3-199" fmla="*/ 690417 w 2262025"/>
                  <a:gd name="connsiteY3-200" fmla="*/ 424059 h 2238369"/>
                  <a:gd name="connsiteX4-201" fmla="*/ 724923 w 2262025"/>
                  <a:gd name="connsiteY4-202" fmla="*/ 320542 h 2238369"/>
                  <a:gd name="connsiteX5-203" fmla="*/ 768055 w 2262025"/>
                  <a:gd name="connsiteY5-204" fmla="*/ 165267 h 2238369"/>
                  <a:gd name="connsiteX6-205" fmla="*/ 1026848 w 2262025"/>
                  <a:gd name="connsiteY6-206" fmla="*/ 35870 h 2238369"/>
                  <a:gd name="connsiteX7-207" fmla="*/ 1199376 w 2262025"/>
                  <a:gd name="connsiteY7-208" fmla="*/ 35870 h 2238369"/>
                  <a:gd name="connsiteX8-209" fmla="*/ 1406410 w 2262025"/>
                  <a:gd name="connsiteY8-210" fmla="*/ 9991 h 2238369"/>
                  <a:gd name="connsiteX9-211" fmla="*/ 1673829 w 2262025"/>
                  <a:gd name="connsiteY9-212" fmla="*/ 225651 h 2238369"/>
                  <a:gd name="connsiteX10-213" fmla="*/ 1699708 w 2262025"/>
                  <a:gd name="connsiteY10-214" fmla="*/ 458565 h 2238369"/>
                  <a:gd name="connsiteX11-215" fmla="*/ 1880863 w 2262025"/>
                  <a:gd name="connsiteY11-216" fmla="*/ 424059 h 2238369"/>
                  <a:gd name="connsiteX12-217" fmla="*/ 2156908 w 2262025"/>
                  <a:gd name="connsiteY12-218" fmla="*/ 639719 h 2238369"/>
                  <a:gd name="connsiteX13-219" fmla="*/ 2113776 w 2262025"/>
                  <a:gd name="connsiteY13-220" fmla="*/ 786368 h 2238369"/>
                  <a:gd name="connsiteX14-221" fmla="*/ 2225919 w 2262025"/>
                  <a:gd name="connsiteY14-222" fmla="*/ 846753 h 2238369"/>
                  <a:gd name="connsiteX15-223" fmla="*/ 2243172 w 2262025"/>
                  <a:gd name="connsiteY15-224" fmla="*/ 1200436 h 2238369"/>
                  <a:gd name="connsiteX16-225" fmla="*/ 1975753 w 2262025"/>
                  <a:gd name="connsiteY16-226" fmla="*/ 1390217 h 2238369"/>
                  <a:gd name="connsiteX17-227" fmla="*/ 2087897 w 2262025"/>
                  <a:gd name="connsiteY17-228" fmla="*/ 1536867 h 2238369"/>
                  <a:gd name="connsiteX18-229" fmla="*/ 2096523 w 2262025"/>
                  <a:gd name="connsiteY18-230" fmla="*/ 1812912 h 2238369"/>
                  <a:gd name="connsiteX19-231" fmla="*/ 1906742 w 2262025"/>
                  <a:gd name="connsiteY19-232" fmla="*/ 1942308 h 2238369"/>
                  <a:gd name="connsiteX20-233" fmla="*/ 1760092 w 2262025"/>
                  <a:gd name="connsiteY20-234" fmla="*/ 2183847 h 2238369"/>
                  <a:gd name="connsiteX21-235" fmla="*/ 1458168 w 2262025"/>
                  <a:gd name="connsiteY21-236" fmla="*/ 2218354 h 2238369"/>
                  <a:gd name="connsiteX22-237" fmla="*/ 1208002 w 2262025"/>
                  <a:gd name="connsiteY22-238" fmla="*/ 2002693 h 2238369"/>
                  <a:gd name="connsiteX23-239" fmla="*/ 1113112 w 2262025"/>
                  <a:gd name="connsiteY23-240" fmla="*/ 1709395 h 2238369"/>
                  <a:gd name="connsiteX24-241" fmla="*/ 1000968 w 2262025"/>
                  <a:gd name="connsiteY24-242" fmla="*/ 2140716 h 2238369"/>
                  <a:gd name="connsiteX25-243" fmla="*/ 586900 w 2262025"/>
                  <a:gd name="connsiteY25-244" fmla="*/ 2226979 h 2238369"/>
                  <a:gd name="connsiteX26-245" fmla="*/ 466131 w 2262025"/>
                  <a:gd name="connsiteY26-246" fmla="*/ 1959561 h 2238369"/>
                  <a:gd name="connsiteX27-247" fmla="*/ 138327 w 2262025"/>
                  <a:gd name="connsiteY27-248" fmla="*/ 1812912 h 2238369"/>
                  <a:gd name="connsiteX28-249" fmla="*/ 302229 w 2262025"/>
                  <a:gd name="connsiteY28-250" fmla="*/ 1355712 h 2238369"/>
                  <a:gd name="connsiteX29-251" fmla="*/ 155580 w 2262025"/>
                  <a:gd name="connsiteY29-252" fmla="*/ 1321206 h 2238369"/>
                  <a:gd name="connsiteX30-253" fmla="*/ 304 w 2262025"/>
                  <a:gd name="connsiteY30-254" fmla="*/ 1019282 h 2238369"/>
                  <a:gd name="connsiteX31-255" fmla="*/ 129700 w 2262025"/>
                  <a:gd name="connsiteY31-256" fmla="*/ 786368 h 2238369"/>
                  <a:gd name="connsiteX0-257" fmla="*/ 129700 w 2262025"/>
                  <a:gd name="connsiteY0-258" fmla="*/ 786368 h 2234757"/>
                  <a:gd name="connsiteX1-259" fmla="*/ 86568 w 2262025"/>
                  <a:gd name="connsiteY1-260" fmla="*/ 562082 h 2234757"/>
                  <a:gd name="connsiteX2-261" fmla="*/ 276349 w 2262025"/>
                  <a:gd name="connsiteY2-262" fmla="*/ 424059 h 2234757"/>
                  <a:gd name="connsiteX3-263" fmla="*/ 690417 w 2262025"/>
                  <a:gd name="connsiteY3-264" fmla="*/ 424059 h 2234757"/>
                  <a:gd name="connsiteX4-265" fmla="*/ 724923 w 2262025"/>
                  <a:gd name="connsiteY4-266" fmla="*/ 320542 h 2234757"/>
                  <a:gd name="connsiteX5-267" fmla="*/ 768055 w 2262025"/>
                  <a:gd name="connsiteY5-268" fmla="*/ 165267 h 2234757"/>
                  <a:gd name="connsiteX6-269" fmla="*/ 1026848 w 2262025"/>
                  <a:gd name="connsiteY6-270" fmla="*/ 35870 h 2234757"/>
                  <a:gd name="connsiteX7-271" fmla="*/ 1199376 w 2262025"/>
                  <a:gd name="connsiteY7-272" fmla="*/ 35870 h 2234757"/>
                  <a:gd name="connsiteX8-273" fmla="*/ 1406410 w 2262025"/>
                  <a:gd name="connsiteY8-274" fmla="*/ 9991 h 2234757"/>
                  <a:gd name="connsiteX9-275" fmla="*/ 1673829 w 2262025"/>
                  <a:gd name="connsiteY9-276" fmla="*/ 225651 h 2234757"/>
                  <a:gd name="connsiteX10-277" fmla="*/ 1699708 w 2262025"/>
                  <a:gd name="connsiteY10-278" fmla="*/ 458565 h 2234757"/>
                  <a:gd name="connsiteX11-279" fmla="*/ 1880863 w 2262025"/>
                  <a:gd name="connsiteY11-280" fmla="*/ 424059 h 2234757"/>
                  <a:gd name="connsiteX12-281" fmla="*/ 2156908 w 2262025"/>
                  <a:gd name="connsiteY12-282" fmla="*/ 639719 h 2234757"/>
                  <a:gd name="connsiteX13-283" fmla="*/ 2113776 w 2262025"/>
                  <a:gd name="connsiteY13-284" fmla="*/ 786368 h 2234757"/>
                  <a:gd name="connsiteX14-285" fmla="*/ 2225919 w 2262025"/>
                  <a:gd name="connsiteY14-286" fmla="*/ 846753 h 2234757"/>
                  <a:gd name="connsiteX15-287" fmla="*/ 2243172 w 2262025"/>
                  <a:gd name="connsiteY15-288" fmla="*/ 1200436 h 2234757"/>
                  <a:gd name="connsiteX16-289" fmla="*/ 1975753 w 2262025"/>
                  <a:gd name="connsiteY16-290" fmla="*/ 1390217 h 2234757"/>
                  <a:gd name="connsiteX17-291" fmla="*/ 2087897 w 2262025"/>
                  <a:gd name="connsiteY17-292" fmla="*/ 1536867 h 2234757"/>
                  <a:gd name="connsiteX18-293" fmla="*/ 2096523 w 2262025"/>
                  <a:gd name="connsiteY18-294" fmla="*/ 1812912 h 2234757"/>
                  <a:gd name="connsiteX19-295" fmla="*/ 1906742 w 2262025"/>
                  <a:gd name="connsiteY19-296" fmla="*/ 1942308 h 2234757"/>
                  <a:gd name="connsiteX20-297" fmla="*/ 1760092 w 2262025"/>
                  <a:gd name="connsiteY20-298" fmla="*/ 2183847 h 2234757"/>
                  <a:gd name="connsiteX21-299" fmla="*/ 1458168 w 2262025"/>
                  <a:gd name="connsiteY21-300" fmla="*/ 2218354 h 2234757"/>
                  <a:gd name="connsiteX22-301" fmla="*/ 1208002 w 2262025"/>
                  <a:gd name="connsiteY22-302" fmla="*/ 2002693 h 2234757"/>
                  <a:gd name="connsiteX23-303" fmla="*/ 1113112 w 2262025"/>
                  <a:gd name="connsiteY23-304" fmla="*/ 1709395 h 2234757"/>
                  <a:gd name="connsiteX24-305" fmla="*/ 1000968 w 2262025"/>
                  <a:gd name="connsiteY24-306" fmla="*/ 2140716 h 2234757"/>
                  <a:gd name="connsiteX25-307" fmla="*/ 586900 w 2262025"/>
                  <a:gd name="connsiteY25-308" fmla="*/ 2226979 h 2234757"/>
                  <a:gd name="connsiteX26-309" fmla="*/ 466131 w 2262025"/>
                  <a:gd name="connsiteY26-310" fmla="*/ 1959561 h 2234757"/>
                  <a:gd name="connsiteX27-311" fmla="*/ 138327 w 2262025"/>
                  <a:gd name="connsiteY27-312" fmla="*/ 1812912 h 2234757"/>
                  <a:gd name="connsiteX28-313" fmla="*/ 302229 w 2262025"/>
                  <a:gd name="connsiteY28-314" fmla="*/ 1355712 h 2234757"/>
                  <a:gd name="connsiteX29-315" fmla="*/ 155580 w 2262025"/>
                  <a:gd name="connsiteY29-316" fmla="*/ 1321206 h 2234757"/>
                  <a:gd name="connsiteX30-317" fmla="*/ 304 w 2262025"/>
                  <a:gd name="connsiteY30-318" fmla="*/ 1019282 h 2234757"/>
                  <a:gd name="connsiteX31-319" fmla="*/ 129700 w 2262025"/>
                  <a:gd name="connsiteY31-320" fmla="*/ 786368 h 2234757"/>
                  <a:gd name="connsiteX0-321" fmla="*/ 129700 w 2262025"/>
                  <a:gd name="connsiteY0-322" fmla="*/ 786368 h 2237156"/>
                  <a:gd name="connsiteX1-323" fmla="*/ 86568 w 2262025"/>
                  <a:gd name="connsiteY1-324" fmla="*/ 562082 h 2237156"/>
                  <a:gd name="connsiteX2-325" fmla="*/ 276349 w 2262025"/>
                  <a:gd name="connsiteY2-326" fmla="*/ 424059 h 2237156"/>
                  <a:gd name="connsiteX3-327" fmla="*/ 690417 w 2262025"/>
                  <a:gd name="connsiteY3-328" fmla="*/ 424059 h 2237156"/>
                  <a:gd name="connsiteX4-329" fmla="*/ 724923 w 2262025"/>
                  <a:gd name="connsiteY4-330" fmla="*/ 320542 h 2237156"/>
                  <a:gd name="connsiteX5-331" fmla="*/ 768055 w 2262025"/>
                  <a:gd name="connsiteY5-332" fmla="*/ 165267 h 2237156"/>
                  <a:gd name="connsiteX6-333" fmla="*/ 1026848 w 2262025"/>
                  <a:gd name="connsiteY6-334" fmla="*/ 35870 h 2237156"/>
                  <a:gd name="connsiteX7-335" fmla="*/ 1199376 w 2262025"/>
                  <a:gd name="connsiteY7-336" fmla="*/ 35870 h 2237156"/>
                  <a:gd name="connsiteX8-337" fmla="*/ 1406410 w 2262025"/>
                  <a:gd name="connsiteY8-338" fmla="*/ 9991 h 2237156"/>
                  <a:gd name="connsiteX9-339" fmla="*/ 1673829 w 2262025"/>
                  <a:gd name="connsiteY9-340" fmla="*/ 225651 h 2237156"/>
                  <a:gd name="connsiteX10-341" fmla="*/ 1699708 w 2262025"/>
                  <a:gd name="connsiteY10-342" fmla="*/ 458565 h 2237156"/>
                  <a:gd name="connsiteX11-343" fmla="*/ 1880863 w 2262025"/>
                  <a:gd name="connsiteY11-344" fmla="*/ 424059 h 2237156"/>
                  <a:gd name="connsiteX12-345" fmla="*/ 2156908 w 2262025"/>
                  <a:gd name="connsiteY12-346" fmla="*/ 639719 h 2237156"/>
                  <a:gd name="connsiteX13-347" fmla="*/ 2113776 w 2262025"/>
                  <a:gd name="connsiteY13-348" fmla="*/ 786368 h 2237156"/>
                  <a:gd name="connsiteX14-349" fmla="*/ 2225919 w 2262025"/>
                  <a:gd name="connsiteY14-350" fmla="*/ 846753 h 2237156"/>
                  <a:gd name="connsiteX15-351" fmla="*/ 2243172 w 2262025"/>
                  <a:gd name="connsiteY15-352" fmla="*/ 1200436 h 2237156"/>
                  <a:gd name="connsiteX16-353" fmla="*/ 1975753 w 2262025"/>
                  <a:gd name="connsiteY16-354" fmla="*/ 1390217 h 2237156"/>
                  <a:gd name="connsiteX17-355" fmla="*/ 2087897 w 2262025"/>
                  <a:gd name="connsiteY17-356" fmla="*/ 1536867 h 2237156"/>
                  <a:gd name="connsiteX18-357" fmla="*/ 2096523 w 2262025"/>
                  <a:gd name="connsiteY18-358" fmla="*/ 1812912 h 2237156"/>
                  <a:gd name="connsiteX19-359" fmla="*/ 1906742 w 2262025"/>
                  <a:gd name="connsiteY19-360" fmla="*/ 1942308 h 2237156"/>
                  <a:gd name="connsiteX20-361" fmla="*/ 1760092 w 2262025"/>
                  <a:gd name="connsiteY20-362" fmla="*/ 2183847 h 2237156"/>
                  <a:gd name="connsiteX21-363" fmla="*/ 1458168 w 2262025"/>
                  <a:gd name="connsiteY21-364" fmla="*/ 2218354 h 2237156"/>
                  <a:gd name="connsiteX22-365" fmla="*/ 1208002 w 2262025"/>
                  <a:gd name="connsiteY22-366" fmla="*/ 2002693 h 2237156"/>
                  <a:gd name="connsiteX23-367" fmla="*/ 1113112 w 2262025"/>
                  <a:gd name="connsiteY23-368" fmla="*/ 1709395 h 2237156"/>
                  <a:gd name="connsiteX24-369" fmla="*/ 1000968 w 2262025"/>
                  <a:gd name="connsiteY24-370" fmla="*/ 2140716 h 2237156"/>
                  <a:gd name="connsiteX25-371" fmla="*/ 586900 w 2262025"/>
                  <a:gd name="connsiteY25-372" fmla="*/ 2226979 h 2237156"/>
                  <a:gd name="connsiteX26-373" fmla="*/ 431625 w 2262025"/>
                  <a:gd name="connsiteY26-374" fmla="*/ 1976814 h 2237156"/>
                  <a:gd name="connsiteX27-375" fmla="*/ 138327 w 2262025"/>
                  <a:gd name="connsiteY27-376" fmla="*/ 1812912 h 2237156"/>
                  <a:gd name="connsiteX28-377" fmla="*/ 302229 w 2262025"/>
                  <a:gd name="connsiteY28-378" fmla="*/ 1355712 h 2237156"/>
                  <a:gd name="connsiteX29-379" fmla="*/ 155580 w 2262025"/>
                  <a:gd name="connsiteY29-380" fmla="*/ 1321206 h 2237156"/>
                  <a:gd name="connsiteX30-381" fmla="*/ 304 w 2262025"/>
                  <a:gd name="connsiteY30-382" fmla="*/ 1019282 h 2237156"/>
                  <a:gd name="connsiteX31-383" fmla="*/ 129700 w 2262025"/>
                  <a:gd name="connsiteY31-384" fmla="*/ 786368 h 2237156"/>
                  <a:gd name="connsiteX0-385" fmla="*/ 129700 w 2262025"/>
                  <a:gd name="connsiteY0-386" fmla="*/ 786368 h 2237156"/>
                  <a:gd name="connsiteX1-387" fmla="*/ 86568 w 2262025"/>
                  <a:gd name="connsiteY1-388" fmla="*/ 562082 h 2237156"/>
                  <a:gd name="connsiteX2-389" fmla="*/ 276349 w 2262025"/>
                  <a:gd name="connsiteY2-390" fmla="*/ 424059 h 2237156"/>
                  <a:gd name="connsiteX3-391" fmla="*/ 690417 w 2262025"/>
                  <a:gd name="connsiteY3-392" fmla="*/ 424059 h 2237156"/>
                  <a:gd name="connsiteX4-393" fmla="*/ 724923 w 2262025"/>
                  <a:gd name="connsiteY4-394" fmla="*/ 320542 h 2237156"/>
                  <a:gd name="connsiteX5-395" fmla="*/ 768055 w 2262025"/>
                  <a:gd name="connsiteY5-396" fmla="*/ 165267 h 2237156"/>
                  <a:gd name="connsiteX6-397" fmla="*/ 1026848 w 2262025"/>
                  <a:gd name="connsiteY6-398" fmla="*/ 35870 h 2237156"/>
                  <a:gd name="connsiteX7-399" fmla="*/ 1199376 w 2262025"/>
                  <a:gd name="connsiteY7-400" fmla="*/ 35870 h 2237156"/>
                  <a:gd name="connsiteX8-401" fmla="*/ 1406410 w 2262025"/>
                  <a:gd name="connsiteY8-402" fmla="*/ 9991 h 2237156"/>
                  <a:gd name="connsiteX9-403" fmla="*/ 1673829 w 2262025"/>
                  <a:gd name="connsiteY9-404" fmla="*/ 225651 h 2237156"/>
                  <a:gd name="connsiteX10-405" fmla="*/ 1699708 w 2262025"/>
                  <a:gd name="connsiteY10-406" fmla="*/ 458565 h 2237156"/>
                  <a:gd name="connsiteX11-407" fmla="*/ 1880863 w 2262025"/>
                  <a:gd name="connsiteY11-408" fmla="*/ 424059 h 2237156"/>
                  <a:gd name="connsiteX12-409" fmla="*/ 2156908 w 2262025"/>
                  <a:gd name="connsiteY12-410" fmla="*/ 639719 h 2237156"/>
                  <a:gd name="connsiteX13-411" fmla="*/ 2113776 w 2262025"/>
                  <a:gd name="connsiteY13-412" fmla="*/ 786368 h 2237156"/>
                  <a:gd name="connsiteX14-413" fmla="*/ 2225919 w 2262025"/>
                  <a:gd name="connsiteY14-414" fmla="*/ 846753 h 2237156"/>
                  <a:gd name="connsiteX15-415" fmla="*/ 2243172 w 2262025"/>
                  <a:gd name="connsiteY15-416" fmla="*/ 1200436 h 2237156"/>
                  <a:gd name="connsiteX16-417" fmla="*/ 1975753 w 2262025"/>
                  <a:gd name="connsiteY16-418" fmla="*/ 1390217 h 2237156"/>
                  <a:gd name="connsiteX17-419" fmla="*/ 2087897 w 2262025"/>
                  <a:gd name="connsiteY17-420" fmla="*/ 1536867 h 2237156"/>
                  <a:gd name="connsiteX18-421" fmla="*/ 2096523 w 2262025"/>
                  <a:gd name="connsiteY18-422" fmla="*/ 1812912 h 2237156"/>
                  <a:gd name="connsiteX19-423" fmla="*/ 1906742 w 2262025"/>
                  <a:gd name="connsiteY19-424" fmla="*/ 1942308 h 2237156"/>
                  <a:gd name="connsiteX20-425" fmla="*/ 1760092 w 2262025"/>
                  <a:gd name="connsiteY20-426" fmla="*/ 2183847 h 2237156"/>
                  <a:gd name="connsiteX21-427" fmla="*/ 1458168 w 2262025"/>
                  <a:gd name="connsiteY21-428" fmla="*/ 2218354 h 2237156"/>
                  <a:gd name="connsiteX22-429" fmla="*/ 1208002 w 2262025"/>
                  <a:gd name="connsiteY22-430" fmla="*/ 2002693 h 2237156"/>
                  <a:gd name="connsiteX23-431" fmla="*/ 1113112 w 2262025"/>
                  <a:gd name="connsiteY23-432" fmla="*/ 1709395 h 2237156"/>
                  <a:gd name="connsiteX24-433" fmla="*/ 1000968 w 2262025"/>
                  <a:gd name="connsiteY24-434" fmla="*/ 2140716 h 2237156"/>
                  <a:gd name="connsiteX25-435" fmla="*/ 586900 w 2262025"/>
                  <a:gd name="connsiteY25-436" fmla="*/ 2226979 h 2237156"/>
                  <a:gd name="connsiteX26-437" fmla="*/ 431625 w 2262025"/>
                  <a:gd name="connsiteY26-438" fmla="*/ 1976814 h 2237156"/>
                  <a:gd name="connsiteX27-439" fmla="*/ 138327 w 2262025"/>
                  <a:gd name="connsiteY27-440" fmla="*/ 1812912 h 2237156"/>
                  <a:gd name="connsiteX28-441" fmla="*/ 302229 w 2262025"/>
                  <a:gd name="connsiteY28-442" fmla="*/ 1355712 h 2237156"/>
                  <a:gd name="connsiteX29-443" fmla="*/ 155580 w 2262025"/>
                  <a:gd name="connsiteY29-444" fmla="*/ 1321206 h 2237156"/>
                  <a:gd name="connsiteX30-445" fmla="*/ 304 w 2262025"/>
                  <a:gd name="connsiteY30-446" fmla="*/ 1019282 h 2237156"/>
                  <a:gd name="connsiteX31-447" fmla="*/ 129700 w 2262025"/>
                  <a:gd name="connsiteY31-448" fmla="*/ 786368 h 2237156"/>
                  <a:gd name="connsiteX0-449" fmla="*/ 129700 w 2262025"/>
                  <a:gd name="connsiteY0-450" fmla="*/ 786368 h 2237156"/>
                  <a:gd name="connsiteX1-451" fmla="*/ 86568 w 2262025"/>
                  <a:gd name="connsiteY1-452" fmla="*/ 562082 h 2237156"/>
                  <a:gd name="connsiteX2-453" fmla="*/ 276349 w 2262025"/>
                  <a:gd name="connsiteY2-454" fmla="*/ 424059 h 2237156"/>
                  <a:gd name="connsiteX3-455" fmla="*/ 690417 w 2262025"/>
                  <a:gd name="connsiteY3-456" fmla="*/ 424059 h 2237156"/>
                  <a:gd name="connsiteX4-457" fmla="*/ 724923 w 2262025"/>
                  <a:gd name="connsiteY4-458" fmla="*/ 320542 h 2237156"/>
                  <a:gd name="connsiteX5-459" fmla="*/ 768055 w 2262025"/>
                  <a:gd name="connsiteY5-460" fmla="*/ 165267 h 2237156"/>
                  <a:gd name="connsiteX6-461" fmla="*/ 1026848 w 2262025"/>
                  <a:gd name="connsiteY6-462" fmla="*/ 35870 h 2237156"/>
                  <a:gd name="connsiteX7-463" fmla="*/ 1199376 w 2262025"/>
                  <a:gd name="connsiteY7-464" fmla="*/ 35870 h 2237156"/>
                  <a:gd name="connsiteX8-465" fmla="*/ 1406410 w 2262025"/>
                  <a:gd name="connsiteY8-466" fmla="*/ 9991 h 2237156"/>
                  <a:gd name="connsiteX9-467" fmla="*/ 1673829 w 2262025"/>
                  <a:gd name="connsiteY9-468" fmla="*/ 225651 h 2237156"/>
                  <a:gd name="connsiteX10-469" fmla="*/ 1699708 w 2262025"/>
                  <a:gd name="connsiteY10-470" fmla="*/ 458565 h 2237156"/>
                  <a:gd name="connsiteX11-471" fmla="*/ 1880863 w 2262025"/>
                  <a:gd name="connsiteY11-472" fmla="*/ 424059 h 2237156"/>
                  <a:gd name="connsiteX12-473" fmla="*/ 2156908 w 2262025"/>
                  <a:gd name="connsiteY12-474" fmla="*/ 639719 h 2237156"/>
                  <a:gd name="connsiteX13-475" fmla="*/ 2113776 w 2262025"/>
                  <a:gd name="connsiteY13-476" fmla="*/ 786368 h 2237156"/>
                  <a:gd name="connsiteX14-477" fmla="*/ 2225919 w 2262025"/>
                  <a:gd name="connsiteY14-478" fmla="*/ 846753 h 2237156"/>
                  <a:gd name="connsiteX15-479" fmla="*/ 2243172 w 2262025"/>
                  <a:gd name="connsiteY15-480" fmla="*/ 1200436 h 2237156"/>
                  <a:gd name="connsiteX16-481" fmla="*/ 1975753 w 2262025"/>
                  <a:gd name="connsiteY16-482" fmla="*/ 1390217 h 2237156"/>
                  <a:gd name="connsiteX17-483" fmla="*/ 2087897 w 2262025"/>
                  <a:gd name="connsiteY17-484" fmla="*/ 1536867 h 2237156"/>
                  <a:gd name="connsiteX18-485" fmla="*/ 2096523 w 2262025"/>
                  <a:gd name="connsiteY18-486" fmla="*/ 1812912 h 2237156"/>
                  <a:gd name="connsiteX19-487" fmla="*/ 1906742 w 2262025"/>
                  <a:gd name="connsiteY19-488" fmla="*/ 1942308 h 2237156"/>
                  <a:gd name="connsiteX20-489" fmla="*/ 1760092 w 2262025"/>
                  <a:gd name="connsiteY20-490" fmla="*/ 2183847 h 2237156"/>
                  <a:gd name="connsiteX21-491" fmla="*/ 1458168 w 2262025"/>
                  <a:gd name="connsiteY21-492" fmla="*/ 2218354 h 2237156"/>
                  <a:gd name="connsiteX22-493" fmla="*/ 1208002 w 2262025"/>
                  <a:gd name="connsiteY22-494" fmla="*/ 2002693 h 2237156"/>
                  <a:gd name="connsiteX23-495" fmla="*/ 1113112 w 2262025"/>
                  <a:gd name="connsiteY23-496" fmla="*/ 1709395 h 2237156"/>
                  <a:gd name="connsiteX24-497" fmla="*/ 1000968 w 2262025"/>
                  <a:gd name="connsiteY24-498" fmla="*/ 2140716 h 2237156"/>
                  <a:gd name="connsiteX25-499" fmla="*/ 586900 w 2262025"/>
                  <a:gd name="connsiteY25-500" fmla="*/ 2226979 h 2237156"/>
                  <a:gd name="connsiteX26-501" fmla="*/ 431625 w 2262025"/>
                  <a:gd name="connsiteY26-502" fmla="*/ 1976814 h 2237156"/>
                  <a:gd name="connsiteX27-503" fmla="*/ 138327 w 2262025"/>
                  <a:gd name="connsiteY27-504" fmla="*/ 1812912 h 2237156"/>
                  <a:gd name="connsiteX28-505" fmla="*/ 302229 w 2262025"/>
                  <a:gd name="connsiteY28-506" fmla="*/ 1355712 h 2237156"/>
                  <a:gd name="connsiteX29-507" fmla="*/ 155580 w 2262025"/>
                  <a:gd name="connsiteY29-508" fmla="*/ 1321206 h 2237156"/>
                  <a:gd name="connsiteX30-509" fmla="*/ 304 w 2262025"/>
                  <a:gd name="connsiteY30-510" fmla="*/ 1019282 h 2237156"/>
                  <a:gd name="connsiteX31-511" fmla="*/ 129700 w 2262025"/>
                  <a:gd name="connsiteY31-512" fmla="*/ 786368 h 2237156"/>
                  <a:gd name="connsiteX0-513" fmla="*/ 129700 w 2262025"/>
                  <a:gd name="connsiteY0-514" fmla="*/ 786368 h 2237156"/>
                  <a:gd name="connsiteX1-515" fmla="*/ 86568 w 2262025"/>
                  <a:gd name="connsiteY1-516" fmla="*/ 562082 h 2237156"/>
                  <a:gd name="connsiteX2-517" fmla="*/ 276349 w 2262025"/>
                  <a:gd name="connsiteY2-518" fmla="*/ 424059 h 2237156"/>
                  <a:gd name="connsiteX3-519" fmla="*/ 690417 w 2262025"/>
                  <a:gd name="connsiteY3-520" fmla="*/ 424059 h 2237156"/>
                  <a:gd name="connsiteX4-521" fmla="*/ 724923 w 2262025"/>
                  <a:gd name="connsiteY4-522" fmla="*/ 320542 h 2237156"/>
                  <a:gd name="connsiteX5-523" fmla="*/ 768055 w 2262025"/>
                  <a:gd name="connsiteY5-524" fmla="*/ 165267 h 2237156"/>
                  <a:gd name="connsiteX6-525" fmla="*/ 1026848 w 2262025"/>
                  <a:gd name="connsiteY6-526" fmla="*/ 35870 h 2237156"/>
                  <a:gd name="connsiteX7-527" fmla="*/ 1199376 w 2262025"/>
                  <a:gd name="connsiteY7-528" fmla="*/ 35870 h 2237156"/>
                  <a:gd name="connsiteX8-529" fmla="*/ 1406410 w 2262025"/>
                  <a:gd name="connsiteY8-530" fmla="*/ 9991 h 2237156"/>
                  <a:gd name="connsiteX9-531" fmla="*/ 1673829 w 2262025"/>
                  <a:gd name="connsiteY9-532" fmla="*/ 225651 h 2237156"/>
                  <a:gd name="connsiteX10-533" fmla="*/ 1699708 w 2262025"/>
                  <a:gd name="connsiteY10-534" fmla="*/ 458565 h 2237156"/>
                  <a:gd name="connsiteX11-535" fmla="*/ 1880863 w 2262025"/>
                  <a:gd name="connsiteY11-536" fmla="*/ 424059 h 2237156"/>
                  <a:gd name="connsiteX12-537" fmla="*/ 2156908 w 2262025"/>
                  <a:gd name="connsiteY12-538" fmla="*/ 639719 h 2237156"/>
                  <a:gd name="connsiteX13-539" fmla="*/ 2113776 w 2262025"/>
                  <a:gd name="connsiteY13-540" fmla="*/ 786368 h 2237156"/>
                  <a:gd name="connsiteX14-541" fmla="*/ 2225919 w 2262025"/>
                  <a:gd name="connsiteY14-542" fmla="*/ 846753 h 2237156"/>
                  <a:gd name="connsiteX15-543" fmla="*/ 2243172 w 2262025"/>
                  <a:gd name="connsiteY15-544" fmla="*/ 1200436 h 2237156"/>
                  <a:gd name="connsiteX16-545" fmla="*/ 1975753 w 2262025"/>
                  <a:gd name="connsiteY16-546" fmla="*/ 1390217 h 2237156"/>
                  <a:gd name="connsiteX17-547" fmla="*/ 2087897 w 2262025"/>
                  <a:gd name="connsiteY17-548" fmla="*/ 1536867 h 2237156"/>
                  <a:gd name="connsiteX18-549" fmla="*/ 2096523 w 2262025"/>
                  <a:gd name="connsiteY18-550" fmla="*/ 1812912 h 2237156"/>
                  <a:gd name="connsiteX19-551" fmla="*/ 1906742 w 2262025"/>
                  <a:gd name="connsiteY19-552" fmla="*/ 1942308 h 2237156"/>
                  <a:gd name="connsiteX20-553" fmla="*/ 1760092 w 2262025"/>
                  <a:gd name="connsiteY20-554" fmla="*/ 2183847 h 2237156"/>
                  <a:gd name="connsiteX21-555" fmla="*/ 1458168 w 2262025"/>
                  <a:gd name="connsiteY21-556" fmla="*/ 2218354 h 2237156"/>
                  <a:gd name="connsiteX22-557" fmla="*/ 1208002 w 2262025"/>
                  <a:gd name="connsiteY22-558" fmla="*/ 2002693 h 2237156"/>
                  <a:gd name="connsiteX23-559" fmla="*/ 1113112 w 2262025"/>
                  <a:gd name="connsiteY23-560" fmla="*/ 1709395 h 2237156"/>
                  <a:gd name="connsiteX24-561" fmla="*/ 1000968 w 2262025"/>
                  <a:gd name="connsiteY24-562" fmla="*/ 2140716 h 2237156"/>
                  <a:gd name="connsiteX25-563" fmla="*/ 586900 w 2262025"/>
                  <a:gd name="connsiteY25-564" fmla="*/ 2226979 h 2237156"/>
                  <a:gd name="connsiteX26-565" fmla="*/ 431625 w 2262025"/>
                  <a:gd name="connsiteY26-566" fmla="*/ 1976814 h 2237156"/>
                  <a:gd name="connsiteX27-567" fmla="*/ 138327 w 2262025"/>
                  <a:gd name="connsiteY27-568" fmla="*/ 1812912 h 2237156"/>
                  <a:gd name="connsiteX28-569" fmla="*/ 302229 w 2262025"/>
                  <a:gd name="connsiteY28-570" fmla="*/ 1355712 h 2237156"/>
                  <a:gd name="connsiteX29-571" fmla="*/ 155580 w 2262025"/>
                  <a:gd name="connsiteY29-572" fmla="*/ 1321206 h 2237156"/>
                  <a:gd name="connsiteX30-573" fmla="*/ 304 w 2262025"/>
                  <a:gd name="connsiteY30-574" fmla="*/ 1019282 h 2237156"/>
                  <a:gd name="connsiteX31-575" fmla="*/ 129700 w 2262025"/>
                  <a:gd name="connsiteY31-576" fmla="*/ 786368 h 2237156"/>
                  <a:gd name="connsiteX0-577" fmla="*/ 129625 w 2261950"/>
                  <a:gd name="connsiteY0-578" fmla="*/ 786368 h 2237156"/>
                  <a:gd name="connsiteX1-579" fmla="*/ 86493 w 2261950"/>
                  <a:gd name="connsiteY1-580" fmla="*/ 562082 h 2237156"/>
                  <a:gd name="connsiteX2-581" fmla="*/ 276274 w 2261950"/>
                  <a:gd name="connsiteY2-582" fmla="*/ 424059 h 2237156"/>
                  <a:gd name="connsiteX3-583" fmla="*/ 690342 w 2261950"/>
                  <a:gd name="connsiteY3-584" fmla="*/ 424059 h 2237156"/>
                  <a:gd name="connsiteX4-585" fmla="*/ 724848 w 2261950"/>
                  <a:gd name="connsiteY4-586" fmla="*/ 320542 h 2237156"/>
                  <a:gd name="connsiteX5-587" fmla="*/ 767980 w 2261950"/>
                  <a:gd name="connsiteY5-588" fmla="*/ 165267 h 2237156"/>
                  <a:gd name="connsiteX6-589" fmla="*/ 1026773 w 2261950"/>
                  <a:gd name="connsiteY6-590" fmla="*/ 35870 h 2237156"/>
                  <a:gd name="connsiteX7-591" fmla="*/ 1199301 w 2261950"/>
                  <a:gd name="connsiteY7-592" fmla="*/ 35870 h 2237156"/>
                  <a:gd name="connsiteX8-593" fmla="*/ 1406335 w 2261950"/>
                  <a:gd name="connsiteY8-594" fmla="*/ 9991 h 2237156"/>
                  <a:gd name="connsiteX9-595" fmla="*/ 1673754 w 2261950"/>
                  <a:gd name="connsiteY9-596" fmla="*/ 225651 h 2237156"/>
                  <a:gd name="connsiteX10-597" fmla="*/ 1699633 w 2261950"/>
                  <a:gd name="connsiteY10-598" fmla="*/ 458565 h 2237156"/>
                  <a:gd name="connsiteX11-599" fmla="*/ 1880788 w 2261950"/>
                  <a:gd name="connsiteY11-600" fmla="*/ 424059 h 2237156"/>
                  <a:gd name="connsiteX12-601" fmla="*/ 2156833 w 2261950"/>
                  <a:gd name="connsiteY12-602" fmla="*/ 639719 h 2237156"/>
                  <a:gd name="connsiteX13-603" fmla="*/ 2113701 w 2261950"/>
                  <a:gd name="connsiteY13-604" fmla="*/ 786368 h 2237156"/>
                  <a:gd name="connsiteX14-605" fmla="*/ 2225844 w 2261950"/>
                  <a:gd name="connsiteY14-606" fmla="*/ 846753 h 2237156"/>
                  <a:gd name="connsiteX15-607" fmla="*/ 2243097 w 2261950"/>
                  <a:gd name="connsiteY15-608" fmla="*/ 1200436 h 2237156"/>
                  <a:gd name="connsiteX16-609" fmla="*/ 1975678 w 2261950"/>
                  <a:gd name="connsiteY16-610" fmla="*/ 1390217 h 2237156"/>
                  <a:gd name="connsiteX17-611" fmla="*/ 2087822 w 2261950"/>
                  <a:gd name="connsiteY17-612" fmla="*/ 1536867 h 2237156"/>
                  <a:gd name="connsiteX18-613" fmla="*/ 2096448 w 2261950"/>
                  <a:gd name="connsiteY18-614" fmla="*/ 1812912 h 2237156"/>
                  <a:gd name="connsiteX19-615" fmla="*/ 1906667 w 2261950"/>
                  <a:gd name="connsiteY19-616" fmla="*/ 1942308 h 2237156"/>
                  <a:gd name="connsiteX20-617" fmla="*/ 1760017 w 2261950"/>
                  <a:gd name="connsiteY20-618" fmla="*/ 2183847 h 2237156"/>
                  <a:gd name="connsiteX21-619" fmla="*/ 1458093 w 2261950"/>
                  <a:gd name="connsiteY21-620" fmla="*/ 2218354 h 2237156"/>
                  <a:gd name="connsiteX22-621" fmla="*/ 1207927 w 2261950"/>
                  <a:gd name="connsiteY22-622" fmla="*/ 2002693 h 2237156"/>
                  <a:gd name="connsiteX23-623" fmla="*/ 1113037 w 2261950"/>
                  <a:gd name="connsiteY23-624" fmla="*/ 1709395 h 2237156"/>
                  <a:gd name="connsiteX24-625" fmla="*/ 1000893 w 2261950"/>
                  <a:gd name="connsiteY24-626" fmla="*/ 2140716 h 2237156"/>
                  <a:gd name="connsiteX25-627" fmla="*/ 586825 w 2261950"/>
                  <a:gd name="connsiteY25-628" fmla="*/ 2226979 h 2237156"/>
                  <a:gd name="connsiteX26-629" fmla="*/ 431550 w 2261950"/>
                  <a:gd name="connsiteY26-630" fmla="*/ 1976814 h 2237156"/>
                  <a:gd name="connsiteX27-631" fmla="*/ 138252 w 2261950"/>
                  <a:gd name="connsiteY27-632" fmla="*/ 1812912 h 2237156"/>
                  <a:gd name="connsiteX28-633" fmla="*/ 302154 w 2261950"/>
                  <a:gd name="connsiteY28-634" fmla="*/ 1355712 h 2237156"/>
                  <a:gd name="connsiteX29-635" fmla="*/ 103746 w 2261950"/>
                  <a:gd name="connsiteY29-636" fmla="*/ 1321206 h 2237156"/>
                  <a:gd name="connsiteX30-637" fmla="*/ 229 w 2261950"/>
                  <a:gd name="connsiteY30-638" fmla="*/ 1019282 h 2237156"/>
                  <a:gd name="connsiteX31-639" fmla="*/ 129625 w 2261950"/>
                  <a:gd name="connsiteY31-640" fmla="*/ 786368 h 2237156"/>
                  <a:gd name="connsiteX0-641" fmla="*/ 129625 w 2261950"/>
                  <a:gd name="connsiteY0-642" fmla="*/ 786368 h 2237156"/>
                  <a:gd name="connsiteX1-643" fmla="*/ 86493 w 2261950"/>
                  <a:gd name="connsiteY1-644" fmla="*/ 562082 h 2237156"/>
                  <a:gd name="connsiteX2-645" fmla="*/ 276274 w 2261950"/>
                  <a:gd name="connsiteY2-646" fmla="*/ 424059 h 2237156"/>
                  <a:gd name="connsiteX3-647" fmla="*/ 690342 w 2261950"/>
                  <a:gd name="connsiteY3-648" fmla="*/ 424059 h 2237156"/>
                  <a:gd name="connsiteX4-649" fmla="*/ 724848 w 2261950"/>
                  <a:gd name="connsiteY4-650" fmla="*/ 320542 h 2237156"/>
                  <a:gd name="connsiteX5-651" fmla="*/ 767980 w 2261950"/>
                  <a:gd name="connsiteY5-652" fmla="*/ 165267 h 2237156"/>
                  <a:gd name="connsiteX6-653" fmla="*/ 1026773 w 2261950"/>
                  <a:gd name="connsiteY6-654" fmla="*/ 35870 h 2237156"/>
                  <a:gd name="connsiteX7-655" fmla="*/ 1199301 w 2261950"/>
                  <a:gd name="connsiteY7-656" fmla="*/ 35870 h 2237156"/>
                  <a:gd name="connsiteX8-657" fmla="*/ 1406335 w 2261950"/>
                  <a:gd name="connsiteY8-658" fmla="*/ 9991 h 2237156"/>
                  <a:gd name="connsiteX9-659" fmla="*/ 1673754 w 2261950"/>
                  <a:gd name="connsiteY9-660" fmla="*/ 225651 h 2237156"/>
                  <a:gd name="connsiteX10-661" fmla="*/ 1699633 w 2261950"/>
                  <a:gd name="connsiteY10-662" fmla="*/ 458565 h 2237156"/>
                  <a:gd name="connsiteX11-663" fmla="*/ 1880788 w 2261950"/>
                  <a:gd name="connsiteY11-664" fmla="*/ 424059 h 2237156"/>
                  <a:gd name="connsiteX12-665" fmla="*/ 2156833 w 2261950"/>
                  <a:gd name="connsiteY12-666" fmla="*/ 639719 h 2237156"/>
                  <a:gd name="connsiteX13-667" fmla="*/ 2113701 w 2261950"/>
                  <a:gd name="connsiteY13-668" fmla="*/ 786368 h 2237156"/>
                  <a:gd name="connsiteX14-669" fmla="*/ 2225844 w 2261950"/>
                  <a:gd name="connsiteY14-670" fmla="*/ 846753 h 2237156"/>
                  <a:gd name="connsiteX15-671" fmla="*/ 2243097 w 2261950"/>
                  <a:gd name="connsiteY15-672" fmla="*/ 1200436 h 2237156"/>
                  <a:gd name="connsiteX16-673" fmla="*/ 1975678 w 2261950"/>
                  <a:gd name="connsiteY16-674" fmla="*/ 1390217 h 2237156"/>
                  <a:gd name="connsiteX17-675" fmla="*/ 2087822 w 2261950"/>
                  <a:gd name="connsiteY17-676" fmla="*/ 1536867 h 2237156"/>
                  <a:gd name="connsiteX18-677" fmla="*/ 2096448 w 2261950"/>
                  <a:gd name="connsiteY18-678" fmla="*/ 1812912 h 2237156"/>
                  <a:gd name="connsiteX19-679" fmla="*/ 1906667 w 2261950"/>
                  <a:gd name="connsiteY19-680" fmla="*/ 1942308 h 2237156"/>
                  <a:gd name="connsiteX20-681" fmla="*/ 1760017 w 2261950"/>
                  <a:gd name="connsiteY20-682" fmla="*/ 2183847 h 2237156"/>
                  <a:gd name="connsiteX21-683" fmla="*/ 1458093 w 2261950"/>
                  <a:gd name="connsiteY21-684" fmla="*/ 2218354 h 2237156"/>
                  <a:gd name="connsiteX22-685" fmla="*/ 1207927 w 2261950"/>
                  <a:gd name="connsiteY22-686" fmla="*/ 2002693 h 2237156"/>
                  <a:gd name="connsiteX23-687" fmla="*/ 1113037 w 2261950"/>
                  <a:gd name="connsiteY23-688" fmla="*/ 1709395 h 2237156"/>
                  <a:gd name="connsiteX24-689" fmla="*/ 1000893 w 2261950"/>
                  <a:gd name="connsiteY24-690" fmla="*/ 2140716 h 2237156"/>
                  <a:gd name="connsiteX25-691" fmla="*/ 586825 w 2261950"/>
                  <a:gd name="connsiteY25-692" fmla="*/ 2226979 h 2237156"/>
                  <a:gd name="connsiteX26-693" fmla="*/ 431550 w 2261950"/>
                  <a:gd name="connsiteY26-694" fmla="*/ 1976814 h 2237156"/>
                  <a:gd name="connsiteX27-695" fmla="*/ 138252 w 2261950"/>
                  <a:gd name="connsiteY27-696" fmla="*/ 1812912 h 2237156"/>
                  <a:gd name="connsiteX28-697" fmla="*/ 302154 w 2261950"/>
                  <a:gd name="connsiteY28-698" fmla="*/ 1355712 h 2237156"/>
                  <a:gd name="connsiteX29-699" fmla="*/ 103746 w 2261950"/>
                  <a:gd name="connsiteY29-700" fmla="*/ 1321206 h 2237156"/>
                  <a:gd name="connsiteX30-701" fmla="*/ 229 w 2261950"/>
                  <a:gd name="connsiteY30-702" fmla="*/ 1019282 h 2237156"/>
                  <a:gd name="connsiteX31-703" fmla="*/ 129625 w 2261950"/>
                  <a:gd name="connsiteY31-704" fmla="*/ 786368 h 223715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  <a:cxn ang="0">
                    <a:pos x="connsiteX18-37" y="connsiteY18-38"/>
                  </a:cxn>
                  <a:cxn ang="0">
                    <a:pos x="connsiteX19-39" y="connsiteY19-40"/>
                  </a:cxn>
                  <a:cxn ang="0">
                    <a:pos x="connsiteX20-41" y="connsiteY20-42"/>
                  </a:cxn>
                  <a:cxn ang="0">
                    <a:pos x="connsiteX21-43" y="connsiteY21-44"/>
                  </a:cxn>
                  <a:cxn ang="0">
                    <a:pos x="connsiteX22-45" y="connsiteY22-46"/>
                  </a:cxn>
                  <a:cxn ang="0">
                    <a:pos x="connsiteX23-47" y="connsiteY23-48"/>
                  </a:cxn>
                  <a:cxn ang="0">
                    <a:pos x="connsiteX24-49" y="connsiteY24-50"/>
                  </a:cxn>
                  <a:cxn ang="0">
                    <a:pos x="connsiteX25-51" y="connsiteY25-52"/>
                  </a:cxn>
                  <a:cxn ang="0">
                    <a:pos x="connsiteX26-53" y="connsiteY26-54"/>
                  </a:cxn>
                  <a:cxn ang="0">
                    <a:pos x="connsiteX27-55" y="connsiteY27-56"/>
                  </a:cxn>
                  <a:cxn ang="0">
                    <a:pos x="connsiteX28-57" y="connsiteY28-58"/>
                  </a:cxn>
                  <a:cxn ang="0">
                    <a:pos x="connsiteX29-59" y="connsiteY29-60"/>
                  </a:cxn>
                  <a:cxn ang="0">
                    <a:pos x="connsiteX30-61" y="connsiteY30-62"/>
                  </a:cxn>
                  <a:cxn ang="0">
                    <a:pos x="connsiteX31-63" y="connsiteY31-64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pic>
            <p:nvPicPr>
              <p:cNvPr id="161" name="Picture 4" descr="Free Black And White Cartoon Flowers, Download Free Black And White Cartoon  Flowers png images, Free ClipArts on Clipart Library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1" name="Group 150"/>
            <p:cNvGrpSpPr/>
            <p:nvPr/>
          </p:nvGrpSpPr>
          <p:grpSpPr>
            <a:xfrm>
              <a:off x="8817921" y="1645503"/>
              <a:ext cx="618539" cy="611760"/>
              <a:chOff x="1177540" y="481715"/>
              <a:chExt cx="2317638" cy="2247631"/>
            </a:xfrm>
          </p:grpSpPr>
          <p:sp>
            <p:nvSpPr>
              <p:cNvPr id="158" name="Freeform 45"/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-1" fmla="*/ 129700 w 2262025"/>
                  <a:gd name="connsiteY0-2" fmla="*/ 786368 h 2242639"/>
                  <a:gd name="connsiteX1-3" fmla="*/ 86568 w 2262025"/>
                  <a:gd name="connsiteY1-4" fmla="*/ 562082 h 2242639"/>
                  <a:gd name="connsiteX2-5" fmla="*/ 276349 w 2262025"/>
                  <a:gd name="connsiteY2-6" fmla="*/ 424059 h 2242639"/>
                  <a:gd name="connsiteX3-7" fmla="*/ 690417 w 2262025"/>
                  <a:gd name="connsiteY3-8" fmla="*/ 424059 h 2242639"/>
                  <a:gd name="connsiteX4-9" fmla="*/ 724923 w 2262025"/>
                  <a:gd name="connsiteY4-10" fmla="*/ 320542 h 2242639"/>
                  <a:gd name="connsiteX5-11" fmla="*/ 768055 w 2262025"/>
                  <a:gd name="connsiteY5-12" fmla="*/ 165267 h 2242639"/>
                  <a:gd name="connsiteX6-13" fmla="*/ 1026848 w 2262025"/>
                  <a:gd name="connsiteY6-14" fmla="*/ 35870 h 2242639"/>
                  <a:gd name="connsiteX7-15" fmla="*/ 1199376 w 2262025"/>
                  <a:gd name="connsiteY7-16" fmla="*/ 35870 h 2242639"/>
                  <a:gd name="connsiteX8-17" fmla="*/ 1406410 w 2262025"/>
                  <a:gd name="connsiteY8-18" fmla="*/ 9991 h 2242639"/>
                  <a:gd name="connsiteX9-19" fmla="*/ 1673829 w 2262025"/>
                  <a:gd name="connsiteY9-20" fmla="*/ 225651 h 2242639"/>
                  <a:gd name="connsiteX10-21" fmla="*/ 1699708 w 2262025"/>
                  <a:gd name="connsiteY10-22" fmla="*/ 458565 h 2242639"/>
                  <a:gd name="connsiteX11-23" fmla="*/ 1880863 w 2262025"/>
                  <a:gd name="connsiteY11-24" fmla="*/ 424059 h 2242639"/>
                  <a:gd name="connsiteX12-25" fmla="*/ 2156908 w 2262025"/>
                  <a:gd name="connsiteY12-26" fmla="*/ 639719 h 2242639"/>
                  <a:gd name="connsiteX13-27" fmla="*/ 2113776 w 2262025"/>
                  <a:gd name="connsiteY13-28" fmla="*/ 786368 h 2242639"/>
                  <a:gd name="connsiteX14-29" fmla="*/ 2225919 w 2262025"/>
                  <a:gd name="connsiteY14-30" fmla="*/ 846753 h 2242639"/>
                  <a:gd name="connsiteX15-31" fmla="*/ 2243172 w 2262025"/>
                  <a:gd name="connsiteY15-32" fmla="*/ 1200436 h 2242639"/>
                  <a:gd name="connsiteX16-33" fmla="*/ 1975753 w 2262025"/>
                  <a:gd name="connsiteY16-34" fmla="*/ 1390217 h 2242639"/>
                  <a:gd name="connsiteX17-35" fmla="*/ 2087897 w 2262025"/>
                  <a:gd name="connsiteY17-36" fmla="*/ 1536867 h 2242639"/>
                  <a:gd name="connsiteX18-37" fmla="*/ 2096523 w 2262025"/>
                  <a:gd name="connsiteY18-38" fmla="*/ 1812912 h 2242639"/>
                  <a:gd name="connsiteX19-39" fmla="*/ 1906742 w 2262025"/>
                  <a:gd name="connsiteY19-40" fmla="*/ 1942308 h 2242639"/>
                  <a:gd name="connsiteX20-41" fmla="*/ 1785972 w 2262025"/>
                  <a:gd name="connsiteY20-42" fmla="*/ 2192474 h 2242639"/>
                  <a:gd name="connsiteX21-43" fmla="*/ 1501300 w 2262025"/>
                  <a:gd name="connsiteY21-44" fmla="*/ 2226980 h 2242639"/>
                  <a:gd name="connsiteX22-45" fmla="*/ 1208002 w 2262025"/>
                  <a:gd name="connsiteY22-46" fmla="*/ 2002693 h 2242639"/>
                  <a:gd name="connsiteX23-47" fmla="*/ 1113112 w 2262025"/>
                  <a:gd name="connsiteY23-48" fmla="*/ 1709395 h 2242639"/>
                  <a:gd name="connsiteX24-49" fmla="*/ 1000968 w 2262025"/>
                  <a:gd name="connsiteY24-50" fmla="*/ 2140716 h 2242639"/>
                  <a:gd name="connsiteX25-51" fmla="*/ 526515 w 2262025"/>
                  <a:gd name="connsiteY25-52" fmla="*/ 2132089 h 2242639"/>
                  <a:gd name="connsiteX26-53" fmla="*/ 466131 w 2262025"/>
                  <a:gd name="connsiteY26-54" fmla="*/ 1959561 h 2242639"/>
                  <a:gd name="connsiteX27-55" fmla="*/ 138327 w 2262025"/>
                  <a:gd name="connsiteY27-56" fmla="*/ 1812912 h 2242639"/>
                  <a:gd name="connsiteX28-57" fmla="*/ 302229 w 2262025"/>
                  <a:gd name="connsiteY28-58" fmla="*/ 1355712 h 2242639"/>
                  <a:gd name="connsiteX29-59" fmla="*/ 155580 w 2262025"/>
                  <a:gd name="connsiteY29-60" fmla="*/ 1321206 h 2242639"/>
                  <a:gd name="connsiteX30-61" fmla="*/ 304 w 2262025"/>
                  <a:gd name="connsiteY30-62" fmla="*/ 1019282 h 2242639"/>
                  <a:gd name="connsiteX31-63" fmla="*/ 129700 w 2262025"/>
                  <a:gd name="connsiteY31-64" fmla="*/ 786368 h 2242639"/>
                  <a:gd name="connsiteX0-65" fmla="*/ 129700 w 2262025"/>
                  <a:gd name="connsiteY0-66" fmla="*/ 786368 h 2236200"/>
                  <a:gd name="connsiteX1-67" fmla="*/ 86568 w 2262025"/>
                  <a:gd name="connsiteY1-68" fmla="*/ 562082 h 2236200"/>
                  <a:gd name="connsiteX2-69" fmla="*/ 276349 w 2262025"/>
                  <a:gd name="connsiteY2-70" fmla="*/ 424059 h 2236200"/>
                  <a:gd name="connsiteX3-71" fmla="*/ 690417 w 2262025"/>
                  <a:gd name="connsiteY3-72" fmla="*/ 424059 h 2236200"/>
                  <a:gd name="connsiteX4-73" fmla="*/ 724923 w 2262025"/>
                  <a:gd name="connsiteY4-74" fmla="*/ 320542 h 2236200"/>
                  <a:gd name="connsiteX5-75" fmla="*/ 768055 w 2262025"/>
                  <a:gd name="connsiteY5-76" fmla="*/ 165267 h 2236200"/>
                  <a:gd name="connsiteX6-77" fmla="*/ 1026848 w 2262025"/>
                  <a:gd name="connsiteY6-78" fmla="*/ 35870 h 2236200"/>
                  <a:gd name="connsiteX7-79" fmla="*/ 1199376 w 2262025"/>
                  <a:gd name="connsiteY7-80" fmla="*/ 35870 h 2236200"/>
                  <a:gd name="connsiteX8-81" fmla="*/ 1406410 w 2262025"/>
                  <a:gd name="connsiteY8-82" fmla="*/ 9991 h 2236200"/>
                  <a:gd name="connsiteX9-83" fmla="*/ 1673829 w 2262025"/>
                  <a:gd name="connsiteY9-84" fmla="*/ 225651 h 2236200"/>
                  <a:gd name="connsiteX10-85" fmla="*/ 1699708 w 2262025"/>
                  <a:gd name="connsiteY10-86" fmla="*/ 458565 h 2236200"/>
                  <a:gd name="connsiteX11-87" fmla="*/ 1880863 w 2262025"/>
                  <a:gd name="connsiteY11-88" fmla="*/ 424059 h 2236200"/>
                  <a:gd name="connsiteX12-89" fmla="*/ 2156908 w 2262025"/>
                  <a:gd name="connsiteY12-90" fmla="*/ 639719 h 2236200"/>
                  <a:gd name="connsiteX13-91" fmla="*/ 2113776 w 2262025"/>
                  <a:gd name="connsiteY13-92" fmla="*/ 786368 h 2236200"/>
                  <a:gd name="connsiteX14-93" fmla="*/ 2225919 w 2262025"/>
                  <a:gd name="connsiteY14-94" fmla="*/ 846753 h 2236200"/>
                  <a:gd name="connsiteX15-95" fmla="*/ 2243172 w 2262025"/>
                  <a:gd name="connsiteY15-96" fmla="*/ 1200436 h 2236200"/>
                  <a:gd name="connsiteX16-97" fmla="*/ 1975753 w 2262025"/>
                  <a:gd name="connsiteY16-98" fmla="*/ 1390217 h 2236200"/>
                  <a:gd name="connsiteX17-99" fmla="*/ 2087897 w 2262025"/>
                  <a:gd name="connsiteY17-100" fmla="*/ 1536867 h 2236200"/>
                  <a:gd name="connsiteX18-101" fmla="*/ 2096523 w 2262025"/>
                  <a:gd name="connsiteY18-102" fmla="*/ 1812912 h 2236200"/>
                  <a:gd name="connsiteX19-103" fmla="*/ 1906742 w 2262025"/>
                  <a:gd name="connsiteY19-104" fmla="*/ 1942308 h 2236200"/>
                  <a:gd name="connsiteX20-105" fmla="*/ 1785972 w 2262025"/>
                  <a:gd name="connsiteY20-106" fmla="*/ 2192474 h 2236200"/>
                  <a:gd name="connsiteX21-107" fmla="*/ 1458168 w 2262025"/>
                  <a:gd name="connsiteY21-108" fmla="*/ 2218354 h 2236200"/>
                  <a:gd name="connsiteX22-109" fmla="*/ 1208002 w 2262025"/>
                  <a:gd name="connsiteY22-110" fmla="*/ 2002693 h 2236200"/>
                  <a:gd name="connsiteX23-111" fmla="*/ 1113112 w 2262025"/>
                  <a:gd name="connsiteY23-112" fmla="*/ 1709395 h 2236200"/>
                  <a:gd name="connsiteX24-113" fmla="*/ 1000968 w 2262025"/>
                  <a:gd name="connsiteY24-114" fmla="*/ 2140716 h 2236200"/>
                  <a:gd name="connsiteX25-115" fmla="*/ 526515 w 2262025"/>
                  <a:gd name="connsiteY25-116" fmla="*/ 2132089 h 2236200"/>
                  <a:gd name="connsiteX26-117" fmla="*/ 466131 w 2262025"/>
                  <a:gd name="connsiteY26-118" fmla="*/ 1959561 h 2236200"/>
                  <a:gd name="connsiteX27-119" fmla="*/ 138327 w 2262025"/>
                  <a:gd name="connsiteY27-120" fmla="*/ 1812912 h 2236200"/>
                  <a:gd name="connsiteX28-121" fmla="*/ 302229 w 2262025"/>
                  <a:gd name="connsiteY28-122" fmla="*/ 1355712 h 2236200"/>
                  <a:gd name="connsiteX29-123" fmla="*/ 155580 w 2262025"/>
                  <a:gd name="connsiteY29-124" fmla="*/ 1321206 h 2236200"/>
                  <a:gd name="connsiteX30-125" fmla="*/ 304 w 2262025"/>
                  <a:gd name="connsiteY30-126" fmla="*/ 1019282 h 2236200"/>
                  <a:gd name="connsiteX31-127" fmla="*/ 129700 w 2262025"/>
                  <a:gd name="connsiteY31-128" fmla="*/ 786368 h 2236200"/>
                  <a:gd name="connsiteX0-129" fmla="*/ 129700 w 2262025"/>
                  <a:gd name="connsiteY0-130" fmla="*/ 786368 h 2233050"/>
                  <a:gd name="connsiteX1-131" fmla="*/ 86568 w 2262025"/>
                  <a:gd name="connsiteY1-132" fmla="*/ 562082 h 2233050"/>
                  <a:gd name="connsiteX2-133" fmla="*/ 276349 w 2262025"/>
                  <a:gd name="connsiteY2-134" fmla="*/ 424059 h 2233050"/>
                  <a:gd name="connsiteX3-135" fmla="*/ 690417 w 2262025"/>
                  <a:gd name="connsiteY3-136" fmla="*/ 424059 h 2233050"/>
                  <a:gd name="connsiteX4-137" fmla="*/ 724923 w 2262025"/>
                  <a:gd name="connsiteY4-138" fmla="*/ 320542 h 2233050"/>
                  <a:gd name="connsiteX5-139" fmla="*/ 768055 w 2262025"/>
                  <a:gd name="connsiteY5-140" fmla="*/ 165267 h 2233050"/>
                  <a:gd name="connsiteX6-141" fmla="*/ 1026848 w 2262025"/>
                  <a:gd name="connsiteY6-142" fmla="*/ 35870 h 2233050"/>
                  <a:gd name="connsiteX7-143" fmla="*/ 1199376 w 2262025"/>
                  <a:gd name="connsiteY7-144" fmla="*/ 35870 h 2233050"/>
                  <a:gd name="connsiteX8-145" fmla="*/ 1406410 w 2262025"/>
                  <a:gd name="connsiteY8-146" fmla="*/ 9991 h 2233050"/>
                  <a:gd name="connsiteX9-147" fmla="*/ 1673829 w 2262025"/>
                  <a:gd name="connsiteY9-148" fmla="*/ 225651 h 2233050"/>
                  <a:gd name="connsiteX10-149" fmla="*/ 1699708 w 2262025"/>
                  <a:gd name="connsiteY10-150" fmla="*/ 458565 h 2233050"/>
                  <a:gd name="connsiteX11-151" fmla="*/ 1880863 w 2262025"/>
                  <a:gd name="connsiteY11-152" fmla="*/ 424059 h 2233050"/>
                  <a:gd name="connsiteX12-153" fmla="*/ 2156908 w 2262025"/>
                  <a:gd name="connsiteY12-154" fmla="*/ 639719 h 2233050"/>
                  <a:gd name="connsiteX13-155" fmla="*/ 2113776 w 2262025"/>
                  <a:gd name="connsiteY13-156" fmla="*/ 786368 h 2233050"/>
                  <a:gd name="connsiteX14-157" fmla="*/ 2225919 w 2262025"/>
                  <a:gd name="connsiteY14-158" fmla="*/ 846753 h 2233050"/>
                  <a:gd name="connsiteX15-159" fmla="*/ 2243172 w 2262025"/>
                  <a:gd name="connsiteY15-160" fmla="*/ 1200436 h 2233050"/>
                  <a:gd name="connsiteX16-161" fmla="*/ 1975753 w 2262025"/>
                  <a:gd name="connsiteY16-162" fmla="*/ 1390217 h 2233050"/>
                  <a:gd name="connsiteX17-163" fmla="*/ 2087897 w 2262025"/>
                  <a:gd name="connsiteY17-164" fmla="*/ 1536867 h 2233050"/>
                  <a:gd name="connsiteX18-165" fmla="*/ 2096523 w 2262025"/>
                  <a:gd name="connsiteY18-166" fmla="*/ 1812912 h 2233050"/>
                  <a:gd name="connsiteX19-167" fmla="*/ 1906742 w 2262025"/>
                  <a:gd name="connsiteY19-168" fmla="*/ 1942308 h 2233050"/>
                  <a:gd name="connsiteX20-169" fmla="*/ 1760092 w 2262025"/>
                  <a:gd name="connsiteY20-170" fmla="*/ 2183847 h 2233050"/>
                  <a:gd name="connsiteX21-171" fmla="*/ 1458168 w 2262025"/>
                  <a:gd name="connsiteY21-172" fmla="*/ 2218354 h 2233050"/>
                  <a:gd name="connsiteX22-173" fmla="*/ 1208002 w 2262025"/>
                  <a:gd name="connsiteY22-174" fmla="*/ 2002693 h 2233050"/>
                  <a:gd name="connsiteX23-175" fmla="*/ 1113112 w 2262025"/>
                  <a:gd name="connsiteY23-176" fmla="*/ 1709395 h 2233050"/>
                  <a:gd name="connsiteX24-177" fmla="*/ 1000968 w 2262025"/>
                  <a:gd name="connsiteY24-178" fmla="*/ 2140716 h 2233050"/>
                  <a:gd name="connsiteX25-179" fmla="*/ 526515 w 2262025"/>
                  <a:gd name="connsiteY25-180" fmla="*/ 2132089 h 2233050"/>
                  <a:gd name="connsiteX26-181" fmla="*/ 466131 w 2262025"/>
                  <a:gd name="connsiteY26-182" fmla="*/ 1959561 h 2233050"/>
                  <a:gd name="connsiteX27-183" fmla="*/ 138327 w 2262025"/>
                  <a:gd name="connsiteY27-184" fmla="*/ 1812912 h 2233050"/>
                  <a:gd name="connsiteX28-185" fmla="*/ 302229 w 2262025"/>
                  <a:gd name="connsiteY28-186" fmla="*/ 1355712 h 2233050"/>
                  <a:gd name="connsiteX29-187" fmla="*/ 155580 w 2262025"/>
                  <a:gd name="connsiteY29-188" fmla="*/ 1321206 h 2233050"/>
                  <a:gd name="connsiteX30-189" fmla="*/ 304 w 2262025"/>
                  <a:gd name="connsiteY30-190" fmla="*/ 1019282 h 2233050"/>
                  <a:gd name="connsiteX31-191" fmla="*/ 129700 w 2262025"/>
                  <a:gd name="connsiteY31-192" fmla="*/ 786368 h 2233050"/>
                  <a:gd name="connsiteX0-193" fmla="*/ 129700 w 2262025"/>
                  <a:gd name="connsiteY0-194" fmla="*/ 786368 h 2238369"/>
                  <a:gd name="connsiteX1-195" fmla="*/ 86568 w 2262025"/>
                  <a:gd name="connsiteY1-196" fmla="*/ 562082 h 2238369"/>
                  <a:gd name="connsiteX2-197" fmla="*/ 276349 w 2262025"/>
                  <a:gd name="connsiteY2-198" fmla="*/ 424059 h 2238369"/>
                  <a:gd name="connsiteX3-199" fmla="*/ 690417 w 2262025"/>
                  <a:gd name="connsiteY3-200" fmla="*/ 424059 h 2238369"/>
                  <a:gd name="connsiteX4-201" fmla="*/ 724923 w 2262025"/>
                  <a:gd name="connsiteY4-202" fmla="*/ 320542 h 2238369"/>
                  <a:gd name="connsiteX5-203" fmla="*/ 768055 w 2262025"/>
                  <a:gd name="connsiteY5-204" fmla="*/ 165267 h 2238369"/>
                  <a:gd name="connsiteX6-205" fmla="*/ 1026848 w 2262025"/>
                  <a:gd name="connsiteY6-206" fmla="*/ 35870 h 2238369"/>
                  <a:gd name="connsiteX7-207" fmla="*/ 1199376 w 2262025"/>
                  <a:gd name="connsiteY7-208" fmla="*/ 35870 h 2238369"/>
                  <a:gd name="connsiteX8-209" fmla="*/ 1406410 w 2262025"/>
                  <a:gd name="connsiteY8-210" fmla="*/ 9991 h 2238369"/>
                  <a:gd name="connsiteX9-211" fmla="*/ 1673829 w 2262025"/>
                  <a:gd name="connsiteY9-212" fmla="*/ 225651 h 2238369"/>
                  <a:gd name="connsiteX10-213" fmla="*/ 1699708 w 2262025"/>
                  <a:gd name="connsiteY10-214" fmla="*/ 458565 h 2238369"/>
                  <a:gd name="connsiteX11-215" fmla="*/ 1880863 w 2262025"/>
                  <a:gd name="connsiteY11-216" fmla="*/ 424059 h 2238369"/>
                  <a:gd name="connsiteX12-217" fmla="*/ 2156908 w 2262025"/>
                  <a:gd name="connsiteY12-218" fmla="*/ 639719 h 2238369"/>
                  <a:gd name="connsiteX13-219" fmla="*/ 2113776 w 2262025"/>
                  <a:gd name="connsiteY13-220" fmla="*/ 786368 h 2238369"/>
                  <a:gd name="connsiteX14-221" fmla="*/ 2225919 w 2262025"/>
                  <a:gd name="connsiteY14-222" fmla="*/ 846753 h 2238369"/>
                  <a:gd name="connsiteX15-223" fmla="*/ 2243172 w 2262025"/>
                  <a:gd name="connsiteY15-224" fmla="*/ 1200436 h 2238369"/>
                  <a:gd name="connsiteX16-225" fmla="*/ 1975753 w 2262025"/>
                  <a:gd name="connsiteY16-226" fmla="*/ 1390217 h 2238369"/>
                  <a:gd name="connsiteX17-227" fmla="*/ 2087897 w 2262025"/>
                  <a:gd name="connsiteY17-228" fmla="*/ 1536867 h 2238369"/>
                  <a:gd name="connsiteX18-229" fmla="*/ 2096523 w 2262025"/>
                  <a:gd name="connsiteY18-230" fmla="*/ 1812912 h 2238369"/>
                  <a:gd name="connsiteX19-231" fmla="*/ 1906742 w 2262025"/>
                  <a:gd name="connsiteY19-232" fmla="*/ 1942308 h 2238369"/>
                  <a:gd name="connsiteX20-233" fmla="*/ 1760092 w 2262025"/>
                  <a:gd name="connsiteY20-234" fmla="*/ 2183847 h 2238369"/>
                  <a:gd name="connsiteX21-235" fmla="*/ 1458168 w 2262025"/>
                  <a:gd name="connsiteY21-236" fmla="*/ 2218354 h 2238369"/>
                  <a:gd name="connsiteX22-237" fmla="*/ 1208002 w 2262025"/>
                  <a:gd name="connsiteY22-238" fmla="*/ 2002693 h 2238369"/>
                  <a:gd name="connsiteX23-239" fmla="*/ 1113112 w 2262025"/>
                  <a:gd name="connsiteY23-240" fmla="*/ 1709395 h 2238369"/>
                  <a:gd name="connsiteX24-241" fmla="*/ 1000968 w 2262025"/>
                  <a:gd name="connsiteY24-242" fmla="*/ 2140716 h 2238369"/>
                  <a:gd name="connsiteX25-243" fmla="*/ 586900 w 2262025"/>
                  <a:gd name="connsiteY25-244" fmla="*/ 2226979 h 2238369"/>
                  <a:gd name="connsiteX26-245" fmla="*/ 466131 w 2262025"/>
                  <a:gd name="connsiteY26-246" fmla="*/ 1959561 h 2238369"/>
                  <a:gd name="connsiteX27-247" fmla="*/ 138327 w 2262025"/>
                  <a:gd name="connsiteY27-248" fmla="*/ 1812912 h 2238369"/>
                  <a:gd name="connsiteX28-249" fmla="*/ 302229 w 2262025"/>
                  <a:gd name="connsiteY28-250" fmla="*/ 1355712 h 2238369"/>
                  <a:gd name="connsiteX29-251" fmla="*/ 155580 w 2262025"/>
                  <a:gd name="connsiteY29-252" fmla="*/ 1321206 h 2238369"/>
                  <a:gd name="connsiteX30-253" fmla="*/ 304 w 2262025"/>
                  <a:gd name="connsiteY30-254" fmla="*/ 1019282 h 2238369"/>
                  <a:gd name="connsiteX31-255" fmla="*/ 129700 w 2262025"/>
                  <a:gd name="connsiteY31-256" fmla="*/ 786368 h 2238369"/>
                  <a:gd name="connsiteX0-257" fmla="*/ 129700 w 2262025"/>
                  <a:gd name="connsiteY0-258" fmla="*/ 786368 h 2234757"/>
                  <a:gd name="connsiteX1-259" fmla="*/ 86568 w 2262025"/>
                  <a:gd name="connsiteY1-260" fmla="*/ 562082 h 2234757"/>
                  <a:gd name="connsiteX2-261" fmla="*/ 276349 w 2262025"/>
                  <a:gd name="connsiteY2-262" fmla="*/ 424059 h 2234757"/>
                  <a:gd name="connsiteX3-263" fmla="*/ 690417 w 2262025"/>
                  <a:gd name="connsiteY3-264" fmla="*/ 424059 h 2234757"/>
                  <a:gd name="connsiteX4-265" fmla="*/ 724923 w 2262025"/>
                  <a:gd name="connsiteY4-266" fmla="*/ 320542 h 2234757"/>
                  <a:gd name="connsiteX5-267" fmla="*/ 768055 w 2262025"/>
                  <a:gd name="connsiteY5-268" fmla="*/ 165267 h 2234757"/>
                  <a:gd name="connsiteX6-269" fmla="*/ 1026848 w 2262025"/>
                  <a:gd name="connsiteY6-270" fmla="*/ 35870 h 2234757"/>
                  <a:gd name="connsiteX7-271" fmla="*/ 1199376 w 2262025"/>
                  <a:gd name="connsiteY7-272" fmla="*/ 35870 h 2234757"/>
                  <a:gd name="connsiteX8-273" fmla="*/ 1406410 w 2262025"/>
                  <a:gd name="connsiteY8-274" fmla="*/ 9991 h 2234757"/>
                  <a:gd name="connsiteX9-275" fmla="*/ 1673829 w 2262025"/>
                  <a:gd name="connsiteY9-276" fmla="*/ 225651 h 2234757"/>
                  <a:gd name="connsiteX10-277" fmla="*/ 1699708 w 2262025"/>
                  <a:gd name="connsiteY10-278" fmla="*/ 458565 h 2234757"/>
                  <a:gd name="connsiteX11-279" fmla="*/ 1880863 w 2262025"/>
                  <a:gd name="connsiteY11-280" fmla="*/ 424059 h 2234757"/>
                  <a:gd name="connsiteX12-281" fmla="*/ 2156908 w 2262025"/>
                  <a:gd name="connsiteY12-282" fmla="*/ 639719 h 2234757"/>
                  <a:gd name="connsiteX13-283" fmla="*/ 2113776 w 2262025"/>
                  <a:gd name="connsiteY13-284" fmla="*/ 786368 h 2234757"/>
                  <a:gd name="connsiteX14-285" fmla="*/ 2225919 w 2262025"/>
                  <a:gd name="connsiteY14-286" fmla="*/ 846753 h 2234757"/>
                  <a:gd name="connsiteX15-287" fmla="*/ 2243172 w 2262025"/>
                  <a:gd name="connsiteY15-288" fmla="*/ 1200436 h 2234757"/>
                  <a:gd name="connsiteX16-289" fmla="*/ 1975753 w 2262025"/>
                  <a:gd name="connsiteY16-290" fmla="*/ 1390217 h 2234757"/>
                  <a:gd name="connsiteX17-291" fmla="*/ 2087897 w 2262025"/>
                  <a:gd name="connsiteY17-292" fmla="*/ 1536867 h 2234757"/>
                  <a:gd name="connsiteX18-293" fmla="*/ 2096523 w 2262025"/>
                  <a:gd name="connsiteY18-294" fmla="*/ 1812912 h 2234757"/>
                  <a:gd name="connsiteX19-295" fmla="*/ 1906742 w 2262025"/>
                  <a:gd name="connsiteY19-296" fmla="*/ 1942308 h 2234757"/>
                  <a:gd name="connsiteX20-297" fmla="*/ 1760092 w 2262025"/>
                  <a:gd name="connsiteY20-298" fmla="*/ 2183847 h 2234757"/>
                  <a:gd name="connsiteX21-299" fmla="*/ 1458168 w 2262025"/>
                  <a:gd name="connsiteY21-300" fmla="*/ 2218354 h 2234757"/>
                  <a:gd name="connsiteX22-301" fmla="*/ 1208002 w 2262025"/>
                  <a:gd name="connsiteY22-302" fmla="*/ 2002693 h 2234757"/>
                  <a:gd name="connsiteX23-303" fmla="*/ 1113112 w 2262025"/>
                  <a:gd name="connsiteY23-304" fmla="*/ 1709395 h 2234757"/>
                  <a:gd name="connsiteX24-305" fmla="*/ 1000968 w 2262025"/>
                  <a:gd name="connsiteY24-306" fmla="*/ 2140716 h 2234757"/>
                  <a:gd name="connsiteX25-307" fmla="*/ 586900 w 2262025"/>
                  <a:gd name="connsiteY25-308" fmla="*/ 2226979 h 2234757"/>
                  <a:gd name="connsiteX26-309" fmla="*/ 466131 w 2262025"/>
                  <a:gd name="connsiteY26-310" fmla="*/ 1959561 h 2234757"/>
                  <a:gd name="connsiteX27-311" fmla="*/ 138327 w 2262025"/>
                  <a:gd name="connsiteY27-312" fmla="*/ 1812912 h 2234757"/>
                  <a:gd name="connsiteX28-313" fmla="*/ 302229 w 2262025"/>
                  <a:gd name="connsiteY28-314" fmla="*/ 1355712 h 2234757"/>
                  <a:gd name="connsiteX29-315" fmla="*/ 155580 w 2262025"/>
                  <a:gd name="connsiteY29-316" fmla="*/ 1321206 h 2234757"/>
                  <a:gd name="connsiteX30-317" fmla="*/ 304 w 2262025"/>
                  <a:gd name="connsiteY30-318" fmla="*/ 1019282 h 2234757"/>
                  <a:gd name="connsiteX31-319" fmla="*/ 129700 w 2262025"/>
                  <a:gd name="connsiteY31-320" fmla="*/ 786368 h 2234757"/>
                  <a:gd name="connsiteX0-321" fmla="*/ 129700 w 2262025"/>
                  <a:gd name="connsiteY0-322" fmla="*/ 786368 h 2237156"/>
                  <a:gd name="connsiteX1-323" fmla="*/ 86568 w 2262025"/>
                  <a:gd name="connsiteY1-324" fmla="*/ 562082 h 2237156"/>
                  <a:gd name="connsiteX2-325" fmla="*/ 276349 w 2262025"/>
                  <a:gd name="connsiteY2-326" fmla="*/ 424059 h 2237156"/>
                  <a:gd name="connsiteX3-327" fmla="*/ 690417 w 2262025"/>
                  <a:gd name="connsiteY3-328" fmla="*/ 424059 h 2237156"/>
                  <a:gd name="connsiteX4-329" fmla="*/ 724923 w 2262025"/>
                  <a:gd name="connsiteY4-330" fmla="*/ 320542 h 2237156"/>
                  <a:gd name="connsiteX5-331" fmla="*/ 768055 w 2262025"/>
                  <a:gd name="connsiteY5-332" fmla="*/ 165267 h 2237156"/>
                  <a:gd name="connsiteX6-333" fmla="*/ 1026848 w 2262025"/>
                  <a:gd name="connsiteY6-334" fmla="*/ 35870 h 2237156"/>
                  <a:gd name="connsiteX7-335" fmla="*/ 1199376 w 2262025"/>
                  <a:gd name="connsiteY7-336" fmla="*/ 35870 h 2237156"/>
                  <a:gd name="connsiteX8-337" fmla="*/ 1406410 w 2262025"/>
                  <a:gd name="connsiteY8-338" fmla="*/ 9991 h 2237156"/>
                  <a:gd name="connsiteX9-339" fmla="*/ 1673829 w 2262025"/>
                  <a:gd name="connsiteY9-340" fmla="*/ 225651 h 2237156"/>
                  <a:gd name="connsiteX10-341" fmla="*/ 1699708 w 2262025"/>
                  <a:gd name="connsiteY10-342" fmla="*/ 458565 h 2237156"/>
                  <a:gd name="connsiteX11-343" fmla="*/ 1880863 w 2262025"/>
                  <a:gd name="connsiteY11-344" fmla="*/ 424059 h 2237156"/>
                  <a:gd name="connsiteX12-345" fmla="*/ 2156908 w 2262025"/>
                  <a:gd name="connsiteY12-346" fmla="*/ 639719 h 2237156"/>
                  <a:gd name="connsiteX13-347" fmla="*/ 2113776 w 2262025"/>
                  <a:gd name="connsiteY13-348" fmla="*/ 786368 h 2237156"/>
                  <a:gd name="connsiteX14-349" fmla="*/ 2225919 w 2262025"/>
                  <a:gd name="connsiteY14-350" fmla="*/ 846753 h 2237156"/>
                  <a:gd name="connsiteX15-351" fmla="*/ 2243172 w 2262025"/>
                  <a:gd name="connsiteY15-352" fmla="*/ 1200436 h 2237156"/>
                  <a:gd name="connsiteX16-353" fmla="*/ 1975753 w 2262025"/>
                  <a:gd name="connsiteY16-354" fmla="*/ 1390217 h 2237156"/>
                  <a:gd name="connsiteX17-355" fmla="*/ 2087897 w 2262025"/>
                  <a:gd name="connsiteY17-356" fmla="*/ 1536867 h 2237156"/>
                  <a:gd name="connsiteX18-357" fmla="*/ 2096523 w 2262025"/>
                  <a:gd name="connsiteY18-358" fmla="*/ 1812912 h 2237156"/>
                  <a:gd name="connsiteX19-359" fmla="*/ 1906742 w 2262025"/>
                  <a:gd name="connsiteY19-360" fmla="*/ 1942308 h 2237156"/>
                  <a:gd name="connsiteX20-361" fmla="*/ 1760092 w 2262025"/>
                  <a:gd name="connsiteY20-362" fmla="*/ 2183847 h 2237156"/>
                  <a:gd name="connsiteX21-363" fmla="*/ 1458168 w 2262025"/>
                  <a:gd name="connsiteY21-364" fmla="*/ 2218354 h 2237156"/>
                  <a:gd name="connsiteX22-365" fmla="*/ 1208002 w 2262025"/>
                  <a:gd name="connsiteY22-366" fmla="*/ 2002693 h 2237156"/>
                  <a:gd name="connsiteX23-367" fmla="*/ 1113112 w 2262025"/>
                  <a:gd name="connsiteY23-368" fmla="*/ 1709395 h 2237156"/>
                  <a:gd name="connsiteX24-369" fmla="*/ 1000968 w 2262025"/>
                  <a:gd name="connsiteY24-370" fmla="*/ 2140716 h 2237156"/>
                  <a:gd name="connsiteX25-371" fmla="*/ 586900 w 2262025"/>
                  <a:gd name="connsiteY25-372" fmla="*/ 2226979 h 2237156"/>
                  <a:gd name="connsiteX26-373" fmla="*/ 431625 w 2262025"/>
                  <a:gd name="connsiteY26-374" fmla="*/ 1976814 h 2237156"/>
                  <a:gd name="connsiteX27-375" fmla="*/ 138327 w 2262025"/>
                  <a:gd name="connsiteY27-376" fmla="*/ 1812912 h 2237156"/>
                  <a:gd name="connsiteX28-377" fmla="*/ 302229 w 2262025"/>
                  <a:gd name="connsiteY28-378" fmla="*/ 1355712 h 2237156"/>
                  <a:gd name="connsiteX29-379" fmla="*/ 155580 w 2262025"/>
                  <a:gd name="connsiteY29-380" fmla="*/ 1321206 h 2237156"/>
                  <a:gd name="connsiteX30-381" fmla="*/ 304 w 2262025"/>
                  <a:gd name="connsiteY30-382" fmla="*/ 1019282 h 2237156"/>
                  <a:gd name="connsiteX31-383" fmla="*/ 129700 w 2262025"/>
                  <a:gd name="connsiteY31-384" fmla="*/ 786368 h 2237156"/>
                  <a:gd name="connsiteX0-385" fmla="*/ 129700 w 2262025"/>
                  <a:gd name="connsiteY0-386" fmla="*/ 786368 h 2237156"/>
                  <a:gd name="connsiteX1-387" fmla="*/ 86568 w 2262025"/>
                  <a:gd name="connsiteY1-388" fmla="*/ 562082 h 2237156"/>
                  <a:gd name="connsiteX2-389" fmla="*/ 276349 w 2262025"/>
                  <a:gd name="connsiteY2-390" fmla="*/ 424059 h 2237156"/>
                  <a:gd name="connsiteX3-391" fmla="*/ 690417 w 2262025"/>
                  <a:gd name="connsiteY3-392" fmla="*/ 424059 h 2237156"/>
                  <a:gd name="connsiteX4-393" fmla="*/ 724923 w 2262025"/>
                  <a:gd name="connsiteY4-394" fmla="*/ 320542 h 2237156"/>
                  <a:gd name="connsiteX5-395" fmla="*/ 768055 w 2262025"/>
                  <a:gd name="connsiteY5-396" fmla="*/ 165267 h 2237156"/>
                  <a:gd name="connsiteX6-397" fmla="*/ 1026848 w 2262025"/>
                  <a:gd name="connsiteY6-398" fmla="*/ 35870 h 2237156"/>
                  <a:gd name="connsiteX7-399" fmla="*/ 1199376 w 2262025"/>
                  <a:gd name="connsiteY7-400" fmla="*/ 35870 h 2237156"/>
                  <a:gd name="connsiteX8-401" fmla="*/ 1406410 w 2262025"/>
                  <a:gd name="connsiteY8-402" fmla="*/ 9991 h 2237156"/>
                  <a:gd name="connsiteX9-403" fmla="*/ 1673829 w 2262025"/>
                  <a:gd name="connsiteY9-404" fmla="*/ 225651 h 2237156"/>
                  <a:gd name="connsiteX10-405" fmla="*/ 1699708 w 2262025"/>
                  <a:gd name="connsiteY10-406" fmla="*/ 458565 h 2237156"/>
                  <a:gd name="connsiteX11-407" fmla="*/ 1880863 w 2262025"/>
                  <a:gd name="connsiteY11-408" fmla="*/ 424059 h 2237156"/>
                  <a:gd name="connsiteX12-409" fmla="*/ 2156908 w 2262025"/>
                  <a:gd name="connsiteY12-410" fmla="*/ 639719 h 2237156"/>
                  <a:gd name="connsiteX13-411" fmla="*/ 2113776 w 2262025"/>
                  <a:gd name="connsiteY13-412" fmla="*/ 786368 h 2237156"/>
                  <a:gd name="connsiteX14-413" fmla="*/ 2225919 w 2262025"/>
                  <a:gd name="connsiteY14-414" fmla="*/ 846753 h 2237156"/>
                  <a:gd name="connsiteX15-415" fmla="*/ 2243172 w 2262025"/>
                  <a:gd name="connsiteY15-416" fmla="*/ 1200436 h 2237156"/>
                  <a:gd name="connsiteX16-417" fmla="*/ 1975753 w 2262025"/>
                  <a:gd name="connsiteY16-418" fmla="*/ 1390217 h 2237156"/>
                  <a:gd name="connsiteX17-419" fmla="*/ 2087897 w 2262025"/>
                  <a:gd name="connsiteY17-420" fmla="*/ 1536867 h 2237156"/>
                  <a:gd name="connsiteX18-421" fmla="*/ 2096523 w 2262025"/>
                  <a:gd name="connsiteY18-422" fmla="*/ 1812912 h 2237156"/>
                  <a:gd name="connsiteX19-423" fmla="*/ 1906742 w 2262025"/>
                  <a:gd name="connsiteY19-424" fmla="*/ 1942308 h 2237156"/>
                  <a:gd name="connsiteX20-425" fmla="*/ 1760092 w 2262025"/>
                  <a:gd name="connsiteY20-426" fmla="*/ 2183847 h 2237156"/>
                  <a:gd name="connsiteX21-427" fmla="*/ 1458168 w 2262025"/>
                  <a:gd name="connsiteY21-428" fmla="*/ 2218354 h 2237156"/>
                  <a:gd name="connsiteX22-429" fmla="*/ 1208002 w 2262025"/>
                  <a:gd name="connsiteY22-430" fmla="*/ 2002693 h 2237156"/>
                  <a:gd name="connsiteX23-431" fmla="*/ 1113112 w 2262025"/>
                  <a:gd name="connsiteY23-432" fmla="*/ 1709395 h 2237156"/>
                  <a:gd name="connsiteX24-433" fmla="*/ 1000968 w 2262025"/>
                  <a:gd name="connsiteY24-434" fmla="*/ 2140716 h 2237156"/>
                  <a:gd name="connsiteX25-435" fmla="*/ 586900 w 2262025"/>
                  <a:gd name="connsiteY25-436" fmla="*/ 2226979 h 2237156"/>
                  <a:gd name="connsiteX26-437" fmla="*/ 431625 w 2262025"/>
                  <a:gd name="connsiteY26-438" fmla="*/ 1976814 h 2237156"/>
                  <a:gd name="connsiteX27-439" fmla="*/ 138327 w 2262025"/>
                  <a:gd name="connsiteY27-440" fmla="*/ 1812912 h 2237156"/>
                  <a:gd name="connsiteX28-441" fmla="*/ 302229 w 2262025"/>
                  <a:gd name="connsiteY28-442" fmla="*/ 1355712 h 2237156"/>
                  <a:gd name="connsiteX29-443" fmla="*/ 155580 w 2262025"/>
                  <a:gd name="connsiteY29-444" fmla="*/ 1321206 h 2237156"/>
                  <a:gd name="connsiteX30-445" fmla="*/ 304 w 2262025"/>
                  <a:gd name="connsiteY30-446" fmla="*/ 1019282 h 2237156"/>
                  <a:gd name="connsiteX31-447" fmla="*/ 129700 w 2262025"/>
                  <a:gd name="connsiteY31-448" fmla="*/ 786368 h 2237156"/>
                  <a:gd name="connsiteX0-449" fmla="*/ 129700 w 2262025"/>
                  <a:gd name="connsiteY0-450" fmla="*/ 786368 h 2237156"/>
                  <a:gd name="connsiteX1-451" fmla="*/ 86568 w 2262025"/>
                  <a:gd name="connsiteY1-452" fmla="*/ 562082 h 2237156"/>
                  <a:gd name="connsiteX2-453" fmla="*/ 276349 w 2262025"/>
                  <a:gd name="connsiteY2-454" fmla="*/ 424059 h 2237156"/>
                  <a:gd name="connsiteX3-455" fmla="*/ 690417 w 2262025"/>
                  <a:gd name="connsiteY3-456" fmla="*/ 424059 h 2237156"/>
                  <a:gd name="connsiteX4-457" fmla="*/ 724923 w 2262025"/>
                  <a:gd name="connsiteY4-458" fmla="*/ 320542 h 2237156"/>
                  <a:gd name="connsiteX5-459" fmla="*/ 768055 w 2262025"/>
                  <a:gd name="connsiteY5-460" fmla="*/ 165267 h 2237156"/>
                  <a:gd name="connsiteX6-461" fmla="*/ 1026848 w 2262025"/>
                  <a:gd name="connsiteY6-462" fmla="*/ 35870 h 2237156"/>
                  <a:gd name="connsiteX7-463" fmla="*/ 1199376 w 2262025"/>
                  <a:gd name="connsiteY7-464" fmla="*/ 35870 h 2237156"/>
                  <a:gd name="connsiteX8-465" fmla="*/ 1406410 w 2262025"/>
                  <a:gd name="connsiteY8-466" fmla="*/ 9991 h 2237156"/>
                  <a:gd name="connsiteX9-467" fmla="*/ 1673829 w 2262025"/>
                  <a:gd name="connsiteY9-468" fmla="*/ 225651 h 2237156"/>
                  <a:gd name="connsiteX10-469" fmla="*/ 1699708 w 2262025"/>
                  <a:gd name="connsiteY10-470" fmla="*/ 458565 h 2237156"/>
                  <a:gd name="connsiteX11-471" fmla="*/ 1880863 w 2262025"/>
                  <a:gd name="connsiteY11-472" fmla="*/ 424059 h 2237156"/>
                  <a:gd name="connsiteX12-473" fmla="*/ 2156908 w 2262025"/>
                  <a:gd name="connsiteY12-474" fmla="*/ 639719 h 2237156"/>
                  <a:gd name="connsiteX13-475" fmla="*/ 2113776 w 2262025"/>
                  <a:gd name="connsiteY13-476" fmla="*/ 786368 h 2237156"/>
                  <a:gd name="connsiteX14-477" fmla="*/ 2225919 w 2262025"/>
                  <a:gd name="connsiteY14-478" fmla="*/ 846753 h 2237156"/>
                  <a:gd name="connsiteX15-479" fmla="*/ 2243172 w 2262025"/>
                  <a:gd name="connsiteY15-480" fmla="*/ 1200436 h 2237156"/>
                  <a:gd name="connsiteX16-481" fmla="*/ 1975753 w 2262025"/>
                  <a:gd name="connsiteY16-482" fmla="*/ 1390217 h 2237156"/>
                  <a:gd name="connsiteX17-483" fmla="*/ 2087897 w 2262025"/>
                  <a:gd name="connsiteY17-484" fmla="*/ 1536867 h 2237156"/>
                  <a:gd name="connsiteX18-485" fmla="*/ 2096523 w 2262025"/>
                  <a:gd name="connsiteY18-486" fmla="*/ 1812912 h 2237156"/>
                  <a:gd name="connsiteX19-487" fmla="*/ 1906742 w 2262025"/>
                  <a:gd name="connsiteY19-488" fmla="*/ 1942308 h 2237156"/>
                  <a:gd name="connsiteX20-489" fmla="*/ 1760092 w 2262025"/>
                  <a:gd name="connsiteY20-490" fmla="*/ 2183847 h 2237156"/>
                  <a:gd name="connsiteX21-491" fmla="*/ 1458168 w 2262025"/>
                  <a:gd name="connsiteY21-492" fmla="*/ 2218354 h 2237156"/>
                  <a:gd name="connsiteX22-493" fmla="*/ 1208002 w 2262025"/>
                  <a:gd name="connsiteY22-494" fmla="*/ 2002693 h 2237156"/>
                  <a:gd name="connsiteX23-495" fmla="*/ 1113112 w 2262025"/>
                  <a:gd name="connsiteY23-496" fmla="*/ 1709395 h 2237156"/>
                  <a:gd name="connsiteX24-497" fmla="*/ 1000968 w 2262025"/>
                  <a:gd name="connsiteY24-498" fmla="*/ 2140716 h 2237156"/>
                  <a:gd name="connsiteX25-499" fmla="*/ 586900 w 2262025"/>
                  <a:gd name="connsiteY25-500" fmla="*/ 2226979 h 2237156"/>
                  <a:gd name="connsiteX26-501" fmla="*/ 431625 w 2262025"/>
                  <a:gd name="connsiteY26-502" fmla="*/ 1976814 h 2237156"/>
                  <a:gd name="connsiteX27-503" fmla="*/ 138327 w 2262025"/>
                  <a:gd name="connsiteY27-504" fmla="*/ 1812912 h 2237156"/>
                  <a:gd name="connsiteX28-505" fmla="*/ 302229 w 2262025"/>
                  <a:gd name="connsiteY28-506" fmla="*/ 1355712 h 2237156"/>
                  <a:gd name="connsiteX29-507" fmla="*/ 155580 w 2262025"/>
                  <a:gd name="connsiteY29-508" fmla="*/ 1321206 h 2237156"/>
                  <a:gd name="connsiteX30-509" fmla="*/ 304 w 2262025"/>
                  <a:gd name="connsiteY30-510" fmla="*/ 1019282 h 2237156"/>
                  <a:gd name="connsiteX31-511" fmla="*/ 129700 w 2262025"/>
                  <a:gd name="connsiteY31-512" fmla="*/ 786368 h 2237156"/>
                  <a:gd name="connsiteX0-513" fmla="*/ 129700 w 2262025"/>
                  <a:gd name="connsiteY0-514" fmla="*/ 786368 h 2237156"/>
                  <a:gd name="connsiteX1-515" fmla="*/ 86568 w 2262025"/>
                  <a:gd name="connsiteY1-516" fmla="*/ 562082 h 2237156"/>
                  <a:gd name="connsiteX2-517" fmla="*/ 276349 w 2262025"/>
                  <a:gd name="connsiteY2-518" fmla="*/ 424059 h 2237156"/>
                  <a:gd name="connsiteX3-519" fmla="*/ 690417 w 2262025"/>
                  <a:gd name="connsiteY3-520" fmla="*/ 424059 h 2237156"/>
                  <a:gd name="connsiteX4-521" fmla="*/ 724923 w 2262025"/>
                  <a:gd name="connsiteY4-522" fmla="*/ 320542 h 2237156"/>
                  <a:gd name="connsiteX5-523" fmla="*/ 768055 w 2262025"/>
                  <a:gd name="connsiteY5-524" fmla="*/ 165267 h 2237156"/>
                  <a:gd name="connsiteX6-525" fmla="*/ 1026848 w 2262025"/>
                  <a:gd name="connsiteY6-526" fmla="*/ 35870 h 2237156"/>
                  <a:gd name="connsiteX7-527" fmla="*/ 1199376 w 2262025"/>
                  <a:gd name="connsiteY7-528" fmla="*/ 35870 h 2237156"/>
                  <a:gd name="connsiteX8-529" fmla="*/ 1406410 w 2262025"/>
                  <a:gd name="connsiteY8-530" fmla="*/ 9991 h 2237156"/>
                  <a:gd name="connsiteX9-531" fmla="*/ 1673829 w 2262025"/>
                  <a:gd name="connsiteY9-532" fmla="*/ 225651 h 2237156"/>
                  <a:gd name="connsiteX10-533" fmla="*/ 1699708 w 2262025"/>
                  <a:gd name="connsiteY10-534" fmla="*/ 458565 h 2237156"/>
                  <a:gd name="connsiteX11-535" fmla="*/ 1880863 w 2262025"/>
                  <a:gd name="connsiteY11-536" fmla="*/ 424059 h 2237156"/>
                  <a:gd name="connsiteX12-537" fmla="*/ 2156908 w 2262025"/>
                  <a:gd name="connsiteY12-538" fmla="*/ 639719 h 2237156"/>
                  <a:gd name="connsiteX13-539" fmla="*/ 2113776 w 2262025"/>
                  <a:gd name="connsiteY13-540" fmla="*/ 786368 h 2237156"/>
                  <a:gd name="connsiteX14-541" fmla="*/ 2225919 w 2262025"/>
                  <a:gd name="connsiteY14-542" fmla="*/ 846753 h 2237156"/>
                  <a:gd name="connsiteX15-543" fmla="*/ 2243172 w 2262025"/>
                  <a:gd name="connsiteY15-544" fmla="*/ 1200436 h 2237156"/>
                  <a:gd name="connsiteX16-545" fmla="*/ 1975753 w 2262025"/>
                  <a:gd name="connsiteY16-546" fmla="*/ 1390217 h 2237156"/>
                  <a:gd name="connsiteX17-547" fmla="*/ 2087897 w 2262025"/>
                  <a:gd name="connsiteY17-548" fmla="*/ 1536867 h 2237156"/>
                  <a:gd name="connsiteX18-549" fmla="*/ 2096523 w 2262025"/>
                  <a:gd name="connsiteY18-550" fmla="*/ 1812912 h 2237156"/>
                  <a:gd name="connsiteX19-551" fmla="*/ 1906742 w 2262025"/>
                  <a:gd name="connsiteY19-552" fmla="*/ 1942308 h 2237156"/>
                  <a:gd name="connsiteX20-553" fmla="*/ 1760092 w 2262025"/>
                  <a:gd name="connsiteY20-554" fmla="*/ 2183847 h 2237156"/>
                  <a:gd name="connsiteX21-555" fmla="*/ 1458168 w 2262025"/>
                  <a:gd name="connsiteY21-556" fmla="*/ 2218354 h 2237156"/>
                  <a:gd name="connsiteX22-557" fmla="*/ 1208002 w 2262025"/>
                  <a:gd name="connsiteY22-558" fmla="*/ 2002693 h 2237156"/>
                  <a:gd name="connsiteX23-559" fmla="*/ 1113112 w 2262025"/>
                  <a:gd name="connsiteY23-560" fmla="*/ 1709395 h 2237156"/>
                  <a:gd name="connsiteX24-561" fmla="*/ 1000968 w 2262025"/>
                  <a:gd name="connsiteY24-562" fmla="*/ 2140716 h 2237156"/>
                  <a:gd name="connsiteX25-563" fmla="*/ 586900 w 2262025"/>
                  <a:gd name="connsiteY25-564" fmla="*/ 2226979 h 2237156"/>
                  <a:gd name="connsiteX26-565" fmla="*/ 431625 w 2262025"/>
                  <a:gd name="connsiteY26-566" fmla="*/ 1976814 h 2237156"/>
                  <a:gd name="connsiteX27-567" fmla="*/ 138327 w 2262025"/>
                  <a:gd name="connsiteY27-568" fmla="*/ 1812912 h 2237156"/>
                  <a:gd name="connsiteX28-569" fmla="*/ 302229 w 2262025"/>
                  <a:gd name="connsiteY28-570" fmla="*/ 1355712 h 2237156"/>
                  <a:gd name="connsiteX29-571" fmla="*/ 155580 w 2262025"/>
                  <a:gd name="connsiteY29-572" fmla="*/ 1321206 h 2237156"/>
                  <a:gd name="connsiteX30-573" fmla="*/ 304 w 2262025"/>
                  <a:gd name="connsiteY30-574" fmla="*/ 1019282 h 2237156"/>
                  <a:gd name="connsiteX31-575" fmla="*/ 129700 w 2262025"/>
                  <a:gd name="connsiteY31-576" fmla="*/ 786368 h 2237156"/>
                  <a:gd name="connsiteX0-577" fmla="*/ 129625 w 2261950"/>
                  <a:gd name="connsiteY0-578" fmla="*/ 786368 h 2237156"/>
                  <a:gd name="connsiteX1-579" fmla="*/ 86493 w 2261950"/>
                  <a:gd name="connsiteY1-580" fmla="*/ 562082 h 2237156"/>
                  <a:gd name="connsiteX2-581" fmla="*/ 276274 w 2261950"/>
                  <a:gd name="connsiteY2-582" fmla="*/ 424059 h 2237156"/>
                  <a:gd name="connsiteX3-583" fmla="*/ 690342 w 2261950"/>
                  <a:gd name="connsiteY3-584" fmla="*/ 424059 h 2237156"/>
                  <a:gd name="connsiteX4-585" fmla="*/ 724848 w 2261950"/>
                  <a:gd name="connsiteY4-586" fmla="*/ 320542 h 2237156"/>
                  <a:gd name="connsiteX5-587" fmla="*/ 767980 w 2261950"/>
                  <a:gd name="connsiteY5-588" fmla="*/ 165267 h 2237156"/>
                  <a:gd name="connsiteX6-589" fmla="*/ 1026773 w 2261950"/>
                  <a:gd name="connsiteY6-590" fmla="*/ 35870 h 2237156"/>
                  <a:gd name="connsiteX7-591" fmla="*/ 1199301 w 2261950"/>
                  <a:gd name="connsiteY7-592" fmla="*/ 35870 h 2237156"/>
                  <a:gd name="connsiteX8-593" fmla="*/ 1406335 w 2261950"/>
                  <a:gd name="connsiteY8-594" fmla="*/ 9991 h 2237156"/>
                  <a:gd name="connsiteX9-595" fmla="*/ 1673754 w 2261950"/>
                  <a:gd name="connsiteY9-596" fmla="*/ 225651 h 2237156"/>
                  <a:gd name="connsiteX10-597" fmla="*/ 1699633 w 2261950"/>
                  <a:gd name="connsiteY10-598" fmla="*/ 458565 h 2237156"/>
                  <a:gd name="connsiteX11-599" fmla="*/ 1880788 w 2261950"/>
                  <a:gd name="connsiteY11-600" fmla="*/ 424059 h 2237156"/>
                  <a:gd name="connsiteX12-601" fmla="*/ 2156833 w 2261950"/>
                  <a:gd name="connsiteY12-602" fmla="*/ 639719 h 2237156"/>
                  <a:gd name="connsiteX13-603" fmla="*/ 2113701 w 2261950"/>
                  <a:gd name="connsiteY13-604" fmla="*/ 786368 h 2237156"/>
                  <a:gd name="connsiteX14-605" fmla="*/ 2225844 w 2261950"/>
                  <a:gd name="connsiteY14-606" fmla="*/ 846753 h 2237156"/>
                  <a:gd name="connsiteX15-607" fmla="*/ 2243097 w 2261950"/>
                  <a:gd name="connsiteY15-608" fmla="*/ 1200436 h 2237156"/>
                  <a:gd name="connsiteX16-609" fmla="*/ 1975678 w 2261950"/>
                  <a:gd name="connsiteY16-610" fmla="*/ 1390217 h 2237156"/>
                  <a:gd name="connsiteX17-611" fmla="*/ 2087822 w 2261950"/>
                  <a:gd name="connsiteY17-612" fmla="*/ 1536867 h 2237156"/>
                  <a:gd name="connsiteX18-613" fmla="*/ 2096448 w 2261950"/>
                  <a:gd name="connsiteY18-614" fmla="*/ 1812912 h 2237156"/>
                  <a:gd name="connsiteX19-615" fmla="*/ 1906667 w 2261950"/>
                  <a:gd name="connsiteY19-616" fmla="*/ 1942308 h 2237156"/>
                  <a:gd name="connsiteX20-617" fmla="*/ 1760017 w 2261950"/>
                  <a:gd name="connsiteY20-618" fmla="*/ 2183847 h 2237156"/>
                  <a:gd name="connsiteX21-619" fmla="*/ 1458093 w 2261950"/>
                  <a:gd name="connsiteY21-620" fmla="*/ 2218354 h 2237156"/>
                  <a:gd name="connsiteX22-621" fmla="*/ 1207927 w 2261950"/>
                  <a:gd name="connsiteY22-622" fmla="*/ 2002693 h 2237156"/>
                  <a:gd name="connsiteX23-623" fmla="*/ 1113037 w 2261950"/>
                  <a:gd name="connsiteY23-624" fmla="*/ 1709395 h 2237156"/>
                  <a:gd name="connsiteX24-625" fmla="*/ 1000893 w 2261950"/>
                  <a:gd name="connsiteY24-626" fmla="*/ 2140716 h 2237156"/>
                  <a:gd name="connsiteX25-627" fmla="*/ 586825 w 2261950"/>
                  <a:gd name="connsiteY25-628" fmla="*/ 2226979 h 2237156"/>
                  <a:gd name="connsiteX26-629" fmla="*/ 431550 w 2261950"/>
                  <a:gd name="connsiteY26-630" fmla="*/ 1976814 h 2237156"/>
                  <a:gd name="connsiteX27-631" fmla="*/ 138252 w 2261950"/>
                  <a:gd name="connsiteY27-632" fmla="*/ 1812912 h 2237156"/>
                  <a:gd name="connsiteX28-633" fmla="*/ 302154 w 2261950"/>
                  <a:gd name="connsiteY28-634" fmla="*/ 1355712 h 2237156"/>
                  <a:gd name="connsiteX29-635" fmla="*/ 103746 w 2261950"/>
                  <a:gd name="connsiteY29-636" fmla="*/ 1321206 h 2237156"/>
                  <a:gd name="connsiteX30-637" fmla="*/ 229 w 2261950"/>
                  <a:gd name="connsiteY30-638" fmla="*/ 1019282 h 2237156"/>
                  <a:gd name="connsiteX31-639" fmla="*/ 129625 w 2261950"/>
                  <a:gd name="connsiteY31-640" fmla="*/ 786368 h 2237156"/>
                  <a:gd name="connsiteX0-641" fmla="*/ 129625 w 2261950"/>
                  <a:gd name="connsiteY0-642" fmla="*/ 786368 h 2237156"/>
                  <a:gd name="connsiteX1-643" fmla="*/ 86493 w 2261950"/>
                  <a:gd name="connsiteY1-644" fmla="*/ 562082 h 2237156"/>
                  <a:gd name="connsiteX2-645" fmla="*/ 276274 w 2261950"/>
                  <a:gd name="connsiteY2-646" fmla="*/ 424059 h 2237156"/>
                  <a:gd name="connsiteX3-647" fmla="*/ 690342 w 2261950"/>
                  <a:gd name="connsiteY3-648" fmla="*/ 424059 h 2237156"/>
                  <a:gd name="connsiteX4-649" fmla="*/ 724848 w 2261950"/>
                  <a:gd name="connsiteY4-650" fmla="*/ 320542 h 2237156"/>
                  <a:gd name="connsiteX5-651" fmla="*/ 767980 w 2261950"/>
                  <a:gd name="connsiteY5-652" fmla="*/ 165267 h 2237156"/>
                  <a:gd name="connsiteX6-653" fmla="*/ 1026773 w 2261950"/>
                  <a:gd name="connsiteY6-654" fmla="*/ 35870 h 2237156"/>
                  <a:gd name="connsiteX7-655" fmla="*/ 1199301 w 2261950"/>
                  <a:gd name="connsiteY7-656" fmla="*/ 35870 h 2237156"/>
                  <a:gd name="connsiteX8-657" fmla="*/ 1406335 w 2261950"/>
                  <a:gd name="connsiteY8-658" fmla="*/ 9991 h 2237156"/>
                  <a:gd name="connsiteX9-659" fmla="*/ 1673754 w 2261950"/>
                  <a:gd name="connsiteY9-660" fmla="*/ 225651 h 2237156"/>
                  <a:gd name="connsiteX10-661" fmla="*/ 1699633 w 2261950"/>
                  <a:gd name="connsiteY10-662" fmla="*/ 458565 h 2237156"/>
                  <a:gd name="connsiteX11-663" fmla="*/ 1880788 w 2261950"/>
                  <a:gd name="connsiteY11-664" fmla="*/ 424059 h 2237156"/>
                  <a:gd name="connsiteX12-665" fmla="*/ 2156833 w 2261950"/>
                  <a:gd name="connsiteY12-666" fmla="*/ 639719 h 2237156"/>
                  <a:gd name="connsiteX13-667" fmla="*/ 2113701 w 2261950"/>
                  <a:gd name="connsiteY13-668" fmla="*/ 786368 h 2237156"/>
                  <a:gd name="connsiteX14-669" fmla="*/ 2225844 w 2261950"/>
                  <a:gd name="connsiteY14-670" fmla="*/ 846753 h 2237156"/>
                  <a:gd name="connsiteX15-671" fmla="*/ 2243097 w 2261950"/>
                  <a:gd name="connsiteY15-672" fmla="*/ 1200436 h 2237156"/>
                  <a:gd name="connsiteX16-673" fmla="*/ 1975678 w 2261950"/>
                  <a:gd name="connsiteY16-674" fmla="*/ 1390217 h 2237156"/>
                  <a:gd name="connsiteX17-675" fmla="*/ 2087822 w 2261950"/>
                  <a:gd name="connsiteY17-676" fmla="*/ 1536867 h 2237156"/>
                  <a:gd name="connsiteX18-677" fmla="*/ 2096448 w 2261950"/>
                  <a:gd name="connsiteY18-678" fmla="*/ 1812912 h 2237156"/>
                  <a:gd name="connsiteX19-679" fmla="*/ 1906667 w 2261950"/>
                  <a:gd name="connsiteY19-680" fmla="*/ 1942308 h 2237156"/>
                  <a:gd name="connsiteX20-681" fmla="*/ 1760017 w 2261950"/>
                  <a:gd name="connsiteY20-682" fmla="*/ 2183847 h 2237156"/>
                  <a:gd name="connsiteX21-683" fmla="*/ 1458093 w 2261950"/>
                  <a:gd name="connsiteY21-684" fmla="*/ 2218354 h 2237156"/>
                  <a:gd name="connsiteX22-685" fmla="*/ 1207927 w 2261950"/>
                  <a:gd name="connsiteY22-686" fmla="*/ 2002693 h 2237156"/>
                  <a:gd name="connsiteX23-687" fmla="*/ 1113037 w 2261950"/>
                  <a:gd name="connsiteY23-688" fmla="*/ 1709395 h 2237156"/>
                  <a:gd name="connsiteX24-689" fmla="*/ 1000893 w 2261950"/>
                  <a:gd name="connsiteY24-690" fmla="*/ 2140716 h 2237156"/>
                  <a:gd name="connsiteX25-691" fmla="*/ 586825 w 2261950"/>
                  <a:gd name="connsiteY25-692" fmla="*/ 2226979 h 2237156"/>
                  <a:gd name="connsiteX26-693" fmla="*/ 431550 w 2261950"/>
                  <a:gd name="connsiteY26-694" fmla="*/ 1976814 h 2237156"/>
                  <a:gd name="connsiteX27-695" fmla="*/ 138252 w 2261950"/>
                  <a:gd name="connsiteY27-696" fmla="*/ 1812912 h 2237156"/>
                  <a:gd name="connsiteX28-697" fmla="*/ 302154 w 2261950"/>
                  <a:gd name="connsiteY28-698" fmla="*/ 1355712 h 2237156"/>
                  <a:gd name="connsiteX29-699" fmla="*/ 103746 w 2261950"/>
                  <a:gd name="connsiteY29-700" fmla="*/ 1321206 h 2237156"/>
                  <a:gd name="connsiteX30-701" fmla="*/ 229 w 2261950"/>
                  <a:gd name="connsiteY30-702" fmla="*/ 1019282 h 2237156"/>
                  <a:gd name="connsiteX31-703" fmla="*/ 129625 w 2261950"/>
                  <a:gd name="connsiteY31-704" fmla="*/ 786368 h 223715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  <a:cxn ang="0">
                    <a:pos x="connsiteX18-37" y="connsiteY18-38"/>
                  </a:cxn>
                  <a:cxn ang="0">
                    <a:pos x="connsiteX19-39" y="connsiteY19-40"/>
                  </a:cxn>
                  <a:cxn ang="0">
                    <a:pos x="connsiteX20-41" y="connsiteY20-42"/>
                  </a:cxn>
                  <a:cxn ang="0">
                    <a:pos x="connsiteX21-43" y="connsiteY21-44"/>
                  </a:cxn>
                  <a:cxn ang="0">
                    <a:pos x="connsiteX22-45" y="connsiteY22-46"/>
                  </a:cxn>
                  <a:cxn ang="0">
                    <a:pos x="connsiteX23-47" y="connsiteY23-48"/>
                  </a:cxn>
                  <a:cxn ang="0">
                    <a:pos x="connsiteX24-49" y="connsiteY24-50"/>
                  </a:cxn>
                  <a:cxn ang="0">
                    <a:pos x="connsiteX25-51" y="connsiteY25-52"/>
                  </a:cxn>
                  <a:cxn ang="0">
                    <a:pos x="connsiteX26-53" y="connsiteY26-54"/>
                  </a:cxn>
                  <a:cxn ang="0">
                    <a:pos x="connsiteX27-55" y="connsiteY27-56"/>
                  </a:cxn>
                  <a:cxn ang="0">
                    <a:pos x="connsiteX28-57" y="connsiteY28-58"/>
                  </a:cxn>
                  <a:cxn ang="0">
                    <a:pos x="connsiteX29-59" y="connsiteY29-60"/>
                  </a:cxn>
                  <a:cxn ang="0">
                    <a:pos x="connsiteX30-61" y="connsiteY30-62"/>
                  </a:cxn>
                  <a:cxn ang="0">
                    <a:pos x="connsiteX31-63" y="connsiteY31-64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pic>
            <p:nvPicPr>
              <p:cNvPr id="159" name="Picture 4" descr="Free Black And White Cartoon Flowers, Download Free Black And White Cartoon  Flowers png images, Free ClipArts on Clipart Library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2" name="Group 151"/>
            <p:cNvGrpSpPr/>
            <p:nvPr/>
          </p:nvGrpSpPr>
          <p:grpSpPr>
            <a:xfrm>
              <a:off x="9620305" y="1645503"/>
              <a:ext cx="618539" cy="611760"/>
              <a:chOff x="1177540" y="481715"/>
              <a:chExt cx="2317638" cy="2247631"/>
            </a:xfrm>
          </p:grpSpPr>
          <p:sp>
            <p:nvSpPr>
              <p:cNvPr id="156" name="Freeform 48"/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-1" fmla="*/ 129700 w 2262025"/>
                  <a:gd name="connsiteY0-2" fmla="*/ 786368 h 2242639"/>
                  <a:gd name="connsiteX1-3" fmla="*/ 86568 w 2262025"/>
                  <a:gd name="connsiteY1-4" fmla="*/ 562082 h 2242639"/>
                  <a:gd name="connsiteX2-5" fmla="*/ 276349 w 2262025"/>
                  <a:gd name="connsiteY2-6" fmla="*/ 424059 h 2242639"/>
                  <a:gd name="connsiteX3-7" fmla="*/ 690417 w 2262025"/>
                  <a:gd name="connsiteY3-8" fmla="*/ 424059 h 2242639"/>
                  <a:gd name="connsiteX4-9" fmla="*/ 724923 w 2262025"/>
                  <a:gd name="connsiteY4-10" fmla="*/ 320542 h 2242639"/>
                  <a:gd name="connsiteX5-11" fmla="*/ 768055 w 2262025"/>
                  <a:gd name="connsiteY5-12" fmla="*/ 165267 h 2242639"/>
                  <a:gd name="connsiteX6-13" fmla="*/ 1026848 w 2262025"/>
                  <a:gd name="connsiteY6-14" fmla="*/ 35870 h 2242639"/>
                  <a:gd name="connsiteX7-15" fmla="*/ 1199376 w 2262025"/>
                  <a:gd name="connsiteY7-16" fmla="*/ 35870 h 2242639"/>
                  <a:gd name="connsiteX8-17" fmla="*/ 1406410 w 2262025"/>
                  <a:gd name="connsiteY8-18" fmla="*/ 9991 h 2242639"/>
                  <a:gd name="connsiteX9-19" fmla="*/ 1673829 w 2262025"/>
                  <a:gd name="connsiteY9-20" fmla="*/ 225651 h 2242639"/>
                  <a:gd name="connsiteX10-21" fmla="*/ 1699708 w 2262025"/>
                  <a:gd name="connsiteY10-22" fmla="*/ 458565 h 2242639"/>
                  <a:gd name="connsiteX11-23" fmla="*/ 1880863 w 2262025"/>
                  <a:gd name="connsiteY11-24" fmla="*/ 424059 h 2242639"/>
                  <a:gd name="connsiteX12-25" fmla="*/ 2156908 w 2262025"/>
                  <a:gd name="connsiteY12-26" fmla="*/ 639719 h 2242639"/>
                  <a:gd name="connsiteX13-27" fmla="*/ 2113776 w 2262025"/>
                  <a:gd name="connsiteY13-28" fmla="*/ 786368 h 2242639"/>
                  <a:gd name="connsiteX14-29" fmla="*/ 2225919 w 2262025"/>
                  <a:gd name="connsiteY14-30" fmla="*/ 846753 h 2242639"/>
                  <a:gd name="connsiteX15-31" fmla="*/ 2243172 w 2262025"/>
                  <a:gd name="connsiteY15-32" fmla="*/ 1200436 h 2242639"/>
                  <a:gd name="connsiteX16-33" fmla="*/ 1975753 w 2262025"/>
                  <a:gd name="connsiteY16-34" fmla="*/ 1390217 h 2242639"/>
                  <a:gd name="connsiteX17-35" fmla="*/ 2087897 w 2262025"/>
                  <a:gd name="connsiteY17-36" fmla="*/ 1536867 h 2242639"/>
                  <a:gd name="connsiteX18-37" fmla="*/ 2096523 w 2262025"/>
                  <a:gd name="connsiteY18-38" fmla="*/ 1812912 h 2242639"/>
                  <a:gd name="connsiteX19-39" fmla="*/ 1906742 w 2262025"/>
                  <a:gd name="connsiteY19-40" fmla="*/ 1942308 h 2242639"/>
                  <a:gd name="connsiteX20-41" fmla="*/ 1785972 w 2262025"/>
                  <a:gd name="connsiteY20-42" fmla="*/ 2192474 h 2242639"/>
                  <a:gd name="connsiteX21-43" fmla="*/ 1501300 w 2262025"/>
                  <a:gd name="connsiteY21-44" fmla="*/ 2226980 h 2242639"/>
                  <a:gd name="connsiteX22-45" fmla="*/ 1208002 w 2262025"/>
                  <a:gd name="connsiteY22-46" fmla="*/ 2002693 h 2242639"/>
                  <a:gd name="connsiteX23-47" fmla="*/ 1113112 w 2262025"/>
                  <a:gd name="connsiteY23-48" fmla="*/ 1709395 h 2242639"/>
                  <a:gd name="connsiteX24-49" fmla="*/ 1000968 w 2262025"/>
                  <a:gd name="connsiteY24-50" fmla="*/ 2140716 h 2242639"/>
                  <a:gd name="connsiteX25-51" fmla="*/ 526515 w 2262025"/>
                  <a:gd name="connsiteY25-52" fmla="*/ 2132089 h 2242639"/>
                  <a:gd name="connsiteX26-53" fmla="*/ 466131 w 2262025"/>
                  <a:gd name="connsiteY26-54" fmla="*/ 1959561 h 2242639"/>
                  <a:gd name="connsiteX27-55" fmla="*/ 138327 w 2262025"/>
                  <a:gd name="connsiteY27-56" fmla="*/ 1812912 h 2242639"/>
                  <a:gd name="connsiteX28-57" fmla="*/ 302229 w 2262025"/>
                  <a:gd name="connsiteY28-58" fmla="*/ 1355712 h 2242639"/>
                  <a:gd name="connsiteX29-59" fmla="*/ 155580 w 2262025"/>
                  <a:gd name="connsiteY29-60" fmla="*/ 1321206 h 2242639"/>
                  <a:gd name="connsiteX30-61" fmla="*/ 304 w 2262025"/>
                  <a:gd name="connsiteY30-62" fmla="*/ 1019282 h 2242639"/>
                  <a:gd name="connsiteX31-63" fmla="*/ 129700 w 2262025"/>
                  <a:gd name="connsiteY31-64" fmla="*/ 786368 h 2242639"/>
                  <a:gd name="connsiteX0-65" fmla="*/ 129700 w 2262025"/>
                  <a:gd name="connsiteY0-66" fmla="*/ 786368 h 2236200"/>
                  <a:gd name="connsiteX1-67" fmla="*/ 86568 w 2262025"/>
                  <a:gd name="connsiteY1-68" fmla="*/ 562082 h 2236200"/>
                  <a:gd name="connsiteX2-69" fmla="*/ 276349 w 2262025"/>
                  <a:gd name="connsiteY2-70" fmla="*/ 424059 h 2236200"/>
                  <a:gd name="connsiteX3-71" fmla="*/ 690417 w 2262025"/>
                  <a:gd name="connsiteY3-72" fmla="*/ 424059 h 2236200"/>
                  <a:gd name="connsiteX4-73" fmla="*/ 724923 w 2262025"/>
                  <a:gd name="connsiteY4-74" fmla="*/ 320542 h 2236200"/>
                  <a:gd name="connsiteX5-75" fmla="*/ 768055 w 2262025"/>
                  <a:gd name="connsiteY5-76" fmla="*/ 165267 h 2236200"/>
                  <a:gd name="connsiteX6-77" fmla="*/ 1026848 w 2262025"/>
                  <a:gd name="connsiteY6-78" fmla="*/ 35870 h 2236200"/>
                  <a:gd name="connsiteX7-79" fmla="*/ 1199376 w 2262025"/>
                  <a:gd name="connsiteY7-80" fmla="*/ 35870 h 2236200"/>
                  <a:gd name="connsiteX8-81" fmla="*/ 1406410 w 2262025"/>
                  <a:gd name="connsiteY8-82" fmla="*/ 9991 h 2236200"/>
                  <a:gd name="connsiteX9-83" fmla="*/ 1673829 w 2262025"/>
                  <a:gd name="connsiteY9-84" fmla="*/ 225651 h 2236200"/>
                  <a:gd name="connsiteX10-85" fmla="*/ 1699708 w 2262025"/>
                  <a:gd name="connsiteY10-86" fmla="*/ 458565 h 2236200"/>
                  <a:gd name="connsiteX11-87" fmla="*/ 1880863 w 2262025"/>
                  <a:gd name="connsiteY11-88" fmla="*/ 424059 h 2236200"/>
                  <a:gd name="connsiteX12-89" fmla="*/ 2156908 w 2262025"/>
                  <a:gd name="connsiteY12-90" fmla="*/ 639719 h 2236200"/>
                  <a:gd name="connsiteX13-91" fmla="*/ 2113776 w 2262025"/>
                  <a:gd name="connsiteY13-92" fmla="*/ 786368 h 2236200"/>
                  <a:gd name="connsiteX14-93" fmla="*/ 2225919 w 2262025"/>
                  <a:gd name="connsiteY14-94" fmla="*/ 846753 h 2236200"/>
                  <a:gd name="connsiteX15-95" fmla="*/ 2243172 w 2262025"/>
                  <a:gd name="connsiteY15-96" fmla="*/ 1200436 h 2236200"/>
                  <a:gd name="connsiteX16-97" fmla="*/ 1975753 w 2262025"/>
                  <a:gd name="connsiteY16-98" fmla="*/ 1390217 h 2236200"/>
                  <a:gd name="connsiteX17-99" fmla="*/ 2087897 w 2262025"/>
                  <a:gd name="connsiteY17-100" fmla="*/ 1536867 h 2236200"/>
                  <a:gd name="connsiteX18-101" fmla="*/ 2096523 w 2262025"/>
                  <a:gd name="connsiteY18-102" fmla="*/ 1812912 h 2236200"/>
                  <a:gd name="connsiteX19-103" fmla="*/ 1906742 w 2262025"/>
                  <a:gd name="connsiteY19-104" fmla="*/ 1942308 h 2236200"/>
                  <a:gd name="connsiteX20-105" fmla="*/ 1785972 w 2262025"/>
                  <a:gd name="connsiteY20-106" fmla="*/ 2192474 h 2236200"/>
                  <a:gd name="connsiteX21-107" fmla="*/ 1458168 w 2262025"/>
                  <a:gd name="connsiteY21-108" fmla="*/ 2218354 h 2236200"/>
                  <a:gd name="connsiteX22-109" fmla="*/ 1208002 w 2262025"/>
                  <a:gd name="connsiteY22-110" fmla="*/ 2002693 h 2236200"/>
                  <a:gd name="connsiteX23-111" fmla="*/ 1113112 w 2262025"/>
                  <a:gd name="connsiteY23-112" fmla="*/ 1709395 h 2236200"/>
                  <a:gd name="connsiteX24-113" fmla="*/ 1000968 w 2262025"/>
                  <a:gd name="connsiteY24-114" fmla="*/ 2140716 h 2236200"/>
                  <a:gd name="connsiteX25-115" fmla="*/ 526515 w 2262025"/>
                  <a:gd name="connsiteY25-116" fmla="*/ 2132089 h 2236200"/>
                  <a:gd name="connsiteX26-117" fmla="*/ 466131 w 2262025"/>
                  <a:gd name="connsiteY26-118" fmla="*/ 1959561 h 2236200"/>
                  <a:gd name="connsiteX27-119" fmla="*/ 138327 w 2262025"/>
                  <a:gd name="connsiteY27-120" fmla="*/ 1812912 h 2236200"/>
                  <a:gd name="connsiteX28-121" fmla="*/ 302229 w 2262025"/>
                  <a:gd name="connsiteY28-122" fmla="*/ 1355712 h 2236200"/>
                  <a:gd name="connsiteX29-123" fmla="*/ 155580 w 2262025"/>
                  <a:gd name="connsiteY29-124" fmla="*/ 1321206 h 2236200"/>
                  <a:gd name="connsiteX30-125" fmla="*/ 304 w 2262025"/>
                  <a:gd name="connsiteY30-126" fmla="*/ 1019282 h 2236200"/>
                  <a:gd name="connsiteX31-127" fmla="*/ 129700 w 2262025"/>
                  <a:gd name="connsiteY31-128" fmla="*/ 786368 h 2236200"/>
                  <a:gd name="connsiteX0-129" fmla="*/ 129700 w 2262025"/>
                  <a:gd name="connsiteY0-130" fmla="*/ 786368 h 2233050"/>
                  <a:gd name="connsiteX1-131" fmla="*/ 86568 w 2262025"/>
                  <a:gd name="connsiteY1-132" fmla="*/ 562082 h 2233050"/>
                  <a:gd name="connsiteX2-133" fmla="*/ 276349 w 2262025"/>
                  <a:gd name="connsiteY2-134" fmla="*/ 424059 h 2233050"/>
                  <a:gd name="connsiteX3-135" fmla="*/ 690417 w 2262025"/>
                  <a:gd name="connsiteY3-136" fmla="*/ 424059 h 2233050"/>
                  <a:gd name="connsiteX4-137" fmla="*/ 724923 w 2262025"/>
                  <a:gd name="connsiteY4-138" fmla="*/ 320542 h 2233050"/>
                  <a:gd name="connsiteX5-139" fmla="*/ 768055 w 2262025"/>
                  <a:gd name="connsiteY5-140" fmla="*/ 165267 h 2233050"/>
                  <a:gd name="connsiteX6-141" fmla="*/ 1026848 w 2262025"/>
                  <a:gd name="connsiteY6-142" fmla="*/ 35870 h 2233050"/>
                  <a:gd name="connsiteX7-143" fmla="*/ 1199376 w 2262025"/>
                  <a:gd name="connsiteY7-144" fmla="*/ 35870 h 2233050"/>
                  <a:gd name="connsiteX8-145" fmla="*/ 1406410 w 2262025"/>
                  <a:gd name="connsiteY8-146" fmla="*/ 9991 h 2233050"/>
                  <a:gd name="connsiteX9-147" fmla="*/ 1673829 w 2262025"/>
                  <a:gd name="connsiteY9-148" fmla="*/ 225651 h 2233050"/>
                  <a:gd name="connsiteX10-149" fmla="*/ 1699708 w 2262025"/>
                  <a:gd name="connsiteY10-150" fmla="*/ 458565 h 2233050"/>
                  <a:gd name="connsiteX11-151" fmla="*/ 1880863 w 2262025"/>
                  <a:gd name="connsiteY11-152" fmla="*/ 424059 h 2233050"/>
                  <a:gd name="connsiteX12-153" fmla="*/ 2156908 w 2262025"/>
                  <a:gd name="connsiteY12-154" fmla="*/ 639719 h 2233050"/>
                  <a:gd name="connsiteX13-155" fmla="*/ 2113776 w 2262025"/>
                  <a:gd name="connsiteY13-156" fmla="*/ 786368 h 2233050"/>
                  <a:gd name="connsiteX14-157" fmla="*/ 2225919 w 2262025"/>
                  <a:gd name="connsiteY14-158" fmla="*/ 846753 h 2233050"/>
                  <a:gd name="connsiteX15-159" fmla="*/ 2243172 w 2262025"/>
                  <a:gd name="connsiteY15-160" fmla="*/ 1200436 h 2233050"/>
                  <a:gd name="connsiteX16-161" fmla="*/ 1975753 w 2262025"/>
                  <a:gd name="connsiteY16-162" fmla="*/ 1390217 h 2233050"/>
                  <a:gd name="connsiteX17-163" fmla="*/ 2087897 w 2262025"/>
                  <a:gd name="connsiteY17-164" fmla="*/ 1536867 h 2233050"/>
                  <a:gd name="connsiteX18-165" fmla="*/ 2096523 w 2262025"/>
                  <a:gd name="connsiteY18-166" fmla="*/ 1812912 h 2233050"/>
                  <a:gd name="connsiteX19-167" fmla="*/ 1906742 w 2262025"/>
                  <a:gd name="connsiteY19-168" fmla="*/ 1942308 h 2233050"/>
                  <a:gd name="connsiteX20-169" fmla="*/ 1760092 w 2262025"/>
                  <a:gd name="connsiteY20-170" fmla="*/ 2183847 h 2233050"/>
                  <a:gd name="connsiteX21-171" fmla="*/ 1458168 w 2262025"/>
                  <a:gd name="connsiteY21-172" fmla="*/ 2218354 h 2233050"/>
                  <a:gd name="connsiteX22-173" fmla="*/ 1208002 w 2262025"/>
                  <a:gd name="connsiteY22-174" fmla="*/ 2002693 h 2233050"/>
                  <a:gd name="connsiteX23-175" fmla="*/ 1113112 w 2262025"/>
                  <a:gd name="connsiteY23-176" fmla="*/ 1709395 h 2233050"/>
                  <a:gd name="connsiteX24-177" fmla="*/ 1000968 w 2262025"/>
                  <a:gd name="connsiteY24-178" fmla="*/ 2140716 h 2233050"/>
                  <a:gd name="connsiteX25-179" fmla="*/ 526515 w 2262025"/>
                  <a:gd name="connsiteY25-180" fmla="*/ 2132089 h 2233050"/>
                  <a:gd name="connsiteX26-181" fmla="*/ 466131 w 2262025"/>
                  <a:gd name="connsiteY26-182" fmla="*/ 1959561 h 2233050"/>
                  <a:gd name="connsiteX27-183" fmla="*/ 138327 w 2262025"/>
                  <a:gd name="connsiteY27-184" fmla="*/ 1812912 h 2233050"/>
                  <a:gd name="connsiteX28-185" fmla="*/ 302229 w 2262025"/>
                  <a:gd name="connsiteY28-186" fmla="*/ 1355712 h 2233050"/>
                  <a:gd name="connsiteX29-187" fmla="*/ 155580 w 2262025"/>
                  <a:gd name="connsiteY29-188" fmla="*/ 1321206 h 2233050"/>
                  <a:gd name="connsiteX30-189" fmla="*/ 304 w 2262025"/>
                  <a:gd name="connsiteY30-190" fmla="*/ 1019282 h 2233050"/>
                  <a:gd name="connsiteX31-191" fmla="*/ 129700 w 2262025"/>
                  <a:gd name="connsiteY31-192" fmla="*/ 786368 h 2233050"/>
                  <a:gd name="connsiteX0-193" fmla="*/ 129700 w 2262025"/>
                  <a:gd name="connsiteY0-194" fmla="*/ 786368 h 2238369"/>
                  <a:gd name="connsiteX1-195" fmla="*/ 86568 w 2262025"/>
                  <a:gd name="connsiteY1-196" fmla="*/ 562082 h 2238369"/>
                  <a:gd name="connsiteX2-197" fmla="*/ 276349 w 2262025"/>
                  <a:gd name="connsiteY2-198" fmla="*/ 424059 h 2238369"/>
                  <a:gd name="connsiteX3-199" fmla="*/ 690417 w 2262025"/>
                  <a:gd name="connsiteY3-200" fmla="*/ 424059 h 2238369"/>
                  <a:gd name="connsiteX4-201" fmla="*/ 724923 w 2262025"/>
                  <a:gd name="connsiteY4-202" fmla="*/ 320542 h 2238369"/>
                  <a:gd name="connsiteX5-203" fmla="*/ 768055 w 2262025"/>
                  <a:gd name="connsiteY5-204" fmla="*/ 165267 h 2238369"/>
                  <a:gd name="connsiteX6-205" fmla="*/ 1026848 w 2262025"/>
                  <a:gd name="connsiteY6-206" fmla="*/ 35870 h 2238369"/>
                  <a:gd name="connsiteX7-207" fmla="*/ 1199376 w 2262025"/>
                  <a:gd name="connsiteY7-208" fmla="*/ 35870 h 2238369"/>
                  <a:gd name="connsiteX8-209" fmla="*/ 1406410 w 2262025"/>
                  <a:gd name="connsiteY8-210" fmla="*/ 9991 h 2238369"/>
                  <a:gd name="connsiteX9-211" fmla="*/ 1673829 w 2262025"/>
                  <a:gd name="connsiteY9-212" fmla="*/ 225651 h 2238369"/>
                  <a:gd name="connsiteX10-213" fmla="*/ 1699708 w 2262025"/>
                  <a:gd name="connsiteY10-214" fmla="*/ 458565 h 2238369"/>
                  <a:gd name="connsiteX11-215" fmla="*/ 1880863 w 2262025"/>
                  <a:gd name="connsiteY11-216" fmla="*/ 424059 h 2238369"/>
                  <a:gd name="connsiteX12-217" fmla="*/ 2156908 w 2262025"/>
                  <a:gd name="connsiteY12-218" fmla="*/ 639719 h 2238369"/>
                  <a:gd name="connsiteX13-219" fmla="*/ 2113776 w 2262025"/>
                  <a:gd name="connsiteY13-220" fmla="*/ 786368 h 2238369"/>
                  <a:gd name="connsiteX14-221" fmla="*/ 2225919 w 2262025"/>
                  <a:gd name="connsiteY14-222" fmla="*/ 846753 h 2238369"/>
                  <a:gd name="connsiteX15-223" fmla="*/ 2243172 w 2262025"/>
                  <a:gd name="connsiteY15-224" fmla="*/ 1200436 h 2238369"/>
                  <a:gd name="connsiteX16-225" fmla="*/ 1975753 w 2262025"/>
                  <a:gd name="connsiteY16-226" fmla="*/ 1390217 h 2238369"/>
                  <a:gd name="connsiteX17-227" fmla="*/ 2087897 w 2262025"/>
                  <a:gd name="connsiteY17-228" fmla="*/ 1536867 h 2238369"/>
                  <a:gd name="connsiteX18-229" fmla="*/ 2096523 w 2262025"/>
                  <a:gd name="connsiteY18-230" fmla="*/ 1812912 h 2238369"/>
                  <a:gd name="connsiteX19-231" fmla="*/ 1906742 w 2262025"/>
                  <a:gd name="connsiteY19-232" fmla="*/ 1942308 h 2238369"/>
                  <a:gd name="connsiteX20-233" fmla="*/ 1760092 w 2262025"/>
                  <a:gd name="connsiteY20-234" fmla="*/ 2183847 h 2238369"/>
                  <a:gd name="connsiteX21-235" fmla="*/ 1458168 w 2262025"/>
                  <a:gd name="connsiteY21-236" fmla="*/ 2218354 h 2238369"/>
                  <a:gd name="connsiteX22-237" fmla="*/ 1208002 w 2262025"/>
                  <a:gd name="connsiteY22-238" fmla="*/ 2002693 h 2238369"/>
                  <a:gd name="connsiteX23-239" fmla="*/ 1113112 w 2262025"/>
                  <a:gd name="connsiteY23-240" fmla="*/ 1709395 h 2238369"/>
                  <a:gd name="connsiteX24-241" fmla="*/ 1000968 w 2262025"/>
                  <a:gd name="connsiteY24-242" fmla="*/ 2140716 h 2238369"/>
                  <a:gd name="connsiteX25-243" fmla="*/ 586900 w 2262025"/>
                  <a:gd name="connsiteY25-244" fmla="*/ 2226979 h 2238369"/>
                  <a:gd name="connsiteX26-245" fmla="*/ 466131 w 2262025"/>
                  <a:gd name="connsiteY26-246" fmla="*/ 1959561 h 2238369"/>
                  <a:gd name="connsiteX27-247" fmla="*/ 138327 w 2262025"/>
                  <a:gd name="connsiteY27-248" fmla="*/ 1812912 h 2238369"/>
                  <a:gd name="connsiteX28-249" fmla="*/ 302229 w 2262025"/>
                  <a:gd name="connsiteY28-250" fmla="*/ 1355712 h 2238369"/>
                  <a:gd name="connsiteX29-251" fmla="*/ 155580 w 2262025"/>
                  <a:gd name="connsiteY29-252" fmla="*/ 1321206 h 2238369"/>
                  <a:gd name="connsiteX30-253" fmla="*/ 304 w 2262025"/>
                  <a:gd name="connsiteY30-254" fmla="*/ 1019282 h 2238369"/>
                  <a:gd name="connsiteX31-255" fmla="*/ 129700 w 2262025"/>
                  <a:gd name="connsiteY31-256" fmla="*/ 786368 h 2238369"/>
                  <a:gd name="connsiteX0-257" fmla="*/ 129700 w 2262025"/>
                  <a:gd name="connsiteY0-258" fmla="*/ 786368 h 2234757"/>
                  <a:gd name="connsiteX1-259" fmla="*/ 86568 w 2262025"/>
                  <a:gd name="connsiteY1-260" fmla="*/ 562082 h 2234757"/>
                  <a:gd name="connsiteX2-261" fmla="*/ 276349 w 2262025"/>
                  <a:gd name="connsiteY2-262" fmla="*/ 424059 h 2234757"/>
                  <a:gd name="connsiteX3-263" fmla="*/ 690417 w 2262025"/>
                  <a:gd name="connsiteY3-264" fmla="*/ 424059 h 2234757"/>
                  <a:gd name="connsiteX4-265" fmla="*/ 724923 w 2262025"/>
                  <a:gd name="connsiteY4-266" fmla="*/ 320542 h 2234757"/>
                  <a:gd name="connsiteX5-267" fmla="*/ 768055 w 2262025"/>
                  <a:gd name="connsiteY5-268" fmla="*/ 165267 h 2234757"/>
                  <a:gd name="connsiteX6-269" fmla="*/ 1026848 w 2262025"/>
                  <a:gd name="connsiteY6-270" fmla="*/ 35870 h 2234757"/>
                  <a:gd name="connsiteX7-271" fmla="*/ 1199376 w 2262025"/>
                  <a:gd name="connsiteY7-272" fmla="*/ 35870 h 2234757"/>
                  <a:gd name="connsiteX8-273" fmla="*/ 1406410 w 2262025"/>
                  <a:gd name="connsiteY8-274" fmla="*/ 9991 h 2234757"/>
                  <a:gd name="connsiteX9-275" fmla="*/ 1673829 w 2262025"/>
                  <a:gd name="connsiteY9-276" fmla="*/ 225651 h 2234757"/>
                  <a:gd name="connsiteX10-277" fmla="*/ 1699708 w 2262025"/>
                  <a:gd name="connsiteY10-278" fmla="*/ 458565 h 2234757"/>
                  <a:gd name="connsiteX11-279" fmla="*/ 1880863 w 2262025"/>
                  <a:gd name="connsiteY11-280" fmla="*/ 424059 h 2234757"/>
                  <a:gd name="connsiteX12-281" fmla="*/ 2156908 w 2262025"/>
                  <a:gd name="connsiteY12-282" fmla="*/ 639719 h 2234757"/>
                  <a:gd name="connsiteX13-283" fmla="*/ 2113776 w 2262025"/>
                  <a:gd name="connsiteY13-284" fmla="*/ 786368 h 2234757"/>
                  <a:gd name="connsiteX14-285" fmla="*/ 2225919 w 2262025"/>
                  <a:gd name="connsiteY14-286" fmla="*/ 846753 h 2234757"/>
                  <a:gd name="connsiteX15-287" fmla="*/ 2243172 w 2262025"/>
                  <a:gd name="connsiteY15-288" fmla="*/ 1200436 h 2234757"/>
                  <a:gd name="connsiteX16-289" fmla="*/ 1975753 w 2262025"/>
                  <a:gd name="connsiteY16-290" fmla="*/ 1390217 h 2234757"/>
                  <a:gd name="connsiteX17-291" fmla="*/ 2087897 w 2262025"/>
                  <a:gd name="connsiteY17-292" fmla="*/ 1536867 h 2234757"/>
                  <a:gd name="connsiteX18-293" fmla="*/ 2096523 w 2262025"/>
                  <a:gd name="connsiteY18-294" fmla="*/ 1812912 h 2234757"/>
                  <a:gd name="connsiteX19-295" fmla="*/ 1906742 w 2262025"/>
                  <a:gd name="connsiteY19-296" fmla="*/ 1942308 h 2234757"/>
                  <a:gd name="connsiteX20-297" fmla="*/ 1760092 w 2262025"/>
                  <a:gd name="connsiteY20-298" fmla="*/ 2183847 h 2234757"/>
                  <a:gd name="connsiteX21-299" fmla="*/ 1458168 w 2262025"/>
                  <a:gd name="connsiteY21-300" fmla="*/ 2218354 h 2234757"/>
                  <a:gd name="connsiteX22-301" fmla="*/ 1208002 w 2262025"/>
                  <a:gd name="connsiteY22-302" fmla="*/ 2002693 h 2234757"/>
                  <a:gd name="connsiteX23-303" fmla="*/ 1113112 w 2262025"/>
                  <a:gd name="connsiteY23-304" fmla="*/ 1709395 h 2234757"/>
                  <a:gd name="connsiteX24-305" fmla="*/ 1000968 w 2262025"/>
                  <a:gd name="connsiteY24-306" fmla="*/ 2140716 h 2234757"/>
                  <a:gd name="connsiteX25-307" fmla="*/ 586900 w 2262025"/>
                  <a:gd name="connsiteY25-308" fmla="*/ 2226979 h 2234757"/>
                  <a:gd name="connsiteX26-309" fmla="*/ 466131 w 2262025"/>
                  <a:gd name="connsiteY26-310" fmla="*/ 1959561 h 2234757"/>
                  <a:gd name="connsiteX27-311" fmla="*/ 138327 w 2262025"/>
                  <a:gd name="connsiteY27-312" fmla="*/ 1812912 h 2234757"/>
                  <a:gd name="connsiteX28-313" fmla="*/ 302229 w 2262025"/>
                  <a:gd name="connsiteY28-314" fmla="*/ 1355712 h 2234757"/>
                  <a:gd name="connsiteX29-315" fmla="*/ 155580 w 2262025"/>
                  <a:gd name="connsiteY29-316" fmla="*/ 1321206 h 2234757"/>
                  <a:gd name="connsiteX30-317" fmla="*/ 304 w 2262025"/>
                  <a:gd name="connsiteY30-318" fmla="*/ 1019282 h 2234757"/>
                  <a:gd name="connsiteX31-319" fmla="*/ 129700 w 2262025"/>
                  <a:gd name="connsiteY31-320" fmla="*/ 786368 h 2234757"/>
                  <a:gd name="connsiteX0-321" fmla="*/ 129700 w 2262025"/>
                  <a:gd name="connsiteY0-322" fmla="*/ 786368 h 2237156"/>
                  <a:gd name="connsiteX1-323" fmla="*/ 86568 w 2262025"/>
                  <a:gd name="connsiteY1-324" fmla="*/ 562082 h 2237156"/>
                  <a:gd name="connsiteX2-325" fmla="*/ 276349 w 2262025"/>
                  <a:gd name="connsiteY2-326" fmla="*/ 424059 h 2237156"/>
                  <a:gd name="connsiteX3-327" fmla="*/ 690417 w 2262025"/>
                  <a:gd name="connsiteY3-328" fmla="*/ 424059 h 2237156"/>
                  <a:gd name="connsiteX4-329" fmla="*/ 724923 w 2262025"/>
                  <a:gd name="connsiteY4-330" fmla="*/ 320542 h 2237156"/>
                  <a:gd name="connsiteX5-331" fmla="*/ 768055 w 2262025"/>
                  <a:gd name="connsiteY5-332" fmla="*/ 165267 h 2237156"/>
                  <a:gd name="connsiteX6-333" fmla="*/ 1026848 w 2262025"/>
                  <a:gd name="connsiteY6-334" fmla="*/ 35870 h 2237156"/>
                  <a:gd name="connsiteX7-335" fmla="*/ 1199376 w 2262025"/>
                  <a:gd name="connsiteY7-336" fmla="*/ 35870 h 2237156"/>
                  <a:gd name="connsiteX8-337" fmla="*/ 1406410 w 2262025"/>
                  <a:gd name="connsiteY8-338" fmla="*/ 9991 h 2237156"/>
                  <a:gd name="connsiteX9-339" fmla="*/ 1673829 w 2262025"/>
                  <a:gd name="connsiteY9-340" fmla="*/ 225651 h 2237156"/>
                  <a:gd name="connsiteX10-341" fmla="*/ 1699708 w 2262025"/>
                  <a:gd name="connsiteY10-342" fmla="*/ 458565 h 2237156"/>
                  <a:gd name="connsiteX11-343" fmla="*/ 1880863 w 2262025"/>
                  <a:gd name="connsiteY11-344" fmla="*/ 424059 h 2237156"/>
                  <a:gd name="connsiteX12-345" fmla="*/ 2156908 w 2262025"/>
                  <a:gd name="connsiteY12-346" fmla="*/ 639719 h 2237156"/>
                  <a:gd name="connsiteX13-347" fmla="*/ 2113776 w 2262025"/>
                  <a:gd name="connsiteY13-348" fmla="*/ 786368 h 2237156"/>
                  <a:gd name="connsiteX14-349" fmla="*/ 2225919 w 2262025"/>
                  <a:gd name="connsiteY14-350" fmla="*/ 846753 h 2237156"/>
                  <a:gd name="connsiteX15-351" fmla="*/ 2243172 w 2262025"/>
                  <a:gd name="connsiteY15-352" fmla="*/ 1200436 h 2237156"/>
                  <a:gd name="connsiteX16-353" fmla="*/ 1975753 w 2262025"/>
                  <a:gd name="connsiteY16-354" fmla="*/ 1390217 h 2237156"/>
                  <a:gd name="connsiteX17-355" fmla="*/ 2087897 w 2262025"/>
                  <a:gd name="connsiteY17-356" fmla="*/ 1536867 h 2237156"/>
                  <a:gd name="connsiteX18-357" fmla="*/ 2096523 w 2262025"/>
                  <a:gd name="connsiteY18-358" fmla="*/ 1812912 h 2237156"/>
                  <a:gd name="connsiteX19-359" fmla="*/ 1906742 w 2262025"/>
                  <a:gd name="connsiteY19-360" fmla="*/ 1942308 h 2237156"/>
                  <a:gd name="connsiteX20-361" fmla="*/ 1760092 w 2262025"/>
                  <a:gd name="connsiteY20-362" fmla="*/ 2183847 h 2237156"/>
                  <a:gd name="connsiteX21-363" fmla="*/ 1458168 w 2262025"/>
                  <a:gd name="connsiteY21-364" fmla="*/ 2218354 h 2237156"/>
                  <a:gd name="connsiteX22-365" fmla="*/ 1208002 w 2262025"/>
                  <a:gd name="connsiteY22-366" fmla="*/ 2002693 h 2237156"/>
                  <a:gd name="connsiteX23-367" fmla="*/ 1113112 w 2262025"/>
                  <a:gd name="connsiteY23-368" fmla="*/ 1709395 h 2237156"/>
                  <a:gd name="connsiteX24-369" fmla="*/ 1000968 w 2262025"/>
                  <a:gd name="connsiteY24-370" fmla="*/ 2140716 h 2237156"/>
                  <a:gd name="connsiteX25-371" fmla="*/ 586900 w 2262025"/>
                  <a:gd name="connsiteY25-372" fmla="*/ 2226979 h 2237156"/>
                  <a:gd name="connsiteX26-373" fmla="*/ 431625 w 2262025"/>
                  <a:gd name="connsiteY26-374" fmla="*/ 1976814 h 2237156"/>
                  <a:gd name="connsiteX27-375" fmla="*/ 138327 w 2262025"/>
                  <a:gd name="connsiteY27-376" fmla="*/ 1812912 h 2237156"/>
                  <a:gd name="connsiteX28-377" fmla="*/ 302229 w 2262025"/>
                  <a:gd name="connsiteY28-378" fmla="*/ 1355712 h 2237156"/>
                  <a:gd name="connsiteX29-379" fmla="*/ 155580 w 2262025"/>
                  <a:gd name="connsiteY29-380" fmla="*/ 1321206 h 2237156"/>
                  <a:gd name="connsiteX30-381" fmla="*/ 304 w 2262025"/>
                  <a:gd name="connsiteY30-382" fmla="*/ 1019282 h 2237156"/>
                  <a:gd name="connsiteX31-383" fmla="*/ 129700 w 2262025"/>
                  <a:gd name="connsiteY31-384" fmla="*/ 786368 h 2237156"/>
                  <a:gd name="connsiteX0-385" fmla="*/ 129700 w 2262025"/>
                  <a:gd name="connsiteY0-386" fmla="*/ 786368 h 2237156"/>
                  <a:gd name="connsiteX1-387" fmla="*/ 86568 w 2262025"/>
                  <a:gd name="connsiteY1-388" fmla="*/ 562082 h 2237156"/>
                  <a:gd name="connsiteX2-389" fmla="*/ 276349 w 2262025"/>
                  <a:gd name="connsiteY2-390" fmla="*/ 424059 h 2237156"/>
                  <a:gd name="connsiteX3-391" fmla="*/ 690417 w 2262025"/>
                  <a:gd name="connsiteY3-392" fmla="*/ 424059 h 2237156"/>
                  <a:gd name="connsiteX4-393" fmla="*/ 724923 w 2262025"/>
                  <a:gd name="connsiteY4-394" fmla="*/ 320542 h 2237156"/>
                  <a:gd name="connsiteX5-395" fmla="*/ 768055 w 2262025"/>
                  <a:gd name="connsiteY5-396" fmla="*/ 165267 h 2237156"/>
                  <a:gd name="connsiteX6-397" fmla="*/ 1026848 w 2262025"/>
                  <a:gd name="connsiteY6-398" fmla="*/ 35870 h 2237156"/>
                  <a:gd name="connsiteX7-399" fmla="*/ 1199376 w 2262025"/>
                  <a:gd name="connsiteY7-400" fmla="*/ 35870 h 2237156"/>
                  <a:gd name="connsiteX8-401" fmla="*/ 1406410 w 2262025"/>
                  <a:gd name="connsiteY8-402" fmla="*/ 9991 h 2237156"/>
                  <a:gd name="connsiteX9-403" fmla="*/ 1673829 w 2262025"/>
                  <a:gd name="connsiteY9-404" fmla="*/ 225651 h 2237156"/>
                  <a:gd name="connsiteX10-405" fmla="*/ 1699708 w 2262025"/>
                  <a:gd name="connsiteY10-406" fmla="*/ 458565 h 2237156"/>
                  <a:gd name="connsiteX11-407" fmla="*/ 1880863 w 2262025"/>
                  <a:gd name="connsiteY11-408" fmla="*/ 424059 h 2237156"/>
                  <a:gd name="connsiteX12-409" fmla="*/ 2156908 w 2262025"/>
                  <a:gd name="connsiteY12-410" fmla="*/ 639719 h 2237156"/>
                  <a:gd name="connsiteX13-411" fmla="*/ 2113776 w 2262025"/>
                  <a:gd name="connsiteY13-412" fmla="*/ 786368 h 2237156"/>
                  <a:gd name="connsiteX14-413" fmla="*/ 2225919 w 2262025"/>
                  <a:gd name="connsiteY14-414" fmla="*/ 846753 h 2237156"/>
                  <a:gd name="connsiteX15-415" fmla="*/ 2243172 w 2262025"/>
                  <a:gd name="connsiteY15-416" fmla="*/ 1200436 h 2237156"/>
                  <a:gd name="connsiteX16-417" fmla="*/ 1975753 w 2262025"/>
                  <a:gd name="connsiteY16-418" fmla="*/ 1390217 h 2237156"/>
                  <a:gd name="connsiteX17-419" fmla="*/ 2087897 w 2262025"/>
                  <a:gd name="connsiteY17-420" fmla="*/ 1536867 h 2237156"/>
                  <a:gd name="connsiteX18-421" fmla="*/ 2096523 w 2262025"/>
                  <a:gd name="connsiteY18-422" fmla="*/ 1812912 h 2237156"/>
                  <a:gd name="connsiteX19-423" fmla="*/ 1906742 w 2262025"/>
                  <a:gd name="connsiteY19-424" fmla="*/ 1942308 h 2237156"/>
                  <a:gd name="connsiteX20-425" fmla="*/ 1760092 w 2262025"/>
                  <a:gd name="connsiteY20-426" fmla="*/ 2183847 h 2237156"/>
                  <a:gd name="connsiteX21-427" fmla="*/ 1458168 w 2262025"/>
                  <a:gd name="connsiteY21-428" fmla="*/ 2218354 h 2237156"/>
                  <a:gd name="connsiteX22-429" fmla="*/ 1208002 w 2262025"/>
                  <a:gd name="connsiteY22-430" fmla="*/ 2002693 h 2237156"/>
                  <a:gd name="connsiteX23-431" fmla="*/ 1113112 w 2262025"/>
                  <a:gd name="connsiteY23-432" fmla="*/ 1709395 h 2237156"/>
                  <a:gd name="connsiteX24-433" fmla="*/ 1000968 w 2262025"/>
                  <a:gd name="connsiteY24-434" fmla="*/ 2140716 h 2237156"/>
                  <a:gd name="connsiteX25-435" fmla="*/ 586900 w 2262025"/>
                  <a:gd name="connsiteY25-436" fmla="*/ 2226979 h 2237156"/>
                  <a:gd name="connsiteX26-437" fmla="*/ 431625 w 2262025"/>
                  <a:gd name="connsiteY26-438" fmla="*/ 1976814 h 2237156"/>
                  <a:gd name="connsiteX27-439" fmla="*/ 138327 w 2262025"/>
                  <a:gd name="connsiteY27-440" fmla="*/ 1812912 h 2237156"/>
                  <a:gd name="connsiteX28-441" fmla="*/ 302229 w 2262025"/>
                  <a:gd name="connsiteY28-442" fmla="*/ 1355712 h 2237156"/>
                  <a:gd name="connsiteX29-443" fmla="*/ 155580 w 2262025"/>
                  <a:gd name="connsiteY29-444" fmla="*/ 1321206 h 2237156"/>
                  <a:gd name="connsiteX30-445" fmla="*/ 304 w 2262025"/>
                  <a:gd name="connsiteY30-446" fmla="*/ 1019282 h 2237156"/>
                  <a:gd name="connsiteX31-447" fmla="*/ 129700 w 2262025"/>
                  <a:gd name="connsiteY31-448" fmla="*/ 786368 h 2237156"/>
                  <a:gd name="connsiteX0-449" fmla="*/ 129700 w 2262025"/>
                  <a:gd name="connsiteY0-450" fmla="*/ 786368 h 2237156"/>
                  <a:gd name="connsiteX1-451" fmla="*/ 86568 w 2262025"/>
                  <a:gd name="connsiteY1-452" fmla="*/ 562082 h 2237156"/>
                  <a:gd name="connsiteX2-453" fmla="*/ 276349 w 2262025"/>
                  <a:gd name="connsiteY2-454" fmla="*/ 424059 h 2237156"/>
                  <a:gd name="connsiteX3-455" fmla="*/ 690417 w 2262025"/>
                  <a:gd name="connsiteY3-456" fmla="*/ 424059 h 2237156"/>
                  <a:gd name="connsiteX4-457" fmla="*/ 724923 w 2262025"/>
                  <a:gd name="connsiteY4-458" fmla="*/ 320542 h 2237156"/>
                  <a:gd name="connsiteX5-459" fmla="*/ 768055 w 2262025"/>
                  <a:gd name="connsiteY5-460" fmla="*/ 165267 h 2237156"/>
                  <a:gd name="connsiteX6-461" fmla="*/ 1026848 w 2262025"/>
                  <a:gd name="connsiteY6-462" fmla="*/ 35870 h 2237156"/>
                  <a:gd name="connsiteX7-463" fmla="*/ 1199376 w 2262025"/>
                  <a:gd name="connsiteY7-464" fmla="*/ 35870 h 2237156"/>
                  <a:gd name="connsiteX8-465" fmla="*/ 1406410 w 2262025"/>
                  <a:gd name="connsiteY8-466" fmla="*/ 9991 h 2237156"/>
                  <a:gd name="connsiteX9-467" fmla="*/ 1673829 w 2262025"/>
                  <a:gd name="connsiteY9-468" fmla="*/ 225651 h 2237156"/>
                  <a:gd name="connsiteX10-469" fmla="*/ 1699708 w 2262025"/>
                  <a:gd name="connsiteY10-470" fmla="*/ 458565 h 2237156"/>
                  <a:gd name="connsiteX11-471" fmla="*/ 1880863 w 2262025"/>
                  <a:gd name="connsiteY11-472" fmla="*/ 424059 h 2237156"/>
                  <a:gd name="connsiteX12-473" fmla="*/ 2156908 w 2262025"/>
                  <a:gd name="connsiteY12-474" fmla="*/ 639719 h 2237156"/>
                  <a:gd name="connsiteX13-475" fmla="*/ 2113776 w 2262025"/>
                  <a:gd name="connsiteY13-476" fmla="*/ 786368 h 2237156"/>
                  <a:gd name="connsiteX14-477" fmla="*/ 2225919 w 2262025"/>
                  <a:gd name="connsiteY14-478" fmla="*/ 846753 h 2237156"/>
                  <a:gd name="connsiteX15-479" fmla="*/ 2243172 w 2262025"/>
                  <a:gd name="connsiteY15-480" fmla="*/ 1200436 h 2237156"/>
                  <a:gd name="connsiteX16-481" fmla="*/ 1975753 w 2262025"/>
                  <a:gd name="connsiteY16-482" fmla="*/ 1390217 h 2237156"/>
                  <a:gd name="connsiteX17-483" fmla="*/ 2087897 w 2262025"/>
                  <a:gd name="connsiteY17-484" fmla="*/ 1536867 h 2237156"/>
                  <a:gd name="connsiteX18-485" fmla="*/ 2096523 w 2262025"/>
                  <a:gd name="connsiteY18-486" fmla="*/ 1812912 h 2237156"/>
                  <a:gd name="connsiteX19-487" fmla="*/ 1906742 w 2262025"/>
                  <a:gd name="connsiteY19-488" fmla="*/ 1942308 h 2237156"/>
                  <a:gd name="connsiteX20-489" fmla="*/ 1760092 w 2262025"/>
                  <a:gd name="connsiteY20-490" fmla="*/ 2183847 h 2237156"/>
                  <a:gd name="connsiteX21-491" fmla="*/ 1458168 w 2262025"/>
                  <a:gd name="connsiteY21-492" fmla="*/ 2218354 h 2237156"/>
                  <a:gd name="connsiteX22-493" fmla="*/ 1208002 w 2262025"/>
                  <a:gd name="connsiteY22-494" fmla="*/ 2002693 h 2237156"/>
                  <a:gd name="connsiteX23-495" fmla="*/ 1113112 w 2262025"/>
                  <a:gd name="connsiteY23-496" fmla="*/ 1709395 h 2237156"/>
                  <a:gd name="connsiteX24-497" fmla="*/ 1000968 w 2262025"/>
                  <a:gd name="connsiteY24-498" fmla="*/ 2140716 h 2237156"/>
                  <a:gd name="connsiteX25-499" fmla="*/ 586900 w 2262025"/>
                  <a:gd name="connsiteY25-500" fmla="*/ 2226979 h 2237156"/>
                  <a:gd name="connsiteX26-501" fmla="*/ 431625 w 2262025"/>
                  <a:gd name="connsiteY26-502" fmla="*/ 1976814 h 2237156"/>
                  <a:gd name="connsiteX27-503" fmla="*/ 138327 w 2262025"/>
                  <a:gd name="connsiteY27-504" fmla="*/ 1812912 h 2237156"/>
                  <a:gd name="connsiteX28-505" fmla="*/ 302229 w 2262025"/>
                  <a:gd name="connsiteY28-506" fmla="*/ 1355712 h 2237156"/>
                  <a:gd name="connsiteX29-507" fmla="*/ 155580 w 2262025"/>
                  <a:gd name="connsiteY29-508" fmla="*/ 1321206 h 2237156"/>
                  <a:gd name="connsiteX30-509" fmla="*/ 304 w 2262025"/>
                  <a:gd name="connsiteY30-510" fmla="*/ 1019282 h 2237156"/>
                  <a:gd name="connsiteX31-511" fmla="*/ 129700 w 2262025"/>
                  <a:gd name="connsiteY31-512" fmla="*/ 786368 h 2237156"/>
                  <a:gd name="connsiteX0-513" fmla="*/ 129700 w 2262025"/>
                  <a:gd name="connsiteY0-514" fmla="*/ 786368 h 2237156"/>
                  <a:gd name="connsiteX1-515" fmla="*/ 86568 w 2262025"/>
                  <a:gd name="connsiteY1-516" fmla="*/ 562082 h 2237156"/>
                  <a:gd name="connsiteX2-517" fmla="*/ 276349 w 2262025"/>
                  <a:gd name="connsiteY2-518" fmla="*/ 424059 h 2237156"/>
                  <a:gd name="connsiteX3-519" fmla="*/ 690417 w 2262025"/>
                  <a:gd name="connsiteY3-520" fmla="*/ 424059 h 2237156"/>
                  <a:gd name="connsiteX4-521" fmla="*/ 724923 w 2262025"/>
                  <a:gd name="connsiteY4-522" fmla="*/ 320542 h 2237156"/>
                  <a:gd name="connsiteX5-523" fmla="*/ 768055 w 2262025"/>
                  <a:gd name="connsiteY5-524" fmla="*/ 165267 h 2237156"/>
                  <a:gd name="connsiteX6-525" fmla="*/ 1026848 w 2262025"/>
                  <a:gd name="connsiteY6-526" fmla="*/ 35870 h 2237156"/>
                  <a:gd name="connsiteX7-527" fmla="*/ 1199376 w 2262025"/>
                  <a:gd name="connsiteY7-528" fmla="*/ 35870 h 2237156"/>
                  <a:gd name="connsiteX8-529" fmla="*/ 1406410 w 2262025"/>
                  <a:gd name="connsiteY8-530" fmla="*/ 9991 h 2237156"/>
                  <a:gd name="connsiteX9-531" fmla="*/ 1673829 w 2262025"/>
                  <a:gd name="connsiteY9-532" fmla="*/ 225651 h 2237156"/>
                  <a:gd name="connsiteX10-533" fmla="*/ 1699708 w 2262025"/>
                  <a:gd name="connsiteY10-534" fmla="*/ 458565 h 2237156"/>
                  <a:gd name="connsiteX11-535" fmla="*/ 1880863 w 2262025"/>
                  <a:gd name="connsiteY11-536" fmla="*/ 424059 h 2237156"/>
                  <a:gd name="connsiteX12-537" fmla="*/ 2156908 w 2262025"/>
                  <a:gd name="connsiteY12-538" fmla="*/ 639719 h 2237156"/>
                  <a:gd name="connsiteX13-539" fmla="*/ 2113776 w 2262025"/>
                  <a:gd name="connsiteY13-540" fmla="*/ 786368 h 2237156"/>
                  <a:gd name="connsiteX14-541" fmla="*/ 2225919 w 2262025"/>
                  <a:gd name="connsiteY14-542" fmla="*/ 846753 h 2237156"/>
                  <a:gd name="connsiteX15-543" fmla="*/ 2243172 w 2262025"/>
                  <a:gd name="connsiteY15-544" fmla="*/ 1200436 h 2237156"/>
                  <a:gd name="connsiteX16-545" fmla="*/ 1975753 w 2262025"/>
                  <a:gd name="connsiteY16-546" fmla="*/ 1390217 h 2237156"/>
                  <a:gd name="connsiteX17-547" fmla="*/ 2087897 w 2262025"/>
                  <a:gd name="connsiteY17-548" fmla="*/ 1536867 h 2237156"/>
                  <a:gd name="connsiteX18-549" fmla="*/ 2096523 w 2262025"/>
                  <a:gd name="connsiteY18-550" fmla="*/ 1812912 h 2237156"/>
                  <a:gd name="connsiteX19-551" fmla="*/ 1906742 w 2262025"/>
                  <a:gd name="connsiteY19-552" fmla="*/ 1942308 h 2237156"/>
                  <a:gd name="connsiteX20-553" fmla="*/ 1760092 w 2262025"/>
                  <a:gd name="connsiteY20-554" fmla="*/ 2183847 h 2237156"/>
                  <a:gd name="connsiteX21-555" fmla="*/ 1458168 w 2262025"/>
                  <a:gd name="connsiteY21-556" fmla="*/ 2218354 h 2237156"/>
                  <a:gd name="connsiteX22-557" fmla="*/ 1208002 w 2262025"/>
                  <a:gd name="connsiteY22-558" fmla="*/ 2002693 h 2237156"/>
                  <a:gd name="connsiteX23-559" fmla="*/ 1113112 w 2262025"/>
                  <a:gd name="connsiteY23-560" fmla="*/ 1709395 h 2237156"/>
                  <a:gd name="connsiteX24-561" fmla="*/ 1000968 w 2262025"/>
                  <a:gd name="connsiteY24-562" fmla="*/ 2140716 h 2237156"/>
                  <a:gd name="connsiteX25-563" fmla="*/ 586900 w 2262025"/>
                  <a:gd name="connsiteY25-564" fmla="*/ 2226979 h 2237156"/>
                  <a:gd name="connsiteX26-565" fmla="*/ 431625 w 2262025"/>
                  <a:gd name="connsiteY26-566" fmla="*/ 1976814 h 2237156"/>
                  <a:gd name="connsiteX27-567" fmla="*/ 138327 w 2262025"/>
                  <a:gd name="connsiteY27-568" fmla="*/ 1812912 h 2237156"/>
                  <a:gd name="connsiteX28-569" fmla="*/ 302229 w 2262025"/>
                  <a:gd name="connsiteY28-570" fmla="*/ 1355712 h 2237156"/>
                  <a:gd name="connsiteX29-571" fmla="*/ 155580 w 2262025"/>
                  <a:gd name="connsiteY29-572" fmla="*/ 1321206 h 2237156"/>
                  <a:gd name="connsiteX30-573" fmla="*/ 304 w 2262025"/>
                  <a:gd name="connsiteY30-574" fmla="*/ 1019282 h 2237156"/>
                  <a:gd name="connsiteX31-575" fmla="*/ 129700 w 2262025"/>
                  <a:gd name="connsiteY31-576" fmla="*/ 786368 h 2237156"/>
                  <a:gd name="connsiteX0-577" fmla="*/ 129625 w 2261950"/>
                  <a:gd name="connsiteY0-578" fmla="*/ 786368 h 2237156"/>
                  <a:gd name="connsiteX1-579" fmla="*/ 86493 w 2261950"/>
                  <a:gd name="connsiteY1-580" fmla="*/ 562082 h 2237156"/>
                  <a:gd name="connsiteX2-581" fmla="*/ 276274 w 2261950"/>
                  <a:gd name="connsiteY2-582" fmla="*/ 424059 h 2237156"/>
                  <a:gd name="connsiteX3-583" fmla="*/ 690342 w 2261950"/>
                  <a:gd name="connsiteY3-584" fmla="*/ 424059 h 2237156"/>
                  <a:gd name="connsiteX4-585" fmla="*/ 724848 w 2261950"/>
                  <a:gd name="connsiteY4-586" fmla="*/ 320542 h 2237156"/>
                  <a:gd name="connsiteX5-587" fmla="*/ 767980 w 2261950"/>
                  <a:gd name="connsiteY5-588" fmla="*/ 165267 h 2237156"/>
                  <a:gd name="connsiteX6-589" fmla="*/ 1026773 w 2261950"/>
                  <a:gd name="connsiteY6-590" fmla="*/ 35870 h 2237156"/>
                  <a:gd name="connsiteX7-591" fmla="*/ 1199301 w 2261950"/>
                  <a:gd name="connsiteY7-592" fmla="*/ 35870 h 2237156"/>
                  <a:gd name="connsiteX8-593" fmla="*/ 1406335 w 2261950"/>
                  <a:gd name="connsiteY8-594" fmla="*/ 9991 h 2237156"/>
                  <a:gd name="connsiteX9-595" fmla="*/ 1673754 w 2261950"/>
                  <a:gd name="connsiteY9-596" fmla="*/ 225651 h 2237156"/>
                  <a:gd name="connsiteX10-597" fmla="*/ 1699633 w 2261950"/>
                  <a:gd name="connsiteY10-598" fmla="*/ 458565 h 2237156"/>
                  <a:gd name="connsiteX11-599" fmla="*/ 1880788 w 2261950"/>
                  <a:gd name="connsiteY11-600" fmla="*/ 424059 h 2237156"/>
                  <a:gd name="connsiteX12-601" fmla="*/ 2156833 w 2261950"/>
                  <a:gd name="connsiteY12-602" fmla="*/ 639719 h 2237156"/>
                  <a:gd name="connsiteX13-603" fmla="*/ 2113701 w 2261950"/>
                  <a:gd name="connsiteY13-604" fmla="*/ 786368 h 2237156"/>
                  <a:gd name="connsiteX14-605" fmla="*/ 2225844 w 2261950"/>
                  <a:gd name="connsiteY14-606" fmla="*/ 846753 h 2237156"/>
                  <a:gd name="connsiteX15-607" fmla="*/ 2243097 w 2261950"/>
                  <a:gd name="connsiteY15-608" fmla="*/ 1200436 h 2237156"/>
                  <a:gd name="connsiteX16-609" fmla="*/ 1975678 w 2261950"/>
                  <a:gd name="connsiteY16-610" fmla="*/ 1390217 h 2237156"/>
                  <a:gd name="connsiteX17-611" fmla="*/ 2087822 w 2261950"/>
                  <a:gd name="connsiteY17-612" fmla="*/ 1536867 h 2237156"/>
                  <a:gd name="connsiteX18-613" fmla="*/ 2096448 w 2261950"/>
                  <a:gd name="connsiteY18-614" fmla="*/ 1812912 h 2237156"/>
                  <a:gd name="connsiteX19-615" fmla="*/ 1906667 w 2261950"/>
                  <a:gd name="connsiteY19-616" fmla="*/ 1942308 h 2237156"/>
                  <a:gd name="connsiteX20-617" fmla="*/ 1760017 w 2261950"/>
                  <a:gd name="connsiteY20-618" fmla="*/ 2183847 h 2237156"/>
                  <a:gd name="connsiteX21-619" fmla="*/ 1458093 w 2261950"/>
                  <a:gd name="connsiteY21-620" fmla="*/ 2218354 h 2237156"/>
                  <a:gd name="connsiteX22-621" fmla="*/ 1207927 w 2261950"/>
                  <a:gd name="connsiteY22-622" fmla="*/ 2002693 h 2237156"/>
                  <a:gd name="connsiteX23-623" fmla="*/ 1113037 w 2261950"/>
                  <a:gd name="connsiteY23-624" fmla="*/ 1709395 h 2237156"/>
                  <a:gd name="connsiteX24-625" fmla="*/ 1000893 w 2261950"/>
                  <a:gd name="connsiteY24-626" fmla="*/ 2140716 h 2237156"/>
                  <a:gd name="connsiteX25-627" fmla="*/ 586825 w 2261950"/>
                  <a:gd name="connsiteY25-628" fmla="*/ 2226979 h 2237156"/>
                  <a:gd name="connsiteX26-629" fmla="*/ 431550 w 2261950"/>
                  <a:gd name="connsiteY26-630" fmla="*/ 1976814 h 2237156"/>
                  <a:gd name="connsiteX27-631" fmla="*/ 138252 w 2261950"/>
                  <a:gd name="connsiteY27-632" fmla="*/ 1812912 h 2237156"/>
                  <a:gd name="connsiteX28-633" fmla="*/ 302154 w 2261950"/>
                  <a:gd name="connsiteY28-634" fmla="*/ 1355712 h 2237156"/>
                  <a:gd name="connsiteX29-635" fmla="*/ 103746 w 2261950"/>
                  <a:gd name="connsiteY29-636" fmla="*/ 1321206 h 2237156"/>
                  <a:gd name="connsiteX30-637" fmla="*/ 229 w 2261950"/>
                  <a:gd name="connsiteY30-638" fmla="*/ 1019282 h 2237156"/>
                  <a:gd name="connsiteX31-639" fmla="*/ 129625 w 2261950"/>
                  <a:gd name="connsiteY31-640" fmla="*/ 786368 h 2237156"/>
                  <a:gd name="connsiteX0-641" fmla="*/ 129625 w 2261950"/>
                  <a:gd name="connsiteY0-642" fmla="*/ 786368 h 2237156"/>
                  <a:gd name="connsiteX1-643" fmla="*/ 86493 w 2261950"/>
                  <a:gd name="connsiteY1-644" fmla="*/ 562082 h 2237156"/>
                  <a:gd name="connsiteX2-645" fmla="*/ 276274 w 2261950"/>
                  <a:gd name="connsiteY2-646" fmla="*/ 424059 h 2237156"/>
                  <a:gd name="connsiteX3-647" fmla="*/ 690342 w 2261950"/>
                  <a:gd name="connsiteY3-648" fmla="*/ 424059 h 2237156"/>
                  <a:gd name="connsiteX4-649" fmla="*/ 724848 w 2261950"/>
                  <a:gd name="connsiteY4-650" fmla="*/ 320542 h 2237156"/>
                  <a:gd name="connsiteX5-651" fmla="*/ 767980 w 2261950"/>
                  <a:gd name="connsiteY5-652" fmla="*/ 165267 h 2237156"/>
                  <a:gd name="connsiteX6-653" fmla="*/ 1026773 w 2261950"/>
                  <a:gd name="connsiteY6-654" fmla="*/ 35870 h 2237156"/>
                  <a:gd name="connsiteX7-655" fmla="*/ 1199301 w 2261950"/>
                  <a:gd name="connsiteY7-656" fmla="*/ 35870 h 2237156"/>
                  <a:gd name="connsiteX8-657" fmla="*/ 1406335 w 2261950"/>
                  <a:gd name="connsiteY8-658" fmla="*/ 9991 h 2237156"/>
                  <a:gd name="connsiteX9-659" fmla="*/ 1673754 w 2261950"/>
                  <a:gd name="connsiteY9-660" fmla="*/ 225651 h 2237156"/>
                  <a:gd name="connsiteX10-661" fmla="*/ 1699633 w 2261950"/>
                  <a:gd name="connsiteY10-662" fmla="*/ 458565 h 2237156"/>
                  <a:gd name="connsiteX11-663" fmla="*/ 1880788 w 2261950"/>
                  <a:gd name="connsiteY11-664" fmla="*/ 424059 h 2237156"/>
                  <a:gd name="connsiteX12-665" fmla="*/ 2156833 w 2261950"/>
                  <a:gd name="connsiteY12-666" fmla="*/ 639719 h 2237156"/>
                  <a:gd name="connsiteX13-667" fmla="*/ 2113701 w 2261950"/>
                  <a:gd name="connsiteY13-668" fmla="*/ 786368 h 2237156"/>
                  <a:gd name="connsiteX14-669" fmla="*/ 2225844 w 2261950"/>
                  <a:gd name="connsiteY14-670" fmla="*/ 846753 h 2237156"/>
                  <a:gd name="connsiteX15-671" fmla="*/ 2243097 w 2261950"/>
                  <a:gd name="connsiteY15-672" fmla="*/ 1200436 h 2237156"/>
                  <a:gd name="connsiteX16-673" fmla="*/ 1975678 w 2261950"/>
                  <a:gd name="connsiteY16-674" fmla="*/ 1390217 h 2237156"/>
                  <a:gd name="connsiteX17-675" fmla="*/ 2087822 w 2261950"/>
                  <a:gd name="connsiteY17-676" fmla="*/ 1536867 h 2237156"/>
                  <a:gd name="connsiteX18-677" fmla="*/ 2096448 w 2261950"/>
                  <a:gd name="connsiteY18-678" fmla="*/ 1812912 h 2237156"/>
                  <a:gd name="connsiteX19-679" fmla="*/ 1906667 w 2261950"/>
                  <a:gd name="connsiteY19-680" fmla="*/ 1942308 h 2237156"/>
                  <a:gd name="connsiteX20-681" fmla="*/ 1760017 w 2261950"/>
                  <a:gd name="connsiteY20-682" fmla="*/ 2183847 h 2237156"/>
                  <a:gd name="connsiteX21-683" fmla="*/ 1458093 w 2261950"/>
                  <a:gd name="connsiteY21-684" fmla="*/ 2218354 h 2237156"/>
                  <a:gd name="connsiteX22-685" fmla="*/ 1207927 w 2261950"/>
                  <a:gd name="connsiteY22-686" fmla="*/ 2002693 h 2237156"/>
                  <a:gd name="connsiteX23-687" fmla="*/ 1113037 w 2261950"/>
                  <a:gd name="connsiteY23-688" fmla="*/ 1709395 h 2237156"/>
                  <a:gd name="connsiteX24-689" fmla="*/ 1000893 w 2261950"/>
                  <a:gd name="connsiteY24-690" fmla="*/ 2140716 h 2237156"/>
                  <a:gd name="connsiteX25-691" fmla="*/ 586825 w 2261950"/>
                  <a:gd name="connsiteY25-692" fmla="*/ 2226979 h 2237156"/>
                  <a:gd name="connsiteX26-693" fmla="*/ 431550 w 2261950"/>
                  <a:gd name="connsiteY26-694" fmla="*/ 1976814 h 2237156"/>
                  <a:gd name="connsiteX27-695" fmla="*/ 138252 w 2261950"/>
                  <a:gd name="connsiteY27-696" fmla="*/ 1812912 h 2237156"/>
                  <a:gd name="connsiteX28-697" fmla="*/ 302154 w 2261950"/>
                  <a:gd name="connsiteY28-698" fmla="*/ 1355712 h 2237156"/>
                  <a:gd name="connsiteX29-699" fmla="*/ 103746 w 2261950"/>
                  <a:gd name="connsiteY29-700" fmla="*/ 1321206 h 2237156"/>
                  <a:gd name="connsiteX30-701" fmla="*/ 229 w 2261950"/>
                  <a:gd name="connsiteY30-702" fmla="*/ 1019282 h 2237156"/>
                  <a:gd name="connsiteX31-703" fmla="*/ 129625 w 2261950"/>
                  <a:gd name="connsiteY31-704" fmla="*/ 786368 h 223715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  <a:cxn ang="0">
                    <a:pos x="connsiteX18-37" y="connsiteY18-38"/>
                  </a:cxn>
                  <a:cxn ang="0">
                    <a:pos x="connsiteX19-39" y="connsiteY19-40"/>
                  </a:cxn>
                  <a:cxn ang="0">
                    <a:pos x="connsiteX20-41" y="connsiteY20-42"/>
                  </a:cxn>
                  <a:cxn ang="0">
                    <a:pos x="connsiteX21-43" y="connsiteY21-44"/>
                  </a:cxn>
                  <a:cxn ang="0">
                    <a:pos x="connsiteX22-45" y="connsiteY22-46"/>
                  </a:cxn>
                  <a:cxn ang="0">
                    <a:pos x="connsiteX23-47" y="connsiteY23-48"/>
                  </a:cxn>
                  <a:cxn ang="0">
                    <a:pos x="connsiteX24-49" y="connsiteY24-50"/>
                  </a:cxn>
                  <a:cxn ang="0">
                    <a:pos x="connsiteX25-51" y="connsiteY25-52"/>
                  </a:cxn>
                  <a:cxn ang="0">
                    <a:pos x="connsiteX26-53" y="connsiteY26-54"/>
                  </a:cxn>
                  <a:cxn ang="0">
                    <a:pos x="connsiteX27-55" y="connsiteY27-56"/>
                  </a:cxn>
                  <a:cxn ang="0">
                    <a:pos x="connsiteX28-57" y="connsiteY28-58"/>
                  </a:cxn>
                  <a:cxn ang="0">
                    <a:pos x="connsiteX29-59" y="connsiteY29-60"/>
                  </a:cxn>
                  <a:cxn ang="0">
                    <a:pos x="connsiteX30-61" y="connsiteY30-62"/>
                  </a:cxn>
                  <a:cxn ang="0">
                    <a:pos x="connsiteX31-63" y="connsiteY31-64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pic>
            <p:nvPicPr>
              <p:cNvPr id="157" name="Picture 4" descr="Free Black And White Cartoon Flowers, Download Free Black And White Cartoon  Flowers png images, Free ClipArts on Clipart Library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3" name="Group 152"/>
            <p:cNvGrpSpPr/>
            <p:nvPr/>
          </p:nvGrpSpPr>
          <p:grpSpPr>
            <a:xfrm>
              <a:off x="10366787" y="1645503"/>
              <a:ext cx="618539" cy="611760"/>
              <a:chOff x="1177540" y="481715"/>
              <a:chExt cx="2317638" cy="2247631"/>
            </a:xfrm>
          </p:grpSpPr>
          <p:sp>
            <p:nvSpPr>
              <p:cNvPr id="154" name="Freeform 51"/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-1" fmla="*/ 129700 w 2262025"/>
                  <a:gd name="connsiteY0-2" fmla="*/ 786368 h 2242639"/>
                  <a:gd name="connsiteX1-3" fmla="*/ 86568 w 2262025"/>
                  <a:gd name="connsiteY1-4" fmla="*/ 562082 h 2242639"/>
                  <a:gd name="connsiteX2-5" fmla="*/ 276349 w 2262025"/>
                  <a:gd name="connsiteY2-6" fmla="*/ 424059 h 2242639"/>
                  <a:gd name="connsiteX3-7" fmla="*/ 690417 w 2262025"/>
                  <a:gd name="connsiteY3-8" fmla="*/ 424059 h 2242639"/>
                  <a:gd name="connsiteX4-9" fmla="*/ 724923 w 2262025"/>
                  <a:gd name="connsiteY4-10" fmla="*/ 320542 h 2242639"/>
                  <a:gd name="connsiteX5-11" fmla="*/ 768055 w 2262025"/>
                  <a:gd name="connsiteY5-12" fmla="*/ 165267 h 2242639"/>
                  <a:gd name="connsiteX6-13" fmla="*/ 1026848 w 2262025"/>
                  <a:gd name="connsiteY6-14" fmla="*/ 35870 h 2242639"/>
                  <a:gd name="connsiteX7-15" fmla="*/ 1199376 w 2262025"/>
                  <a:gd name="connsiteY7-16" fmla="*/ 35870 h 2242639"/>
                  <a:gd name="connsiteX8-17" fmla="*/ 1406410 w 2262025"/>
                  <a:gd name="connsiteY8-18" fmla="*/ 9991 h 2242639"/>
                  <a:gd name="connsiteX9-19" fmla="*/ 1673829 w 2262025"/>
                  <a:gd name="connsiteY9-20" fmla="*/ 225651 h 2242639"/>
                  <a:gd name="connsiteX10-21" fmla="*/ 1699708 w 2262025"/>
                  <a:gd name="connsiteY10-22" fmla="*/ 458565 h 2242639"/>
                  <a:gd name="connsiteX11-23" fmla="*/ 1880863 w 2262025"/>
                  <a:gd name="connsiteY11-24" fmla="*/ 424059 h 2242639"/>
                  <a:gd name="connsiteX12-25" fmla="*/ 2156908 w 2262025"/>
                  <a:gd name="connsiteY12-26" fmla="*/ 639719 h 2242639"/>
                  <a:gd name="connsiteX13-27" fmla="*/ 2113776 w 2262025"/>
                  <a:gd name="connsiteY13-28" fmla="*/ 786368 h 2242639"/>
                  <a:gd name="connsiteX14-29" fmla="*/ 2225919 w 2262025"/>
                  <a:gd name="connsiteY14-30" fmla="*/ 846753 h 2242639"/>
                  <a:gd name="connsiteX15-31" fmla="*/ 2243172 w 2262025"/>
                  <a:gd name="connsiteY15-32" fmla="*/ 1200436 h 2242639"/>
                  <a:gd name="connsiteX16-33" fmla="*/ 1975753 w 2262025"/>
                  <a:gd name="connsiteY16-34" fmla="*/ 1390217 h 2242639"/>
                  <a:gd name="connsiteX17-35" fmla="*/ 2087897 w 2262025"/>
                  <a:gd name="connsiteY17-36" fmla="*/ 1536867 h 2242639"/>
                  <a:gd name="connsiteX18-37" fmla="*/ 2096523 w 2262025"/>
                  <a:gd name="connsiteY18-38" fmla="*/ 1812912 h 2242639"/>
                  <a:gd name="connsiteX19-39" fmla="*/ 1906742 w 2262025"/>
                  <a:gd name="connsiteY19-40" fmla="*/ 1942308 h 2242639"/>
                  <a:gd name="connsiteX20-41" fmla="*/ 1785972 w 2262025"/>
                  <a:gd name="connsiteY20-42" fmla="*/ 2192474 h 2242639"/>
                  <a:gd name="connsiteX21-43" fmla="*/ 1501300 w 2262025"/>
                  <a:gd name="connsiteY21-44" fmla="*/ 2226980 h 2242639"/>
                  <a:gd name="connsiteX22-45" fmla="*/ 1208002 w 2262025"/>
                  <a:gd name="connsiteY22-46" fmla="*/ 2002693 h 2242639"/>
                  <a:gd name="connsiteX23-47" fmla="*/ 1113112 w 2262025"/>
                  <a:gd name="connsiteY23-48" fmla="*/ 1709395 h 2242639"/>
                  <a:gd name="connsiteX24-49" fmla="*/ 1000968 w 2262025"/>
                  <a:gd name="connsiteY24-50" fmla="*/ 2140716 h 2242639"/>
                  <a:gd name="connsiteX25-51" fmla="*/ 526515 w 2262025"/>
                  <a:gd name="connsiteY25-52" fmla="*/ 2132089 h 2242639"/>
                  <a:gd name="connsiteX26-53" fmla="*/ 466131 w 2262025"/>
                  <a:gd name="connsiteY26-54" fmla="*/ 1959561 h 2242639"/>
                  <a:gd name="connsiteX27-55" fmla="*/ 138327 w 2262025"/>
                  <a:gd name="connsiteY27-56" fmla="*/ 1812912 h 2242639"/>
                  <a:gd name="connsiteX28-57" fmla="*/ 302229 w 2262025"/>
                  <a:gd name="connsiteY28-58" fmla="*/ 1355712 h 2242639"/>
                  <a:gd name="connsiteX29-59" fmla="*/ 155580 w 2262025"/>
                  <a:gd name="connsiteY29-60" fmla="*/ 1321206 h 2242639"/>
                  <a:gd name="connsiteX30-61" fmla="*/ 304 w 2262025"/>
                  <a:gd name="connsiteY30-62" fmla="*/ 1019282 h 2242639"/>
                  <a:gd name="connsiteX31-63" fmla="*/ 129700 w 2262025"/>
                  <a:gd name="connsiteY31-64" fmla="*/ 786368 h 2242639"/>
                  <a:gd name="connsiteX0-65" fmla="*/ 129700 w 2262025"/>
                  <a:gd name="connsiteY0-66" fmla="*/ 786368 h 2236200"/>
                  <a:gd name="connsiteX1-67" fmla="*/ 86568 w 2262025"/>
                  <a:gd name="connsiteY1-68" fmla="*/ 562082 h 2236200"/>
                  <a:gd name="connsiteX2-69" fmla="*/ 276349 w 2262025"/>
                  <a:gd name="connsiteY2-70" fmla="*/ 424059 h 2236200"/>
                  <a:gd name="connsiteX3-71" fmla="*/ 690417 w 2262025"/>
                  <a:gd name="connsiteY3-72" fmla="*/ 424059 h 2236200"/>
                  <a:gd name="connsiteX4-73" fmla="*/ 724923 w 2262025"/>
                  <a:gd name="connsiteY4-74" fmla="*/ 320542 h 2236200"/>
                  <a:gd name="connsiteX5-75" fmla="*/ 768055 w 2262025"/>
                  <a:gd name="connsiteY5-76" fmla="*/ 165267 h 2236200"/>
                  <a:gd name="connsiteX6-77" fmla="*/ 1026848 w 2262025"/>
                  <a:gd name="connsiteY6-78" fmla="*/ 35870 h 2236200"/>
                  <a:gd name="connsiteX7-79" fmla="*/ 1199376 w 2262025"/>
                  <a:gd name="connsiteY7-80" fmla="*/ 35870 h 2236200"/>
                  <a:gd name="connsiteX8-81" fmla="*/ 1406410 w 2262025"/>
                  <a:gd name="connsiteY8-82" fmla="*/ 9991 h 2236200"/>
                  <a:gd name="connsiteX9-83" fmla="*/ 1673829 w 2262025"/>
                  <a:gd name="connsiteY9-84" fmla="*/ 225651 h 2236200"/>
                  <a:gd name="connsiteX10-85" fmla="*/ 1699708 w 2262025"/>
                  <a:gd name="connsiteY10-86" fmla="*/ 458565 h 2236200"/>
                  <a:gd name="connsiteX11-87" fmla="*/ 1880863 w 2262025"/>
                  <a:gd name="connsiteY11-88" fmla="*/ 424059 h 2236200"/>
                  <a:gd name="connsiteX12-89" fmla="*/ 2156908 w 2262025"/>
                  <a:gd name="connsiteY12-90" fmla="*/ 639719 h 2236200"/>
                  <a:gd name="connsiteX13-91" fmla="*/ 2113776 w 2262025"/>
                  <a:gd name="connsiteY13-92" fmla="*/ 786368 h 2236200"/>
                  <a:gd name="connsiteX14-93" fmla="*/ 2225919 w 2262025"/>
                  <a:gd name="connsiteY14-94" fmla="*/ 846753 h 2236200"/>
                  <a:gd name="connsiteX15-95" fmla="*/ 2243172 w 2262025"/>
                  <a:gd name="connsiteY15-96" fmla="*/ 1200436 h 2236200"/>
                  <a:gd name="connsiteX16-97" fmla="*/ 1975753 w 2262025"/>
                  <a:gd name="connsiteY16-98" fmla="*/ 1390217 h 2236200"/>
                  <a:gd name="connsiteX17-99" fmla="*/ 2087897 w 2262025"/>
                  <a:gd name="connsiteY17-100" fmla="*/ 1536867 h 2236200"/>
                  <a:gd name="connsiteX18-101" fmla="*/ 2096523 w 2262025"/>
                  <a:gd name="connsiteY18-102" fmla="*/ 1812912 h 2236200"/>
                  <a:gd name="connsiteX19-103" fmla="*/ 1906742 w 2262025"/>
                  <a:gd name="connsiteY19-104" fmla="*/ 1942308 h 2236200"/>
                  <a:gd name="connsiteX20-105" fmla="*/ 1785972 w 2262025"/>
                  <a:gd name="connsiteY20-106" fmla="*/ 2192474 h 2236200"/>
                  <a:gd name="connsiteX21-107" fmla="*/ 1458168 w 2262025"/>
                  <a:gd name="connsiteY21-108" fmla="*/ 2218354 h 2236200"/>
                  <a:gd name="connsiteX22-109" fmla="*/ 1208002 w 2262025"/>
                  <a:gd name="connsiteY22-110" fmla="*/ 2002693 h 2236200"/>
                  <a:gd name="connsiteX23-111" fmla="*/ 1113112 w 2262025"/>
                  <a:gd name="connsiteY23-112" fmla="*/ 1709395 h 2236200"/>
                  <a:gd name="connsiteX24-113" fmla="*/ 1000968 w 2262025"/>
                  <a:gd name="connsiteY24-114" fmla="*/ 2140716 h 2236200"/>
                  <a:gd name="connsiteX25-115" fmla="*/ 526515 w 2262025"/>
                  <a:gd name="connsiteY25-116" fmla="*/ 2132089 h 2236200"/>
                  <a:gd name="connsiteX26-117" fmla="*/ 466131 w 2262025"/>
                  <a:gd name="connsiteY26-118" fmla="*/ 1959561 h 2236200"/>
                  <a:gd name="connsiteX27-119" fmla="*/ 138327 w 2262025"/>
                  <a:gd name="connsiteY27-120" fmla="*/ 1812912 h 2236200"/>
                  <a:gd name="connsiteX28-121" fmla="*/ 302229 w 2262025"/>
                  <a:gd name="connsiteY28-122" fmla="*/ 1355712 h 2236200"/>
                  <a:gd name="connsiteX29-123" fmla="*/ 155580 w 2262025"/>
                  <a:gd name="connsiteY29-124" fmla="*/ 1321206 h 2236200"/>
                  <a:gd name="connsiteX30-125" fmla="*/ 304 w 2262025"/>
                  <a:gd name="connsiteY30-126" fmla="*/ 1019282 h 2236200"/>
                  <a:gd name="connsiteX31-127" fmla="*/ 129700 w 2262025"/>
                  <a:gd name="connsiteY31-128" fmla="*/ 786368 h 2236200"/>
                  <a:gd name="connsiteX0-129" fmla="*/ 129700 w 2262025"/>
                  <a:gd name="connsiteY0-130" fmla="*/ 786368 h 2233050"/>
                  <a:gd name="connsiteX1-131" fmla="*/ 86568 w 2262025"/>
                  <a:gd name="connsiteY1-132" fmla="*/ 562082 h 2233050"/>
                  <a:gd name="connsiteX2-133" fmla="*/ 276349 w 2262025"/>
                  <a:gd name="connsiteY2-134" fmla="*/ 424059 h 2233050"/>
                  <a:gd name="connsiteX3-135" fmla="*/ 690417 w 2262025"/>
                  <a:gd name="connsiteY3-136" fmla="*/ 424059 h 2233050"/>
                  <a:gd name="connsiteX4-137" fmla="*/ 724923 w 2262025"/>
                  <a:gd name="connsiteY4-138" fmla="*/ 320542 h 2233050"/>
                  <a:gd name="connsiteX5-139" fmla="*/ 768055 w 2262025"/>
                  <a:gd name="connsiteY5-140" fmla="*/ 165267 h 2233050"/>
                  <a:gd name="connsiteX6-141" fmla="*/ 1026848 w 2262025"/>
                  <a:gd name="connsiteY6-142" fmla="*/ 35870 h 2233050"/>
                  <a:gd name="connsiteX7-143" fmla="*/ 1199376 w 2262025"/>
                  <a:gd name="connsiteY7-144" fmla="*/ 35870 h 2233050"/>
                  <a:gd name="connsiteX8-145" fmla="*/ 1406410 w 2262025"/>
                  <a:gd name="connsiteY8-146" fmla="*/ 9991 h 2233050"/>
                  <a:gd name="connsiteX9-147" fmla="*/ 1673829 w 2262025"/>
                  <a:gd name="connsiteY9-148" fmla="*/ 225651 h 2233050"/>
                  <a:gd name="connsiteX10-149" fmla="*/ 1699708 w 2262025"/>
                  <a:gd name="connsiteY10-150" fmla="*/ 458565 h 2233050"/>
                  <a:gd name="connsiteX11-151" fmla="*/ 1880863 w 2262025"/>
                  <a:gd name="connsiteY11-152" fmla="*/ 424059 h 2233050"/>
                  <a:gd name="connsiteX12-153" fmla="*/ 2156908 w 2262025"/>
                  <a:gd name="connsiteY12-154" fmla="*/ 639719 h 2233050"/>
                  <a:gd name="connsiteX13-155" fmla="*/ 2113776 w 2262025"/>
                  <a:gd name="connsiteY13-156" fmla="*/ 786368 h 2233050"/>
                  <a:gd name="connsiteX14-157" fmla="*/ 2225919 w 2262025"/>
                  <a:gd name="connsiteY14-158" fmla="*/ 846753 h 2233050"/>
                  <a:gd name="connsiteX15-159" fmla="*/ 2243172 w 2262025"/>
                  <a:gd name="connsiteY15-160" fmla="*/ 1200436 h 2233050"/>
                  <a:gd name="connsiteX16-161" fmla="*/ 1975753 w 2262025"/>
                  <a:gd name="connsiteY16-162" fmla="*/ 1390217 h 2233050"/>
                  <a:gd name="connsiteX17-163" fmla="*/ 2087897 w 2262025"/>
                  <a:gd name="connsiteY17-164" fmla="*/ 1536867 h 2233050"/>
                  <a:gd name="connsiteX18-165" fmla="*/ 2096523 w 2262025"/>
                  <a:gd name="connsiteY18-166" fmla="*/ 1812912 h 2233050"/>
                  <a:gd name="connsiteX19-167" fmla="*/ 1906742 w 2262025"/>
                  <a:gd name="connsiteY19-168" fmla="*/ 1942308 h 2233050"/>
                  <a:gd name="connsiteX20-169" fmla="*/ 1760092 w 2262025"/>
                  <a:gd name="connsiteY20-170" fmla="*/ 2183847 h 2233050"/>
                  <a:gd name="connsiteX21-171" fmla="*/ 1458168 w 2262025"/>
                  <a:gd name="connsiteY21-172" fmla="*/ 2218354 h 2233050"/>
                  <a:gd name="connsiteX22-173" fmla="*/ 1208002 w 2262025"/>
                  <a:gd name="connsiteY22-174" fmla="*/ 2002693 h 2233050"/>
                  <a:gd name="connsiteX23-175" fmla="*/ 1113112 w 2262025"/>
                  <a:gd name="connsiteY23-176" fmla="*/ 1709395 h 2233050"/>
                  <a:gd name="connsiteX24-177" fmla="*/ 1000968 w 2262025"/>
                  <a:gd name="connsiteY24-178" fmla="*/ 2140716 h 2233050"/>
                  <a:gd name="connsiteX25-179" fmla="*/ 526515 w 2262025"/>
                  <a:gd name="connsiteY25-180" fmla="*/ 2132089 h 2233050"/>
                  <a:gd name="connsiteX26-181" fmla="*/ 466131 w 2262025"/>
                  <a:gd name="connsiteY26-182" fmla="*/ 1959561 h 2233050"/>
                  <a:gd name="connsiteX27-183" fmla="*/ 138327 w 2262025"/>
                  <a:gd name="connsiteY27-184" fmla="*/ 1812912 h 2233050"/>
                  <a:gd name="connsiteX28-185" fmla="*/ 302229 w 2262025"/>
                  <a:gd name="connsiteY28-186" fmla="*/ 1355712 h 2233050"/>
                  <a:gd name="connsiteX29-187" fmla="*/ 155580 w 2262025"/>
                  <a:gd name="connsiteY29-188" fmla="*/ 1321206 h 2233050"/>
                  <a:gd name="connsiteX30-189" fmla="*/ 304 w 2262025"/>
                  <a:gd name="connsiteY30-190" fmla="*/ 1019282 h 2233050"/>
                  <a:gd name="connsiteX31-191" fmla="*/ 129700 w 2262025"/>
                  <a:gd name="connsiteY31-192" fmla="*/ 786368 h 2233050"/>
                  <a:gd name="connsiteX0-193" fmla="*/ 129700 w 2262025"/>
                  <a:gd name="connsiteY0-194" fmla="*/ 786368 h 2238369"/>
                  <a:gd name="connsiteX1-195" fmla="*/ 86568 w 2262025"/>
                  <a:gd name="connsiteY1-196" fmla="*/ 562082 h 2238369"/>
                  <a:gd name="connsiteX2-197" fmla="*/ 276349 w 2262025"/>
                  <a:gd name="connsiteY2-198" fmla="*/ 424059 h 2238369"/>
                  <a:gd name="connsiteX3-199" fmla="*/ 690417 w 2262025"/>
                  <a:gd name="connsiteY3-200" fmla="*/ 424059 h 2238369"/>
                  <a:gd name="connsiteX4-201" fmla="*/ 724923 w 2262025"/>
                  <a:gd name="connsiteY4-202" fmla="*/ 320542 h 2238369"/>
                  <a:gd name="connsiteX5-203" fmla="*/ 768055 w 2262025"/>
                  <a:gd name="connsiteY5-204" fmla="*/ 165267 h 2238369"/>
                  <a:gd name="connsiteX6-205" fmla="*/ 1026848 w 2262025"/>
                  <a:gd name="connsiteY6-206" fmla="*/ 35870 h 2238369"/>
                  <a:gd name="connsiteX7-207" fmla="*/ 1199376 w 2262025"/>
                  <a:gd name="connsiteY7-208" fmla="*/ 35870 h 2238369"/>
                  <a:gd name="connsiteX8-209" fmla="*/ 1406410 w 2262025"/>
                  <a:gd name="connsiteY8-210" fmla="*/ 9991 h 2238369"/>
                  <a:gd name="connsiteX9-211" fmla="*/ 1673829 w 2262025"/>
                  <a:gd name="connsiteY9-212" fmla="*/ 225651 h 2238369"/>
                  <a:gd name="connsiteX10-213" fmla="*/ 1699708 w 2262025"/>
                  <a:gd name="connsiteY10-214" fmla="*/ 458565 h 2238369"/>
                  <a:gd name="connsiteX11-215" fmla="*/ 1880863 w 2262025"/>
                  <a:gd name="connsiteY11-216" fmla="*/ 424059 h 2238369"/>
                  <a:gd name="connsiteX12-217" fmla="*/ 2156908 w 2262025"/>
                  <a:gd name="connsiteY12-218" fmla="*/ 639719 h 2238369"/>
                  <a:gd name="connsiteX13-219" fmla="*/ 2113776 w 2262025"/>
                  <a:gd name="connsiteY13-220" fmla="*/ 786368 h 2238369"/>
                  <a:gd name="connsiteX14-221" fmla="*/ 2225919 w 2262025"/>
                  <a:gd name="connsiteY14-222" fmla="*/ 846753 h 2238369"/>
                  <a:gd name="connsiteX15-223" fmla="*/ 2243172 w 2262025"/>
                  <a:gd name="connsiteY15-224" fmla="*/ 1200436 h 2238369"/>
                  <a:gd name="connsiteX16-225" fmla="*/ 1975753 w 2262025"/>
                  <a:gd name="connsiteY16-226" fmla="*/ 1390217 h 2238369"/>
                  <a:gd name="connsiteX17-227" fmla="*/ 2087897 w 2262025"/>
                  <a:gd name="connsiteY17-228" fmla="*/ 1536867 h 2238369"/>
                  <a:gd name="connsiteX18-229" fmla="*/ 2096523 w 2262025"/>
                  <a:gd name="connsiteY18-230" fmla="*/ 1812912 h 2238369"/>
                  <a:gd name="connsiteX19-231" fmla="*/ 1906742 w 2262025"/>
                  <a:gd name="connsiteY19-232" fmla="*/ 1942308 h 2238369"/>
                  <a:gd name="connsiteX20-233" fmla="*/ 1760092 w 2262025"/>
                  <a:gd name="connsiteY20-234" fmla="*/ 2183847 h 2238369"/>
                  <a:gd name="connsiteX21-235" fmla="*/ 1458168 w 2262025"/>
                  <a:gd name="connsiteY21-236" fmla="*/ 2218354 h 2238369"/>
                  <a:gd name="connsiteX22-237" fmla="*/ 1208002 w 2262025"/>
                  <a:gd name="connsiteY22-238" fmla="*/ 2002693 h 2238369"/>
                  <a:gd name="connsiteX23-239" fmla="*/ 1113112 w 2262025"/>
                  <a:gd name="connsiteY23-240" fmla="*/ 1709395 h 2238369"/>
                  <a:gd name="connsiteX24-241" fmla="*/ 1000968 w 2262025"/>
                  <a:gd name="connsiteY24-242" fmla="*/ 2140716 h 2238369"/>
                  <a:gd name="connsiteX25-243" fmla="*/ 586900 w 2262025"/>
                  <a:gd name="connsiteY25-244" fmla="*/ 2226979 h 2238369"/>
                  <a:gd name="connsiteX26-245" fmla="*/ 466131 w 2262025"/>
                  <a:gd name="connsiteY26-246" fmla="*/ 1959561 h 2238369"/>
                  <a:gd name="connsiteX27-247" fmla="*/ 138327 w 2262025"/>
                  <a:gd name="connsiteY27-248" fmla="*/ 1812912 h 2238369"/>
                  <a:gd name="connsiteX28-249" fmla="*/ 302229 w 2262025"/>
                  <a:gd name="connsiteY28-250" fmla="*/ 1355712 h 2238369"/>
                  <a:gd name="connsiteX29-251" fmla="*/ 155580 w 2262025"/>
                  <a:gd name="connsiteY29-252" fmla="*/ 1321206 h 2238369"/>
                  <a:gd name="connsiteX30-253" fmla="*/ 304 w 2262025"/>
                  <a:gd name="connsiteY30-254" fmla="*/ 1019282 h 2238369"/>
                  <a:gd name="connsiteX31-255" fmla="*/ 129700 w 2262025"/>
                  <a:gd name="connsiteY31-256" fmla="*/ 786368 h 2238369"/>
                  <a:gd name="connsiteX0-257" fmla="*/ 129700 w 2262025"/>
                  <a:gd name="connsiteY0-258" fmla="*/ 786368 h 2234757"/>
                  <a:gd name="connsiteX1-259" fmla="*/ 86568 w 2262025"/>
                  <a:gd name="connsiteY1-260" fmla="*/ 562082 h 2234757"/>
                  <a:gd name="connsiteX2-261" fmla="*/ 276349 w 2262025"/>
                  <a:gd name="connsiteY2-262" fmla="*/ 424059 h 2234757"/>
                  <a:gd name="connsiteX3-263" fmla="*/ 690417 w 2262025"/>
                  <a:gd name="connsiteY3-264" fmla="*/ 424059 h 2234757"/>
                  <a:gd name="connsiteX4-265" fmla="*/ 724923 w 2262025"/>
                  <a:gd name="connsiteY4-266" fmla="*/ 320542 h 2234757"/>
                  <a:gd name="connsiteX5-267" fmla="*/ 768055 w 2262025"/>
                  <a:gd name="connsiteY5-268" fmla="*/ 165267 h 2234757"/>
                  <a:gd name="connsiteX6-269" fmla="*/ 1026848 w 2262025"/>
                  <a:gd name="connsiteY6-270" fmla="*/ 35870 h 2234757"/>
                  <a:gd name="connsiteX7-271" fmla="*/ 1199376 w 2262025"/>
                  <a:gd name="connsiteY7-272" fmla="*/ 35870 h 2234757"/>
                  <a:gd name="connsiteX8-273" fmla="*/ 1406410 w 2262025"/>
                  <a:gd name="connsiteY8-274" fmla="*/ 9991 h 2234757"/>
                  <a:gd name="connsiteX9-275" fmla="*/ 1673829 w 2262025"/>
                  <a:gd name="connsiteY9-276" fmla="*/ 225651 h 2234757"/>
                  <a:gd name="connsiteX10-277" fmla="*/ 1699708 w 2262025"/>
                  <a:gd name="connsiteY10-278" fmla="*/ 458565 h 2234757"/>
                  <a:gd name="connsiteX11-279" fmla="*/ 1880863 w 2262025"/>
                  <a:gd name="connsiteY11-280" fmla="*/ 424059 h 2234757"/>
                  <a:gd name="connsiteX12-281" fmla="*/ 2156908 w 2262025"/>
                  <a:gd name="connsiteY12-282" fmla="*/ 639719 h 2234757"/>
                  <a:gd name="connsiteX13-283" fmla="*/ 2113776 w 2262025"/>
                  <a:gd name="connsiteY13-284" fmla="*/ 786368 h 2234757"/>
                  <a:gd name="connsiteX14-285" fmla="*/ 2225919 w 2262025"/>
                  <a:gd name="connsiteY14-286" fmla="*/ 846753 h 2234757"/>
                  <a:gd name="connsiteX15-287" fmla="*/ 2243172 w 2262025"/>
                  <a:gd name="connsiteY15-288" fmla="*/ 1200436 h 2234757"/>
                  <a:gd name="connsiteX16-289" fmla="*/ 1975753 w 2262025"/>
                  <a:gd name="connsiteY16-290" fmla="*/ 1390217 h 2234757"/>
                  <a:gd name="connsiteX17-291" fmla="*/ 2087897 w 2262025"/>
                  <a:gd name="connsiteY17-292" fmla="*/ 1536867 h 2234757"/>
                  <a:gd name="connsiteX18-293" fmla="*/ 2096523 w 2262025"/>
                  <a:gd name="connsiteY18-294" fmla="*/ 1812912 h 2234757"/>
                  <a:gd name="connsiteX19-295" fmla="*/ 1906742 w 2262025"/>
                  <a:gd name="connsiteY19-296" fmla="*/ 1942308 h 2234757"/>
                  <a:gd name="connsiteX20-297" fmla="*/ 1760092 w 2262025"/>
                  <a:gd name="connsiteY20-298" fmla="*/ 2183847 h 2234757"/>
                  <a:gd name="connsiteX21-299" fmla="*/ 1458168 w 2262025"/>
                  <a:gd name="connsiteY21-300" fmla="*/ 2218354 h 2234757"/>
                  <a:gd name="connsiteX22-301" fmla="*/ 1208002 w 2262025"/>
                  <a:gd name="connsiteY22-302" fmla="*/ 2002693 h 2234757"/>
                  <a:gd name="connsiteX23-303" fmla="*/ 1113112 w 2262025"/>
                  <a:gd name="connsiteY23-304" fmla="*/ 1709395 h 2234757"/>
                  <a:gd name="connsiteX24-305" fmla="*/ 1000968 w 2262025"/>
                  <a:gd name="connsiteY24-306" fmla="*/ 2140716 h 2234757"/>
                  <a:gd name="connsiteX25-307" fmla="*/ 586900 w 2262025"/>
                  <a:gd name="connsiteY25-308" fmla="*/ 2226979 h 2234757"/>
                  <a:gd name="connsiteX26-309" fmla="*/ 466131 w 2262025"/>
                  <a:gd name="connsiteY26-310" fmla="*/ 1959561 h 2234757"/>
                  <a:gd name="connsiteX27-311" fmla="*/ 138327 w 2262025"/>
                  <a:gd name="connsiteY27-312" fmla="*/ 1812912 h 2234757"/>
                  <a:gd name="connsiteX28-313" fmla="*/ 302229 w 2262025"/>
                  <a:gd name="connsiteY28-314" fmla="*/ 1355712 h 2234757"/>
                  <a:gd name="connsiteX29-315" fmla="*/ 155580 w 2262025"/>
                  <a:gd name="connsiteY29-316" fmla="*/ 1321206 h 2234757"/>
                  <a:gd name="connsiteX30-317" fmla="*/ 304 w 2262025"/>
                  <a:gd name="connsiteY30-318" fmla="*/ 1019282 h 2234757"/>
                  <a:gd name="connsiteX31-319" fmla="*/ 129700 w 2262025"/>
                  <a:gd name="connsiteY31-320" fmla="*/ 786368 h 2234757"/>
                  <a:gd name="connsiteX0-321" fmla="*/ 129700 w 2262025"/>
                  <a:gd name="connsiteY0-322" fmla="*/ 786368 h 2237156"/>
                  <a:gd name="connsiteX1-323" fmla="*/ 86568 w 2262025"/>
                  <a:gd name="connsiteY1-324" fmla="*/ 562082 h 2237156"/>
                  <a:gd name="connsiteX2-325" fmla="*/ 276349 w 2262025"/>
                  <a:gd name="connsiteY2-326" fmla="*/ 424059 h 2237156"/>
                  <a:gd name="connsiteX3-327" fmla="*/ 690417 w 2262025"/>
                  <a:gd name="connsiteY3-328" fmla="*/ 424059 h 2237156"/>
                  <a:gd name="connsiteX4-329" fmla="*/ 724923 w 2262025"/>
                  <a:gd name="connsiteY4-330" fmla="*/ 320542 h 2237156"/>
                  <a:gd name="connsiteX5-331" fmla="*/ 768055 w 2262025"/>
                  <a:gd name="connsiteY5-332" fmla="*/ 165267 h 2237156"/>
                  <a:gd name="connsiteX6-333" fmla="*/ 1026848 w 2262025"/>
                  <a:gd name="connsiteY6-334" fmla="*/ 35870 h 2237156"/>
                  <a:gd name="connsiteX7-335" fmla="*/ 1199376 w 2262025"/>
                  <a:gd name="connsiteY7-336" fmla="*/ 35870 h 2237156"/>
                  <a:gd name="connsiteX8-337" fmla="*/ 1406410 w 2262025"/>
                  <a:gd name="connsiteY8-338" fmla="*/ 9991 h 2237156"/>
                  <a:gd name="connsiteX9-339" fmla="*/ 1673829 w 2262025"/>
                  <a:gd name="connsiteY9-340" fmla="*/ 225651 h 2237156"/>
                  <a:gd name="connsiteX10-341" fmla="*/ 1699708 w 2262025"/>
                  <a:gd name="connsiteY10-342" fmla="*/ 458565 h 2237156"/>
                  <a:gd name="connsiteX11-343" fmla="*/ 1880863 w 2262025"/>
                  <a:gd name="connsiteY11-344" fmla="*/ 424059 h 2237156"/>
                  <a:gd name="connsiteX12-345" fmla="*/ 2156908 w 2262025"/>
                  <a:gd name="connsiteY12-346" fmla="*/ 639719 h 2237156"/>
                  <a:gd name="connsiteX13-347" fmla="*/ 2113776 w 2262025"/>
                  <a:gd name="connsiteY13-348" fmla="*/ 786368 h 2237156"/>
                  <a:gd name="connsiteX14-349" fmla="*/ 2225919 w 2262025"/>
                  <a:gd name="connsiteY14-350" fmla="*/ 846753 h 2237156"/>
                  <a:gd name="connsiteX15-351" fmla="*/ 2243172 w 2262025"/>
                  <a:gd name="connsiteY15-352" fmla="*/ 1200436 h 2237156"/>
                  <a:gd name="connsiteX16-353" fmla="*/ 1975753 w 2262025"/>
                  <a:gd name="connsiteY16-354" fmla="*/ 1390217 h 2237156"/>
                  <a:gd name="connsiteX17-355" fmla="*/ 2087897 w 2262025"/>
                  <a:gd name="connsiteY17-356" fmla="*/ 1536867 h 2237156"/>
                  <a:gd name="connsiteX18-357" fmla="*/ 2096523 w 2262025"/>
                  <a:gd name="connsiteY18-358" fmla="*/ 1812912 h 2237156"/>
                  <a:gd name="connsiteX19-359" fmla="*/ 1906742 w 2262025"/>
                  <a:gd name="connsiteY19-360" fmla="*/ 1942308 h 2237156"/>
                  <a:gd name="connsiteX20-361" fmla="*/ 1760092 w 2262025"/>
                  <a:gd name="connsiteY20-362" fmla="*/ 2183847 h 2237156"/>
                  <a:gd name="connsiteX21-363" fmla="*/ 1458168 w 2262025"/>
                  <a:gd name="connsiteY21-364" fmla="*/ 2218354 h 2237156"/>
                  <a:gd name="connsiteX22-365" fmla="*/ 1208002 w 2262025"/>
                  <a:gd name="connsiteY22-366" fmla="*/ 2002693 h 2237156"/>
                  <a:gd name="connsiteX23-367" fmla="*/ 1113112 w 2262025"/>
                  <a:gd name="connsiteY23-368" fmla="*/ 1709395 h 2237156"/>
                  <a:gd name="connsiteX24-369" fmla="*/ 1000968 w 2262025"/>
                  <a:gd name="connsiteY24-370" fmla="*/ 2140716 h 2237156"/>
                  <a:gd name="connsiteX25-371" fmla="*/ 586900 w 2262025"/>
                  <a:gd name="connsiteY25-372" fmla="*/ 2226979 h 2237156"/>
                  <a:gd name="connsiteX26-373" fmla="*/ 431625 w 2262025"/>
                  <a:gd name="connsiteY26-374" fmla="*/ 1976814 h 2237156"/>
                  <a:gd name="connsiteX27-375" fmla="*/ 138327 w 2262025"/>
                  <a:gd name="connsiteY27-376" fmla="*/ 1812912 h 2237156"/>
                  <a:gd name="connsiteX28-377" fmla="*/ 302229 w 2262025"/>
                  <a:gd name="connsiteY28-378" fmla="*/ 1355712 h 2237156"/>
                  <a:gd name="connsiteX29-379" fmla="*/ 155580 w 2262025"/>
                  <a:gd name="connsiteY29-380" fmla="*/ 1321206 h 2237156"/>
                  <a:gd name="connsiteX30-381" fmla="*/ 304 w 2262025"/>
                  <a:gd name="connsiteY30-382" fmla="*/ 1019282 h 2237156"/>
                  <a:gd name="connsiteX31-383" fmla="*/ 129700 w 2262025"/>
                  <a:gd name="connsiteY31-384" fmla="*/ 786368 h 2237156"/>
                  <a:gd name="connsiteX0-385" fmla="*/ 129700 w 2262025"/>
                  <a:gd name="connsiteY0-386" fmla="*/ 786368 h 2237156"/>
                  <a:gd name="connsiteX1-387" fmla="*/ 86568 w 2262025"/>
                  <a:gd name="connsiteY1-388" fmla="*/ 562082 h 2237156"/>
                  <a:gd name="connsiteX2-389" fmla="*/ 276349 w 2262025"/>
                  <a:gd name="connsiteY2-390" fmla="*/ 424059 h 2237156"/>
                  <a:gd name="connsiteX3-391" fmla="*/ 690417 w 2262025"/>
                  <a:gd name="connsiteY3-392" fmla="*/ 424059 h 2237156"/>
                  <a:gd name="connsiteX4-393" fmla="*/ 724923 w 2262025"/>
                  <a:gd name="connsiteY4-394" fmla="*/ 320542 h 2237156"/>
                  <a:gd name="connsiteX5-395" fmla="*/ 768055 w 2262025"/>
                  <a:gd name="connsiteY5-396" fmla="*/ 165267 h 2237156"/>
                  <a:gd name="connsiteX6-397" fmla="*/ 1026848 w 2262025"/>
                  <a:gd name="connsiteY6-398" fmla="*/ 35870 h 2237156"/>
                  <a:gd name="connsiteX7-399" fmla="*/ 1199376 w 2262025"/>
                  <a:gd name="connsiteY7-400" fmla="*/ 35870 h 2237156"/>
                  <a:gd name="connsiteX8-401" fmla="*/ 1406410 w 2262025"/>
                  <a:gd name="connsiteY8-402" fmla="*/ 9991 h 2237156"/>
                  <a:gd name="connsiteX9-403" fmla="*/ 1673829 w 2262025"/>
                  <a:gd name="connsiteY9-404" fmla="*/ 225651 h 2237156"/>
                  <a:gd name="connsiteX10-405" fmla="*/ 1699708 w 2262025"/>
                  <a:gd name="connsiteY10-406" fmla="*/ 458565 h 2237156"/>
                  <a:gd name="connsiteX11-407" fmla="*/ 1880863 w 2262025"/>
                  <a:gd name="connsiteY11-408" fmla="*/ 424059 h 2237156"/>
                  <a:gd name="connsiteX12-409" fmla="*/ 2156908 w 2262025"/>
                  <a:gd name="connsiteY12-410" fmla="*/ 639719 h 2237156"/>
                  <a:gd name="connsiteX13-411" fmla="*/ 2113776 w 2262025"/>
                  <a:gd name="connsiteY13-412" fmla="*/ 786368 h 2237156"/>
                  <a:gd name="connsiteX14-413" fmla="*/ 2225919 w 2262025"/>
                  <a:gd name="connsiteY14-414" fmla="*/ 846753 h 2237156"/>
                  <a:gd name="connsiteX15-415" fmla="*/ 2243172 w 2262025"/>
                  <a:gd name="connsiteY15-416" fmla="*/ 1200436 h 2237156"/>
                  <a:gd name="connsiteX16-417" fmla="*/ 1975753 w 2262025"/>
                  <a:gd name="connsiteY16-418" fmla="*/ 1390217 h 2237156"/>
                  <a:gd name="connsiteX17-419" fmla="*/ 2087897 w 2262025"/>
                  <a:gd name="connsiteY17-420" fmla="*/ 1536867 h 2237156"/>
                  <a:gd name="connsiteX18-421" fmla="*/ 2096523 w 2262025"/>
                  <a:gd name="connsiteY18-422" fmla="*/ 1812912 h 2237156"/>
                  <a:gd name="connsiteX19-423" fmla="*/ 1906742 w 2262025"/>
                  <a:gd name="connsiteY19-424" fmla="*/ 1942308 h 2237156"/>
                  <a:gd name="connsiteX20-425" fmla="*/ 1760092 w 2262025"/>
                  <a:gd name="connsiteY20-426" fmla="*/ 2183847 h 2237156"/>
                  <a:gd name="connsiteX21-427" fmla="*/ 1458168 w 2262025"/>
                  <a:gd name="connsiteY21-428" fmla="*/ 2218354 h 2237156"/>
                  <a:gd name="connsiteX22-429" fmla="*/ 1208002 w 2262025"/>
                  <a:gd name="connsiteY22-430" fmla="*/ 2002693 h 2237156"/>
                  <a:gd name="connsiteX23-431" fmla="*/ 1113112 w 2262025"/>
                  <a:gd name="connsiteY23-432" fmla="*/ 1709395 h 2237156"/>
                  <a:gd name="connsiteX24-433" fmla="*/ 1000968 w 2262025"/>
                  <a:gd name="connsiteY24-434" fmla="*/ 2140716 h 2237156"/>
                  <a:gd name="connsiteX25-435" fmla="*/ 586900 w 2262025"/>
                  <a:gd name="connsiteY25-436" fmla="*/ 2226979 h 2237156"/>
                  <a:gd name="connsiteX26-437" fmla="*/ 431625 w 2262025"/>
                  <a:gd name="connsiteY26-438" fmla="*/ 1976814 h 2237156"/>
                  <a:gd name="connsiteX27-439" fmla="*/ 138327 w 2262025"/>
                  <a:gd name="connsiteY27-440" fmla="*/ 1812912 h 2237156"/>
                  <a:gd name="connsiteX28-441" fmla="*/ 302229 w 2262025"/>
                  <a:gd name="connsiteY28-442" fmla="*/ 1355712 h 2237156"/>
                  <a:gd name="connsiteX29-443" fmla="*/ 155580 w 2262025"/>
                  <a:gd name="connsiteY29-444" fmla="*/ 1321206 h 2237156"/>
                  <a:gd name="connsiteX30-445" fmla="*/ 304 w 2262025"/>
                  <a:gd name="connsiteY30-446" fmla="*/ 1019282 h 2237156"/>
                  <a:gd name="connsiteX31-447" fmla="*/ 129700 w 2262025"/>
                  <a:gd name="connsiteY31-448" fmla="*/ 786368 h 2237156"/>
                  <a:gd name="connsiteX0-449" fmla="*/ 129700 w 2262025"/>
                  <a:gd name="connsiteY0-450" fmla="*/ 786368 h 2237156"/>
                  <a:gd name="connsiteX1-451" fmla="*/ 86568 w 2262025"/>
                  <a:gd name="connsiteY1-452" fmla="*/ 562082 h 2237156"/>
                  <a:gd name="connsiteX2-453" fmla="*/ 276349 w 2262025"/>
                  <a:gd name="connsiteY2-454" fmla="*/ 424059 h 2237156"/>
                  <a:gd name="connsiteX3-455" fmla="*/ 690417 w 2262025"/>
                  <a:gd name="connsiteY3-456" fmla="*/ 424059 h 2237156"/>
                  <a:gd name="connsiteX4-457" fmla="*/ 724923 w 2262025"/>
                  <a:gd name="connsiteY4-458" fmla="*/ 320542 h 2237156"/>
                  <a:gd name="connsiteX5-459" fmla="*/ 768055 w 2262025"/>
                  <a:gd name="connsiteY5-460" fmla="*/ 165267 h 2237156"/>
                  <a:gd name="connsiteX6-461" fmla="*/ 1026848 w 2262025"/>
                  <a:gd name="connsiteY6-462" fmla="*/ 35870 h 2237156"/>
                  <a:gd name="connsiteX7-463" fmla="*/ 1199376 w 2262025"/>
                  <a:gd name="connsiteY7-464" fmla="*/ 35870 h 2237156"/>
                  <a:gd name="connsiteX8-465" fmla="*/ 1406410 w 2262025"/>
                  <a:gd name="connsiteY8-466" fmla="*/ 9991 h 2237156"/>
                  <a:gd name="connsiteX9-467" fmla="*/ 1673829 w 2262025"/>
                  <a:gd name="connsiteY9-468" fmla="*/ 225651 h 2237156"/>
                  <a:gd name="connsiteX10-469" fmla="*/ 1699708 w 2262025"/>
                  <a:gd name="connsiteY10-470" fmla="*/ 458565 h 2237156"/>
                  <a:gd name="connsiteX11-471" fmla="*/ 1880863 w 2262025"/>
                  <a:gd name="connsiteY11-472" fmla="*/ 424059 h 2237156"/>
                  <a:gd name="connsiteX12-473" fmla="*/ 2156908 w 2262025"/>
                  <a:gd name="connsiteY12-474" fmla="*/ 639719 h 2237156"/>
                  <a:gd name="connsiteX13-475" fmla="*/ 2113776 w 2262025"/>
                  <a:gd name="connsiteY13-476" fmla="*/ 786368 h 2237156"/>
                  <a:gd name="connsiteX14-477" fmla="*/ 2225919 w 2262025"/>
                  <a:gd name="connsiteY14-478" fmla="*/ 846753 h 2237156"/>
                  <a:gd name="connsiteX15-479" fmla="*/ 2243172 w 2262025"/>
                  <a:gd name="connsiteY15-480" fmla="*/ 1200436 h 2237156"/>
                  <a:gd name="connsiteX16-481" fmla="*/ 1975753 w 2262025"/>
                  <a:gd name="connsiteY16-482" fmla="*/ 1390217 h 2237156"/>
                  <a:gd name="connsiteX17-483" fmla="*/ 2087897 w 2262025"/>
                  <a:gd name="connsiteY17-484" fmla="*/ 1536867 h 2237156"/>
                  <a:gd name="connsiteX18-485" fmla="*/ 2096523 w 2262025"/>
                  <a:gd name="connsiteY18-486" fmla="*/ 1812912 h 2237156"/>
                  <a:gd name="connsiteX19-487" fmla="*/ 1906742 w 2262025"/>
                  <a:gd name="connsiteY19-488" fmla="*/ 1942308 h 2237156"/>
                  <a:gd name="connsiteX20-489" fmla="*/ 1760092 w 2262025"/>
                  <a:gd name="connsiteY20-490" fmla="*/ 2183847 h 2237156"/>
                  <a:gd name="connsiteX21-491" fmla="*/ 1458168 w 2262025"/>
                  <a:gd name="connsiteY21-492" fmla="*/ 2218354 h 2237156"/>
                  <a:gd name="connsiteX22-493" fmla="*/ 1208002 w 2262025"/>
                  <a:gd name="connsiteY22-494" fmla="*/ 2002693 h 2237156"/>
                  <a:gd name="connsiteX23-495" fmla="*/ 1113112 w 2262025"/>
                  <a:gd name="connsiteY23-496" fmla="*/ 1709395 h 2237156"/>
                  <a:gd name="connsiteX24-497" fmla="*/ 1000968 w 2262025"/>
                  <a:gd name="connsiteY24-498" fmla="*/ 2140716 h 2237156"/>
                  <a:gd name="connsiteX25-499" fmla="*/ 586900 w 2262025"/>
                  <a:gd name="connsiteY25-500" fmla="*/ 2226979 h 2237156"/>
                  <a:gd name="connsiteX26-501" fmla="*/ 431625 w 2262025"/>
                  <a:gd name="connsiteY26-502" fmla="*/ 1976814 h 2237156"/>
                  <a:gd name="connsiteX27-503" fmla="*/ 138327 w 2262025"/>
                  <a:gd name="connsiteY27-504" fmla="*/ 1812912 h 2237156"/>
                  <a:gd name="connsiteX28-505" fmla="*/ 302229 w 2262025"/>
                  <a:gd name="connsiteY28-506" fmla="*/ 1355712 h 2237156"/>
                  <a:gd name="connsiteX29-507" fmla="*/ 155580 w 2262025"/>
                  <a:gd name="connsiteY29-508" fmla="*/ 1321206 h 2237156"/>
                  <a:gd name="connsiteX30-509" fmla="*/ 304 w 2262025"/>
                  <a:gd name="connsiteY30-510" fmla="*/ 1019282 h 2237156"/>
                  <a:gd name="connsiteX31-511" fmla="*/ 129700 w 2262025"/>
                  <a:gd name="connsiteY31-512" fmla="*/ 786368 h 2237156"/>
                  <a:gd name="connsiteX0-513" fmla="*/ 129700 w 2262025"/>
                  <a:gd name="connsiteY0-514" fmla="*/ 786368 h 2237156"/>
                  <a:gd name="connsiteX1-515" fmla="*/ 86568 w 2262025"/>
                  <a:gd name="connsiteY1-516" fmla="*/ 562082 h 2237156"/>
                  <a:gd name="connsiteX2-517" fmla="*/ 276349 w 2262025"/>
                  <a:gd name="connsiteY2-518" fmla="*/ 424059 h 2237156"/>
                  <a:gd name="connsiteX3-519" fmla="*/ 690417 w 2262025"/>
                  <a:gd name="connsiteY3-520" fmla="*/ 424059 h 2237156"/>
                  <a:gd name="connsiteX4-521" fmla="*/ 724923 w 2262025"/>
                  <a:gd name="connsiteY4-522" fmla="*/ 320542 h 2237156"/>
                  <a:gd name="connsiteX5-523" fmla="*/ 768055 w 2262025"/>
                  <a:gd name="connsiteY5-524" fmla="*/ 165267 h 2237156"/>
                  <a:gd name="connsiteX6-525" fmla="*/ 1026848 w 2262025"/>
                  <a:gd name="connsiteY6-526" fmla="*/ 35870 h 2237156"/>
                  <a:gd name="connsiteX7-527" fmla="*/ 1199376 w 2262025"/>
                  <a:gd name="connsiteY7-528" fmla="*/ 35870 h 2237156"/>
                  <a:gd name="connsiteX8-529" fmla="*/ 1406410 w 2262025"/>
                  <a:gd name="connsiteY8-530" fmla="*/ 9991 h 2237156"/>
                  <a:gd name="connsiteX9-531" fmla="*/ 1673829 w 2262025"/>
                  <a:gd name="connsiteY9-532" fmla="*/ 225651 h 2237156"/>
                  <a:gd name="connsiteX10-533" fmla="*/ 1699708 w 2262025"/>
                  <a:gd name="connsiteY10-534" fmla="*/ 458565 h 2237156"/>
                  <a:gd name="connsiteX11-535" fmla="*/ 1880863 w 2262025"/>
                  <a:gd name="connsiteY11-536" fmla="*/ 424059 h 2237156"/>
                  <a:gd name="connsiteX12-537" fmla="*/ 2156908 w 2262025"/>
                  <a:gd name="connsiteY12-538" fmla="*/ 639719 h 2237156"/>
                  <a:gd name="connsiteX13-539" fmla="*/ 2113776 w 2262025"/>
                  <a:gd name="connsiteY13-540" fmla="*/ 786368 h 2237156"/>
                  <a:gd name="connsiteX14-541" fmla="*/ 2225919 w 2262025"/>
                  <a:gd name="connsiteY14-542" fmla="*/ 846753 h 2237156"/>
                  <a:gd name="connsiteX15-543" fmla="*/ 2243172 w 2262025"/>
                  <a:gd name="connsiteY15-544" fmla="*/ 1200436 h 2237156"/>
                  <a:gd name="connsiteX16-545" fmla="*/ 1975753 w 2262025"/>
                  <a:gd name="connsiteY16-546" fmla="*/ 1390217 h 2237156"/>
                  <a:gd name="connsiteX17-547" fmla="*/ 2087897 w 2262025"/>
                  <a:gd name="connsiteY17-548" fmla="*/ 1536867 h 2237156"/>
                  <a:gd name="connsiteX18-549" fmla="*/ 2096523 w 2262025"/>
                  <a:gd name="connsiteY18-550" fmla="*/ 1812912 h 2237156"/>
                  <a:gd name="connsiteX19-551" fmla="*/ 1906742 w 2262025"/>
                  <a:gd name="connsiteY19-552" fmla="*/ 1942308 h 2237156"/>
                  <a:gd name="connsiteX20-553" fmla="*/ 1760092 w 2262025"/>
                  <a:gd name="connsiteY20-554" fmla="*/ 2183847 h 2237156"/>
                  <a:gd name="connsiteX21-555" fmla="*/ 1458168 w 2262025"/>
                  <a:gd name="connsiteY21-556" fmla="*/ 2218354 h 2237156"/>
                  <a:gd name="connsiteX22-557" fmla="*/ 1208002 w 2262025"/>
                  <a:gd name="connsiteY22-558" fmla="*/ 2002693 h 2237156"/>
                  <a:gd name="connsiteX23-559" fmla="*/ 1113112 w 2262025"/>
                  <a:gd name="connsiteY23-560" fmla="*/ 1709395 h 2237156"/>
                  <a:gd name="connsiteX24-561" fmla="*/ 1000968 w 2262025"/>
                  <a:gd name="connsiteY24-562" fmla="*/ 2140716 h 2237156"/>
                  <a:gd name="connsiteX25-563" fmla="*/ 586900 w 2262025"/>
                  <a:gd name="connsiteY25-564" fmla="*/ 2226979 h 2237156"/>
                  <a:gd name="connsiteX26-565" fmla="*/ 431625 w 2262025"/>
                  <a:gd name="connsiteY26-566" fmla="*/ 1976814 h 2237156"/>
                  <a:gd name="connsiteX27-567" fmla="*/ 138327 w 2262025"/>
                  <a:gd name="connsiteY27-568" fmla="*/ 1812912 h 2237156"/>
                  <a:gd name="connsiteX28-569" fmla="*/ 302229 w 2262025"/>
                  <a:gd name="connsiteY28-570" fmla="*/ 1355712 h 2237156"/>
                  <a:gd name="connsiteX29-571" fmla="*/ 155580 w 2262025"/>
                  <a:gd name="connsiteY29-572" fmla="*/ 1321206 h 2237156"/>
                  <a:gd name="connsiteX30-573" fmla="*/ 304 w 2262025"/>
                  <a:gd name="connsiteY30-574" fmla="*/ 1019282 h 2237156"/>
                  <a:gd name="connsiteX31-575" fmla="*/ 129700 w 2262025"/>
                  <a:gd name="connsiteY31-576" fmla="*/ 786368 h 2237156"/>
                  <a:gd name="connsiteX0-577" fmla="*/ 129625 w 2261950"/>
                  <a:gd name="connsiteY0-578" fmla="*/ 786368 h 2237156"/>
                  <a:gd name="connsiteX1-579" fmla="*/ 86493 w 2261950"/>
                  <a:gd name="connsiteY1-580" fmla="*/ 562082 h 2237156"/>
                  <a:gd name="connsiteX2-581" fmla="*/ 276274 w 2261950"/>
                  <a:gd name="connsiteY2-582" fmla="*/ 424059 h 2237156"/>
                  <a:gd name="connsiteX3-583" fmla="*/ 690342 w 2261950"/>
                  <a:gd name="connsiteY3-584" fmla="*/ 424059 h 2237156"/>
                  <a:gd name="connsiteX4-585" fmla="*/ 724848 w 2261950"/>
                  <a:gd name="connsiteY4-586" fmla="*/ 320542 h 2237156"/>
                  <a:gd name="connsiteX5-587" fmla="*/ 767980 w 2261950"/>
                  <a:gd name="connsiteY5-588" fmla="*/ 165267 h 2237156"/>
                  <a:gd name="connsiteX6-589" fmla="*/ 1026773 w 2261950"/>
                  <a:gd name="connsiteY6-590" fmla="*/ 35870 h 2237156"/>
                  <a:gd name="connsiteX7-591" fmla="*/ 1199301 w 2261950"/>
                  <a:gd name="connsiteY7-592" fmla="*/ 35870 h 2237156"/>
                  <a:gd name="connsiteX8-593" fmla="*/ 1406335 w 2261950"/>
                  <a:gd name="connsiteY8-594" fmla="*/ 9991 h 2237156"/>
                  <a:gd name="connsiteX9-595" fmla="*/ 1673754 w 2261950"/>
                  <a:gd name="connsiteY9-596" fmla="*/ 225651 h 2237156"/>
                  <a:gd name="connsiteX10-597" fmla="*/ 1699633 w 2261950"/>
                  <a:gd name="connsiteY10-598" fmla="*/ 458565 h 2237156"/>
                  <a:gd name="connsiteX11-599" fmla="*/ 1880788 w 2261950"/>
                  <a:gd name="connsiteY11-600" fmla="*/ 424059 h 2237156"/>
                  <a:gd name="connsiteX12-601" fmla="*/ 2156833 w 2261950"/>
                  <a:gd name="connsiteY12-602" fmla="*/ 639719 h 2237156"/>
                  <a:gd name="connsiteX13-603" fmla="*/ 2113701 w 2261950"/>
                  <a:gd name="connsiteY13-604" fmla="*/ 786368 h 2237156"/>
                  <a:gd name="connsiteX14-605" fmla="*/ 2225844 w 2261950"/>
                  <a:gd name="connsiteY14-606" fmla="*/ 846753 h 2237156"/>
                  <a:gd name="connsiteX15-607" fmla="*/ 2243097 w 2261950"/>
                  <a:gd name="connsiteY15-608" fmla="*/ 1200436 h 2237156"/>
                  <a:gd name="connsiteX16-609" fmla="*/ 1975678 w 2261950"/>
                  <a:gd name="connsiteY16-610" fmla="*/ 1390217 h 2237156"/>
                  <a:gd name="connsiteX17-611" fmla="*/ 2087822 w 2261950"/>
                  <a:gd name="connsiteY17-612" fmla="*/ 1536867 h 2237156"/>
                  <a:gd name="connsiteX18-613" fmla="*/ 2096448 w 2261950"/>
                  <a:gd name="connsiteY18-614" fmla="*/ 1812912 h 2237156"/>
                  <a:gd name="connsiteX19-615" fmla="*/ 1906667 w 2261950"/>
                  <a:gd name="connsiteY19-616" fmla="*/ 1942308 h 2237156"/>
                  <a:gd name="connsiteX20-617" fmla="*/ 1760017 w 2261950"/>
                  <a:gd name="connsiteY20-618" fmla="*/ 2183847 h 2237156"/>
                  <a:gd name="connsiteX21-619" fmla="*/ 1458093 w 2261950"/>
                  <a:gd name="connsiteY21-620" fmla="*/ 2218354 h 2237156"/>
                  <a:gd name="connsiteX22-621" fmla="*/ 1207927 w 2261950"/>
                  <a:gd name="connsiteY22-622" fmla="*/ 2002693 h 2237156"/>
                  <a:gd name="connsiteX23-623" fmla="*/ 1113037 w 2261950"/>
                  <a:gd name="connsiteY23-624" fmla="*/ 1709395 h 2237156"/>
                  <a:gd name="connsiteX24-625" fmla="*/ 1000893 w 2261950"/>
                  <a:gd name="connsiteY24-626" fmla="*/ 2140716 h 2237156"/>
                  <a:gd name="connsiteX25-627" fmla="*/ 586825 w 2261950"/>
                  <a:gd name="connsiteY25-628" fmla="*/ 2226979 h 2237156"/>
                  <a:gd name="connsiteX26-629" fmla="*/ 431550 w 2261950"/>
                  <a:gd name="connsiteY26-630" fmla="*/ 1976814 h 2237156"/>
                  <a:gd name="connsiteX27-631" fmla="*/ 138252 w 2261950"/>
                  <a:gd name="connsiteY27-632" fmla="*/ 1812912 h 2237156"/>
                  <a:gd name="connsiteX28-633" fmla="*/ 302154 w 2261950"/>
                  <a:gd name="connsiteY28-634" fmla="*/ 1355712 h 2237156"/>
                  <a:gd name="connsiteX29-635" fmla="*/ 103746 w 2261950"/>
                  <a:gd name="connsiteY29-636" fmla="*/ 1321206 h 2237156"/>
                  <a:gd name="connsiteX30-637" fmla="*/ 229 w 2261950"/>
                  <a:gd name="connsiteY30-638" fmla="*/ 1019282 h 2237156"/>
                  <a:gd name="connsiteX31-639" fmla="*/ 129625 w 2261950"/>
                  <a:gd name="connsiteY31-640" fmla="*/ 786368 h 2237156"/>
                  <a:gd name="connsiteX0-641" fmla="*/ 129625 w 2261950"/>
                  <a:gd name="connsiteY0-642" fmla="*/ 786368 h 2237156"/>
                  <a:gd name="connsiteX1-643" fmla="*/ 86493 w 2261950"/>
                  <a:gd name="connsiteY1-644" fmla="*/ 562082 h 2237156"/>
                  <a:gd name="connsiteX2-645" fmla="*/ 276274 w 2261950"/>
                  <a:gd name="connsiteY2-646" fmla="*/ 424059 h 2237156"/>
                  <a:gd name="connsiteX3-647" fmla="*/ 690342 w 2261950"/>
                  <a:gd name="connsiteY3-648" fmla="*/ 424059 h 2237156"/>
                  <a:gd name="connsiteX4-649" fmla="*/ 724848 w 2261950"/>
                  <a:gd name="connsiteY4-650" fmla="*/ 320542 h 2237156"/>
                  <a:gd name="connsiteX5-651" fmla="*/ 767980 w 2261950"/>
                  <a:gd name="connsiteY5-652" fmla="*/ 165267 h 2237156"/>
                  <a:gd name="connsiteX6-653" fmla="*/ 1026773 w 2261950"/>
                  <a:gd name="connsiteY6-654" fmla="*/ 35870 h 2237156"/>
                  <a:gd name="connsiteX7-655" fmla="*/ 1199301 w 2261950"/>
                  <a:gd name="connsiteY7-656" fmla="*/ 35870 h 2237156"/>
                  <a:gd name="connsiteX8-657" fmla="*/ 1406335 w 2261950"/>
                  <a:gd name="connsiteY8-658" fmla="*/ 9991 h 2237156"/>
                  <a:gd name="connsiteX9-659" fmla="*/ 1673754 w 2261950"/>
                  <a:gd name="connsiteY9-660" fmla="*/ 225651 h 2237156"/>
                  <a:gd name="connsiteX10-661" fmla="*/ 1699633 w 2261950"/>
                  <a:gd name="connsiteY10-662" fmla="*/ 458565 h 2237156"/>
                  <a:gd name="connsiteX11-663" fmla="*/ 1880788 w 2261950"/>
                  <a:gd name="connsiteY11-664" fmla="*/ 424059 h 2237156"/>
                  <a:gd name="connsiteX12-665" fmla="*/ 2156833 w 2261950"/>
                  <a:gd name="connsiteY12-666" fmla="*/ 639719 h 2237156"/>
                  <a:gd name="connsiteX13-667" fmla="*/ 2113701 w 2261950"/>
                  <a:gd name="connsiteY13-668" fmla="*/ 786368 h 2237156"/>
                  <a:gd name="connsiteX14-669" fmla="*/ 2225844 w 2261950"/>
                  <a:gd name="connsiteY14-670" fmla="*/ 846753 h 2237156"/>
                  <a:gd name="connsiteX15-671" fmla="*/ 2243097 w 2261950"/>
                  <a:gd name="connsiteY15-672" fmla="*/ 1200436 h 2237156"/>
                  <a:gd name="connsiteX16-673" fmla="*/ 1975678 w 2261950"/>
                  <a:gd name="connsiteY16-674" fmla="*/ 1390217 h 2237156"/>
                  <a:gd name="connsiteX17-675" fmla="*/ 2087822 w 2261950"/>
                  <a:gd name="connsiteY17-676" fmla="*/ 1536867 h 2237156"/>
                  <a:gd name="connsiteX18-677" fmla="*/ 2096448 w 2261950"/>
                  <a:gd name="connsiteY18-678" fmla="*/ 1812912 h 2237156"/>
                  <a:gd name="connsiteX19-679" fmla="*/ 1906667 w 2261950"/>
                  <a:gd name="connsiteY19-680" fmla="*/ 1942308 h 2237156"/>
                  <a:gd name="connsiteX20-681" fmla="*/ 1760017 w 2261950"/>
                  <a:gd name="connsiteY20-682" fmla="*/ 2183847 h 2237156"/>
                  <a:gd name="connsiteX21-683" fmla="*/ 1458093 w 2261950"/>
                  <a:gd name="connsiteY21-684" fmla="*/ 2218354 h 2237156"/>
                  <a:gd name="connsiteX22-685" fmla="*/ 1207927 w 2261950"/>
                  <a:gd name="connsiteY22-686" fmla="*/ 2002693 h 2237156"/>
                  <a:gd name="connsiteX23-687" fmla="*/ 1113037 w 2261950"/>
                  <a:gd name="connsiteY23-688" fmla="*/ 1709395 h 2237156"/>
                  <a:gd name="connsiteX24-689" fmla="*/ 1000893 w 2261950"/>
                  <a:gd name="connsiteY24-690" fmla="*/ 2140716 h 2237156"/>
                  <a:gd name="connsiteX25-691" fmla="*/ 586825 w 2261950"/>
                  <a:gd name="connsiteY25-692" fmla="*/ 2226979 h 2237156"/>
                  <a:gd name="connsiteX26-693" fmla="*/ 431550 w 2261950"/>
                  <a:gd name="connsiteY26-694" fmla="*/ 1976814 h 2237156"/>
                  <a:gd name="connsiteX27-695" fmla="*/ 138252 w 2261950"/>
                  <a:gd name="connsiteY27-696" fmla="*/ 1812912 h 2237156"/>
                  <a:gd name="connsiteX28-697" fmla="*/ 302154 w 2261950"/>
                  <a:gd name="connsiteY28-698" fmla="*/ 1355712 h 2237156"/>
                  <a:gd name="connsiteX29-699" fmla="*/ 103746 w 2261950"/>
                  <a:gd name="connsiteY29-700" fmla="*/ 1321206 h 2237156"/>
                  <a:gd name="connsiteX30-701" fmla="*/ 229 w 2261950"/>
                  <a:gd name="connsiteY30-702" fmla="*/ 1019282 h 2237156"/>
                  <a:gd name="connsiteX31-703" fmla="*/ 129625 w 2261950"/>
                  <a:gd name="connsiteY31-704" fmla="*/ 786368 h 223715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  <a:cxn ang="0">
                    <a:pos x="connsiteX18-37" y="connsiteY18-38"/>
                  </a:cxn>
                  <a:cxn ang="0">
                    <a:pos x="connsiteX19-39" y="connsiteY19-40"/>
                  </a:cxn>
                  <a:cxn ang="0">
                    <a:pos x="connsiteX20-41" y="connsiteY20-42"/>
                  </a:cxn>
                  <a:cxn ang="0">
                    <a:pos x="connsiteX21-43" y="connsiteY21-44"/>
                  </a:cxn>
                  <a:cxn ang="0">
                    <a:pos x="connsiteX22-45" y="connsiteY22-46"/>
                  </a:cxn>
                  <a:cxn ang="0">
                    <a:pos x="connsiteX23-47" y="connsiteY23-48"/>
                  </a:cxn>
                  <a:cxn ang="0">
                    <a:pos x="connsiteX24-49" y="connsiteY24-50"/>
                  </a:cxn>
                  <a:cxn ang="0">
                    <a:pos x="connsiteX25-51" y="connsiteY25-52"/>
                  </a:cxn>
                  <a:cxn ang="0">
                    <a:pos x="connsiteX26-53" y="connsiteY26-54"/>
                  </a:cxn>
                  <a:cxn ang="0">
                    <a:pos x="connsiteX27-55" y="connsiteY27-56"/>
                  </a:cxn>
                  <a:cxn ang="0">
                    <a:pos x="connsiteX28-57" y="connsiteY28-58"/>
                  </a:cxn>
                  <a:cxn ang="0">
                    <a:pos x="connsiteX29-59" y="connsiteY29-60"/>
                  </a:cxn>
                  <a:cxn ang="0">
                    <a:pos x="connsiteX30-61" y="connsiteY30-62"/>
                  </a:cxn>
                  <a:cxn ang="0">
                    <a:pos x="connsiteX31-63" y="connsiteY31-64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pic>
            <p:nvPicPr>
              <p:cNvPr id="155" name="Picture 4" descr="Free Black And White Cartoon Flowers, Download Free Black And White Cartoon  Flowers png images, Free ClipArts on Clipart Library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cxnSp>
        <p:nvCxnSpPr>
          <p:cNvPr id="164" name="Straight Connector 163"/>
          <p:cNvCxnSpPr/>
          <p:nvPr/>
        </p:nvCxnSpPr>
        <p:spPr>
          <a:xfrm>
            <a:off x="5707881" y="1486292"/>
            <a:ext cx="0" cy="932544"/>
          </a:xfrm>
          <a:prstGeom prst="line">
            <a:avLst/>
          </a:prstGeom>
          <a:ln w="28575">
            <a:solidFill>
              <a:srgbClr val="59C03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Rectangle 164"/>
          <p:cNvSpPr/>
          <p:nvPr/>
        </p:nvSpPr>
        <p:spPr>
          <a:xfrm>
            <a:off x="1958860" y="897510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9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6" name="Rectangle 165"/>
          <p:cNvSpPr/>
          <p:nvPr/>
        </p:nvSpPr>
        <p:spPr>
          <a:xfrm>
            <a:off x="6383416" y="891455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67" name="Group 166"/>
          <p:cNvGrpSpPr/>
          <p:nvPr/>
        </p:nvGrpSpPr>
        <p:grpSpPr>
          <a:xfrm>
            <a:off x="5003250" y="1643648"/>
            <a:ext cx="618539" cy="611760"/>
            <a:chOff x="1177540" y="481715"/>
            <a:chExt cx="2317638" cy="2247631"/>
          </a:xfrm>
        </p:grpSpPr>
        <p:sp>
          <p:nvSpPr>
            <p:cNvPr id="168" name="Freeform 57"/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-1" fmla="*/ 129700 w 2262025"/>
                <a:gd name="connsiteY0-2" fmla="*/ 786368 h 2242639"/>
                <a:gd name="connsiteX1-3" fmla="*/ 86568 w 2262025"/>
                <a:gd name="connsiteY1-4" fmla="*/ 562082 h 2242639"/>
                <a:gd name="connsiteX2-5" fmla="*/ 276349 w 2262025"/>
                <a:gd name="connsiteY2-6" fmla="*/ 424059 h 2242639"/>
                <a:gd name="connsiteX3-7" fmla="*/ 690417 w 2262025"/>
                <a:gd name="connsiteY3-8" fmla="*/ 424059 h 2242639"/>
                <a:gd name="connsiteX4-9" fmla="*/ 724923 w 2262025"/>
                <a:gd name="connsiteY4-10" fmla="*/ 320542 h 2242639"/>
                <a:gd name="connsiteX5-11" fmla="*/ 768055 w 2262025"/>
                <a:gd name="connsiteY5-12" fmla="*/ 165267 h 2242639"/>
                <a:gd name="connsiteX6-13" fmla="*/ 1026848 w 2262025"/>
                <a:gd name="connsiteY6-14" fmla="*/ 35870 h 2242639"/>
                <a:gd name="connsiteX7-15" fmla="*/ 1199376 w 2262025"/>
                <a:gd name="connsiteY7-16" fmla="*/ 35870 h 2242639"/>
                <a:gd name="connsiteX8-17" fmla="*/ 1406410 w 2262025"/>
                <a:gd name="connsiteY8-18" fmla="*/ 9991 h 2242639"/>
                <a:gd name="connsiteX9-19" fmla="*/ 1673829 w 2262025"/>
                <a:gd name="connsiteY9-20" fmla="*/ 225651 h 2242639"/>
                <a:gd name="connsiteX10-21" fmla="*/ 1699708 w 2262025"/>
                <a:gd name="connsiteY10-22" fmla="*/ 458565 h 2242639"/>
                <a:gd name="connsiteX11-23" fmla="*/ 1880863 w 2262025"/>
                <a:gd name="connsiteY11-24" fmla="*/ 424059 h 2242639"/>
                <a:gd name="connsiteX12-25" fmla="*/ 2156908 w 2262025"/>
                <a:gd name="connsiteY12-26" fmla="*/ 639719 h 2242639"/>
                <a:gd name="connsiteX13-27" fmla="*/ 2113776 w 2262025"/>
                <a:gd name="connsiteY13-28" fmla="*/ 786368 h 2242639"/>
                <a:gd name="connsiteX14-29" fmla="*/ 2225919 w 2262025"/>
                <a:gd name="connsiteY14-30" fmla="*/ 846753 h 2242639"/>
                <a:gd name="connsiteX15-31" fmla="*/ 2243172 w 2262025"/>
                <a:gd name="connsiteY15-32" fmla="*/ 1200436 h 2242639"/>
                <a:gd name="connsiteX16-33" fmla="*/ 1975753 w 2262025"/>
                <a:gd name="connsiteY16-34" fmla="*/ 1390217 h 2242639"/>
                <a:gd name="connsiteX17-35" fmla="*/ 2087897 w 2262025"/>
                <a:gd name="connsiteY17-36" fmla="*/ 1536867 h 2242639"/>
                <a:gd name="connsiteX18-37" fmla="*/ 2096523 w 2262025"/>
                <a:gd name="connsiteY18-38" fmla="*/ 1812912 h 2242639"/>
                <a:gd name="connsiteX19-39" fmla="*/ 1906742 w 2262025"/>
                <a:gd name="connsiteY19-40" fmla="*/ 1942308 h 2242639"/>
                <a:gd name="connsiteX20-41" fmla="*/ 1785972 w 2262025"/>
                <a:gd name="connsiteY20-42" fmla="*/ 2192474 h 2242639"/>
                <a:gd name="connsiteX21-43" fmla="*/ 1501300 w 2262025"/>
                <a:gd name="connsiteY21-44" fmla="*/ 2226980 h 2242639"/>
                <a:gd name="connsiteX22-45" fmla="*/ 1208002 w 2262025"/>
                <a:gd name="connsiteY22-46" fmla="*/ 2002693 h 2242639"/>
                <a:gd name="connsiteX23-47" fmla="*/ 1113112 w 2262025"/>
                <a:gd name="connsiteY23-48" fmla="*/ 1709395 h 2242639"/>
                <a:gd name="connsiteX24-49" fmla="*/ 1000968 w 2262025"/>
                <a:gd name="connsiteY24-50" fmla="*/ 2140716 h 2242639"/>
                <a:gd name="connsiteX25-51" fmla="*/ 526515 w 2262025"/>
                <a:gd name="connsiteY25-52" fmla="*/ 2132089 h 2242639"/>
                <a:gd name="connsiteX26-53" fmla="*/ 466131 w 2262025"/>
                <a:gd name="connsiteY26-54" fmla="*/ 1959561 h 2242639"/>
                <a:gd name="connsiteX27-55" fmla="*/ 138327 w 2262025"/>
                <a:gd name="connsiteY27-56" fmla="*/ 1812912 h 2242639"/>
                <a:gd name="connsiteX28-57" fmla="*/ 302229 w 2262025"/>
                <a:gd name="connsiteY28-58" fmla="*/ 1355712 h 2242639"/>
                <a:gd name="connsiteX29-59" fmla="*/ 155580 w 2262025"/>
                <a:gd name="connsiteY29-60" fmla="*/ 1321206 h 2242639"/>
                <a:gd name="connsiteX30-61" fmla="*/ 304 w 2262025"/>
                <a:gd name="connsiteY30-62" fmla="*/ 1019282 h 2242639"/>
                <a:gd name="connsiteX31-63" fmla="*/ 129700 w 2262025"/>
                <a:gd name="connsiteY31-64" fmla="*/ 786368 h 2242639"/>
                <a:gd name="connsiteX0-65" fmla="*/ 129700 w 2262025"/>
                <a:gd name="connsiteY0-66" fmla="*/ 786368 h 2236200"/>
                <a:gd name="connsiteX1-67" fmla="*/ 86568 w 2262025"/>
                <a:gd name="connsiteY1-68" fmla="*/ 562082 h 2236200"/>
                <a:gd name="connsiteX2-69" fmla="*/ 276349 w 2262025"/>
                <a:gd name="connsiteY2-70" fmla="*/ 424059 h 2236200"/>
                <a:gd name="connsiteX3-71" fmla="*/ 690417 w 2262025"/>
                <a:gd name="connsiteY3-72" fmla="*/ 424059 h 2236200"/>
                <a:gd name="connsiteX4-73" fmla="*/ 724923 w 2262025"/>
                <a:gd name="connsiteY4-74" fmla="*/ 320542 h 2236200"/>
                <a:gd name="connsiteX5-75" fmla="*/ 768055 w 2262025"/>
                <a:gd name="connsiteY5-76" fmla="*/ 165267 h 2236200"/>
                <a:gd name="connsiteX6-77" fmla="*/ 1026848 w 2262025"/>
                <a:gd name="connsiteY6-78" fmla="*/ 35870 h 2236200"/>
                <a:gd name="connsiteX7-79" fmla="*/ 1199376 w 2262025"/>
                <a:gd name="connsiteY7-80" fmla="*/ 35870 h 2236200"/>
                <a:gd name="connsiteX8-81" fmla="*/ 1406410 w 2262025"/>
                <a:gd name="connsiteY8-82" fmla="*/ 9991 h 2236200"/>
                <a:gd name="connsiteX9-83" fmla="*/ 1673829 w 2262025"/>
                <a:gd name="connsiteY9-84" fmla="*/ 225651 h 2236200"/>
                <a:gd name="connsiteX10-85" fmla="*/ 1699708 w 2262025"/>
                <a:gd name="connsiteY10-86" fmla="*/ 458565 h 2236200"/>
                <a:gd name="connsiteX11-87" fmla="*/ 1880863 w 2262025"/>
                <a:gd name="connsiteY11-88" fmla="*/ 424059 h 2236200"/>
                <a:gd name="connsiteX12-89" fmla="*/ 2156908 w 2262025"/>
                <a:gd name="connsiteY12-90" fmla="*/ 639719 h 2236200"/>
                <a:gd name="connsiteX13-91" fmla="*/ 2113776 w 2262025"/>
                <a:gd name="connsiteY13-92" fmla="*/ 786368 h 2236200"/>
                <a:gd name="connsiteX14-93" fmla="*/ 2225919 w 2262025"/>
                <a:gd name="connsiteY14-94" fmla="*/ 846753 h 2236200"/>
                <a:gd name="connsiteX15-95" fmla="*/ 2243172 w 2262025"/>
                <a:gd name="connsiteY15-96" fmla="*/ 1200436 h 2236200"/>
                <a:gd name="connsiteX16-97" fmla="*/ 1975753 w 2262025"/>
                <a:gd name="connsiteY16-98" fmla="*/ 1390217 h 2236200"/>
                <a:gd name="connsiteX17-99" fmla="*/ 2087897 w 2262025"/>
                <a:gd name="connsiteY17-100" fmla="*/ 1536867 h 2236200"/>
                <a:gd name="connsiteX18-101" fmla="*/ 2096523 w 2262025"/>
                <a:gd name="connsiteY18-102" fmla="*/ 1812912 h 2236200"/>
                <a:gd name="connsiteX19-103" fmla="*/ 1906742 w 2262025"/>
                <a:gd name="connsiteY19-104" fmla="*/ 1942308 h 2236200"/>
                <a:gd name="connsiteX20-105" fmla="*/ 1785972 w 2262025"/>
                <a:gd name="connsiteY20-106" fmla="*/ 2192474 h 2236200"/>
                <a:gd name="connsiteX21-107" fmla="*/ 1458168 w 2262025"/>
                <a:gd name="connsiteY21-108" fmla="*/ 2218354 h 2236200"/>
                <a:gd name="connsiteX22-109" fmla="*/ 1208002 w 2262025"/>
                <a:gd name="connsiteY22-110" fmla="*/ 2002693 h 2236200"/>
                <a:gd name="connsiteX23-111" fmla="*/ 1113112 w 2262025"/>
                <a:gd name="connsiteY23-112" fmla="*/ 1709395 h 2236200"/>
                <a:gd name="connsiteX24-113" fmla="*/ 1000968 w 2262025"/>
                <a:gd name="connsiteY24-114" fmla="*/ 2140716 h 2236200"/>
                <a:gd name="connsiteX25-115" fmla="*/ 526515 w 2262025"/>
                <a:gd name="connsiteY25-116" fmla="*/ 2132089 h 2236200"/>
                <a:gd name="connsiteX26-117" fmla="*/ 466131 w 2262025"/>
                <a:gd name="connsiteY26-118" fmla="*/ 1959561 h 2236200"/>
                <a:gd name="connsiteX27-119" fmla="*/ 138327 w 2262025"/>
                <a:gd name="connsiteY27-120" fmla="*/ 1812912 h 2236200"/>
                <a:gd name="connsiteX28-121" fmla="*/ 302229 w 2262025"/>
                <a:gd name="connsiteY28-122" fmla="*/ 1355712 h 2236200"/>
                <a:gd name="connsiteX29-123" fmla="*/ 155580 w 2262025"/>
                <a:gd name="connsiteY29-124" fmla="*/ 1321206 h 2236200"/>
                <a:gd name="connsiteX30-125" fmla="*/ 304 w 2262025"/>
                <a:gd name="connsiteY30-126" fmla="*/ 1019282 h 2236200"/>
                <a:gd name="connsiteX31-127" fmla="*/ 129700 w 2262025"/>
                <a:gd name="connsiteY31-128" fmla="*/ 786368 h 2236200"/>
                <a:gd name="connsiteX0-129" fmla="*/ 129700 w 2262025"/>
                <a:gd name="connsiteY0-130" fmla="*/ 786368 h 2233050"/>
                <a:gd name="connsiteX1-131" fmla="*/ 86568 w 2262025"/>
                <a:gd name="connsiteY1-132" fmla="*/ 562082 h 2233050"/>
                <a:gd name="connsiteX2-133" fmla="*/ 276349 w 2262025"/>
                <a:gd name="connsiteY2-134" fmla="*/ 424059 h 2233050"/>
                <a:gd name="connsiteX3-135" fmla="*/ 690417 w 2262025"/>
                <a:gd name="connsiteY3-136" fmla="*/ 424059 h 2233050"/>
                <a:gd name="connsiteX4-137" fmla="*/ 724923 w 2262025"/>
                <a:gd name="connsiteY4-138" fmla="*/ 320542 h 2233050"/>
                <a:gd name="connsiteX5-139" fmla="*/ 768055 w 2262025"/>
                <a:gd name="connsiteY5-140" fmla="*/ 165267 h 2233050"/>
                <a:gd name="connsiteX6-141" fmla="*/ 1026848 w 2262025"/>
                <a:gd name="connsiteY6-142" fmla="*/ 35870 h 2233050"/>
                <a:gd name="connsiteX7-143" fmla="*/ 1199376 w 2262025"/>
                <a:gd name="connsiteY7-144" fmla="*/ 35870 h 2233050"/>
                <a:gd name="connsiteX8-145" fmla="*/ 1406410 w 2262025"/>
                <a:gd name="connsiteY8-146" fmla="*/ 9991 h 2233050"/>
                <a:gd name="connsiteX9-147" fmla="*/ 1673829 w 2262025"/>
                <a:gd name="connsiteY9-148" fmla="*/ 225651 h 2233050"/>
                <a:gd name="connsiteX10-149" fmla="*/ 1699708 w 2262025"/>
                <a:gd name="connsiteY10-150" fmla="*/ 458565 h 2233050"/>
                <a:gd name="connsiteX11-151" fmla="*/ 1880863 w 2262025"/>
                <a:gd name="connsiteY11-152" fmla="*/ 424059 h 2233050"/>
                <a:gd name="connsiteX12-153" fmla="*/ 2156908 w 2262025"/>
                <a:gd name="connsiteY12-154" fmla="*/ 639719 h 2233050"/>
                <a:gd name="connsiteX13-155" fmla="*/ 2113776 w 2262025"/>
                <a:gd name="connsiteY13-156" fmla="*/ 786368 h 2233050"/>
                <a:gd name="connsiteX14-157" fmla="*/ 2225919 w 2262025"/>
                <a:gd name="connsiteY14-158" fmla="*/ 846753 h 2233050"/>
                <a:gd name="connsiteX15-159" fmla="*/ 2243172 w 2262025"/>
                <a:gd name="connsiteY15-160" fmla="*/ 1200436 h 2233050"/>
                <a:gd name="connsiteX16-161" fmla="*/ 1975753 w 2262025"/>
                <a:gd name="connsiteY16-162" fmla="*/ 1390217 h 2233050"/>
                <a:gd name="connsiteX17-163" fmla="*/ 2087897 w 2262025"/>
                <a:gd name="connsiteY17-164" fmla="*/ 1536867 h 2233050"/>
                <a:gd name="connsiteX18-165" fmla="*/ 2096523 w 2262025"/>
                <a:gd name="connsiteY18-166" fmla="*/ 1812912 h 2233050"/>
                <a:gd name="connsiteX19-167" fmla="*/ 1906742 w 2262025"/>
                <a:gd name="connsiteY19-168" fmla="*/ 1942308 h 2233050"/>
                <a:gd name="connsiteX20-169" fmla="*/ 1760092 w 2262025"/>
                <a:gd name="connsiteY20-170" fmla="*/ 2183847 h 2233050"/>
                <a:gd name="connsiteX21-171" fmla="*/ 1458168 w 2262025"/>
                <a:gd name="connsiteY21-172" fmla="*/ 2218354 h 2233050"/>
                <a:gd name="connsiteX22-173" fmla="*/ 1208002 w 2262025"/>
                <a:gd name="connsiteY22-174" fmla="*/ 2002693 h 2233050"/>
                <a:gd name="connsiteX23-175" fmla="*/ 1113112 w 2262025"/>
                <a:gd name="connsiteY23-176" fmla="*/ 1709395 h 2233050"/>
                <a:gd name="connsiteX24-177" fmla="*/ 1000968 w 2262025"/>
                <a:gd name="connsiteY24-178" fmla="*/ 2140716 h 2233050"/>
                <a:gd name="connsiteX25-179" fmla="*/ 526515 w 2262025"/>
                <a:gd name="connsiteY25-180" fmla="*/ 2132089 h 2233050"/>
                <a:gd name="connsiteX26-181" fmla="*/ 466131 w 2262025"/>
                <a:gd name="connsiteY26-182" fmla="*/ 1959561 h 2233050"/>
                <a:gd name="connsiteX27-183" fmla="*/ 138327 w 2262025"/>
                <a:gd name="connsiteY27-184" fmla="*/ 1812912 h 2233050"/>
                <a:gd name="connsiteX28-185" fmla="*/ 302229 w 2262025"/>
                <a:gd name="connsiteY28-186" fmla="*/ 1355712 h 2233050"/>
                <a:gd name="connsiteX29-187" fmla="*/ 155580 w 2262025"/>
                <a:gd name="connsiteY29-188" fmla="*/ 1321206 h 2233050"/>
                <a:gd name="connsiteX30-189" fmla="*/ 304 w 2262025"/>
                <a:gd name="connsiteY30-190" fmla="*/ 1019282 h 2233050"/>
                <a:gd name="connsiteX31-191" fmla="*/ 129700 w 2262025"/>
                <a:gd name="connsiteY31-192" fmla="*/ 786368 h 2233050"/>
                <a:gd name="connsiteX0-193" fmla="*/ 129700 w 2262025"/>
                <a:gd name="connsiteY0-194" fmla="*/ 786368 h 2238369"/>
                <a:gd name="connsiteX1-195" fmla="*/ 86568 w 2262025"/>
                <a:gd name="connsiteY1-196" fmla="*/ 562082 h 2238369"/>
                <a:gd name="connsiteX2-197" fmla="*/ 276349 w 2262025"/>
                <a:gd name="connsiteY2-198" fmla="*/ 424059 h 2238369"/>
                <a:gd name="connsiteX3-199" fmla="*/ 690417 w 2262025"/>
                <a:gd name="connsiteY3-200" fmla="*/ 424059 h 2238369"/>
                <a:gd name="connsiteX4-201" fmla="*/ 724923 w 2262025"/>
                <a:gd name="connsiteY4-202" fmla="*/ 320542 h 2238369"/>
                <a:gd name="connsiteX5-203" fmla="*/ 768055 w 2262025"/>
                <a:gd name="connsiteY5-204" fmla="*/ 165267 h 2238369"/>
                <a:gd name="connsiteX6-205" fmla="*/ 1026848 w 2262025"/>
                <a:gd name="connsiteY6-206" fmla="*/ 35870 h 2238369"/>
                <a:gd name="connsiteX7-207" fmla="*/ 1199376 w 2262025"/>
                <a:gd name="connsiteY7-208" fmla="*/ 35870 h 2238369"/>
                <a:gd name="connsiteX8-209" fmla="*/ 1406410 w 2262025"/>
                <a:gd name="connsiteY8-210" fmla="*/ 9991 h 2238369"/>
                <a:gd name="connsiteX9-211" fmla="*/ 1673829 w 2262025"/>
                <a:gd name="connsiteY9-212" fmla="*/ 225651 h 2238369"/>
                <a:gd name="connsiteX10-213" fmla="*/ 1699708 w 2262025"/>
                <a:gd name="connsiteY10-214" fmla="*/ 458565 h 2238369"/>
                <a:gd name="connsiteX11-215" fmla="*/ 1880863 w 2262025"/>
                <a:gd name="connsiteY11-216" fmla="*/ 424059 h 2238369"/>
                <a:gd name="connsiteX12-217" fmla="*/ 2156908 w 2262025"/>
                <a:gd name="connsiteY12-218" fmla="*/ 639719 h 2238369"/>
                <a:gd name="connsiteX13-219" fmla="*/ 2113776 w 2262025"/>
                <a:gd name="connsiteY13-220" fmla="*/ 786368 h 2238369"/>
                <a:gd name="connsiteX14-221" fmla="*/ 2225919 w 2262025"/>
                <a:gd name="connsiteY14-222" fmla="*/ 846753 h 2238369"/>
                <a:gd name="connsiteX15-223" fmla="*/ 2243172 w 2262025"/>
                <a:gd name="connsiteY15-224" fmla="*/ 1200436 h 2238369"/>
                <a:gd name="connsiteX16-225" fmla="*/ 1975753 w 2262025"/>
                <a:gd name="connsiteY16-226" fmla="*/ 1390217 h 2238369"/>
                <a:gd name="connsiteX17-227" fmla="*/ 2087897 w 2262025"/>
                <a:gd name="connsiteY17-228" fmla="*/ 1536867 h 2238369"/>
                <a:gd name="connsiteX18-229" fmla="*/ 2096523 w 2262025"/>
                <a:gd name="connsiteY18-230" fmla="*/ 1812912 h 2238369"/>
                <a:gd name="connsiteX19-231" fmla="*/ 1906742 w 2262025"/>
                <a:gd name="connsiteY19-232" fmla="*/ 1942308 h 2238369"/>
                <a:gd name="connsiteX20-233" fmla="*/ 1760092 w 2262025"/>
                <a:gd name="connsiteY20-234" fmla="*/ 2183847 h 2238369"/>
                <a:gd name="connsiteX21-235" fmla="*/ 1458168 w 2262025"/>
                <a:gd name="connsiteY21-236" fmla="*/ 2218354 h 2238369"/>
                <a:gd name="connsiteX22-237" fmla="*/ 1208002 w 2262025"/>
                <a:gd name="connsiteY22-238" fmla="*/ 2002693 h 2238369"/>
                <a:gd name="connsiteX23-239" fmla="*/ 1113112 w 2262025"/>
                <a:gd name="connsiteY23-240" fmla="*/ 1709395 h 2238369"/>
                <a:gd name="connsiteX24-241" fmla="*/ 1000968 w 2262025"/>
                <a:gd name="connsiteY24-242" fmla="*/ 2140716 h 2238369"/>
                <a:gd name="connsiteX25-243" fmla="*/ 586900 w 2262025"/>
                <a:gd name="connsiteY25-244" fmla="*/ 2226979 h 2238369"/>
                <a:gd name="connsiteX26-245" fmla="*/ 466131 w 2262025"/>
                <a:gd name="connsiteY26-246" fmla="*/ 1959561 h 2238369"/>
                <a:gd name="connsiteX27-247" fmla="*/ 138327 w 2262025"/>
                <a:gd name="connsiteY27-248" fmla="*/ 1812912 h 2238369"/>
                <a:gd name="connsiteX28-249" fmla="*/ 302229 w 2262025"/>
                <a:gd name="connsiteY28-250" fmla="*/ 1355712 h 2238369"/>
                <a:gd name="connsiteX29-251" fmla="*/ 155580 w 2262025"/>
                <a:gd name="connsiteY29-252" fmla="*/ 1321206 h 2238369"/>
                <a:gd name="connsiteX30-253" fmla="*/ 304 w 2262025"/>
                <a:gd name="connsiteY30-254" fmla="*/ 1019282 h 2238369"/>
                <a:gd name="connsiteX31-255" fmla="*/ 129700 w 2262025"/>
                <a:gd name="connsiteY31-256" fmla="*/ 786368 h 2238369"/>
                <a:gd name="connsiteX0-257" fmla="*/ 129700 w 2262025"/>
                <a:gd name="connsiteY0-258" fmla="*/ 786368 h 2234757"/>
                <a:gd name="connsiteX1-259" fmla="*/ 86568 w 2262025"/>
                <a:gd name="connsiteY1-260" fmla="*/ 562082 h 2234757"/>
                <a:gd name="connsiteX2-261" fmla="*/ 276349 w 2262025"/>
                <a:gd name="connsiteY2-262" fmla="*/ 424059 h 2234757"/>
                <a:gd name="connsiteX3-263" fmla="*/ 690417 w 2262025"/>
                <a:gd name="connsiteY3-264" fmla="*/ 424059 h 2234757"/>
                <a:gd name="connsiteX4-265" fmla="*/ 724923 w 2262025"/>
                <a:gd name="connsiteY4-266" fmla="*/ 320542 h 2234757"/>
                <a:gd name="connsiteX5-267" fmla="*/ 768055 w 2262025"/>
                <a:gd name="connsiteY5-268" fmla="*/ 165267 h 2234757"/>
                <a:gd name="connsiteX6-269" fmla="*/ 1026848 w 2262025"/>
                <a:gd name="connsiteY6-270" fmla="*/ 35870 h 2234757"/>
                <a:gd name="connsiteX7-271" fmla="*/ 1199376 w 2262025"/>
                <a:gd name="connsiteY7-272" fmla="*/ 35870 h 2234757"/>
                <a:gd name="connsiteX8-273" fmla="*/ 1406410 w 2262025"/>
                <a:gd name="connsiteY8-274" fmla="*/ 9991 h 2234757"/>
                <a:gd name="connsiteX9-275" fmla="*/ 1673829 w 2262025"/>
                <a:gd name="connsiteY9-276" fmla="*/ 225651 h 2234757"/>
                <a:gd name="connsiteX10-277" fmla="*/ 1699708 w 2262025"/>
                <a:gd name="connsiteY10-278" fmla="*/ 458565 h 2234757"/>
                <a:gd name="connsiteX11-279" fmla="*/ 1880863 w 2262025"/>
                <a:gd name="connsiteY11-280" fmla="*/ 424059 h 2234757"/>
                <a:gd name="connsiteX12-281" fmla="*/ 2156908 w 2262025"/>
                <a:gd name="connsiteY12-282" fmla="*/ 639719 h 2234757"/>
                <a:gd name="connsiteX13-283" fmla="*/ 2113776 w 2262025"/>
                <a:gd name="connsiteY13-284" fmla="*/ 786368 h 2234757"/>
                <a:gd name="connsiteX14-285" fmla="*/ 2225919 w 2262025"/>
                <a:gd name="connsiteY14-286" fmla="*/ 846753 h 2234757"/>
                <a:gd name="connsiteX15-287" fmla="*/ 2243172 w 2262025"/>
                <a:gd name="connsiteY15-288" fmla="*/ 1200436 h 2234757"/>
                <a:gd name="connsiteX16-289" fmla="*/ 1975753 w 2262025"/>
                <a:gd name="connsiteY16-290" fmla="*/ 1390217 h 2234757"/>
                <a:gd name="connsiteX17-291" fmla="*/ 2087897 w 2262025"/>
                <a:gd name="connsiteY17-292" fmla="*/ 1536867 h 2234757"/>
                <a:gd name="connsiteX18-293" fmla="*/ 2096523 w 2262025"/>
                <a:gd name="connsiteY18-294" fmla="*/ 1812912 h 2234757"/>
                <a:gd name="connsiteX19-295" fmla="*/ 1906742 w 2262025"/>
                <a:gd name="connsiteY19-296" fmla="*/ 1942308 h 2234757"/>
                <a:gd name="connsiteX20-297" fmla="*/ 1760092 w 2262025"/>
                <a:gd name="connsiteY20-298" fmla="*/ 2183847 h 2234757"/>
                <a:gd name="connsiteX21-299" fmla="*/ 1458168 w 2262025"/>
                <a:gd name="connsiteY21-300" fmla="*/ 2218354 h 2234757"/>
                <a:gd name="connsiteX22-301" fmla="*/ 1208002 w 2262025"/>
                <a:gd name="connsiteY22-302" fmla="*/ 2002693 h 2234757"/>
                <a:gd name="connsiteX23-303" fmla="*/ 1113112 w 2262025"/>
                <a:gd name="connsiteY23-304" fmla="*/ 1709395 h 2234757"/>
                <a:gd name="connsiteX24-305" fmla="*/ 1000968 w 2262025"/>
                <a:gd name="connsiteY24-306" fmla="*/ 2140716 h 2234757"/>
                <a:gd name="connsiteX25-307" fmla="*/ 586900 w 2262025"/>
                <a:gd name="connsiteY25-308" fmla="*/ 2226979 h 2234757"/>
                <a:gd name="connsiteX26-309" fmla="*/ 466131 w 2262025"/>
                <a:gd name="connsiteY26-310" fmla="*/ 1959561 h 2234757"/>
                <a:gd name="connsiteX27-311" fmla="*/ 138327 w 2262025"/>
                <a:gd name="connsiteY27-312" fmla="*/ 1812912 h 2234757"/>
                <a:gd name="connsiteX28-313" fmla="*/ 302229 w 2262025"/>
                <a:gd name="connsiteY28-314" fmla="*/ 1355712 h 2234757"/>
                <a:gd name="connsiteX29-315" fmla="*/ 155580 w 2262025"/>
                <a:gd name="connsiteY29-316" fmla="*/ 1321206 h 2234757"/>
                <a:gd name="connsiteX30-317" fmla="*/ 304 w 2262025"/>
                <a:gd name="connsiteY30-318" fmla="*/ 1019282 h 2234757"/>
                <a:gd name="connsiteX31-319" fmla="*/ 129700 w 2262025"/>
                <a:gd name="connsiteY31-320" fmla="*/ 786368 h 2234757"/>
                <a:gd name="connsiteX0-321" fmla="*/ 129700 w 2262025"/>
                <a:gd name="connsiteY0-322" fmla="*/ 786368 h 2237156"/>
                <a:gd name="connsiteX1-323" fmla="*/ 86568 w 2262025"/>
                <a:gd name="connsiteY1-324" fmla="*/ 562082 h 2237156"/>
                <a:gd name="connsiteX2-325" fmla="*/ 276349 w 2262025"/>
                <a:gd name="connsiteY2-326" fmla="*/ 424059 h 2237156"/>
                <a:gd name="connsiteX3-327" fmla="*/ 690417 w 2262025"/>
                <a:gd name="connsiteY3-328" fmla="*/ 424059 h 2237156"/>
                <a:gd name="connsiteX4-329" fmla="*/ 724923 w 2262025"/>
                <a:gd name="connsiteY4-330" fmla="*/ 320542 h 2237156"/>
                <a:gd name="connsiteX5-331" fmla="*/ 768055 w 2262025"/>
                <a:gd name="connsiteY5-332" fmla="*/ 165267 h 2237156"/>
                <a:gd name="connsiteX6-333" fmla="*/ 1026848 w 2262025"/>
                <a:gd name="connsiteY6-334" fmla="*/ 35870 h 2237156"/>
                <a:gd name="connsiteX7-335" fmla="*/ 1199376 w 2262025"/>
                <a:gd name="connsiteY7-336" fmla="*/ 35870 h 2237156"/>
                <a:gd name="connsiteX8-337" fmla="*/ 1406410 w 2262025"/>
                <a:gd name="connsiteY8-338" fmla="*/ 9991 h 2237156"/>
                <a:gd name="connsiteX9-339" fmla="*/ 1673829 w 2262025"/>
                <a:gd name="connsiteY9-340" fmla="*/ 225651 h 2237156"/>
                <a:gd name="connsiteX10-341" fmla="*/ 1699708 w 2262025"/>
                <a:gd name="connsiteY10-342" fmla="*/ 458565 h 2237156"/>
                <a:gd name="connsiteX11-343" fmla="*/ 1880863 w 2262025"/>
                <a:gd name="connsiteY11-344" fmla="*/ 424059 h 2237156"/>
                <a:gd name="connsiteX12-345" fmla="*/ 2156908 w 2262025"/>
                <a:gd name="connsiteY12-346" fmla="*/ 639719 h 2237156"/>
                <a:gd name="connsiteX13-347" fmla="*/ 2113776 w 2262025"/>
                <a:gd name="connsiteY13-348" fmla="*/ 786368 h 2237156"/>
                <a:gd name="connsiteX14-349" fmla="*/ 2225919 w 2262025"/>
                <a:gd name="connsiteY14-350" fmla="*/ 846753 h 2237156"/>
                <a:gd name="connsiteX15-351" fmla="*/ 2243172 w 2262025"/>
                <a:gd name="connsiteY15-352" fmla="*/ 1200436 h 2237156"/>
                <a:gd name="connsiteX16-353" fmla="*/ 1975753 w 2262025"/>
                <a:gd name="connsiteY16-354" fmla="*/ 1390217 h 2237156"/>
                <a:gd name="connsiteX17-355" fmla="*/ 2087897 w 2262025"/>
                <a:gd name="connsiteY17-356" fmla="*/ 1536867 h 2237156"/>
                <a:gd name="connsiteX18-357" fmla="*/ 2096523 w 2262025"/>
                <a:gd name="connsiteY18-358" fmla="*/ 1812912 h 2237156"/>
                <a:gd name="connsiteX19-359" fmla="*/ 1906742 w 2262025"/>
                <a:gd name="connsiteY19-360" fmla="*/ 1942308 h 2237156"/>
                <a:gd name="connsiteX20-361" fmla="*/ 1760092 w 2262025"/>
                <a:gd name="connsiteY20-362" fmla="*/ 2183847 h 2237156"/>
                <a:gd name="connsiteX21-363" fmla="*/ 1458168 w 2262025"/>
                <a:gd name="connsiteY21-364" fmla="*/ 2218354 h 2237156"/>
                <a:gd name="connsiteX22-365" fmla="*/ 1208002 w 2262025"/>
                <a:gd name="connsiteY22-366" fmla="*/ 2002693 h 2237156"/>
                <a:gd name="connsiteX23-367" fmla="*/ 1113112 w 2262025"/>
                <a:gd name="connsiteY23-368" fmla="*/ 1709395 h 2237156"/>
                <a:gd name="connsiteX24-369" fmla="*/ 1000968 w 2262025"/>
                <a:gd name="connsiteY24-370" fmla="*/ 2140716 h 2237156"/>
                <a:gd name="connsiteX25-371" fmla="*/ 586900 w 2262025"/>
                <a:gd name="connsiteY25-372" fmla="*/ 2226979 h 2237156"/>
                <a:gd name="connsiteX26-373" fmla="*/ 431625 w 2262025"/>
                <a:gd name="connsiteY26-374" fmla="*/ 1976814 h 2237156"/>
                <a:gd name="connsiteX27-375" fmla="*/ 138327 w 2262025"/>
                <a:gd name="connsiteY27-376" fmla="*/ 1812912 h 2237156"/>
                <a:gd name="connsiteX28-377" fmla="*/ 302229 w 2262025"/>
                <a:gd name="connsiteY28-378" fmla="*/ 1355712 h 2237156"/>
                <a:gd name="connsiteX29-379" fmla="*/ 155580 w 2262025"/>
                <a:gd name="connsiteY29-380" fmla="*/ 1321206 h 2237156"/>
                <a:gd name="connsiteX30-381" fmla="*/ 304 w 2262025"/>
                <a:gd name="connsiteY30-382" fmla="*/ 1019282 h 2237156"/>
                <a:gd name="connsiteX31-383" fmla="*/ 129700 w 2262025"/>
                <a:gd name="connsiteY31-384" fmla="*/ 786368 h 2237156"/>
                <a:gd name="connsiteX0-385" fmla="*/ 129700 w 2262025"/>
                <a:gd name="connsiteY0-386" fmla="*/ 786368 h 2237156"/>
                <a:gd name="connsiteX1-387" fmla="*/ 86568 w 2262025"/>
                <a:gd name="connsiteY1-388" fmla="*/ 562082 h 2237156"/>
                <a:gd name="connsiteX2-389" fmla="*/ 276349 w 2262025"/>
                <a:gd name="connsiteY2-390" fmla="*/ 424059 h 2237156"/>
                <a:gd name="connsiteX3-391" fmla="*/ 690417 w 2262025"/>
                <a:gd name="connsiteY3-392" fmla="*/ 424059 h 2237156"/>
                <a:gd name="connsiteX4-393" fmla="*/ 724923 w 2262025"/>
                <a:gd name="connsiteY4-394" fmla="*/ 320542 h 2237156"/>
                <a:gd name="connsiteX5-395" fmla="*/ 768055 w 2262025"/>
                <a:gd name="connsiteY5-396" fmla="*/ 165267 h 2237156"/>
                <a:gd name="connsiteX6-397" fmla="*/ 1026848 w 2262025"/>
                <a:gd name="connsiteY6-398" fmla="*/ 35870 h 2237156"/>
                <a:gd name="connsiteX7-399" fmla="*/ 1199376 w 2262025"/>
                <a:gd name="connsiteY7-400" fmla="*/ 35870 h 2237156"/>
                <a:gd name="connsiteX8-401" fmla="*/ 1406410 w 2262025"/>
                <a:gd name="connsiteY8-402" fmla="*/ 9991 h 2237156"/>
                <a:gd name="connsiteX9-403" fmla="*/ 1673829 w 2262025"/>
                <a:gd name="connsiteY9-404" fmla="*/ 225651 h 2237156"/>
                <a:gd name="connsiteX10-405" fmla="*/ 1699708 w 2262025"/>
                <a:gd name="connsiteY10-406" fmla="*/ 458565 h 2237156"/>
                <a:gd name="connsiteX11-407" fmla="*/ 1880863 w 2262025"/>
                <a:gd name="connsiteY11-408" fmla="*/ 424059 h 2237156"/>
                <a:gd name="connsiteX12-409" fmla="*/ 2156908 w 2262025"/>
                <a:gd name="connsiteY12-410" fmla="*/ 639719 h 2237156"/>
                <a:gd name="connsiteX13-411" fmla="*/ 2113776 w 2262025"/>
                <a:gd name="connsiteY13-412" fmla="*/ 786368 h 2237156"/>
                <a:gd name="connsiteX14-413" fmla="*/ 2225919 w 2262025"/>
                <a:gd name="connsiteY14-414" fmla="*/ 846753 h 2237156"/>
                <a:gd name="connsiteX15-415" fmla="*/ 2243172 w 2262025"/>
                <a:gd name="connsiteY15-416" fmla="*/ 1200436 h 2237156"/>
                <a:gd name="connsiteX16-417" fmla="*/ 1975753 w 2262025"/>
                <a:gd name="connsiteY16-418" fmla="*/ 1390217 h 2237156"/>
                <a:gd name="connsiteX17-419" fmla="*/ 2087897 w 2262025"/>
                <a:gd name="connsiteY17-420" fmla="*/ 1536867 h 2237156"/>
                <a:gd name="connsiteX18-421" fmla="*/ 2096523 w 2262025"/>
                <a:gd name="connsiteY18-422" fmla="*/ 1812912 h 2237156"/>
                <a:gd name="connsiteX19-423" fmla="*/ 1906742 w 2262025"/>
                <a:gd name="connsiteY19-424" fmla="*/ 1942308 h 2237156"/>
                <a:gd name="connsiteX20-425" fmla="*/ 1760092 w 2262025"/>
                <a:gd name="connsiteY20-426" fmla="*/ 2183847 h 2237156"/>
                <a:gd name="connsiteX21-427" fmla="*/ 1458168 w 2262025"/>
                <a:gd name="connsiteY21-428" fmla="*/ 2218354 h 2237156"/>
                <a:gd name="connsiteX22-429" fmla="*/ 1208002 w 2262025"/>
                <a:gd name="connsiteY22-430" fmla="*/ 2002693 h 2237156"/>
                <a:gd name="connsiteX23-431" fmla="*/ 1113112 w 2262025"/>
                <a:gd name="connsiteY23-432" fmla="*/ 1709395 h 2237156"/>
                <a:gd name="connsiteX24-433" fmla="*/ 1000968 w 2262025"/>
                <a:gd name="connsiteY24-434" fmla="*/ 2140716 h 2237156"/>
                <a:gd name="connsiteX25-435" fmla="*/ 586900 w 2262025"/>
                <a:gd name="connsiteY25-436" fmla="*/ 2226979 h 2237156"/>
                <a:gd name="connsiteX26-437" fmla="*/ 431625 w 2262025"/>
                <a:gd name="connsiteY26-438" fmla="*/ 1976814 h 2237156"/>
                <a:gd name="connsiteX27-439" fmla="*/ 138327 w 2262025"/>
                <a:gd name="connsiteY27-440" fmla="*/ 1812912 h 2237156"/>
                <a:gd name="connsiteX28-441" fmla="*/ 302229 w 2262025"/>
                <a:gd name="connsiteY28-442" fmla="*/ 1355712 h 2237156"/>
                <a:gd name="connsiteX29-443" fmla="*/ 155580 w 2262025"/>
                <a:gd name="connsiteY29-444" fmla="*/ 1321206 h 2237156"/>
                <a:gd name="connsiteX30-445" fmla="*/ 304 w 2262025"/>
                <a:gd name="connsiteY30-446" fmla="*/ 1019282 h 2237156"/>
                <a:gd name="connsiteX31-447" fmla="*/ 129700 w 2262025"/>
                <a:gd name="connsiteY31-448" fmla="*/ 786368 h 2237156"/>
                <a:gd name="connsiteX0-449" fmla="*/ 129700 w 2262025"/>
                <a:gd name="connsiteY0-450" fmla="*/ 786368 h 2237156"/>
                <a:gd name="connsiteX1-451" fmla="*/ 86568 w 2262025"/>
                <a:gd name="connsiteY1-452" fmla="*/ 562082 h 2237156"/>
                <a:gd name="connsiteX2-453" fmla="*/ 276349 w 2262025"/>
                <a:gd name="connsiteY2-454" fmla="*/ 424059 h 2237156"/>
                <a:gd name="connsiteX3-455" fmla="*/ 690417 w 2262025"/>
                <a:gd name="connsiteY3-456" fmla="*/ 424059 h 2237156"/>
                <a:gd name="connsiteX4-457" fmla="*/ 724923 w 2262025"/>
                <a:gd name="connsiteY4-458" fmla="*/ 320542 h 2237156"/>
                <a:gd name="connsiteX5-459" fmla="*/ 768055 w 2262025"/>
                <a:gd name="connsiteY5-460" fmla="*/ 165267 h 2237156"/>
                <a:gd name="connsiteX6-461" fmla="*/ 1026848 w 2262025"/>
                <a:gd name="connsiteY6-462" fmla="*/ 35870 h 2237156"/>
                <a:gd name="connsiteX7-463" fmla="*/ 1199376 w 2262025"/>
                <a:gd name="connsiteY7-464" fmla="*/ 35870 h 2237156"/>
                <a:gd name="connsiteX8-465" fmla="*/ 1406410 w 2262025"/>
                <a:gd name="connsiteY8-466" fmla="*/ 9991 h 2237156"/>
                <a:gd name="connsiteX9-467" fmla="*/ 1673829 w 2262025"/>
                <a:gd name="connsiteY9-468" fmla="*/ 225651 h 2237156"/>
                <a:gd name="connsiteX10-469" fmla="*/ 1699708 w 2262025"/>
                <a:gd name="connsiteY10-470" fmla="*/ 458565 h 2237156"/>
                <a:gd name="connsiteX11-471" fmla="*/ 1880863 w 2262025"/>
                <a:gd name="connsiteY11-472" fmla="*/ 424059 h 2237156"/>
                <a:gd name="connsiteX12-473" fmla="*/ 2156908 w 2262025"/>
                <a:gd name="connsiteY12-474" fmla="*/ 639719 h 2237156"/>
                <a:gd name="connsiteX13-475" fmla="*/ 2113776 w 2262025"/>
                <a:gd name="connsiteY13-476" fmla="*/ 786368 h 2237156"/>
                <a:gd name="connsiteX14-477" fmla="*/ 2225919 w 2262025"/>
                <a:gd name="connsiteY14-478" fmla="*/ 846753 h 2237156"/>
                <a:gd name="connsiteX15-479" fmla="*/ 2243172 w 2262025"/>
                <a:gd name="connsiteY15-480" fmla="*/ 1200436 h 2237156"/>
                <a:gd name="connsiteX16-481" fmla="*/ 1975753 w 2262025"/>
                <a:gd name="connsiteY16-482" fmla="*/ 1390217 h 2237156"/>
                <a:gd name="connsiteX17-483" fmla="*/ 2087897 w 2262025"/>
                <a:gd name="connsiteY17-484" fmla="*/ 1536867 h 2237156"/>
                <a:gd name="connsiteX18-485" fmla="*/ 2096523 w 2262025"/>
                <a:gd name="connsiteY18-486" fmla="*/ 1812912 h 2237156"/>
                <a:gd name="connsiteX19-487" fmla="*/ 1906742 w 2262025"/>
                <a:gd name="connsiteY19-488" fmla="*/ 1942308 h 2237156"/>
                <a:gd name="connsiteX20-489" fmla="*/ 1760092 w 2262025"/>
                <a:gd name="connsiteY20-490" fmla="*/ 2183847 h 2237156"/>
                <a:gd name="connsiteX21-491" fmla="*/ 1458168 w 2262025"/>
                <a:gd name="connsiteY21-492" fmla="*/ 2218354 h 2237156"/>
                <a:gd name="connsiteX22-493" fmla="*/ 1208002 w 2262025"/>
                <a:gd name="connsiteY22-494" fmla="*/ 2002693 h 2237156"/>
                <a:gd name="connsiteX23-495" fmla="*/ 1113112 w 2262025"/>
                <a:gd name="connsiteY23-496" fmla="*/ 1709395 h 2237156"/>
                <a:gd name="connsiteX24-497" fmla="*/ 1000968 w 2262025"/>
                <a:gd name="connsiteY24-498" fmla="*/ 2140716 h 2237156"/>
                <a:gd name="connsiteX25-499" fmla="*/ 586900 w 2262025"/>
                <a:gd name="connsiteY25-500" fmla="*/ 2226979 h 2237156"/>
                <a:gd name="connsiteX26-501" fmla="*/ 431625 w 2262025"/>
                <a:gd name="connsiteY26-502" fmla="*/ 1976814 h 2237156"/>
                <a:gd name="connsiteX27-503" fmla="*/ 138327 w 2262025"/>
                <a:gd name="connsiteY27-504" fmla="*/ 1812912 h 2237156"/>
                <a:gd name="connsiteX28-505" fmla="*/ 302229 w 2262025"/>
                <a:gd name="connsiteY28-506" fmla="*/ 1355712 h 2237156"/>
                <a:gd name="connsiteX29-507" fmla="*/ 155580 w 2262025"/>
                <a:gd name="connsiteY29-508" fmla="*/ 1321206 h 2237156"/>
                <a:gd name="connsiteX30-509" fmla="*/ 304 w 2262025"/>
                <a:gd name="connsiteY30-510" fmla="*/ 1019282 h 2237156"/>
                <a:gd name="connsiteX31-511" fmla="*/ 129700 w 2262025"/>
                <a:gd name="connsiteY31-512" fmla="*/ 786368 h 2237156"/>
                <a:gd name="connsiteX0-513" fmla="*/ 129700 w 2262025"/>
                <a:gd name="connsiteY0-514" fmla="*/ 786368 h 2237156"/>
                <a:gd name="connsiteX1-515" fmla="*/ 86568 w 2262025"/>
                <a:gd name="connsiteY1-516" fmla="*/ 562082 h 2237156"/>
                <a:gd name="connsiteX2-517" fmla="*/ 276349 w 2262025"/>
                <a:gd name="connsiteY2-518" fmla="*/ 424059 h 2237156"/>
                <a:gd name="connsiteX3-519" fmla="*/ 690417 w 2262025"/>
                <a:gd name="connsiteY3-520" fmla="*/ 424059 h 2237156"/>
                <a:gd name="connsiteX4-521" fmla="*/ 724923 w 2262025"/>
                <a:gd name="connsiteY4-522" fmla="*/ 320542 h 2237156"/>
                <a:gd name="connsiteX5-523" fmla="*/ 768055 w 2262025"/>
                <a:gd name="connsiteY5-524" fmla="*/ 165267 h 2237156"/>
                <a:gd name="connsiteX6-525" fmla="*/ 1026848 w 2262025"/>
                <a:gd name="connsiteY6-526" fmla="*/ 35870 h 2237156"/>
                <a:gd name="connsiteX7-527" fmla="*/ 1199376 w 2262025"/>
                <a:gd name="connsiteY7-528" fmla="*/ 35870 h 2237156"/>
                <a:gd name="connsiteX8-529" fmla="*/ 1406410 w 2262025"/>
                <a:gd name="connsiteY8-530" fmla="*/ 9991 h 2237156"/>
                <a:gd name="connsiteX9-531" fmla="*/ 1673829 w 2262025"/>
                <a:gd name="connsiteY9-532" fmla="*/ 225651 h 2237156"/>
                <a:gd name="connsiteX10-533" fmla="*/ 1699708 w 2262025"/>
                <a:gd name="connsiteY10-534" fmla="*/ 458565 h 2237156"/>
                <a:gd name="connsiteX11-535" fmla="*/ 1880863 w 2262025"/>
                <a:gd name="connsiteY11-536" fmla="*/ 424059 h 2237156"/>
                <a:gd name="connsiteX12-537" fmla="*/ 2156908 w 2262025"/>
                <a:gd name="connsiteY12-538" fmla="*/ 639719 h 2237156"/>
                <a:gd name="connsiteX13-539" fmla="*/ 2113776 w 2262025"/>
                <a:gd name="connsiteY13-540" fmla="*/ 786368 h 2237156"/>
                <a:gd name="connsiteX14-541" fmla="*/ 2225919 w 2262025"/>
                <a:gd name="connsiteY14-542" fmla="*/ 846753 h 2237156"/>
                <a:gd name="connsiteX15-543" fmla="*/ 2243172 w 2262025"/>
                <a:gd name="connsiteY15-544" fmla="*/ 1200436 h 2237156"/>
                <a:gd name="connsiteX16-545" fmla="*/ 1975753 w 2262025"/>
                <a:gd name="connsiteY16-546" fmla="*/ 1390217 h 2237156"/>
                <a:gd name="connsiteX17-547" fmla="*/ 2087897 w 2262025"/>
                <a:gd name="connsiteY17-548" fmla="*/ 1536867 h 2237156"/>
                <a:gd name="connsiteX18-549" fmla="*/ 2096523 w 2262025"/>
                <a:gd name="connsiteY18-550" fmla="*/ 1812912 h 2237156"/>
                <a:gd name="connsiteX19-551" fmla="*/ 1906742 w 2262025"/>
                <a:gd name="connsiteY19-552" fmla="*/ 1942308 h 2237156"/>
                <a:gd name="connsiteX20-553" fmla="*/ 1760092 w 2262025"/>
                <a:gd name="connsiteY20-554" fmla="*/ 2183847 h 2237156"/>
                <a:gd name="connsiteX21-555" fmla="*/ 1458168 w 2262025"/>
                <a:gd name="connsiteY21-556" fmla="*/ 2218354 h 2237156"/>
                <a:gd name="connsiteX22-557" fmla="*/ 1208002 w 2262025"/>
                <a:gd name="connsiteY22-558" fmla="*/ 2002693 h 2237156"/>
                <a:gd name="connsiteX23-559" fmla="*/ 1113112 w 2262025"/>
                <a:gd name="connsiteY23-560" fmla="*/ 1709395 h 2237156"/>
                <a:gd name="connsiteX24-561" fmla="*/ 1000968 w 2262025"/>
                <a:gd name="connsiteY24-562" fmla="*/ 2140716 h 2237156"/>
                <a:gd name="connsiteX25-563" fmla="*/ 586900 w 2262025"/>
                <a:gd name="connsiteY25-564" fmla="*/ 2226979 h 2237156"/>
                <a:gd name="connsiteX26-565" fmla="*/ 431625 w 2262025"/>
                <a:gd name="connsiteY26-566" fmla="*/ 1976814 h 2237156"/>
                <a:gd name="connsiteX27-567" fmla="*/ 138327 w 2262025"/>
                <a:gd name="connsiteY27-568" fmla="*/ 1812912 h 2237156"/>
                <a:gd name="connsiteX28-569" fmla="*/ 302229 w 2262025"/>
                <a:gd name="connsiteY28-570" fmla="*/ 1355712 h 2237156"/>
                <a:gd name="connsiteX29-571" fmla="*/ 155580 w 2262025"/>
                <a:gd name="connsiteY29-572" fmla="*/ 1321206 h 2237156"/>
                <a:gd name="connsiteX30-573" fmla="*/ 304 w 2262025"/>
                <a:gd name="connsiteY30-574" fmla="*/ 1019282 h 2237156"/>
                <a:gd name="connsiteX31-575" fmla="*/ 129700 w 2262025"/>
                <a:gd name="connsiteY31-576" fmla="*/ 786368 h 2237156"/>
                <a:gd name="connsiteX0-577" fmla="*/ 129625 w 2261950"/>
                <a:gd name="connsiteY0-578" fmla="*/ 786368 h 2237156"/>
                <a:gd name="connsiteX1-579" fmla="*/ 86493 w 2261950"/>
                <a:gd name="connsiteY1-580" fmla="*/ 562082 h 2237156"/>
                <a:gd name="connsiteX2-581" fmla="*/ 276274 w 2261950"/>
                <a:gd name="connsiteY2-582" fmla="*/ 424059 h 2237156"/>
                <a:gd name="connsiteX3-583" fmla="*/ 690342 w 2261950"/>
                <a:gd name="connsiteY3-584" fmla="*/ 424059 h 2237156"/>
                <a:gd name="connsiteX4-585" fmla="*/ 724848 w 2261950"/>
                <a:gd name="connsiteY4-586" fmla="*/ 320542 h 2237156"/>
                <a:gd name="connsiteX5-587" fmla="*/ 767980 w 2261950"/>
                <a:gd name="connsiteY5-588" fmla="*/ 165267 h 2237156"/>
                <a:gd name="connsiteX6-589" fmla="*/ 1026773 w 2261950"/>
                <a:gd name="connsiteY6-590" fmla="*/ 35870 h 2237156"/>
                <a:gd name="connsiteX7-591" fmla="*/ 1199301 w 2261950"/>
                <a:gd name="connsiteY7-592" fmla="*/ 35870 h 2237156"/>
                <a:gd name="connsiteX8-593" fmla="*/ 1406335 w 2261950"/>
                <a:gd name="connsiteY8-594" fmla="*/ 9991 h 2237156"/>
                <a:gd name="connsiteX9-595" fmla="*/ 1673754 w 2261950"/>
                <a:gd name="connsiteY9-596" fmla="*/ 225651 h 2237156"/>
                <a:gd name="connsiteX10-597" fmla="*/ 1699633 w 2261950"/>
                <a:gd name="connsiteY10-598" fmla="*/ 458565 h 2237156"/>
                <a:gd name="connsiteX11-599" fmla="*/ 1880788 w 2261950"/>
                <a:gd name="connsiteY11-600" fmla="*/ 424059 h 2237156"/>
                <a:gd name="connsiteX12-601" fmla="*/ 2156833 w 2261950"/>
                <a:gd name="connsiteY12-602" fmla="*/ 639719 h 2237156"/>
                <a:gd name="connsiteX13-603" fmla="*/ 2113701 w 2261950"/>
                <a:gd name="connsiteY13-604" fmla="*/ 786368 h 2237156"/>
                <a:gd name="connsiteX14-605" fmla="*/ 2225844 w 2261950"/>
                <a:gd name="connsiteY14-606" fmla="*/ 846753 h 2237156"/>
                <a:gd name="connsiteX15-607" fmla="*/ 2243097 w 2261950"/>
                <a:gd name="connsiteY15-608" fmla="*/ 1200436 h 2237156"/>
                <a:gd name="connsiteX16-609" fmla="*/ 1975678 w 2261950"/>
                <a:gd name="connsiteY16-610" fmla="*/ 1390217 h 2237156"/>
                <a:gd name="connsiteX17-611" fmla="*/ 2087822 w 2261950"/>
                <a:gd name="connsiteY17-612" fmla="*/ 1536867 h 2237156"/>
                <a:gd name="connsiteX18-613" fmla="*/ 2096448 w 2261950"/>
                <a:gd name="connsiteY18-614" fmla="*/ 1812912 h 2237156"/>
                <a:gd name="connsiteX19-615" fmla="*/ 1906667 w 2261950"/>
                <a:gd name="connsiteY19-616" fmla="*/ 1942308 h 2237156"/>
                <a:gd name="connsiteX20-617" fmla="*/ 1760017 w 2261950"/>
                <a:gd name="connsiteY20-618" fmla="*/ 2183847 h 2237156"/>
                <a:gd name="connsiteX21-619" fmla="*/ 1458093 w 2261950"/>
                <a:gd name="connsiteY21-620" fmla="*/ 2218354 h 2237156"/>
                <a:gd name="connsiteX22-621" fmla="*/ 1207927 w 2261950"/>
                <a:gd name="connsiteY22-622" fmla="*/ 2002693 h 2237156"/>
                <a:gd name="connsiteX23-623" fmla="*/ 1113037 w 2261950"/>
                <a:gd name="connsiteY23-624" fmla="*/ 1709395 h 2237156"/>
                <a:gd name="connsiteX24-625" fmla="*/ 1000893 w 2261950"/>
                <a:gd name="connsiteY24-626" fmla="*/ 2140716 h 2237156"/>
                <a:gd name="connsiteX25-627" fmla="*/ 586825 w 2261950"/>
                <a:gd name="connsiteY25-628" fmla="*/ 2226979 h 2237156"/>
                <a:gd name="connsiteX26-629" fmla="*/ 431550 w 2261950"/>
                <a:gd name="connsiteY26-630" fmla="*/ 1976814 h 2237156"/>
                <a:gd name="connsiteX27-631" fmla="*/ 138252 w 2261950"/>
                <a:gd name="connsiteY27-632" fmla="*/ 1812912 h 2237156"/>
                <a:gd name="connsiteX28-633" fmla="*/ 302154 w 2261950"/>
                <a:gd name="connsiteY28-634" fmla="*/ 1355712 h 2237156"/>
                <a:gd name="connsiteX29-635" fmla="*/ 103746 w 2261950"/>
                <a:gd name="connsiteY29-636" fmla="*/ 1321206 h 2237156"/>
                <a:gd name="connsiteX30-637" fmla="*/ 229 w 2261950"/>
                <a:gd name="connsiteY30-638" fmla="*/ 1019282 h 2237156"/>
                <a:gd name="connsiteX31-639" fmla="*/ 129625 w 2261950"/>
                <a:gd name="connsiteY31-640" fmla="*/ 786368 h 2237156"/>
                <a:gd name="connsiteX0-641" fmla="*/ 129625 w 2261950"/>
                <a:gd name="connsiteY0-642" fmla="*/ 786368 h 2237156"/>
                <a:gd name="connsiteX1-643" fmla="*/ 86493 w 2261950"/>
                <a:gd name="connsiteY1-644" fmla="*/ 562082 h 2237156"/>
                <a:gd name="connsiteX2-645" fmla="*/ 276274 w 2261950"/>
                <a:gd name="connsiteY2-646" fmla="*/ 424059 h 2237156"/>
                <a:gd name="connsiteX3-647" fmla="*/ 690342 w 2261950"/>
                <a:gd name="connsiteY3-648" fmla="*/ 424059 h 2237156"/>
                <a:gd name="connsiteX4-649" fmla="*/ 724848 w 2261950"/>
                <a:gd name="connsiteY4-650" fmla="*/ 320542 h 2237156"/>
                <a:gd name="connsiteX5-651" fmla="*/ 767980 w 2261950"/>
                <a:gd name="connsiteY5-652" fmla="*/ 165267 h 2237156"/>
                <a:gd name="connsiteX6-653" fmla="*/ 1026773 w 2261950"/>
                <a:gd name="connsiteY6-654" fmla="*/ 35870 h 2237156"/>
                <a:gd name="connsiteX7-655" fmla="*/ 1199301 w 2261950"/>
                <a:gd name="connsiteY7-656" fmla="*/ 35870 h 2237156"/>
                <a:gd name="connsiteX8-657" fmla="*/ 1406335 w 2261950"/>
                <a:gd name="connsiteY8-658" fmla="*/ 9991 h 2237156"/>
                <a:gd name="connsiteX9-659" fmla="*/ 1673754 w 2261950"/>
                <a:gd name="connsiteY9-660" fmla="*/ 225651 h 2237156"/>
                <a:gd name="connsiteX10-661" fmla="*/ 1699633 w 2261950"/>
                <a:gd name="connsiteY10-662" fmla="*/ 458565 h 2237156"/>
                <a:gd name="connsiteX11-663" fmla="*/ 1880788 w 2261950"/>
                <a:gd name="connsiteY11-664" fmla="*/ 424059 h 2237156"/>
                <a:gd name="connsiteX12-665" fmla="*/ 2156833 w 2261950"/>
                <a:gd name="connsiteY12-666" fmla="*/ 639719 h 2237156"/>
                <a:gd name="connsiteX13-667" fmla="*/ 2113701 w 2261950"/>
                <a:gd name="connsiteY13-668" fmla="*/ 786368 h 2237156"/>
                <a:gd name="connsiteX14-669" fmla="*/ 2225844 w 2261950"/>
                <a:gd name="connsiteY14-670" fmla="*/ 846753 h 2237156"/>
                <a:gd name="connsiteX15-671" fmla="*/ 2243097 w 2261950"/>
                <a:gd name="connsiteY15-672" fmla="*/ 1200436 h 2237156"/>
                <a:gd name="connsiteX16-673" fmla="*/ 1975678 w 2261950"/>
                <a:gd name="connsiteY16-674" fmla="*/ 1390217 h 2237156"/>
                <a:gd name="connsiteX17-675" fmla="*/ 2087822 w 2261950"/>
                <a:gd name="connsiteY17-676" fmla="*/ 1536867 h 2237156"/>
                <a:gd name="connsiteX18-677" fmla="*/ 2096448 w 2261950"/>
                <a:gd name="connsiteY18-678" fmla="*/ 1812912 h 2237156"/>
                <a:gd name="connsiteX19-679" fmla="*/ 1906667 w 2261950"/>
                <a:gd name="connsiteY19-680" fmla="*/ 1942308 h 2237156"/>
                <a:gd name="connsiteX20-681" fmla="*/ 1760017 w 2261950"/>
                <a:gd name="connsiteY20-682" fmla="*/ 2183847 h 2237156"/>
                <a:gd name="connsiteX21-683" fmla="*/ 1458093 w 2261950"/>
                <a:gd name="connsiteY21-684" fmla="*/ 2218354 h 2237156"/>
                <a:gd name="connsiteX22-685" fmla="*/ 1207927 w 2261950"/>
                <a:gd name="connsiteY22-686" fmla="*/ 2002693 h 2237156"/>
                <a:gd name="connsiteX23-687" fmla="*/ 1113037 w 2261950"/>
                <a:gd name="connsiteY23-688" fmla="*/ 1709395 h 2237156"/>
                <a:gd name="connsiteX24-689" fmla="*/ 1000893 w 2261950"/>
                <a:gd name="connsiteY24-690" fmla="*/ 2140716 h 2237156"/>
                <a:gd name="connsiteX25-691" fmla="*/ 586825 w 2261950"/>
                <a:gd name="connsiteY25-692" fmla="*/ 2226979 h 2237156"/>
                <a:gd name="connsiteX26-693" fmla="*/ 431550 w 2261950"/>
                <a:gd name="connsiteY26-694" fmla="*/ 1976814 h 2237156"/>
                <a:gd name="connsiteX27-695" fmla="*/ 138252 w 2261950"/>
                <a:gd name="connsiteY27-696" fmla="*/ 1812912 h 2237156"/>
                <a:gd name="connsiteX28-697" fmla="*/ 302154 w 2261950"/>
                <a:gd name="connsiteY28-698" fmla="*/ 1355712 h 2237156"/>
                <a:gd name="connsiteX29-699" fmla="*/ 103746 w 2261950"/>
                <a:gd name="connsiteY29-700" fmla="*/ 1321206 h 2237156"/>
                <a:gd name="connsiteX30-701" fmla="*/ 229 w 2261950"/>
                <a:gd name="connsiteY30-702" fmla="*/ 1019282 h 2237156"/>
                <a:gd name="connsiteX31-703" fmla="*/ 129625 w 2261950"/>
                <a:gd name="connsiteY31-704" fmla="*/ 786368 h 223715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  <a:cxn ang="0">
                  <a:pos x="connsiteX25-51" y="connsiteY25-52"/>
                </a:cxn>
                <a:cxn ang="0">
                  <a:pos x="connsiteX26-53" y="connsiteY26-54"/>
                </a:cxn>
                <a:cxn ang="0">
                  <a:pos x="connsiteX27-55" y="connsiteY27-56"/>
                </a:cxn>
                <a:cxn ang="0">
                  <a:pos x="connsiteX28-57" y="connsiteY28-58"/>
                </a:cxn>
                <a:cxn ang="0">
                  <a:pos x="connsiteX29-59" y="connsiteY29-60"/>
                </a:cxn>
                <a:cxn ang="0">
                  <a:pos x="connsiteX30-61" y="connsiteY30-62"/>
                </a:cxn>
                <a:cxn ang="0">
                  <a:pos x="connsiteX31-63" y="connsiteY31-64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169" name="Picture 4" descr="Free Black And White Cartoon Flowers, Download Free Black And White Cartoon  Flowers png images, Free ClipArts on Clipart Library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540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0" name="Rectangle 169"/>
          <p:cNvSpPr/>
          <p:nvPr/>
        </p:nvSpPr>
        <p:spPr>
          <a:xfrm>
            <a:off x="2042606" y="5972909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1" name="Rectangle 170"/>
          <p:cNvSpPr/>
          <p:nvPr/>
        </p:nvSpPr>
        <p:spPr>
          <a:xfrm>
            <a:off x="6665093" y="4908154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2" name="Rectangle 171"/>
          <p:cNvSpPr/>
          <p:nvPr/>
        </p:nvSpPr>
        <p:spPr>
          <a:xfrm>
            <a:off x="9093784" y="2030961"/>
            <a:ext cx="3383499" cy="1657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5 = 1 + 4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 + 1 = 10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 + 4 = 14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3" name="Rounded Rectangle 111"/>
          <p:cNvSpPr/>
          <p:nvPr/>
        </p:nvSpPr>
        <p:spPr>
          <a:xfrm>
            <a:off x="9179005" y="4064663"/>
            <a:ext cx="2935175" cy="92353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9  +  5  =  14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-0.00169 0.37963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-0.1138 0.37685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0" y="1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7.40741E-7 L -2.91667E-6 0.38264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16" grpId="0"/>
      <p:bldP spid="165" grpId="0"/>
      <p:bldP spid="166" grpId="0"/>
      <p:bldP spid="170" grpId="0"/>
      <p:bldP spid="171" grpId="0"/>
      <p:bldP spid="172" grpId="0" build="p"/>
      <p:bldP spid="17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5000"/>
                    </a14:imgEffect>
                    <a14:imgEffect>
                      <a14:sharpenSoften amount="1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/>
          <p:cNvSpPr/>
          <p:nvPr/>
        </p:nvSpPr>
        <p:spPr>
          <a:xfrm>
            <a:off x="257135" y="320026"/>
            <a:ext cx="11677730" cy="6334540"/>
          </a:xfrm>
          <a:prstGeom prst="roundRect">
            <a:avLst>
              <a:gd name="adj" fmla="val 9972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055695"/>
            <a:ext cx="5455436" cy="27763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763" y="1990726"/>
            <a:ext cx="5232582" cy="288894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outdoor object, windmill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972"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7595013" y="2743200"/>
            <a:ext cx="3950208" cy="4114800"/>
          </a:xfrm>
          <a:custGeom>
            <a:avLst/>
            <a:gdLst/>
            <a:ahLst/>
            <a:cxnLst/>
            <a:rect l="l" t="t" r="r" b="b"/>
            <a:pathLst>
              <a:path w="3950208" h="4114800">
                <a:moveTo>
                  <a:pt x="0" y="0"/>
                </a:moveTo>
                <a:lnTo>
                  <a:pt x="3950208" y="0"/>
                </a:lnTo>
                <a:lnTo>
                  <a:pt x="39502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7553" y="1940726"/>
            <a:ext cx="11229805" cy="20240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5000"/>
                    </a14:imgEffect>
                    <a14:imgEffect>
                      <a14:sharpenSoften amount="1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/>
          <p:cNvSpPr/>
          <p:nvPr/>
        </p:nvSpPr>
        <p:spPr>
          <a:xfrm>
            <a:off x="257135" y="320026"/>
            <a:ext cx="11677730" cy="6334540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188" y="2367558"/>
            <a:ext cx="3981953" cy="4219823"/>
          </a:xfrm>
          <a:prstGeom prst="rect">
            <a:avLst/>
          </a:prstGeom>
        </p:spPr>
      </p:pic>
      <p:pic>
        <p:nvPicPr>
          <p:cNvPr id="16" name="Graphic 15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42514" y="3690585"/>
            <a:ext cx="2908692" cy="2609854"/>
          </a:xfrm>
          <a:prstGeom prst="rect">
            <a:avLst/>
          </a:prstGeom>
        </p:spPr>
      </p:pic>
      <p:sp>
        <p:nvSpPr>
          <p:cNvPr id="17" name="Rectangle: Rounded Corners 16"/>
          <p:cNvSpPr/>
          <p:nvPr/>
        </p:nvSpPr>
        <p:spPr>
          <a:xfrm>
            <a:off x="997994" y="191392"/>
            <a:ext cx="4126456" cy="624378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4622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9 + 6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512657" y="167148"/>
            <a:ext cx="688258" cy="6390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5303" y="338671"/>
            <a:ext cx="4578493" cy="86570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476083" y="1130625"/>
            <a:ext cx="4986198" cy="2470842"/>
            <a:chOff x="701224" y="1320027"/>
            <a:chExt cx="4986198" cy="2581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891" y="1339005"/>
              <a:ext cx="4720531" cy="256202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01224" y="1320027"/>
              <a:ext cx="9198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a) 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  <p:sp>
        <p:nvSpPr>
          <p:cNvPr id="36" name="Rounded Rectangle 31"/>
          <p:cNvSpPr/>
          <p:nvPr/>
        </p:nvSpPr>
        <p:spPr>
          <a:xfrm>
            <a:off x="1800256" y="3724275"/>
            <a:ext cx="4480597" cy="3010926"/>
          </a:xfrm>
          <a:prstGeom prst="roundRect">
            <a:avLst/>
          </a:prstGeom>
          <a:solidFill>
            <a:srgbClr val="FFE285">
              <a:alpha val="55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2050027" y="3644940"/>
            <a:ext cx="4480598" cy="2927673"/>
            <a:chOff x="6277225" y="784518"/>
            <a:chExt cx="4480598" cy="2927673"/>
          </a:xfrm>
        </p:grpSpPr>
        <p:sp>
          <p:nvSpPr>
            <p:cNvPr id="38" name="Rectangle 37"/>
            <p:cNvSpPr/>
            <p:nvPr/>
          </p:nvSpPr>
          <p:spPr>
            <a:xfrm>
              <a:off x="6277225" y="784518"/>
              <a:ext cx="4480598" cy="29157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Tách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6 = 1 + 5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9 +            =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10 +            = 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9 + 6 = 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Rounded Rectangle 20"/>
            <p:cNvSpPr/>
            <p:nvPr/>
          </p:nvSpPr>
          <p:spPr>
            <a:xfrm>
              <a:off x="7489391" y="1486020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?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40" name="Rounded Rectangle 21"/>
            <p:cNvSpPr/>
            <p:nvPr/>
          </p:nvSpPr>
          <p:spPr>
            <a:xfrm>
              <a:off x="8914665" y="1486019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?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41" name="Rounded Rectangle 22"/>
            <p:cNvSpPr/>
            <p:nvPr/>
          </p:nvSpPr>
          <p:spPr>
            <a:xfrm>
              <a:off x="7784291" y="2339064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?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42" name="Rounded Rectangle 23"/>
            <p:cNvSpPr/>
            <p:nvPr/>
          </p:nvSpPr>
          <p:spPr>
            <a:xfrm>
              <a:off x="9138315" y="2339063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?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43" name="Rounded Rectangle 24"/>
            <p:cNvSpPr/>
            <p:nvPr/>
          </p:nvSpPr>
          <p:spPr>
            <a:xfrm>
              <a:off x="8197478" y="3081402"/>
              <a:ext cx="717187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?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  <p:sp>
        <p:nvSpPr>
          <p:cNvPr id="44" name="Rounded Rectangle 26"/>
          <p:cNvSpPr/>
          <p:nvPr/>
        </p:nvSpPr>
        <p:spPr>
          <a:xfrm>
            <a:off x="3262193" y="4346442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5" name="Rounded Rectangle 27"/>
          <p:cNvSpPr/>
          <p:nvPr/>
        </p:nvSpPr>
        <p:spPr>
          <a:xfrm>
            <a:off x="4675592" y="4346441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10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6" name="Rounded Rectangle 28"/>
          <p:cNvSpPr/>
          <p:nvPr/>
        </p:nvSpPr>
        <p:spPr>
          <a:xfrm>
            <a:off x="3557093" y="5199486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7" name="Rounded Rectangle 29"/>
          <p:cNvSpPr/>
          <p:nvPr/>
        </p:nvSpPr>
        <p:spPr>
          <a:xfrm>
            <a:off x="4911117" y="5199485"/>
            <a:ext cx="780257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15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8" name="Rounded Rectangle 30"/>
          <p:cNvSpPr/>
          <p:nvPr/>
        </p:nvSpPr>
        <p:spPr>
          <a:xfrm>
            <a:off x="3970280" y="5941824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15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hac-Chuong-Tin-Nhan-Ting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5000"/>
                    </a14:imgEffect>
                    <a14:imgEffect>
                      <a14:sharpenSoften amount="1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/>
          <p:cNvSpPr/>
          <p:nvPr/>
        </p:nvSpPr>
        <p:spPr>
          <a:xfrm>
            <a:off x="257135" y="320026"/>
            <a:ext cx="11677730" cy="6334540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188" y="2367558"/>
            <a:ext cx="3981953" cy="4219823"/>
          </a:xfrm>
          <a:prstGeom prst="rect">
            <a:avLst/>
          </a:prstGeom>
        </p:spPr>
      </p:pic>
      <p:pic>
        <p:nvPicPr>
          <p:cNvPr id="16" name="Graphic 15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42514" y="3690585"/>
            <a:ext cx="2908692" cy="2609854"/>
          </a:xfrm>
          <a:prstGeom prst="rect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1183530" y="598906"/>
            <a:ext cx="4829098" cy="2585398"/>
            <a:chOff x="707482" y="3920005"/>
            <a:chExt cx="4829098" cy="2443609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4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1137" y="3920005"/>
              <a:ext cx="4375443" cy="2443609"/>
            </a:xfrm>
            <a:prstGeom prst="rect">
              <a:avLst/>
            </a:prstGeom>
          </p:spPr>
        </p:pic>
        <p:sp>
          <p:nvSpPr>
            <p:cNvPr id="51" name="TextBox 50"/>
            <p:cNvSpPr txBox="1"/>
            <p:nvPr/>
          </p:nvSpPr>
          <p:spPr>
            <a:xfrm>
              <a:off x="707482" y="3920005"/>
              <a:ext cx="9198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b) 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  <p:sp>
        <p:nvSpPr>
          <p:cNvPr id="68" name="Rounded Rectangle 32"/>
          <p:cNvSpPr/>
          <p:nvPr/>
        </p:nvSpPr>
        <p:spPr>
          <a:xfrm>
            <a:off x="1421882" y="3460746"/>
            <a:ext cx="4480597" cy="3161482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1671652" y="3645344"/>
            <a:ext cx="4480598" cy="2927673"/>
            <a:chOff x="1374198" y="3376648"/>
            <a:chExt cx="4480598" cy="2927673"/>
          </a:xfrm>
        </p:grpSpPr>
        <p:grpSp>
          <p:nvGrpSpPr>
            <p:cNvPr id="70" name="Group 69"/>
            <p:cNvGrpSpPr/>
            <p:nvPr/>
          </p:nvGrpSpPr>
          <p:grpSpPr>
            <a:xfrm>
              <a:off x="1374198" y="3376648"/>
              <a:ext cx="4480598" cy="2927673"/>
              <a:chOff x="6277225" y="784518"/>
              <a:chExt cx="4480598" cy="2927673"/>
            </a:xfrm>
          </p:grpSpPr>
          <p:sp>
            <p:nvSpPr>
              <p:cNvPr id="72" name="Rectangle 71"/>
              <p:cNvSpPr/>
              <p:nvPr/>
            </p:nvSpPr>
            <p:spPr>
              <a:xfrm>
                <a:off x="6277225" y="784518"/>
                <a:ext cx="4480598" cy="29157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marR="0" lvl="0" indent="-4572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Tách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6 = 2 + 4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8 +            =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10 +            = 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8 + 6 = 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3" name="Rounded Rectangle 35"/>
              <p:cNvSpPr/>
              <p:nvPr/>
            </p:nvSpPr>
            <p:spPr>
              <a:xfrm>
                <a:off x="7489391" y="1486020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?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74" name="Rounded Rectangle 36"/>
              <p:cNvSpPr/>
              <p:nvPr/>
            </p:nvSpPr>
            <p:spPr>
              <a:xfrm>
                <a:off x="8914665" y="1486019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?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75" name="Rounded Rectangle 37"/>
              <p:cNvSpPr/>
              <p:nvPr/>
            </p:nvSpPr>
            <p:spPr>
              <a:xfrm>
                <a:off x="7784291" y="2339064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?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76" name="Rounded Rectangle 38"/>
              <p:cNvSpPr/>
              <p:nvPr/>
            </p:nvSpPr>
            <p:spPr>
              <a:xfrm>
                <a:off x="9138315" y="2339063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?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77" name="Rounded Rectangle 39"/>
              <p:cNvSpPr/>
              <p:nvPr/>
            </p:nvSpPr>
            <p:spPr>
              <a:xfrm>
                <a:off x="8197478" y="3081402"/>
                <a:ext cx="717187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?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</p:grpSp>
        <p:sp>
          <p:nvSpPr>
            <p:cNvPr id="71" name="Rounded Rectangle 42"/>
            <p:cNvSpPr/>
            <p:nvPr/>
          </p:nvSpPr>
          <p:spPr>
            <a:xfrm>
              <a:off x="4082301" y="3376648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?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  <p:sp>
        <p:nvSpPr>
          <p:cNvPr id="78" name="Rounded Rectangle 44"/>
          <p:cNvSpPr/>
          <p:nvPr/>
        </p:nvSpPr>
        <p:spPr>
          <a:xfrm>
            <a:off x="2880676" y="4346846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79" name="Rounded Rectangle 45"/>
          <p:cNvSpPr/>
          <p:nvPr/>
        </p:nvSpPr>
        <p:spPr>
          <a:xfrm>
            <a:off x="4294075" y="4346845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10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80" name="Rounded Rectangle 46"/>
          <p:cNvSpPr/>
          <p:nvPr/>
        </p:nvSpPr>
        <p:spPr>
          <a:xfrm>
            <a:off x="3175576" y="5199890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81" name="Rounded Rectangle 47"/>
          <p:cNvSpPr/>
          <p:nvPr/>
        </p:nvSpPr>
        <p:spPr>
          <a:xfrm>
            <a:off x="4529600" y="5199889"/>
            <a:ext cx="780257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14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82" name="Rounded Rectangle 48"/>
          <p:cNvSpPr/>
          <p:nvPr/>
        </p:nvSpPr>
        <p:spPr>
          <a:xfrm>
            <a:off x="3588763" y="5942228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14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83" name="Rounded Rectangle 49"/>
          <p:cNvSpPr/>
          <p:nvPr/>
        </p:nvSpPr>
        <p:spPr>
          <a:xfrm>
            <a:off x="4380873" y="3640095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Nhac-Chuong-Tin-Nhan-Ting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972"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235974" y="265043"/>
            <a:ext cx="11720052" cy="632791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120902" y="135456"/>
            <a:ext cx="605826" cy="830997"/>
            <a:chOff x="3174278" y="237323"/>
            <a:chExt cx="605826" cy="830997"/>
          </a:xfrm>
        </p:grpSpPr>
        <p:sp>
          <p:nvSpPr>
            <p:cNvPr id="3" name="Oval 2"/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2</a:t>
              </a:r>
              <a:endParaRPr kumimoji="0" lang="en-US" sz="48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781097" y="3605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a) Tính 9 + 2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20902" y="964336"/>
            <a:ext cx="3586118" cy="693869"/>
            <a:chOff x="816102" y="1234752"/>
            <a:chExt cx="3586118" cy="693869"/>
          </a:xfrm>
        </p:grpSpPr>
        <p:sp>
          <p:nvSpPr>
            <p:cNvPr id="10" name="TextBox 9"/>
            <p:cNvSpPr txBox="1"/>
            <p:nvPr/>
          </p:nvSpPr>
          <p:spPr>
            <a:xfrm>
              <a:off x="816102" y="1324387"/>
              <a:ext cx="34886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Đếm tiếp: 9 , 10, 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11" name="Rounded Rectangle 78"/>
            <p:cNvSpPr/>
            <p:nvPr/>
          </p:nvSpPr>
          <p:spPr>
            <a:xfrm>
              <a:off x="3628705" y="1234752"/>
              <a:ext cx="773515" cy="69386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?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  <p:sp>
        <p:nvSpPr>
          <p:cNvPr id="13" name="Rounded Rectangle 79"/>
          <p:cNvSpPr/>
          <p:nvPr/>
        </p:nvSpPr>
        <p:spPr>
          <a:xfrm>
            <a:off x="3932537" y="960942"/>
            <a:ext cx="773515" cy="6938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11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4" name="Rounded Rectangle 81"/>
          <p:cNvSpPr/>
          <p:nvPr/>
        </p:nvSpPr>
        <p:spPr>
          <a:xfrm>
            <a:off x="7421150" y="731272"/>
            <a:ext cx="2405155" cy="923539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3000"/>
            </a:scheme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9  +  2  =    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204127" y="927258"/>
            <a:ext cx="6094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11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20" name="Rounded Rectangle 84"/>
          <p:cNvSpPr/>
          <p:nvPr/>
        </p:nvSpPr>
        <p:spPr>
          <a:xfrm>
            <a:off x="1442467" y="2326533"/>
            <a:ext cx="4480597" cy="3161482"/>
          </a:xfrm>
          <a:prstGeom prst="roundRect">
            <a:avLst/>
          </a:prstGeom>
          <a:solidFill>
            <a:srgbClr val="FFE285">
              <a:alpha val="55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692238" y="2397754"/>
            <a:ext cx="4480598" cy="2927673"/>
            <a:chOff x="6277225" y="784518"/>
            <a:chExt cx="4480598" cy="2927673"/>
          </a:xfrm>
        </p:grpSpPr>
        <p:sp>
          <p:nvSpPr>
            <p:cNvPr id="24" name="Rectangle 23"/>
            <p:cNvSpPr/>
            <p:nvPr/>
          </p:nvSpPr>
          <p:spPr>
            <a:xfrm>
              <a:off x="6277225" y="784518"/>
              <a:ext cx="4480598" cy="29157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Tách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3 = 1 + 2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9 +            =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10 +            = 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9 + 3 = 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Rounded Rectangle 87"/>
            <p:cNvSpPr/>
            <p:nvPr/>
          </p:nvSpPr>
          <p:spPr>
            <a:xfrm>
              <a:off x="7489391" y="1486020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?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26" name="Rounded Rectangle 88"/>
            <p:cNvSpPr/>
            <p:nvPr/>
          </p:nvSpPr>
          <p:spPr>
            <a:xfrm>
              <a:off x="8914665" y="1486019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?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27" name="Rounded Rectangle 89"/>
            <p:cNvSpPr/>
            <p:nvPr/>
          </p:nvSpPr>
          <p:spPr>
            <a:xfrm>
              <a:off x="7784291" y="2339064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?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28" name="Rounded Rectangle 90"/>
            <p:cNvSpPr/>
            <p:nvPr/>
          </p:nvSpPr>
          <p:spPr>
            <a:xfrm>
              <a:off x="9138315" y="2339063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?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29" name="Rounded Rectangle 91"/>
            <p:cNvSpPr/>
            <p:nvPr/>
          </p:nvSpPr>
          <p:spPr>
            <a:xfrm>
              <a:off x="8197478" y="3081402"/>
              <a:ext cx="717187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?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  <p:sp>
        <p:nvSpPr>
          <p:cNvPr id="30" name="Rounded Rectangle 92"/>
          <p:cNvSpPr/>
          <p:nvPr/>
        </p:nvSpPr>
        <p:spPr>
          <a:xfrm>
            <a:off x="2904404" y="3099256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31" name="Rounded Rectangle 93"/>
          <p:cNvSpPr/>
          <p:nvPr/>
        </p:nvSpPr>
        <p:spPr>
          <a:xfrm>
            <a:off x="4317803" y="3099255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10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32" name="Rounded Rectangle 131"/>
          <p:cNvSpPr/>
          <p:nvPr/>
        </p:nvSpPr>
        <p:spPr>
          <a:xfrm>
            <a:off x="3199304" y="3952300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33" name="Rounded Rectangle 132"/>
          <p:cNvSpPr/>
          <p:nvPr/>
        </p:nvSpPr>
        <p:spPr>
          <a:xfrm>
            <a:off x="4553328" y="3952299"/>
            <a:ext cx="780257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12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34" name="Rounded Rectangle 133"/>
          <p:cNvSpPr/>
          <p:nvPr/>
        </p:nvSpPr>
        <p:spPr>
          <a:xfrm>
            <a:off x="3612491" y="4694638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12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35" name="Rounded Rectangle 134"/>
          <p:cNvSpPr/>
          <p:nvPr/>
        </p:nvSpPr>
        <p:spPr>
          <a:xfrm>
            <a:off x="6486178" y="2326533"/>
            <a:ext cx="4480597" cy="3161482"/>
          </a:xfrm>
          <a:prstGeom prst="roundRect">
            <a:avLst/>
          </a:prstGeom>
          <a:solidFill>
            <a:srgbClr val="CFE6C6">
              <a:alpha val="55000"/>
            </a:srgbClr>
          </a:solidFill>
          <a:ln>
            <a:solidFill>
              <a:srgbClr val="B2E3FC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6740882" y="2381773"/>
            <a:ext cx="4480598" cy="2927673"/>
            <a:chOff x="1374198" y="3376648"/>
            <a:chExt cx="4480598" cy="2927673"/>
          </a:xfrm>
        </p:grpSpPr>
        <p:grpSp>
          <p:nvGrpSpPr>
            <p:cNvPr id="37" name="Group 36"/>
            <p:cNvGrpSpPr/>
            <p:nvPr/>
          </p:nvGrpSpPr>
          <p:grpSpPr>
            <a:xfrm>
              <a:off x="1374198" y="3376648"/>
              <a:ext cx="4480598" cy="2927673"/>
              <a:chOff x="6277225" y="784518"/>
              <a:chExt cx="4480598" cy="2927673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6277225" y="784518"/>
                <a:ext cx="4480598" cy="29157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marR="0" lvl="0" indent="-4572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Tách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7 = 1 + 4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9 +            =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10 +            = 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9 + 7 = 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Rounded Rectangle 139"/>
              <p:cNvSpPr/>
              <p:nvPr/>
            </p:nvSpPr>
            <p:spPr>
              <a:xfrm>
                <a:off x="7489391" y="1486020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?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41" name="Rounded Rectangle 140"/>
              <p:cNvSpPr/>
              <p:nvPr/>
            </p:nvSpPr>
            <p:spPr>
              <a:xfrm>
                <a:off x="8914665" y="1486019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?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42" name="Rounded Rectangle 141"/>
              <p:cNvSpPr/>
              <p:nvPr/>
            </p:nvSpPr>
            <p:spPr>
              <a:xfrm>
                <a:off x="7784291" y="2339064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?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43" name="Rounded Rectangle 154"/>
              <p:cNvSpPr/>
              <p:nvPr/>
            </p:nvSpPr>
            <p:spPr>
              <a:xfrm>
                <a:off x="9138315" y="2339063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?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44" name="Rounded Rectangle 155"/>
              <p:cNvSpPr/>
              <p:nvPr/>
            </p:nvSpPr>
            <p:spPr>
              <a:xfrm>
                <a:off x="8197478" y="3081402"/>
                <a:ext cx="717187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?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</p:grpSp>
        <p:sp>
          <p:nvSpPr>
            <p:cNvPr id="38" name="Rounded Rectangle 137"/>
            <p:cNvSpPr/>
            <p:nvPr/>
          </p:nvSpPr>
          <p:spPr>
            <a:xfrm>
              <a:off x="4082301" y="3376648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?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  <p:sp>
        <p:nvSpPr>
          <p:cNvPr id="45" name="Rounded Rectangle 156"/>
          <p:cNvSpPr/>
          <p:nvPr/>
        </p:nvSpPr>
        <p:spPr>
          <a:xfrm>
            <a:off x="7949906" y="3083275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6" name="Rounded Rectangle 157"/>
          <p:cNvSpPr/>
          <p:nvPr/>
        </p:nvSpPr>
        <p:spPr>
          <a:xfrm>
            <a:off x="9363305" y="3083274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10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7" name="Rounded Rectangle 158"/>
          <p:cNvSpPr/>
          <p:nvPr/>
        </p:nvSpPr>
        <p:spPr>
          <a:xfrm>
            <a:off x="8244806" y="3936319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6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8" name="Rounded Rectangle 159"/>
          <p:cNvSpPr/>
          <p:nvPr/>
        </p:nvSpPr>
        <p:spPr>
          <a:xfrm>
            <a:off x="9598830" y="3936318"/>
            <a:ext cx="780257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16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9" name="Rounded Rectangle 160"/>
          <p:cNvSpPr/>
          <p:nvPr/>
        </p:nvSpPr>
        <p:spPr>
          <a:xfrm>
            <a:off x="8657993" y="4678657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16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0" name="Rounded Rectangle 161"/>
          <p:cNvSpPr/>
          <p:nvPr/>
        </p:nvSpPr>
        <p:spPr>
          <a:xfrm>
            <a:off x="9450103" y="2376524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6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147360" y="1737674"/>
            <a:ext cx="1647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b) Tính: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2" name="Rounded Rectangle 163"/>
          <p:cNvSpPr/>
          <p:nvPr/>
        </p:nvSpPr>
        <p:spPr>
          <a:xfrm>
            <a:off x="2596889" y="1633127"/>
            <a:ext cx="2405155" cy="923539"/>
          </a:xfrm>
          <a:prstGeom prst="roundRect">
            <a:avLst/>
          </a:prstGeom>
          <a:solidFill>
            <a:srgbClr val="FFC000">
              <a:alpha val="53000"/>
            </a:srgb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9  +  3    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3" name="Rounded Rectangle 164"/>
          <p:cNvSpPr/>
          <p:nvPr/>
        </p:nvSpPr>
        <p:spPr>
          <a:xfrm>
            <a:off x="7709461" y="1647094"/>
            <a:ext cx="2405155" cy="923539"/>
          </a:xfrm>
          <a:prstGeom prst="roundRect">
            <a:avLst/>
          </a:prstGeom>
          <a:solidFill>
            <a:srgbClr val="92D050">
              <a:alpha val="53000"/>
            </a:srgb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9  +  7    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4" name="Rounded Rectangle 165"/>
          <p:cNvSpPr/>
          <p:nvPr/>
        </p:nvSpPr>
        <p:spPr>
          <a:xfrm>
            <a:off x="2794782" y="5488015"/>
            <a:ext cx="2405155" cy="923539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3000"/>
            </a:scheme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8  +  3  =    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562204" y="5633084"/>
            <a:ext cx="6094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11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356804" y="5688174"/>
            <a:ext cx="1647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c)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7" name="Rounded Rectangle 168"/>
          <p:cNvSpPr/>
          <p:nvPr/>
        </p:nvSpPr>
        <p:spPr>
          <a:xfrm>
            <a:off x="5727225" y="5559236"/>
            <a:ext cx="2405155" cy="923539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3000"/>
            </a:scheme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8  +  5  =    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7552732" y="5691427"/>
            <a:ext cx="639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13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9" name="Rounded Rectangle 170"/>
          <p:cNvSpPr/>
          <p:nvPr/>
        </p:nvSpPr>
        <p:spPr>
          <a:xfrm>
            <a:off x="8645936" y="5540358"/>
            <a:ext cx="2405155" cy="923539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3000"/>
            </a:scheme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9  +  4  =    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10471443" y="5672549"/>
            <a:ext cx="639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13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 animBg="1"/>
      <p:bldP spid="14" grpId="0" animBg="1"/>
      <p:bldP spid="19" grpId="0"/>
      <p:bldP spid="20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/>
      <p:bldP spid="52" grpId="0" animBg="1"/>
      <p:bldP spid="53" grpId="0" animBg="1"/>
      <p:bldP spid="54" grpId="0" animBg="1"/>
      <p:bldP spid="55" grpId="0"/>
      <p:bldP spid="56" grpId="0"/>
      <p:bldP spid="57" grpId="0" animBg="1"/>
      <p:bldP spid="58" grpId="0"/>
      <p:bldP spid="59" grpId="0" animBg="1"/>
      <p:bldP spid="6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972"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235974" y="265043"/>
            <a:ext cx="11720052" cy="632791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120902" y="135456"/>
            <a:ext cx="605826" cy="830997"/>
            <a:chOff x="3174278" y="237323"/>
            <a:chExt cx="605826" cy="830997"/>
          </a:xfrm>
        </p:grpSpPr>
        <p:sp>
          <p:nvSpPr>
            <p:cNvPr id="3" name="Oval 2"/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781097" y="3605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a) Tính 9 + 2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01852" y="1431061"/>
            <a:ext cx="3586118" cy="693869"/>
            <a:chOff x="816102" y="1234752"/>
            <a:chExt cx="3586118" cy="693869"/>
          </a:xfrm>
        </p:grpSpPr>
        <p:sp>
          <p:nvSpPr>
            <p:cNvPr id="10" name="TextBox 9"/>
            <p:cNvSpPr txBox="1"/>
            <p:nvPr/>
          </p:nvSpPr>
          <p:spPr>
            <a:xfrm>
              <a:off x="816102" y="1324387"/>
              <a:ext cx="34886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Đếm tiếp: 9 , 10, 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" name="Rounded Rectangle 78"/>
            <p:cNvSpPr/>
            <p:nvPr/>
          </p:nvSpPr>
          <p:spPr>
            <a:xfrm>
              <a:off x="3628705" y="1234752"/>
              <a:ext cx="773515" cy="69386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?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3" name="Rounded Rectangle 79"/>
          <p:cNvSpPr/>
          <p:nvPr/>
        </p:nvSpPr>
        <p:spPr>
          <a:xfrm>
            <a:off x="3913487" y="1427667"/>
            <a:ext cx="773515" cy="6938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ounded Rectangle 81"/>
          <p:cNvSpPr/>
          <p:nvPr/>
        </p:nvSpPr>
        <p:spPr>
          <a:xfrm>
            <a:off x="1353725" y="2998222"/>
            <a:ext cx="2405155" cy="923539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3000"/>
            </a:scheme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9  +  2  =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?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  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136702" y="3184683"/>
            <a:ext cx="609462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reeform 2"/>
          <p:cNvSpPr/>
          <p:nvPr/>
        </p:nvSpPr>
        <p:spPr>
          <a:xfrm>
            <a:off x="7972425" y="2421808"/>
            <a:ext cx="4126098" cy="4436192"/>
          </a:xfrm>
          <a:custGeom>
            <a:avLst/>
            <a:gdLst/>
            <a:ahLst/>
            <a:cxnLst/>
            <a:rect l="l" t="t" r="r" b="b"/>
            <a:pathLst>
              <a:path w="7766685" h="8229600">
                <a:moveTo>
                  <a:pt x="0" y="0"/>
                </a:moveTo>
                <a:lnTo>
                  <a:pt x="7766685" y="0"/>
                </a:lnTo>
                <a:lnTo>
                  <a:pt x="776668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3"/>
          <p:cNvSpPr/>
          <p:nvPr/>
        </p:nvSpPr>
        <p:spPr>
          <a:xfrm>
            <a:off x="8229599" y="2857500"/>
            <a:ext cx="3508629" cy="4000500"/>
          </a:xfrm>
          <a:custGeom>
            <a:avLst/>
            <a:gdLst/>
            <a:ahLst/>
            <a:cxnLst/>
            <a:rect l="l" t="t" r="r" b="b"/>
            <a:pathLst>
              <a:path w="7632954" h="8229600">
                <a:moveTo>
                  <a:pt x="0" y="0"/>
                </a:moveTo>
                <a:lnTo>
                  <a:pt x="7632954" y="0"/>
                </a:lnTo>
                <a:lnTo>
                  <a:pt x="763295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2322" y="1120855"/>
            <a:ext cx="4779678" cy="107298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hac-Chuong-Tin-Nhan-Ting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 animBg="1"/>
      <p:bldP spid="14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972"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9"/>
          <p:cNvSpPr/>
          <p:nvPr/>
        </p:nvSpPr>
        <p:spPr>
          <a:xfrm>
            <a:off x="225287" y="271176"/>
            <a:ext cx="11741426" cy="6334540"/>
          </a:xfrm>
          <a:custGeom>
            <a:avLst/>
            <a:gdLst>
              <a:gd name="connsiteX0" fmla="*/ 0 w 11741426"/>
              <a:gd name="connsiteY0" fmla="*/ 631680 h 6334540"/>
              <a:gd name="connsiteX1" fmla="*/ 631680 w 11741426"/>
              <a:gd name="connsiteY1" fmla="*/ 0 h 6334540"/>
              <a:gd name="connsiteX2" fmla="*/ 11109746 w 11741426"/>
              <a:gd name="connsiteY2" fmla="*/ 0 h 6334540"/>
              <a:gd name="connsiteX3" fmla="*/ 11741426 w 11741426"/>
              <a:gd name="connsiteY3" fmla="*/ 631680 h 6334540"/>
              <a:gd name="connsiteX4" fmla="*/ 11741426 w 11741426"/>
              <a:gd name="connsiteY4" fmla="*/ 5702860 h 6334540"/>
              <a:gd name="connsiteX5" fmla="*/ 11109746 w 11741426"/>
              <a:gd name="connsiteY5" fmla="*/ 6334540 h 6334540"/>
              <a:gd name="connsiteX6" fmla="*/ 631680 w 11741426"/>
              <a:gd name="connsiteY6" fmla="*/ 6334540 h 6334540"/>
              <a:gd name="connsiteX7" fmla="*/ 0 w 11741426"/>
              <a:gd name="connsiteY7" fmla="*/ 5702860 h 6334540"/>
              <a:gd name="connsiteX8" fmla="*/ 0 w 11741426"/>
              <a:gd name="connsiteY8" fmla="*/ 631680 h 6334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1426" h="6334540" fill="none" extrusionOk="0">
                <a:moveTo>
                  <a:pt x="0" y="631680"/>
                </a:moveTo>
                <a:cubicBezTo>
                  <a:pt x="251" y="289618"/>
                  <a:pt x="291065" y="13850"/>
                  <a:pt x="631680" y="0"/>
                </a:cubicBezTo>
                <a:cubicBezTo>
                  <a:pt x="5529293" y="72427"/>
                  <a:pt x="7969009" y="61419"/>
                  <a:pt x="11109746" y="0"/>
                </a:cubicBezTo>
                <a:cubicBezTo>
                  <a:pt x="11457803" y="-5576"/>
                  <a:pt x="11684146" y="265487"/>
                  <a:pt x="11741426" y="631680"/>
                </a:cubicBezTo>
                <a:cubicBezTo>
                  <a:pt x="11842302" y="2745327"/>
                  <a:pt x="11634113" y="4973581"/>
                  <a:pt x="11741426" y="5702860"/>
                </a:cubicBezTo>
                <a:cubicBezTo>
                  <a:pt x="11746688" y="6025022"/>
                  <a:pt x="11422634" y="6294207"/>
                  <a:pt x="11109746" y="6334540"/>
                </a:cubicBezTo>
                <a:cubicBezTo>
                  <a:pt x="6215220" y="6364367"/>
                  <a:pt x="4598091" y="6255234"/>
                  <a:pt x="631680" y="6334540"/>
                </a:cubicBezTo>
                <a:cubicBezTo>
                  <a:pt x="297511" y="6332878"/>
                  <a:pt x="-65958" y="6064770"/>
                  <a:pt x="0" y="5702860"/>
                </a:cubicBezTo>
                <a:cubicBezTo>
                  <a:pt x="50037" y="3324879"/>
                  <a:pt x="770" y="1489092"/>
                  <a:pt x="0" y="631680"/>
                </a:cubicBezTo>
                <a:close/>
              </a:path>
              <a:path w="11741426" h="6334540" stroke="0" extrusionOk="0">
                <a:moveTo>
                  <a:pt x="0" y="631680"/>
                </a:moveTo>
                <a:cubicBezTo>
                  <a:pt x="28206" y="290501"/>
                  <a:pt x="307110" y="50621"/>
                  <a:pt x="631680" y="0"/>
                </a:cubicBezTo>
                <a:cubicBezTo>
                  <a:pt x="3881382" y="123000"/>
                  <a:pt x="8371828" y="-96860"/>
                  <a:pt x="11109746" y="0"/>
                </a:cubicBezTo>
                <a:cubicBezTo>
                  <a:pt x="11439049" y="-14910"/>
                  <a:pt x="11750910" y="263693"/>
                  <a:pt x="11741426" y="631680"/>
                </a:cubicBezTo>
                <a:cubicBezTo>
                  <a:pt x="11744599" y="1836606"/>
                  <a:pt x="11835693" y="4085033"/>
                  <a:pt x="11741426" y="5702860"/>
                </a:cubicBezTo>
                <a:cubicBezTo>
                  <a:pt x="11734113" y="6054376"/>
                  <a:pt x="11405910" y="6325915"/>
                  <a:pt x="11109746" y="6334540"/>
                </a:cubicBezTo>
                <a:cubicBezTo>
                  <a:pt x="7547506" y="6173833"/>
                  <a:pt x="3613832" y="6374207"/>
                  <a:pt x="631680" y="6334540"/>
                </a:cubicBezTo>
                <a:cubicBezTo>
                  <a:pt x="277128" y="6333392"/>
                  <a:pt x="-19742" y="6042783"/>
                  <a:pt x="0" y="5702860"/>
                </a:cubicBezTo>
                <a:cubicBezTo>
                  <a:pt x="32216" y="3425202"/>
                  <a:pt x="57206" y="1583993"/>
                  <a:pt x="0" y="631680"/>
                </a:cubicBez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381000" y="1436983"/>
            <a:ext cx="11430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Nhận biết được phép cộng qua 10 trong phạm vi 20, tính được phép cộng qua 10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 cách nhẩm hoặc tách số.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 thành được bảng cộng qua 10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Vận dụng vào giải bài tập, các bài toán thực tế liên quan đến phéo cộng qua 10.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2165" y="411063"/>
            <a:ext cx="8218120" cy="8352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972"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235974" y="161925"/>
            <a:ext cx="11720052" cy="64310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2"/>
          <p:cNvSpPr/>
          <p:nvPr/>
        </p:nvSpPr>
        <p:spPr>
          <a:xfrm>
            <a:off x="7972425" y="2421808"/>
            <a:ext cx="4126098" cy="4436192"/>
          </a:xfrm>
          <a:custGeom>
            <a:avLst/>
            <a:gdLst/>
            <a:ahLst/>
            <a:cxnLst/>
            <a:rect l="l" t="t" r="r" b="b"/>
            <a:pathLst>
              <a:path w="7766685" h="8229600">
                <a:moveTo>
                  <a:pt x="0" y="0"/>
                </a:moveTo>
                <a:lnTo>
                  <a:pt x="7766685" y="0"/>
                </a:lnTo>
                <a:lnTo>
                  <a:pt x="776668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3"/>
          <p:cNvSpPr/>
          <p:nvPr/>
        </p:nvSpPr>
        <p:spPr>
          <a:xfrm>
            <a:off x="8229599" y="2857500"/>
            <a:ext cx="3508629" cy="4000500"/>
          </a:xfrm>
          <a:custGeom>
            <a:avLst/>
            <a:gdLst/>
            <a:ahLst/>
            <a:cxnLst/>
            <a:rect l="l" t="t" r="r" b="b"/>
            <a:pathLst>
              <a:path w="7632954" h="8229600">
                <a:moveTo>
                  <a:pt x="0" y="0"/>
                </a:moveTo>
                <a:lnTo>
                  <a:pt x="7632954" y="0"/>
                </a:lnTo>
                <a:lnTo>
                  <a:pt x="763295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0897" y="5530930"/>
            <a:ext cx="4779678" cy="1072989"/>
          </a:xfrm>
          <a:prstGeom prst="rect">
            <a:avLst/>
          </a:prstGeom>
        </p:spPr>
      </p:pic>
      <p:sp>
        <p:nvSpPr>
          <p:cNvPr id="15" name="Rounded Rectangle 84"/>
          <p:cNvSpPr/>
          <p:nvPr/>
        </p:nvSpPr>
        <p:spPr>
          <a:xfrm>
            <a:off x="404242" y="2412258"/>
            <a:ext cx="4480597" cy="3161482"/>
          </a:xfrm>
          <a:prstGeom prst="roundRect">
            <a:avLst/>
          </a:prstGeom>
          <a:solidFill>
            <a:srgbClr val="FFE285">
              <a:alpha val="55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54013" y="2483479"/>
            <a:ext cx="4480598" cy="2915798"/>
            <a:chOff x="6277225" y="784518"/>
            <a:chExt cx="4480598" cy="2915798"/>
          </a:xfrm>
        </p:grpSpPr>
        <p:sp>
          <p:nvSpPr>
            <p:cNvPr id="18" name="Rectangle 17"/>
            <p:cNvSpPr/>
            <p:nvPr/>
          </p:nvSpPr>
          <p:spPr>
            <a:xfrm>
              <a:off x="6277225" y="784518"/>
              <a:ext cx="4480598" cy="29157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Tách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3 = 1 + 2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9 +          =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10 +          = 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9 + 3 = 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ounded Rectangle 87"/>
            <p:cNvSpPr/>
            <p:nvPr/>
          </p:nvSpPr>
          <p:spPr>
            <a:xfrm>
              <a:off x="7489391" y="1486020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?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21" name="Rounded Rectangle 88"/>
            <p:cNvSpPr/>
            <p:nvPr/>
          </p:nvSpPr>
          <p:spPr>
            <a:xfrm>
              <a:off x="8638440" y="1524119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?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22" name="Rounded Rectangle 89"/>
            <p:cNvSpPr/>
            <p:nvPr/>
          </p:nvSpPr>
          <p:spPr>
            <a:xfrm>
              <a:off x="7784291" y="2339064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?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23" name="Rounded Rectangle 90"/>
            <p:cNvSpPr/>
            <p:nvPr/>
          </p:nvSpPr>
          <p:spPr>
            <a:xfrm>
              <a:off x="8804940" y="2329538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?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24" name="Rounded Rectangle 91"/>
            <p:cNvSpPr/>
            <p:nvPr/>
          </p:nvSpPr>
          <p:spPr>
            <a:xfrm>
              <a:off x="8035553" y="3052827"/>
              <a:ext cx="654709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?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  <p:sp>
        <p:nvSpPr>
          <p:cNvPr id="25" name="Rounded Rectangle 92"/>
          <p:cNvSpPr/>
          <p:nvPr/>
        </p:nvSpPr>
        <p:spPr>
          <a:xfrm>
            <a:off x="1866179" y="3184981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26" name="Rounded Rectangle 93"/>
          <p:cNvSpPr/>
          <p:nvPr/>
        </p:nvSpPr>
        <p:spPr>
          <a:xfrm>
            <a:off x="2993828" y="3228976"/>
            <a:ext cx="711397" cy="64394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10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27" name="Rounded Rectangle 131"/>
          <p:cNvSpPr/>
          <p:nvPr/>
        </p:nvSpPr>
        <p:spPr>
          <a:xfrm>
            <a:off x="2161079" y="4038025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28" name="Rounded Rectangle 132"/>
          <p:cNvSpPr/>
          <p:nvPr/>
        </p:nvSpPr>
        <p:spPr>
          <a:xfrm>
            <a:off x="3124579" y="4028499"/>
            <a:ext cx="704472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12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29" name="Rounded Rectangle 133"/>
          <p:cNvSpPr/>
          <p:nvPr/>
        </p:nvSpPr>
        <p:spPr>
          <a:xfrm>
            <a:off x="2381250" y="4742264"/>
            <a:ext cx="748606" cy="62031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12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30" name="Rounded Rectangle 134"/>
          <p:cNvSpPr/>
          <p:nvPr/>
        </p:nvSpPr>
        <p:spPr>
          <a:xfrm>
            <a:off x="4419253" y="88158"/>
            <a:ext cx="4480597" cy="3161482"/>
          </a:xfrm>
          <a:prstGeom prst="roundRect">
            <a:avLst/>
          </a:prstGeom>
          <a:solidFill>
            <a:srgbClr val="CFE6C6">
              <a:alpha val="55000"/>
            </a:srgbClr>
          </a:solidFill>
          <a:ln>
            <a:solidFill>
              <a:srgbClr val="B2E3FC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4673957" y="143398"/>
            <a:ext cx="4480598" cy="2927673"/>
            <a:chOff x="1374198" y="3376648"/>
            <a:chExt cx="4480598" cy="2927673"/>
          </a:xfrm>
        </p:grpSpPr>
        <p:grpSp>
          <p:nvGrpSpPr>
            <p:cNvPr id="32" name="Group 31"/>
            <p:cNvGrpSpPr/>
            <p:nvPr/>
          </p:nvGrpSpPr>
          <p:grpSpPr>
            <a:xfrm>
              <a:off x="1374198" y="3376648"/>
              <a:ext cx="4480598" cy="2927673"/>
              <a:chOff x="6277225" y="784518"/>
              <a:chExt cx="4480598" cy="2927673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6277225" y="784518"/>
                <a:ext cx="4480598" cy="29157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marR="0" lvl="0" indent="-4572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Tách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7 = 1 + 4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9 +          =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10 +          = 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9 + 7 = 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Rounded Rectangle 139"/>
              <p:cNvSpPr/>
              <p:nvPr/>
            </p:nvSpPr>
            <p:spPr>
              <a:xfrm>
                <a:off x="7489391" y="1486020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?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36" name="Rounded Rectangle 140"/>
              <p:cNvSpPr/>
              <p:nvPr/>
            </p:nvSpPr>
            <p:spPr>
              <a:xfrm>
                <a:off x="8619390" y="1543169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?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37" name="Rounded Rectangle 141"/>
              <p:cNvSpPr/>
              <p:nvPr/>
            </p:nvSpPr>
            <p:spPr>
              <a:xfrm>
                <a:off x="7784291" y="2339064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?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38" name="Rounded Rectangle 154"/>
              <p:cNvSpPr/>
              <p:nvPr/>
            </p:nvSpPr>
            <p:spPr>
              <a:xfrm>
                <a:off x="8823990" y="2339063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?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39" name="Rounded Rectangle 155"/>
              <p:cNvSpPr/>
              <p:nvPr/>
            </p:nvSpPr>
            <p:spPr>
              <a:xfrm>
                <a:off x="8197478" y="3081402"/>
                <a:ext cx="717187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?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</p:grpSp>
        <p:sp>
          <p:nvSpPr>
            <p:cNvPr id="33" name="Rounded Rectangle 137"/>
            <p:cNvSpPr/>
            <p:nvPr/>
          </p:nvSpPr>
          <p:spPr>
            <a:xfrm>
              <a:off x="4082301" y="3376648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?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  <p:sp>
        <p:nvSpPr>
          <p:cNvPr id="40" name="Rounded Rectangle 156"/>
          <p:cNvSpPr/>
          <p:nvPr/>
        </p:nvSpPr>
        <p:spPr>
          <a:xfrm>
            <a:off x="5882981" y="844900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1" name="Rounded Rectangle 157"/>
          <p:cNvSpPr/>
          <p:nvPr/>
        </p:nvSpPr>
        <p:spPr>
          <a:xfrm>
            <a:off x="6953480" y="902049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10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2" name="Rounded Rectangle 158"/>
          <p:cNvSpPr/>
          <p:nvPr/>
        </p:nvSpPr>
        <p:spPr>
          <a:xfrm>
            <a:off x="6177881" y="1697944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6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3" name="Rounded Rectangle 159"/>
          <p:cNvSpPr/>
          <p:nvPr/>
        </p:nvSpPr>
        <p:spPr>
          <a:xfrm>
            <a:off x="7160430" y="1697943"/>
            <a:ext cx="780257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16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4" name="Rounded Rectangle 160"/>
          <p:cNvSpPr/>
          <p:nvPr/>
        </p:nvSpPr>
        <p:spPr>
          <a:xfrm>
            <a:off x="6591068" y="2440282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16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5" name="Rounded Rectangle 161"/>
          <p:cNvSpPr/>
          <p:nvPr/>
        </p:nvSpPr>
        <p:spPr>
          <a:xfrm>
            <a:off x="7383178" y="138149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6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23485" y="385124"/>
            <a:ext cx="1647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b) Tính: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hac-Chuong-Tin-Nhan-Ting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972"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235974" y="265043"/>
            <a:ext cx="11720052" cy="632791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2"/>
          <p:cNvSpPr/>
          <p:nvPr/>
        </p:nvSpPr>
        <p:spPr>
          <a:xfrm>
            <a:off x="7972425" y="2421808"/>
            <a:ext cx="4126098" cy="4436192"/>
          </a:xfrm>
          <a:custGeom>
            <a:avLst/>
            <a:gdLst/>
            <a:ahLst/>
            <a:cxnLst/>
            <a:rect l="l" t="t" r="r" b="b"/>
            <a:pathLst>
              <a:path w="7766685" h="8229600">
                <a:moveTo>
                  <a:pt x="0" y="0"/>
                </a:moveTo>
                <a:lnTo>
                  <a:pt x="7766685" y="0"/>
                </a:lnTo>
                <a:lnTo>
                  <a:pt x="776668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3"/>
          <p:cNvSpPr/>
          <p:nvPr/>
        </p:nvSpPr>
        <p:spPr>
          <a:xfrm>
            <a:off x="8229599" y="2857500"/>
            <a:ext cx="3508629" cy="4000500"/>
          </a:xfrm>
          <a:custGeom>
            <a:avLst/>
            <a:gdLst/>
            <a:ahLst/>
            <a:cxnLst/>
            <a:rect l="l" t="t" r="r" b="b"/>
            <a:pathLst>
              <a:path w="7632954" h="8229600">
                <a:moveTo>
                  <a:pt x="0" y="0"/>
                </a:moveTo>
                <a:lnTo>
                  <a:pt x="7632954" y="0"/>
                </a:lnTo>
                <a:lnTo>
                  <a:pt x="763295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5222" y="5492830"/>
            <a:ext cx="4779678" cy="1072989"/>
          </a:xfrm>
          <a:prstGeom prst="rect">
            <a:avLst/>
          </a:prstGeom>
        </p:spPr>
      </p:pic>
      <p:sp>
        <p:nvSpPr>
          <p:cNvPr id="15" name="Rounded Rectangle 165"/>
          <p:cNvSpPr/>
          <p:nvPr/>
        </p:nvSpPr>
        <p:spPr>
          <a:xfrm>
            <a:off x="1166007" y="1135090"/>
            <a:ext cx="2405155" cy="923539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3000"/>
            </a:scheme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8  +  3  =    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933429" y="1280159"/>
            <a:ext cx="6094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11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8029" y="1335249"/>
            <a:ext cx="1647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c)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20" name="Rounded Rectangle 168"/>
          <p:cNvSpPr/>
          <p:nvPr/>
        </p:nvSpPr>
        <p:spPr>
          <a:xfrm>
            <a:off x="4346100" y="1120586"/>
            <a:ext cx="2405155" cy="923539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3000"/>
            </a:scheme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8  +  5  =    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162082" y="1281352"/>
            <a:ext cx="639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13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22" name="Rounded Rectangle 170"/>
          <p:cNvSpPr/>
          <p:nvPr/>
        </p:nvSpPr>
        <p:spPr>
          <a:xfrm>
            <a:off x="7264811" y="1101708"/>
            <a:ext cx="2405155" cy="923539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3000"/>
            </a:scheme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9  +  4  =    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080793" y="1271999"/>
            <a:ext cx="639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13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hac-Chuong-Tin-Nhan-Ting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  <p:bldP spid="18" grpId="0"/>
      <p:bldP spid="20" grpId="0" animBg="1"/>
      <p:bldP spid="21" grpId="0"/>
      <p:bldP spid="22" grpId="0" animBg="1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outdoor object, windmill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972"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472" y="2119026"/>
            <a:ext cx="11229805" cy="22008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close-up of a toy&#10;&#10;Description automatically generated with low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146" y="0"/>
            <a:ext cx="8591764" cy="6858000"/>
          </a:xfrm>
          <a:prstGeom prst="rect">
            <a:avLst/>
          </a:prstGeom>
        </p:spPr>
      </p:pic>
      <p:pic>
        <p:nvPicPr>
          <p:cNvPr id="12" name="Picture 11" descr="A picture containing table, furniture, wooden, console table&#10;&#10;Description automatically generate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7" b="52908"/>
          <a:stretch>
            <a:fillRect/>
          </a:stretch>
        </p:blipFill>
        <p:spPr>
          <a:xfrm>
            <a:off x="-1" y="3987223"/>
            <a:ext cx="11096091" cy="2870777"/>
          </a:xfrm>
          <a:prstGeom prst="rect">
            <a:avLst/>
          </a:prstGeom>
        </p:spPr>
      </p:pic>
      <p:pic>
        <p:nvPicPr>
          <p:cNvPr id="14" name="Picture 13" descr="Icon&#10;&#10;Description automatically generated with medium confidence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97" y="1938992"/>
            <a:ext cx="3333108" cy="3333108"/>
          </a:xfrm>
          <a:prstGeom prst="rect">
            <a:avLst/>
          </a:prstGeom>
        </p:spPr>
      </p:pic>
      <p:pic>
        <p:nvPicPr>
          <p:cNvPr id="16" name="Picture 15" descr="A picture containing clothing, clothes&#10;&#10;Description automatically generated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147" y="3114634"/>
            <a:ext cx="1859797" cy="1859797"/>
          </a:xfrm>
          <a:prstGeom prst="rect">
            <a:avLst/>
          </a:prstGeom>
        </p:spPr>
      </p:pic>
      <p:pic>
        <p:nvPicPr>
          <p:cNvPr id="18" name="Picture 17" descr="A picture containing pot&#10;&#10;Description automatically generated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978" y="1536400"/>
            <a:ext cx="3890396" cy="3890396"/>
          </a:xfrm>
          <a:prstGeom prst="rect">
            <a:avLst/>
          </a:prstGeom>
        </p:spPr>
      </p:pic>
      <p:pic>
        <p:nvPicPr>
          <p:cNvPr id="3" name="Picture 2" descr="A picture containing vector graphics&#10;&#10;Description automatically generated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99563">
            <a:off x="4305491" y="3188526"/>
            <a:ext cx="2256448" cy="2256448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927474" y="329563"/>
            <a:ext cx="6384768" cy="4051830"/>
            <a:chOff x="871508" y="-159697"/>
            <a:chExt cx="6384768" cy="4051830"/>
          </a:xfrm>
        </p:grpSpPr>
        <p:pic>
          <p:nvPicPr>
            <p:cNvPr id="35" name="Picture 11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 flipH="1">
              <a:off x="871508" y="-159697"/>
              <a:ext cx="6384768" cy="405183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 rot="21391225">
              <a:off x="1611545" y="394120"/>
              <a:ext cx="3959773" cy="280076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bạn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cùng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mình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một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ly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sinh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tố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xoài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thơm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ngon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  <a:endParaRPr kumimoji="0" lang="en-US" sz="4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927474" y="329563"/>
            <a:ext cx="6384768" cy="4051830"/>
            <a:chOff x="871508" y="-159697"/>
            <a:chExt cx="6384768" cy="4051830"/>
          </a:xfrm>
        </p:grpSpPr>
        <p:pic>
          <p:nvPicPr>
            <p:cNvPr id="45" name="Picture 11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 flipH="1">
              <a:off x="871508" y="-159697"/>
              <a:ext cx="6384768" cy="4051830"/>
            </a:xfrm>
            <a:prstGeom prst="rect">
              <a:avLst/>
            </a:prstGeom>
          </p:spPr>
        </p:pic>
        <p:sp>
          <p:nvSpPr>
            <p:cNvPr id="46" name="Rectangle 45"/>
            <p:cNvSpPr/>
            <p:nvPr/>
          </p:nvSpPr>
          <p:spPr>
            <a:xfrm rot="21391225">
              <a:off x="1396300" y="624514"/>
              <a:ext cx="4473903" cy="25545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Trước</a:t>
              </a:r>
              <a:r>
                <a:rPr kumimoji="0" lang="en-US" sz="40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tiên</a:t>
              </a:r>
              <a:r>
                <a:rPr kumimoji="0" lang="en-US" sz="40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mình</a:t>
              </a:r>
              <a:r>
                <a:rPr kumimoji="0" lang="en-US" sz="40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cần</a:t>
              </a:r>
              <a:r>
                <a:rPr kumimoji="0" lang="en-US" sz="40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chuẩn</a:t>
              </a:r>
              <a:r>
                <a:rPr kumimoji="0" lang="en-US" sz="40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bị</a:t>
              </a:r>
              <a:r>
                <a:rPr kumimoji="0" lang="en-US" sz="40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thêm</a:t>
              </a:r>
              <a:r>
                <a:rPr kumimoji="0" lang="en-US" sz="40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một</a:t>
              </a:r>
              <a:r>
                <a:rPr kumimoji="0" lang="en-US" sz="40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r>
                <a:rPr kumimoji="0" lang="en-US" sz="40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nguyên</a:t>
              </a:r>
              <a:r>
                <a:rPr kumimoji="0" lang="en-US" sz="40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liệu</a:t>
              </a:r>
              <a:r>
                <a:rPr kumimoji="0" lang="en-US" sz="40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bạn</a:t>
              </a:r>
              <a:r>
                <a:rPr kumimoji="0" lang="en-US" sz="40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giúp</a:t>
              </a:r>
              <a:r>
                <a:rPr kumimoji="0" lang="en-US" sz="40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mình</a:t>
              </a:r>
              <a:r>
                <a:rPr kumimoji="0" lang="en-US" sz="40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40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  <a:endParaRPr kumimoji="0" lang="en-US" sz="4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 descr="A white underwear on a black background&#10;&#10;AI-generated content may be incorrect.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87323" y="3423130"/>
            <a:ext cx="494360" cy="189340"/>
          </a:xfrm>
          <a:prstGeom prst="rect">
            <a:avLst/>
          </a:prstGeom>
        </p:spPr>
      </p:pic>
      <p:pic>
        <p:nvPicPr>
          <p:cNvPr id="5" name="1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20651" y="376274"/>
            <a:ext cx="406400" cy="406400"/>
          </a:xfrm>
          <a:prstGeom prst="rect">
            <a:avLst/>
          </a:prstGeom>
        </p:spPr>
      </p:pic>
      <p:pic>
        <p:nvPicPr>
          <p:cNvPr id="6" name="0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552068" y="956326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5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able, furniture, wooden, console table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7" b="52908"/>
          <a:stretch>
            <a:fillRect/>
          </a:stretch>
        </p:blipFill>
        <p:spPr>
          <a:xfrm>
            <a:off x="-1" y="3987223"/>
            <a:ext cx="11096091" cy="2870777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1359852" y="1411925"/>
            <a:ext cx="6970793" cy="3527105"/>
          </a:xfrm>
          <a:custGeom>
            <a:avLst/>
            <a:gdLst>
              <a:gd name="connsiteX0" fmla="*/ 0 w 6970793"/>
              <a:gd name="connsiteY0" fmla="*/ 587863 h 3527105"/>
              <a:gd name="connsiteX1" fmla="*/ 587863 w 6970793"/>
              <a:gd name="connsiteY1" fmla="*/ 0 h 3527105"/>
              <a:gd name="connsiteX2" fmla="*/ 6382930 w 6970793"/>
              <a:gd name="connsiteY2" fmla="*/ 0 h 3527105"/>
              <a:gd name="connsiteX3" fmla="*/ 6970793 w 6970793"/>
              <a:gd name="connsiteY3" fmla="*/ 587863 h 3527105"/>
              <a:gd name="connsiteX4" fmla="*/ 6970793 w 6970793"/>
              <a:gd name="connsiteY4" fmla="*/ 2939242 h 3527105"/>
              <a:gd name="connsiteX5" fmla="*/ 6382930 w 6970793"/>
              <a:gd name="connsiteY5" fmla="*/ 3527105 h 3527105"/>
              <a:gd name="connsiteX6" fmla="*/ 587863 w 6970793"/>
              <a:gd name="connsiteY6" fmla="*/ 3527105 h 3527105"/>
              <a:gd name="connsiteX7" fmla="*/ 0 w 6970793"/>
              <a:gd name="connsiteY7" fmla="*/ 2939242 h 3527105"/>
              <a:gd name="connsiteX8" fmla="*/ 0 w 6970793"/>
              <a:gd name="connsiteY8" fmla="*/ 587863 h 3527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70793" h="3527105" fill="none" extrusionOk="0">
                <a:moveTo>
                  <a:pt x="0" y="587863"/>
                </a:moveTo>
                <a:cubicBezTo>
                  <a:pt x="1488" y="303482"/>
                  <a:pt x="273167" y="16735"/>
                  <a:pt x="587863" y="0"/>
                </a:cubicBezTo>
                <a:cubicBezTo>
                  <a:pt x="2258856" y="72427"/>
                  <a:pt x="5226291" y="61419"/>
                  <a:pt x="6382930" y="0"/>
                </a:cubicBezTo>
                <a:cubicBezTo>
                  <a:pt x="6698547" y="-62308"/>
                  <a:pt x="6935914" y="252645"/>
                  <a:pt x="6970793" y="587863"/>
                </a:cubicBezTo>
                <a:cubicBezTo>
                  <a:pt x="7071669" y="921345"/>
                  <a:pt x="6863480" y="2607690"/>
                  <a:pt x="6970793" y="2939242"/>
                </a:cubicBezTo>
                <a:cubicBezTo>
                  <a:pt x="6981137" y="3211413"/>
                  <a:pt x="6703245" y="3522226"/>
                  <a:pt x="6382930" y="3527105"/>
                </a:cubicBezTo>
                <a:cubicBezTo>
                  <a:pt x="3670583" y="3556932"/>
                  <a:pt x="3093358" y="3447799"/>
                  <a:pt x="587863" y="3527105"/>
                </a:cubicBezTo>
                <a:cubicBezTo>
                  <a:pt x="324277" y="3520200"/>
                  <a:pt x="-37181" y="3271262"/>
                  <a:pt x="0" y="2939242"/>
                </a:cubicBezTo>
                <a:cubicBezTo>
                  <a:pt x="50037" y="2298062"/>
                  <a:pt x="770" y="939103"/>
                  <a:pt x="0" y="587863"/>
                </a:cubicBezTo>
                <a:close/>
              </a:path>
              <a:path w="6970793" h="3527105" stroke="0" extrusionOk="0">
                <a:moveTo>
                  <a:pt x="0" y="587863"/>
                </a:moveTo>
                <a:cubicBezTo>
                  <a:pt x="61672" y="280006"/>
                  <a:pt x="269194" y="12498"/>
                  <a:pt x="587863" y="0"/>
                </a:cubicBezTo>
                <a:cubicBezTo>
                  <a:pt x="2128668" y="123000"/>
                  <a:pt x="4080322" y="-96860"/>
                  <a:pt x="6382930" y="0"/>
                </a:cubicBezTo>
                <a:cubicBezTo>
                  <a:pt x="6665988" y="-31713"/>
                  <a:pt x="6989030" y="226429"/>
                  <a:pt x="6970793" y="587863"/>
                </a:cubicBezTo>
                <a:cubicBezTo>
                  <a:pt x="6973966" y="1664027"/>
                  <a:pt x="7065060" y="2174252"/>
                  <a:pt x="6970793" y="2939242"/>
                </a:cubicBezTo>
                <a:cubicBezTo>
                  <a:pt x="6921789" y="3281663"/>
                  <a:pt x="6698660" y="3525642"/>
                  <a:pt x="6382930" y="3527105"/>
                </a:cubicBezTo>
                <a:cubicBezTo>
                  <a:pt x="3903446" y="3366398"/>
                  <a:pt x="1391684" y="3566772"/>
                  <a:pt x="587863" y="3527105"/>
                </a:cubicBezTo>
                <a:cubicBezTo>
                  <a:pt x="205945" y="3515542"/>
                  <a:pt x="-24952" y="3252606"/>
                  <a:pt x="0" y="2939242"/>
                </a:cubicBezTo>
                <a:cubicBezTo>
                  <a:pt x="32216" y="2394235"/>
                  <a:pt x="57206" y="986346"/>
                  <a:pt x="0" y="58786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38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+ 6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?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4" name="Picture 13" descr="Icon&#10;&#10;Description automatically generated with medium confidence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1956" y="2094292"/>
            <a:ext cx="3333108" cy="3333108"/>
          </a:xfrm>
          <a:prstGeom prst="rect">
            <a:avLst/>
          </a:prstGeom>
        </p:spPr>
      </p:pic>
      <p:pic>
        <p:nvPicPr>
          <p:cNvPr id="20" name="Picture 19" descr="A close-up of a toy&#10;&#10;Description automatically generated with low confidenc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492" y="144179"/>
            <a:ext cx="8591764" cy="68580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505698" y="2687528"/>
            <a:ext cx="885270" cy="1073319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14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hac-Chuong-Tin-Nhan-Ting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able, furniture, wooden, console table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7" b="52908"/>
          <a:stretch>
            <a:fillRect/>
          </a:stretch>
        </p:blipFill>
        <p:spPr>
          <a:xfrm>
            <a:off x="-1" y="3987223"/>
            <a:ext cx="11096091" cy="2870777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1400990" y="1411925"/>
            <a:ext cx="7263507" cy="3563223"/>
          </a:xfrm>
          <a:custGeom>
            <a:avLst/>
            <a:gdLst>
              <a:gd name="connsiteX0" fmla="*/ 0 w 7263507"/>
              <a:gd name="connsiteY0" fmla="*/ 593882 h 3563223"/>
              <a:gd name="connsiteX1" fmla="*/ 593882 w 7263507"/>
              <a:gd name="connsiteY1" fmla="*/ 0 h 3563223"/>
              <a:gd name="connsiteX2" fmla="*/ 6669625 w 7263507"/>
              <a:gd name="connsiteY2" fmla="*/ 0 h 3563223"/>
              <a:gd name="connsiteX3" fmla="*/ 7263507 w 7263507"/>
              <a:gd name="connsiteY3" fmla="*/ 593882 h 3563223"/>
              <a:gd name="connsiteX4" fmla="*/ 7263507 w 7263507"/>
              <a:gd name="connsiteY4" fmla="*/ 2969341 h 3563223"/>
              <a:gd name="connsiteX5" fmla="*/ 6669625 w 7263507"/>
              <a:gd name="connsiteY5" fmla="*/ 3563223 h 3563223"/>
              <a:gd name="connsiteX6" fmla="*/ 593882 w 7263507"/>
              <a:gd name="connsiteY6" fmla="*/ 3563223 h 3563223"/>
              <a:gd name="connsiteX7" fmla="*/ 0 w 7263507"/>
              <a:gd name="connsiteY7" fmla="*/ 2969341 h 3563223"/>
              <a:gd name="connsiteX8" fmla="*/ 0 w 7263507"/>
              <a:gd name="connsiteY8" fmla="*/ 593882 h 3563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3507" h="3563223" fill="none" extrusionOk="0">
                <a:moveTo>
                  <a:pt x="0" y="593882"/>
                </a:moveTo>
                <a:cubicBezTo>
                  <a:pt x="599" y="282100"/>
                  <a:pt x="286486" y="34566"/>
                  <a:pt x="593882" y="0"/>
                </a:cubicBezTo>
                <a:cubicBezTo>
                  <a:pt x="1302115" y="72427"/>
                  <a:pt x="4368020" y="61419"/>
                  <a:pt x="6669625" y="0"/>
                </a:cubicBezTo>
                <a:cubicBezTo>
                  <a:pt x="6992841" y="-32880"/>
                  <a:pt x="7246453" y="260732"/>
                  <a:pt x="7263507" y="593882"/>
                </a:cubicBezTo>
                <a:cubicBezTo>
                  <a:pt x="7364383" y="1193768"/>
                  <a:pt x="7156194" y="2707499"/>
                  <a:pt x="7263507" y="2969341"/>
                </a:cubicBezTo>
                <a:cubicBezTo>
                  <a:pt x="7273405" y="3247099"/>
                  <a:pt x="6968431" y="3530505"/>
                  <a:pt x="6669625" y="3563223"/>
                </a:cubicBezTo>
                <a:cubicBezTo>
                  <a:pt x="3838736" y="3593050"/>
                  <a:pt x="2566531" y="3483917"/>
                  <a:pt x="593882" y="3563223"/>
                </a:cubicBezTo>
                <a:cubicBezTo>
                  <a:pt x="306266" y="3558659"/>
                  <a:pt x="-13417" y="3299986"/>
                  <a:pt x="0" y="2969341"/>
                </a:cubicBezTo>
                <a:cubicBezTo>
                  <a:pt x="50037" y="1978971"/>
                  <a:pt x="770" y="1729003"/>
                  <a:pt x="0" y="593882"/>
                </a:cubicBezTo>
                <a:close/>
              </a:path>
              <a:path w="7263507" h="3563223" stroke="0" extrusionOk="0">
                <a:moveTo>
                  <a:pt x="0" y="593882"/>
                </a:moveTo>
                <a:cubicBezTo>
                  <a:pt x="23291" y="272239"/>
                  <a:pt x="278887" y="27078"/>
                  <a:pt x="593882" y="0"/>
                </a:cubicBezTo>
                <a:cubicBezTo>
                  <a:pt x="2908996" y="123000"/>
                  <a:pt x="4561739" y="-96860"/>
                  <a:pt x="6669625" y="0"/>
                </a:cubicBezTo>
                <a:cubicBezTo>
                  <a:pt x="6988565" y="-6899"/>
                  <a:pt x="7273819" y="245101"/>
                  <a:pt x="7263507" y="593882"/>
                </a:cubicBezTo>
                <a:cubicBezTo>
                  <a:pt x="7266680" y="1521755"/>
                  <a:pt x="7357774" y="2501845"/>
                  <a:pt x="7263507" y="2969341"/>
                </a:cubicBezTo>
                <a:cubicBezTo>
                  <a:pt x="7220600" y="3312877"/>
                  <a:pt x="6937957" y="3553459"/>
                  <a:pt x="6669625" y="3563223"/>
                </a:cubicBezTo>
                <a:cubicBezTo>
                  <a:pt x="4981811" y="3402516"/>
                  <a:pt x="2363584" y="3602890"/>
                  <a:pt x="593882" y="3563223"/>
                </a:cubicBezTo>
                <a:cubicBezTo>
                  <a:pt x="239600" y="3557913"/>
                  <a:pt x="-38816" y="3279748"/>
                  <a:pt x="0" y="2969341"/>
                </a:cubicBezTo>
                <a:cubicBezTo>
                  <a:pt x="32216" y="1943710"/>
                  <a:pt x="57206" y="1053327"/>
                  <a:pt x="0" y="59388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38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 + 7 =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0" name="Picture 19" descr="A close-up of a toy&#10;&#10;Description automatically generated with low confidenc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146" y="0"/>
            <a:ext cx="8591764" cy="68580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931201" y="2680745"/>
            <a:ext cx="1117300" cy="1025163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16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 descr="A picture containing clothing, clothes&#10;&#10;Description automatically generated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52" y="3238949"/>
            <a:ext cx="2070285" cy="20702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hac-Chuong-Tin-Nhan-Ting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close-up of a toy&#10;&#10;Description automatically generated with low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337" y="329609"/>
            <a:ext cx="8591764" cy="6858000"/>
          </a:xfrm>
          <a:prstGeom prst="rect">
            <a:avLst/>
          </a:prstGeom>
        </p:spPr>
      </p:pic>
      <p:pic>
        <p:nvPicPr>
          <p:cNvPr id="12" name="Picture 11" descr="A picture containing table, furniture, wooden, console table&#10;&#10;Description automatically generate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7" b="52908"/>
          <a:stretch>
            <a:fillRect/>
          </a:stretch>
        </p:blipFill>
        <p:spPr>
          <a:xfrm>
            <a:off x="-1" y="3987223"/>
            <a:ext cx="11096091" cy="2870777"/>
          </a:xfrm>
          <a:prstGeom prst="rect">
            <a:avLst/>
          </a:prstGeom>
        </p:spPr>
      </p:pic>
      <p:pic>
        <p:nvPicPr>
          <p:cNvPr id="2050" name="Picture 2" descr="Yummy Doedle Voor Smakelijk Lekker Smakelijk Voedselje - Vectorlogo. Yummy  Lettering Cartoon Heerlijk Smaakgeel Dat Op Voedsel Tik Vector Illustratie  - Illustration of geïsoleerd, banier: 219553590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668" b="89984" l="10000" r="90000">
                        <a14:foregroundMark x1="86563" y1="7668" x2="86563" y2="7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2969">
            <a:off x="-198930" y="374574"/>
            <a:ext cx="7140539" cy="285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cup, food, dessert&#10;&#10;Description automatically generated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227" y="2129967"/>
            <a:ext cx="3456136" cy="3456136"/>
          </a:xfrm>
          <a:prstGeom prst="rect">
            <a:avLst/>
          </a:prstGeom>
        </p:spPr>
      </p:pic>
      <p:pic>
        <p:nvPicPr>
          <p:cNvPr id="2" name="Picture 1" descr="A white underwear on a black background&#10;&#10;AI-generated content may be incorrect.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68077" y="3742107"/>
            <a:ext cx="494360" cy="189340"/>
          </a:xfrm>
          <a:prstGeom prst="rect">
            <a:avLst/>
          </a:prstGeom>
        </p:spPr>
      </p:pic>
      <p:pic>
        <p:nvPicPr>
          <p:cNvPr id="4" name="4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52549" y="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2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5000"/>
                    </a14:imgEffect>
                    <a14:imgEffect>
                      <a14:sharpenSoften amount="1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/>
          <p:cNvSpPr/>
          <p:nvPr/>
        </p:nvSpPr>
        <p:spPr>
          <a:xfrm>
            <a:off x="278296" y="265043"/>
            <a:ext cx="11677730" cy="6334540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96491" y="390593"/>
            <a:ext cx="51990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DẶN DÒ</a:t>
            </a:r>
            <a:endParaRPr kumimoji="0" lang="en-US" sz="6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VN Banh Mi" pitchFamily="2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63363" y="19780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1895349"/>
            <a:ext cx="919996" cy="91999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863363" y="29590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2876361"/>
            <a:ext cx="919996" cy="91999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863363" y="39400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3857373"/>
            <a:ext cx="919996" cy="91999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863363" y="49210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4838385"/>
            <a:ext cx="919996" cy="9199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13" grpId="0" uiExpand="1" build="p"/>
      <p:bldP spid="16" grpId="0" uiExpand="1" build="p"/>
      <p:bldP spid="18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5000"/>
                    </a14:imgEffect>
                    <a14:imgEffect>
                      <a14:sharpenSoften amount="1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364" y="1197670"/>
            <a:ext cx="10059272" cy="44626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outdoor object, windmill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972"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9158" y="612404"/>
            <a:ext cx="7053683" cy="56331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972"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9"/>
          <p:cNvSpPr/>
          <p:nvPr/>
        </p:nvSpPr>
        <p:spPr>
          <a:xfrm>
            <a:off x="278296" y="265043"/>
            <a:ext cx="11741426" cy="6334540"/>
          </a:xfrm>
          <a:custGeom>
            <a:avLst/>
            <a:gdLst>
              <a:gd name="connsiteX0" fmla="*/ 0 w 11741426"/>
              <a:gd name="connsiteY0" fmla="*/ 631680 h 6334540"/>
              <a:gd name="connsiteX1" fmla="*/ 631680 w 11741426"/>
              <a:gd name="connsiteY1" fmla="*/ 0 h 6334540"/>
              <a:gd name="connsiteX2" fmla="*/ 11109746 w 11741426"/>
              <a:gd name="connsiteY2" fmla="*/ 0 h 6334540"/>
              <a:gd name="connsiteX3" fmla="*/ 11741426 w 11741426"/>
              <a:gd name="connsiteY3" fmla="*/ 631680 h 6334540"/>
              <a:gd name="connsiteX4" fmla="*/ 11741426 w 11741426"/>
              <a:gd name="connsiteY4" fmla="*/ 5702860 h 6334540"/>
              <a:gd name="connsiteX5" fmla="*/ 11109746 w 11741426"/>
              <a:gd name="connsiteY5" fmla="*/ 6334540 h 6334540"/>
              <a:gd name="connsiteX6" fmla="*/ 631680 w 11741426"/>
              <a:gd name="connsiteY6" fmla="*/ 6334540 h 6334540"/>
              <a:gd name="connsiteX7" fmla="*/ 0 w 11741426"/>
              <a:gd name="connsiteY7" fmla="*/ 5702860 h 6334540"/>
              <a:gd name="connsiteX8" fmla="*/ 0 w 11741426"/>
              <a:gd name="connsiteY8" fmla="*/ 631680 h 6334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1426" h="6334540" fill="none" extrusionOk="0">
                <a:moveTo>
                  <a:pt x="0" y="631680"/>
                </a:moveTo>
                <a:cubicBezTo>
                  <a:pt x="251" y="289618"/>
                  <a:pt x="291065" y="13850"/>
                  <a:pt x="631680" y="0"/>
                </a:cubicBezTo>
                <a:cubicBezTo>
                  <a:pt x="5529293" y="72427"/>
                  <a:pt x="7969009" y="61419"/>
                  <a:pt x="11109746" y="0"/>
                </a:cubicBezTo>
                <a:cubicBezTo>
                  <a:pt x="11457803" y="-5576"/>
                  <a:pt x="11684146" y="265487"/>
                  <a:pt x="11741426" y="631680"/>
                </a:cubicBezTo>
                <a:cubicBezTo>
                  <a:pt x="11842302" y="2745327"/>
                  <a:pt x="11634113" y="4973581"/>
                  <a:pt x="11741426" y="5702860"/>
                </a:cubicBezTo>
                <a:cubicBezTo>
                  <a:pt x="11746688" y="6025022"/>
                  <a:pt x="11422634" y="6294207"/>
                  <a:pt x="11109746" y="6334540"/>
                </a:cubicBezTo>
                <a:cubicBezTo>
                  <a:pt x="6215220" y="6364367"/>
                  <a:pt x="4598091" y="6255234"/>
                  <a:pt x="631680" y="6334540"/>
                </a:cubicBezTo>
                <a:cubicBezTo>
                  <a:pt x="297511" y="6332878"/>
                  <a:pt x="-65958" y="6064770"/>
                  <a:pt x="0" y="5702860"/>
                </a:cubicBezTo>
                <a:cubicBezTo>
                  <a:pt x="50037" y="3324879"/>
                  <a:pt x="770" y="1489092"/>
                  <a:pt x="0" y="631680"/>
                </a:cubicBezTo>
                <a:close/>
              </a:path>
              <a:path w="11741426" h="6334540" stroke="0" extrusionOk="0">
                <a:moveTo>
                  <a:pt x="0" y="631680"/>
                </a:moveTo>
                <a:cubicBezTo>
                  <a:pt x="28206" y="290501"/>
                  <a:pt x="307110" y="50621"/>
                  <a:pt x="631680" y="0"/>
                </a:cubicBezTo>
                <a:cubicBezTo>
                  <a:pt x="3881382" y="123000"/>
                  <a:pt x="8371828" y="-96860"/>
                  <a:pt x="11109746" y="0"/>
                </a:cubicBezTo>
                <a:cubicBezTo>
                  <a:pt x="11439049" y="-14910"/>
                  <a:pt x="11750910" y="263693"/>
                  <a:pt x="11741426" y="631680"/>
                </a:cubicBezTo>
                <a:cubicBezTo>
                  <a:pt x="11744599" y="1836606"/>
                  <a:pt x="11835693" y="4085033"/>
                  <a:pt x="11741426" y="5702860"/>
                </a:cubicBezTo>
                <a:cubicBezTo>
                  <a:pt x="11734113" y="6054376"/>
                  <a:pt x="11405910" y="6325915"/>
                  <a:pt x="11109746" y="6334540"/>
                </a:cubicBezTo>
                <a:cubicBezTo>
                  <a:pt x="7547506" y="6173833"/>
                  <a:pt x="3613832" y="6374207"/>
                  <a:pt x="631680" y="6334540"/>
                </a:cubicBezTo>
                <a:cubicBezTo>
                  <a:pt x="277128" y="6333392"/>
                  <a:pt x="-19742" y="6042783"/>
                  <a:pt x="0" y="5702860"/>
                </a:cubicBezTo>
                <a:cubicBezTo>
                  <a:pt x="32216" y="3425202"/>
                  <a:pt x="57206" y="1583993"/>
                  <a:pt x="0" y="631680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组合 6"/>
          <p:cNvGrpSpPr/>
          <p:nvPr/>
        </p:nvGrpSpPr>
        <p:grpSpPr>
          <a:xfrm>
            <a:off x="1183277" y="2602541"/>
            <a:ext cx="3922078" cy="3922078"/>
            <a:chOff x="3051715" y="1629522"/>
            <a:chExt cx="7107908" cy="7107908"/>
          </a:xfrm>
        </p:grpSpPr>
        <p:sp>
          <p:nvSpPr>
            <p:cNvPr id="17" name="弧形 7"/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8" name="弧形 8"/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9" name="弧形 9"/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0" name="弧形 10"/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1" name="弧形 11"/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22" name="任意多边形 82"/>
          <p:cNvSpPr/>
          <p:nvPr/>
        </p:nvSpPr>
        <p:spPr>
          <a:xfrm rot="5400000">
            <a:off x="1526738" y="2336164"/>
            <a:ext cx="1388203" cy="3896074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0F6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23" name="组合 3"/>
          <p:cNvGrpSpPr/>
          <p:nvPr/>
        </p:nvGrpSpPr>
        <p:grpSpPr>
          <a:xfrm flipH="1">
            <a:off x="3156132" y="3938866"/>
            <a:ext cx="1965645" cy="1232847"/>
            <a:chOff x="594425" y="1153191"/>
            <a:chExt cx="2605975" cy="1634460"/>
          </a:xfrm>
        </p:grpSpPr>
        <p:sp>
          <p:nvSpPr>
            <p:cNvPr id="24" name="任意多边形 9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5" name="任意多边形 10"/>
            <p:cNvSpPr/>
            <p:nvPr/>
          </p:nvSpPr>
          <p:spPr>
            <a:xfrm>
              <a:off x="594425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26" name="组合 12"/>
          <p:cNvGrpSpPr/>
          <p:nvPr/>
        </p:nvGrpSpPr>
        <p:grpSpPr>
          <a:xfrm>
            <a:off x="3312034" y="3845479"/>
            <a:ext cx="619808" cy="623440"/>
            <a:chOff x="1267237" y="4149067"/>
            <a:chExt cx="1172591" cy="1179462"/>
          </a:xfrm>
        </p:grpSpPr>
        <p:sp>
          <p:nvSpPr>
            <p:cNvPr id="27" name="五角星 2"/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-1" fmla="*/ 0 w 914398"/>
                <a:gd name="connsiteY0-2" fmla="*/ 349269 h 923906"/>
                <a:gd name="connsiteX1-3" fmla="*/ 262139 w 914398"/>
                <a:gd name="connsiteY1-4" fmla="*/ 223173 h 923906"/>
                <a:gd name="connsiteX2-5" fmla="*/ 457199 w 914398"/>
                <a:gd name="connsiteY2-6" fmla="*/ 0 h 923906"/>
                <a:gd name="connsiteX3-7" fmla="*/ 652259 w 914398"/>
                <a:gd name="connsiteY3-8" fmla="*/ 223173 h 923906"/>
                <a:gd name="connsiteX4-9" fmla="*/ 914398 w 914398"/>
                <a:gd name="connsiteY4-10" fmla="*/ 349269 h 923906"/>
                <a:gd name="connsiteX5-11" fmla="*/ 772813 w 914398"/>
                <a:gd name="connsiteY5-12" fmla="*/ 613293 h 923906"/>
                <a:gd name="connsiteX6-13" fmla="*/ 739764 w 914398"/>
                <a:gd name="connsiteY6-14" fmla="*/ 914398 h 923906"/>
                <a:gd name="connsiteX7-15" fmla="*/ 457199 w 914398"/>
                <a:gd name="connsiteY7-16" fmla="*/ 854400 h 923906"/>
                <a:gd name="connsiteX8-17" fmla="*/ 174634 w 914398"/>
                <a:gd name="connsiteY8-18" fmla="*/ 914398 h 923906"/>
                <a:gd name="connsiteX9-19" fmla="*/ 141585 w 914398"/>
                <a:gd name="connsiteY9-20" fmla="*/ 613293 h 923906"/>
                <a:gd name="connsiteX10-21" fmla="*/ 0 w 914398"/>
                <a:gd name="connsiteY10-22" fmla="*/ 349269 h 923906"/>
                <a:gd name="connsiteX0-23" fmla="*/ 0 w 916461"/>
                <a:gd name="connsiteY0-24" fmla="*/ 349269 h 923906"/>
                <a:gd name="connsiteX1-25" fmla="*/ 262139 w 916461"/>
                <a:gd name="connsiteY1-26" fmla="*/ 223173 h 923906"/>
                <a:gd name="connsiteX2-27" fmla="*/ 457199 w 916461"/>
                <a:gd name="connsiteY2-28" fmla="*/ 0 h 923906"/>
                <a:gd name="connsiteX3-29" fmla="*/ 652259 w 916461"/>
                <a:gd name="connsiteY3-30" fmla="*/ 223173 h 923906"/>
                <a:gd name="connsiteX4-31" fmla="*/ 914398 w 916461"/>
                <a:gd name="connsiteY4-32" fmla="*/ 349269 h 923906"/>
                <a:gd name="connsiteX5-33" fmla="*/ 772813 w 916461"/>
                <a:gd name="connsiteY5-34" fmla="*/ 613293 h 923906"/>
                <a:gd name="connsiteX6-35" fmla="*/ 739764 w 916461"/>
                <a:gd name="connsiteY6-36" fmla="*/ 914398 h 923906"/>
                <a:gd name="connsiteX7-37" fmla="*/ 457199 w 916461"/>
                <a:gd name="connsiteY7-38" fmla="*/ 854400 h 923906"/>
                <a:gd name="connsiteX8-39" fmla="*/ 174634 w 916461"/>
                <a:gd name="connsiteY8-40" fmla="*/ 914398 h 923906"/>
                <a:gd name="connsiteX9-41" fmla="*/ 141585 w 916461"/>
                <a:gd name="connsiteY9-42" fmla="*/ 613293 h 923906"/>
                <a:gd name="connsiteX10-43" fmla="*/ 0 w 916461"/>
                <a:gd name="connsiteY10-44" fmla="*/ 349269 h 923906"/>
                <a:gd name="connsiteX0-45" fmla="*/ 0 w 916461"/>
                <a:gd name="connsiteY0-46" fmla="*/ 349269 h 923906"/>
                <a:gd name="connsiteX1-47" fmla="*/ 262139 w 916461"/>
                <a:gd name="connsiteY1-48" fmla="*/ 223173 h 923906"/>
                <a:gd name="connsiteX2-49" fmla="*/ 457199 w 916461"/>
                <a:gd name="connsiteY2-50" fmla="*/ 0 h 923906"/>
                <a:gd name="connsiteX3-51" fmla="*/ 652259 w 916461"/>
                <a:gd name="connsiteY3-52" fmla="*/ 223173 h 923906"/>
                <a:gd name="connsiteX4-53" fmla="*/ 914398 w 916461"/>
                <a:gd name="connsiteY4-54" fmla="*/ 349269 h 923906"/>
                <a:gd name="connsiteX5-55" fmla="*/ 772813 w 916461"/>
                <a:gd name="connsiteY5-56" fmla="*/ 613293 h 923906"/>
                <a:gd name="connsiteX6-57" fmla="*/ 739764 w 916461"/>
                <a:gd name="connsiteY6-58" fmla="*/ 914398 h 923906"/>
                <a:gd name="connsiteX7-59" fmla="*/ 457199 w 916461"/>
                <a:gd name="connsiteY7-60" fmla="*/ 854400 h 923906"/>
                <a:gd name="connsiteX8-61" fmla="*/ 174634 w 916461"/>
                <a:gd name="connsiteY8-62" fmla="*/ 914398 h 923906"/>
                <a:gd name="connsiteX9-63" fmla="*/ 141585 w 916461"/>
                <a:gd name="connsiteY9-64" fmla="*/ 613293 h 923906"/>
                <a:gd name="connsiteX10-65" fmla="*/ 0 w 916461"/>
                <a:gd name="connsiteY10-66" fmla="*/ 349269 h 923906"/>
                <a:gd name="connsiteX0-67" fmla="*/ 2063 w 918524"/>
                <a:gd name="connsiteY0-68" fmla="*/ 349269 h 923906"/>
                <a:gd name="connsiteX1-69" fmla="*/ 264202 w 918524"/>
                <a:gd name="connsiteY1-70" fmla="*/ 223173 h 923906"/>
                <a:gd name="connsiteX2-71" fmla="*/ 459262 w 918524"/>
                <a:gd name="connsiteY2-72" fmla="*/ 0 h 923906"/>
                <a:gd name="connsiteX3-73" fmla="*/ 654322 w 918524"/>
                <a:gd name="connsiteY3-74" fmla="*/ 223173 h 923906"/>
                <a:gd name="connsiteX4-75" fmla="*/ 916461 w 918524"/>
                <a:gd name="connsiteY4-76" fmla="*/ 349269 h 923906"/>
                <a:gd name="connsiteX5-77" fmla="*/ 774876 w 918524"/>
                <a:gd name="connsiteY5-78" fmla="*/ 613293 h 923906"/>
                <a:gd name="connsiteX6-79" fmla="*/ 741827 w 918524"/>
                <a:gd name="connsiteY6-80" fmla="*/ 914398 h 923906"/>
                <a:gd name="connsiteX7-81" fmla="*/ 459262 w 918524"/>
                <a:gd name="connsiteY7-82" fmla="*/ 854400 h 923906"/>
                <a:gd name="connsiteX8-83" fmla="*/ 176697 w 918524"/>
                <a:gd name="connsiteY8-84" fmla="*/ 914398 h 923906"/>
                <a:gd name="connsiteX9-85" fmla="*/ 143648 w 918524"/>
                <a:gd name="connsiteY9-86" fmla="*/ 613293 h 923906"/>
                <a:gd name="connsiteX10-87" fmla="*/ 2063 w 918524"/>
                <a:gd name="connsiteY10-88" fmla="*/ 349269 h 923906"/>
                <a:gd name="connsiteX0-89" fmla="*/ 2063 w 918524"/>
                <a:gd name="connsiteY0-90" fmla="*/ 349269 h 923906"/>
                <a:gd name="connsiteX1-91" fmla="*/ 264202 w 918524"/>
                <a:gd name="connsiteY1-92" fmla="*/ 223173 h 923906"/>
                <a:gd name="connsiteX2-93" fmla="*/ 459262 w 918524"/>
                <a:gd name="connsiteY2-94" fmla="*/ 0 h 923906"/>
                <a:gd name="connsiteX3-95" fmla="*/ 654322 w 918524"/>
                <a:gd name="connsiteY3-96" fmla="*/ 223173 h 923906"/>
                <a:gd name="connsiteX4-97" fmla="*/ 916461 w 918524"/>
                <a:gd name="connsiteY4-98" fmla="*/ 349269 h 923906"/>
                <a:gd name="connsiteX5-99" fmla="*/ 774876 w 918524"/>
                <a:gd name="connsiteY5-100" fmla="*/ 613293 h 923906"/>
                <a:gd name="connsiteX6-101" fmla="*/ 741827 w 918524"/>
                <a:gd name="connsiteY6-102" fmla="*/ 914398 h 923906"/>
                <a:gd name="connsiteX7-103" fmla="*/ 459262 w 918524"/>
                <a:gd name="connsiteY7-104" fmla="*/ 854400 h 923906"/>
                <a:gd name="connsiteX8-105" fmla="*/ 176697 w 918524"/>
                <a:gd name="connsiteY8-106" fmla="*/ 914398 h 923906"/>
                <a:gd name="connsiteX9-107" fmla="*/ 143648 w 918524"/>
                <a:gd name="connsiteY9-108" fmla="*/ 613293 h 923906"/>
                <a:gd name="connsiteX10-109" fmla="*/ 2063 w 918524"/>
                <a:gd name="connsiteY10-110" fmla="*/ 349269 h 923906"/>
                <a:gd name="connsiteX0-111" fmla="*/ 2063 w 918524"/>
                <a:gd name="connsiteY0-112" fmla="*/ 349269 h 923906"/>
                <a:gd name="connsiteX1-113" fmla="*/ 264202 w 918524"/>
                <a:gd name="connsiteY1-114" fmla="*/ 223173 h 923906"/>
                <a:gd name="connsiteX2-115" fmla="*/ 459262 w 918524"/>
                <a:gd name="connsiteY2-116" fmla="*/ 0 h 923906"/>
                <a:gd name="connsiteX3-117" fmla="*/ 654322 w 918524"/>
                <a:gd name="connsiteY3-118" fmla="*/ 223173 h 923906"/>
                <a:gd name="connsiteX4-119" fmla="*/ 916461 w 918524"/>
                <a:gd name="connsiteY4-120" fmla="*/ 349269 h 923906"/>
                <a:gd name="connsiteX5-121" fmla="*/ 774876 w 918524"/>
                <a:gd name="connsiteY5-122" fmla="*/ 613293 h 923906"/>
                <a:gd name="connsiteX6-123" fmla="*/ 741827 w 918524"/>
                <a:gd name="connsiteY6-124" fmla="*/ 914398 h 923906"/>
                <a:gd name="connsiteX7-125" fmla="*/ 459262 w 918524"/>
                <a:gd name="connsiteY7-126" fmla="*/ 854400 h 923906"/>
                <a:gd name="connsiteX8-127" fmla="*/ 176697 w 918524"/>
                <a:gd name="connsiteY8-128" fmla="*/ 914398 h 923906"/>
                <a:gd name="connsiteX9-129" fmla="*/ 143648 w 918524"/>
                <a:gd name="connsiteY9-130" fmla="*/ 613293 h 923906"/>
                <a:gd name="connsiteX10-131" fmla="*/ 2063 w 918524"/>
                <a:gd name="connsiteY10-132" fmla="*/ 349269 h 923906"/>
                <a:gd name="connsiteX0-133" fmla="*/ 2063 w 918524"/>
                <a:gd name="connsiteY0-134" fmla="*/ 349269 h 923906"/>
                <a:gd name="connsiteX1-135" fmla="*/ 264202 w 918524"/>
                <a:gd name="connsiteY1-136" fmla="*/ 223173 h 923906"/>
                <a:gd name="connsiteX2-137" fmla="*/ 459262 w 918524"/>
                <a:gd name="connsiteY2-138" fmla="*/ 0 h 923906"/>
                <a:gd name="connsiteX3-139" fmla="*/ 654322 w 918524"/>
                <a:gd name="connsiteY3-140" fmla="*/ 223173 h 923906"/>
                <a:gd name="connsiteX4-141" fmla="*/ 916461 w 918524"/>
                <a:gd name="connsiteY4-142" fmla="*/ 349269 h 923906"/>
                <a:gd name="connsiteX5-143" fmla="*/ 774876 w 918524"/>
                <a:gd name="connsiteY5-144" fmla="*/ 613293 h 923906"/>
                <a:gd name="connsiteX6-145" fmla="*/ 741827 w 918524"/>
                <a:gd name="connsiteY6-146" fmla="*/ 914398 h 923906"/>
                <a:gd name="connsiteX7-147" fmla="*/ 459262 w 918524"/>
                <a:gd name="connsiteY7-148" fmla="*/ 854400 h 923906"/>
                <a:gd name="connsiteX8-149" fmla="*/ 176697 w 918524"/>
                <a:gd name="connsiteY8-150" fmla="*/ 914398 h 923906"/>
                <a:gd name="connsiteX9-151" fmla="*/ 143648 w 918524"/>
                <a:gd name="connsiteY9-152" fmla="*/ 613293 h 923906"/>
                <a:gd name="connsiteX10-153" fmla="*/ 2063 w 918524"/>
                <a:gd name="connsiteY10-154" fmla="*/ 349269 h 92390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8" name="文本框 14"/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29" name="Text Placeholder 7"/>
          <p:cNvSpPr txBox="1"/>
          <p:nvPr/>
        </p:nvSpPr>
        <p:spPr>
          <a:xfrm>
            <a:off x="6821747" y="2553210"/>
            <a:ext cx="5055025" cy="1152161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5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5280" indent="-31940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40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1155" indent="-31940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41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03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65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27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GV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đọc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các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phép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cộng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trừ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30" name="Text Placeholder 7"/>
          <p:cNvSpPr txBox="1"/>
          <p:nvPr/>
        </p:nvSpPr>
        <p:spPr>
          <a:xfrm>
            <a:off x="6864172" y="4179007"/>
            <a:ext cx="5055025" cy="1663509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5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5280" indent="-31940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40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1155" indent="-31940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41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03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65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270" indent="-321310" algn="l" defTabSz="12852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HS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viết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kết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quả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tương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ứng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vào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bảng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 con.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31" name="组合 32"/>
          <p:cNvGrpSpPr/>
          <p:nvPr/>
        </p:nvGrpSpPr>
        <p:grpSpPr>
          <a:xfrm>
            <a:off x="5211361" y="2590238"/>
            <a:ext cx="1228122" cy="1183134"/>
            <a:chOff x="5309122" y="3164740"/>
            <a:chExt cx="1228122" cy="1183134"/>
          </a:xfrm>
        </p:grpSpPr>
        <p:grpSp>
          <p:nvGrpSpPr>
            <p:cNvPr id="32" name="组合 41"/>
            <p:cNvGrpSpPr/>
            <p:nvPr/>
          </p:nvGrpSpPr>
          <p:grpSpPr>
            <a:xfrm>
              <a:off x="5309122" y="3164740"/>
              <a:ext cx="1228122" cy="1183134"/>
              <a:chOff x="6194242" y="728765"/>
              <a:chExt cx="1666064" cy="1605033"/>
            </a:xfrm>
          </p:grpSpPr>
          <p:sp>
            <p:nvSpPr>
              <p:cNvPr id="34" name="椭圆 42"/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solidFill>
                <a:srgbClr val="9FB70D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35" name="组合 43"/>
              <p:cNvGrpSpPr/>
              <p:nvPr/>
            </p:nvGrpSpPr>
            <p:grpSpPr>
              <a:xfrm>
                <a:off x="6194242" y="728765"/>
                <a:ext cx="1666064" cy="1605033"/>
                <a:chOff x="6081947" y="4771376"/>
                <a:chExt cx="1666064" cy="1605033"/>
              </a:xfrm>
            </p:grpSpPr>
            <p:grpSp>
              <p:nvGrpSpPr>
                <p:cNvPr id="36" name="组合 44"/>
                <p:cNvGrpSpPr/>
                <p:nvPr/>
              </p:nvGrpSpPr>
              <p:grpSpPr>
                <a:xfrm>
                  <a:off x="6081947" y="4771376"/>
                  <a:ext cx="1604351" cy="1605033"/>
                  <a:chOff x="9426725" y="1554934"/>
                  <a:chExt cx="1604351" cy="1605033"/>
                </a:xfrm>
              </p:grpSpPr>
              <p:sp>
                <p:nvSpPr>
                  <p:cNvPr id="38" name="椭圆 46"/>
                  <p:cNvSpPr/>
                  <p:nvPr/>
                </p:nvSpPr>
                <p:spPr>
                  <a:xfrm>
                    <a:off x="9437178" y="1566069"/>
                    <a:ext cx="1593898" cy="1593898"/>
                  </a:xfrm>
                  <a:prstGeom prst="ellipse">
                    <a:avLst/>
                  </a:prstGeom>
                  <a:solidFill>
                    <a:srgbClr val="22F1F6"/>
                  </a:solidFill>
                  <a:ln>
                    <a:noFill/>
                  </a:ln>
                  <a:effectLst>
                    <a:innerShdw blurRad="571500" dist="241300" dir="5400000">
                      <a:srgbClr val="20B6BE">
                        <a:alpha val="80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9" name="椭圆 47"/>
                  <p:cNvSpPr/>
                  <p:nvPr/>
                </p:nvSpPr>
                <p:spPr>
                  <a:xfrm>
                    <a:off x="9426725" y="1554934"/>
                    <a:ext cx="1593898" cy="1593898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3"/>
                      </a:gs>
                      <a:gs pos="40000">
                        <a:srgbClr val="D6F133"/>
                      </a:gs>
                      <a:gs pos="100000">
                        <a:srgbClr val="92D050"/>
                      </a:gs>
                    </a:gsLst>
                    <a:path path="circle">
                      <a:fillToRect l="50000" t="-80000" r="50000" b="180000"/>
                    </a:path>
                    <a:tileRect/>
                  </a:gradFill>
                  <a:ln w="31750">
                    <a:solidFill>
                      <a:srgbClr val="D6F133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0" name="弧形 48"/>
                  <p:cNvSpPr/>
                  <p:nvPr/>
                </p:nvSpPr>
                <p:spPr>
                  <a:xfrm rot="17150761">
                    <a:off x="9589212" y="1706945"/>
                    <a:ext cx="1382557" cy="1382557"/>
                  </a:xfrm>
                  <a:prstGeom prst="arc">
                    <a:avLst>
                      <a:gd name="adj1" fmla="val 14257598"/>
                      <a:gd name="adj2" fmla="val 1799152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1" name="弧形 49"/>
                  <p:cNvSpPr/>
                  <p:nvPr/>
                </p:nvSpPr>
                <p:spPr>
                  <a:xfrm rot="17283909">
                    <a:off x="9629644" y="1685173"/>
                    <a:ext cx="1382557" cy="1382557"/>
                  </a:xfrm>
                  <a:prstGeom prst="arc">
                    <a:avLst>
                      <a:gd name="adj1" fmla="val 18582933"/>
                      <a:gd name="adj2" fmla="val 1906774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37" name="TextBox 322"/>
                <p:cNvSpPr txBox="1"/>
                <p:nvPr/>
              </p:nvSpPr>
              <p:spPr>
                <a:xfrm>
                  <a:off x="6385137" y="4960093"/>
                  <a:ext cx="1362874" cy="626293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srgbClr val="9FB70D">
                      <a:alpha val="93000"/>
                    </a:srgbClr>
                  </a:outerShdw>
                </a:effectLst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>
                    <a:defRPr sz="4000" b="1">
                      <a:solidFill>
                        <a:srgbClr val="22F1F6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33" name="文本框 57"/>
            <p:cNvSpPr txBox="1"/>
            <p:nvPr/>
          </p:nvSpPr>
          <p:spPr>
            <a:xfrm>
              <a:off x="5501489" y="3353321"/>
              <a:ext cx="87395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01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42" name="组合 33"/>
          <p:cNvGrpSpPr/>
          <p:nvPr/>
        </p:nvGrpSpPr>
        <p:grpSpPr>
          <a:xfrm>
            <a:off x="5210214" y="4380825"/>
            <a:ext cx="1177219" cy="1194956"/>
            <a:chOff x="5327184" y="4853017"/>
            <a:chExt cx="1177219" cy="1194956"/>
          </a:xfrm>
        </p:grpSpPr>
        <p:grpSp>
          <p:nvGrpSpPr>
            <p:cNvPr id="43" name="组合 16"/>
            <p:cNvGrpSpPr/>
            <p:nvPr/>
          </p:nvGrpSpPr>
          <p:grpSpPr>
            <a:xfrm>
              <a:off x="5327184" y="4853017"/>
              <a:ext cx="1177219" cy="1194956"/>
              <a:chOff x="9272337" y="-1404832"/>
              <a:chExt cx="1597009" cy="1621072"/>
            </a:xfrm>
          </p:grpSpPr>
          <p:sp>
            <p:nvSpPr>
              <p:cNvPr id="45" name="椭圆 17"/>
              <p:cNvSpPr/>
              <p:nvPr/>
            </p:nvSpPr>
            <p:spPr>
              <a:xfrm>
                <a:off x="9272337" y="-1377658"/>
                <a:ext cx="1593898" cy="1593898"/>
              </a:xfrm>
              <a:prstGeom prst="ellipse">
                <a:avLst/>
              </a:prstGeom>
              <a:solidFill>
                <a:srgbClr val="20B6BE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46" name="组合 18"/>
              <p:cNvGrpSpPr/>
              <p:nvPr/>
            </p:nvGrpSpPr>
            <p:grpSpPr>
              <a:xfrm>
                <a:off x="9272337" y="-1404832"/>
                <a:ext cx="1597009" cy="1597009"/>
                <a:chOff x="9437178" y="1562958"/>
                <a:chExt cx="1597009" cy="1597009"/>
              </a:xfrm>
            </p:grpSpPr>
            <p:sp>
              <p:nvSpPr>
                <p:cNvPr id="48" name="椭圆 20"/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椭圆 21"/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22F1F6"/>
                    </a:gs>
                    <a:gs pos="40000">
                      <a:srgbClr val="22F1F6"/>
                    </a:gs>
                    <a:gs pos="100000">
                      <a:srgbClr val="20B6BE">
                        <a:alpha val="0"/>
                      </a:srgb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22F1F6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50" name="弧形 22"/>
                <p:cNvSpPr/>
                <p:nvPr/>
              </p:nvSpPr>
              <p:spPr>
                <a:xfrm rot="17150761">
                  <a:off x="9589212" y="1706945"/>
                  <a:ext cx="1382557" cy="1382557"/>
                </a:xfrm>
                <a:prstGeom prst="arc">
                  <a:avLst>
                    <a:gd name="adj1" fmla="val 14257598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51" name="弧形 23"/>
                <p:cNvSpPr/>
                <p:nvPr/>
              </p:nvSpPr>
              <p:spPr>
                <a:xfrm rot="17283909">
                  <a:off x="9629644" y="1685173"/>
                  <a:ext cx="1382557" cy="138255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7" name="TextBox 1"/>
              <p:cNvSpPr txBox="1"/>
              <p:nvPr/>
            </p:nvSpPr>
            <p:spPr>
              <a:xfrm>
                <a:off x="9541021" y="-1197528"/>
                <a:ext cx="1286735" cy="626293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177800" dist="50800" dir="16620000" sx="93000" sy="93000" rotWithShape="0">
                      <a:srgbClr val="20B6BE"/>
                    </a:outerShdw>
                  </a:effectLst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44" name="文本框 58"/>
            <p:cNvSpPr txBox="1"/>
            <p:nvPr/>
          </p:nvSpPr>
          <p:spPr>
            <a:xfrm>
              <a:off x="5511844" y="5055758"/>
              <a:ext cx="87395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" panose="02010600030101010101" pitchFamily="2" charset="-122"/>
                  <a:cs typeface="+mn-ea"/>
                  <a:sym typeface="+mn-lt"/>
                </a:rPr>
                <a:t>02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278296" y="3845479"/>
            <a:ext cx="30330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LUẬT CHƠI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3809" y="816055"/>
            <a:ext cx="7846232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8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9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0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2" presetClass="entr" presetSubtype="4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4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5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30" grpId="0"/>
          <p:bldP spid="5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30" grpId="0"/>
          <p:bldP spid="52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68553" y="433573"/>
            <a:ext cx="11918313" cy="5990855"/>
          </a:xfrm>
          <a:prstGeom prst="rect">
            <a:avLst/>
          </a:prstGeom>
        </p:spPr>
      </p:pic>
      <p:sp>
        <p:nvSpPr>
          <p:cNvPr id="20" name="Google Shape;4191;p39"/>
          <p:cNvSpPr txBox="1">
            <a:spLocks noGrp="1"/>
          </p:cNvSpPr>
          <p:nvPr>
            <p:ph type="title"/>
          </p:nvPr>
        </p:nvSpPr>
        <p:spPr>
          <a:xfrm>
            <a:off x="442240" y="2729677"/>
            <a:ext cx="4514843" cy="17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GB" sz="7200" b="1" dirty="0">
                <a:solidFill>
                  <a:srgbClr val="FF0000"/>
                </a:solidFill>
              </a:rPr>
              <a:t>46 + 12</a:t>
            </a:r>
            <a:endParaRPr sz="72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705725" y="1090216"/>
            <a:ext cx="35609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 panose="020B0604020202020204"/>
                <a:sym typeface="Arial" panose="020B0604020202020204"/>
              </a:rPr>
              <a:t>46</a:t>
            </a:r>
            <a:endParaRPr kumimoji="0" lang="en-GB" sz="7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van" panose="020B060402020202020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80492" y="2076170"/>
            <a:ext cx="1023255" cy="99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GB" sz="586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 panose="020B0604020202020204"/>
                <a:sym typeface="Arial" panose="020B0604020202020204"/>
              </a:rPr>
              <a:t>+</a:t>
            </a:r>
            <a:endParaRPr kumimoji="0" lang="en-US" sz="5865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van" panose="020B060402020202020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734300" y="2566196"/>
            <a:ext cx="15621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 panose="020B0604020202020204"/>
                <a:sym typeface="Arial" panose="020B0604020202020204"/>
              </a:rPr>
              <a:t>12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van" panose="020B060402020202020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7172325" y="3690585"/>
            <a:ext cx="2162175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705725" y="3690541"/>
            <a:ext cx="35609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 panose="020B0604020202020204"/>
                <a:sym typeface="Arial" panose="020B0604020202020204"/>
              </a:rPr>
              <a:t>58</a:t>
            </a:r>
            <a:endParaRPr kumimoji="0" lang="en-GB" sz="7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van" panose="020B0604020202020204" charset="0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68553" y="433573"/>
            <a:ext cx="11918313" cy="5990855"/>
          </a:xfrm>
          <a:prstGeom prst="rect">
            <a:avLst/>
          </a:prstGeom>
        </p:spPr>
      </p:pic>
      <p:sp>
        <p:nvSpPr>
          <p:cNvPr id="20" name="Google Shape;4191;p39"/>
          <p:cNvSpPr txBox="1">
            <a:spLocks noGrp="1"/>
          </p:cNvSpPr>
          <p:nvPr>
            <p:ph type="title"/>
          </p:nvPr>
        </p:nvSpPr>
        <p:spPr>
          <a:xfrm>
            <a:off x="442240" y="2729677"/>
            <a:ext cx="4514843" cy="17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GB" sz="7200" b="1" dirty="0">
                <a:solidFill>
                  <a:srgbClr val="FF0000"/>
                </a:solidFill>
              </a:rPr>
              <a:t>35 + 5 </a:t>
            </a:r>
            <a:endParaRPr sz="72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705725" y="1090216"/>
            <a:ext cx="35609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 panose="020B0604020202020204"/>
                <a:sym typeface="Arial" panose="020B0604020202020204"/>
              </a:rPr>
              <a:t>35</a:t>
            </a:r>
            <a:endParaRPr kumimoji="0" lang="en-GB" sz="7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van" panose="020B060402020202020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80492" y="2076170"/>
            <a:ext cx="1023255" cy="99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GB" sz="586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 panose="020B0604020202020204"/>
                <a:sym typeface="Arial" panose="020B0604020202020204"/>
              </a:rPr>
              <a:t>+</a:t>
            </a:r>
            <a:endParaRPr kumimoji="0" lang="en-US" sz="5865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van" panose="020B060402020202020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172451" y="2566196"/>
            <a:ext cx="11239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 panose="020B0604020202020204"/>
                <a:sym typeface="Arial" panose="020B0604020202020204"/>
              </a:rPr>
              <a:t>5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van" panose="020B060402020202020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7172325" y="3690585"/>
            <a:ext cx="2162175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705725" y="3690541"/>
            <a:ext cx="35609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 panose="020B0604020202020204"/>
                <a:sym typeface="Arial" panose="020B0604020202020204"/>
              </a:rPr>
              <a:t>40</a:t>
            </a:r>
            <a:endParaRPr kumimoji="0" lang="en-GB" sz="7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van" panose="020B0604020202020204" charset="0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68553" y="433573"/>
            <a:ext cx="11918313" cy="5990855"/>
          </a:xfrm>
          <a:prstGeom prst="rect">
            <a:avLst/>
          </a:prstGeom>
        </p:spPr>
      </p:pic>
      <p:sp>
        <p:nvSpPr>
          <p:cNvPr id="20" name="Google Shape;4191;p39"/>
          <p:cNvSpPr txBox="1">
            <a:spLocks noGrp="1"/>
          </p:cNvSpPr>
          <p:nvPr>
            <p:ph type="title"/>
          </p:nvPr>
        </p:nvSpPr>
        <p:spPr>
          <a:xfrm>
            <a:off x="442240" y="2729677"/>
            <a:ext cx="4514843" cy="17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GB" sz="7200" b="1" dirty="0">
                <a:solidFill>
                  <a:srgbClr val="FF0000"/>
                </a:solidFill>
              </a:rPr>
              <a:t>76 - 43</a:t>
            </a:r>
            <a:endParaRPr sz="72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705725" y="1090216"/>
            <a:ext cx="35609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 panose="020B0604020202020204"/>
                <a:sym typeface="Arial" panose="020B0604020202020204"/>
              </a:rPr>
              <a:t>76</a:t>
            </a:r>
            <a:endParaRPr kumimoji="0" lang="en-GB" sz="7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van" panose="020B060402020202020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80492" y="2076170"/>
            <a:ext cx="1023255" cy="99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GB" sz="586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 panose="020B0604020202020204"/>
                <a:sym typeface="Arial" panose="020B0604020202020204"/>
              </a:rPr>
              <a:t>-</a:t>
            </a:r>
            <a:endParaRPr kumimoji="0" lang="en-US" sz="5865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van" panose="020B060402020202020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705725" y="2566196"/>
            <a:ext cx="15906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 panose="020B0604020202020204"/>
                <a:sym typeface="Arial" panose="020B0604020202020204"/>
              </a:rPr>
              <a:t>43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van" panose="020B060402020202020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7172325" y="3690585"/>
            <a:ext cx="2162175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705725" y="3690541"/>
            <a:ext cx="35609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 panose="020B0604020202020204"/>
                <a:sym typeface="Arial" panose="020B0604020202020204"/>
              </a:rPr>
              <a:t>33</a:t>
            </a:r>
            <a:endParaRPr kumimoji="0" lang="en-GB" sz="7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van" panose="020B0604020202020204" charset="0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68553" y="433573"/>
            <a:ext cx="11918313" cy="5990855"/>
          </a:xfrm>
          <a:prstGeom prst="rect">
            <a:avLst/>
          </a:prstGeom>
        </p:spPr>
      </p:pic>
      <p:sp>
        <p:nvSpPr>
          <p:cNvPr id="20" name="Google Shape;4191;p39"/>
          <p:cNvSpPr txBox="1">
            <a:spLocks noGrp="1"/>
          </p:cNvSpPr>
          <p:nvPr>
            <p:ph type="title"/>
          </p:nvPr>
        </p:nvSpPr>
        <p:spPr>
          <a:xfrm>
            <a:off x="442240" y="2729677"/>
            <a:ext cx="4514843" cy="17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GB" sz="7200" b="1" dirty="0">
                <a:solidFill>
                  <a:srgbClr val="FF0000"/>
                </a:solidFill>
              </a:rPr>
              <a:t>98 - 56</a:t>
            </a:r>
            <a:endParaRPr sz="72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705725" y="1090216"/>
            <a:ext cx="35609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 panose="020B0604020202020204"/>
                <a:sym typeface="Arial" panose="020B0604020202020204"/>
              </a:rPr>
              <a:t>98</a:t>
            </a:r>
            <a:endParaRPr kumimoji="0" lang="en-GB" sz="7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van" panose="020B060402020202020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80492" y="2076170"/>
            <a:ext cx="1023255" cy="99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GB" sz="586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 panose="020B0604020202020204"/>
                <a:sym typeface="Arial" panose="020B0604020202020204"/>
              </a:rPr>
              <a:t>-</a:t>
            </a:r>
            <a:endParaRPr kumimoji="0" lang="en-US" sz="5865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van" panose="020B060402020202020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705725" y="2566196"/>
            <a:ext cx="15906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 panose="020B0604020202020204"/>
                <a:sym typeface="Arial" panose="020B0604020202020204"/>
              </a:rPr>
              <a:t>56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van" panose="020B060402020202020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7172325" y="3690585"/>
            <a:ext cx="2162175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705725" y="3690541"/>
            <a:ext cx="35609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GB" sz="7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 panose="020B0604020202020204"/>
                <a:sym typeface="Arial" panose="020B0604020202020204"/>
              </a:rPr>
              <a:t>42</a:t>
            </a:r>
            <a:endParaRPr kumimoji="0" lang="en-GB" sz="7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van" panose="020B0604020202020204" charset="0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outdoor object, windmill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972"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2170" y="1095375"/>
            <a:ext cx="7877050" cy="1869254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7595013" y="2743200"/>
            <a:ext cx="3950208" cy="4114800"/>
          </a:xfrm>
          <a:custGeom>
            <a:avLst/>
            <a:gdLst/>
            <a:ahLst/>
            <a:cxnLst/>
            <a:rect l="l" t="t" r="r" b="b"/>
            <a:pathLst>
              <a:path w="3950208" h="4114800">
                <a:moveTo>
                  <a:pt x="0" y="0"/>
                </a:moveTo>
                <a:lnTo>
                  <a:pt x="3950208" y="0"/>
                </a:lnTo>
                <a:lnTo>
                  <a:pt x="39502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th Subject for High School - 10th Grade: Circles by Slidesgo">
  <a:themeElements>
    <a:clrScheme name="Simple Light">
      <a:dk1>
        <a:srgbClr val="28E4B7"/>
      </a:dk1>
      <a:lt1>
        <a:srgbClr val="ADFEE7"/>
      </a:lt1>
      <a:dk2>
        <a:srgbClr val="9E5BEE"/>
      </a:dk2>
      <a:lt2>
        <a:srgbClr val="D1AAFD"/>
      </a:lt2>
      <a:accent1>
        <a:srgbClr val="202020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1429</Words>
  <Application>WPS Presentation</Application>
  <PresentationFormat>Widescreen</PresentationFormat>
  <Paragraphs>349</Paragraphs>
  <Slides>28</Slides>
  <Notes>23</Notes>
  <HiddenSlides>0</HiddenSlides>
  <MMClips>4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28</vt:i4>
      </vt:variant>
    </vt:vector>
  </HeadingPairs>
  <TitlesOfParts>
    <vt:vector size="48" baseType="lpstr">
      <vt:lpstr>Arial</vt:lpstr>
      <vt:lpstr>SimSun</vt:lpstr>
      <vt:lpstr>Wingdings</vt:lpstr>
      <vt:lpstr>Arial</vt:lpstr>
      <vt:lpstr>Comfortaa Medium</vt:lpstr>
      <vt:lpstr>Segoe Print</vt:lpstr>
      <vt:lpstr>Rubik Black</vt:lpstr>
      <vt:lpstr>等线</vt:lpstr>
      <vt:lpstr>等线</vt:lpstr>
      <vt:lpstr>Calibri</vt:lpstr>
      <vt:lpstr>Lato Regular</vt:lpstr>
      <vt:lpstr>Calibri</vt:lpstr>
      <vt:lpstr>Microsoft YaHei</vt:lpstr>
      <vt:lpstr>UTM Cookies</vt:lpstr>
      <vt:lpstr>Bevan</vt:lpstr>
      <vt:lpstr>Arial Unicode MS</vt:lpstr>
      <vt:lpstr>Times New Roman</vt:lpstr>
      <vt:lpstr>UVN Banh Mi</vt:lpstr>
      <vt:lpstr>Custom Design</vt:lpstr>
      <vt:lpstr>Math Subject for High School - 10th Grade: Circles by Slidesgo</vt:lpstr>
      <vt:lpstr>PowerPoint 演示文稿</vt:lpstr>
      <vt:lpstr>PowerPoint 演示文稿</vt:lpstr>
      <vt:lpstr>PowerPoint 演示文稿</vt:lpstr>
      <vt:lpstr>PowerPoint 演示文稿</vt:lpstr>
      <vt:lpstr>46 + 12</vt:lpstr>
      <vt:lpstr>35 + 5 </vt:lpstr>
      <vt:lpstr>76 - 43</vt:lpstr>
      <vt:lpstr>98 - 56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Hien Dang</cp:lastModifiedBy>
  <cp:revision>26</cp:revision>
  <dcterms:created xsi:type="dcterms:W3CDTF">2024-04-27T02:35:00Z</dcterms:created>
  <dcterms:modified xsi:type="dcterms:W3CDTF">2025-10-04T03:20:46Z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A47F352D84D84A3287EE43DC9CCE6778_13</vt:lpwstr>
  </property>
  <property fmtid="{D5CDD505-2E9C-101B-9397-08002B2CF9AE}" pid="3" name="KSOProductBuildVer">
    <vt:lpwstr>1033-12.2.0.22549</vt:lpwstr>
  </property>
</Properties>
</file>