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9.svg" ContentType="image/svg+xml"/>
  <Override PartName="/ppt/media/image41.svg" ContentType="image/svg+xml"/>
  <Override PartName="/ppt/media/image43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78" r:id="rId4"/>
    <p:sldMasterId id="2147483691" r:id="rId5"/>
  </p:sldMasterIdLst>
  <p:notesMasterIdLst>
    <p:notesMasterId r:id="rId8"/>
  </p:notesMasterIdLst>
  <p:sldIdLst>
    <p:sldId id="444" r:id="rId6"/>
    <p:sldId id="445" r:id="rId7"/>
    <p:sldId id="446" r:id="rId9"/>
    <p:sldId id="447" r:id="rId10"/>
    <p:sldId id="448" r:id="rId11"/>
    <p:sldId id="259" r:id="rId12"/>
    <p:sldId id="426" r:id="rId13"/>
    <p:sldId id="442" r:id="rId14"/>
    <p:sldId id="396" r:id="rId15"/>
    <p:sldId id="440" r:id="rId16"/>
    <p:sldId id="398" r:id="rId17"/>
    <p:sldId id="443" r:id="rId18"/>
    <p:sldId id="256" r:id="rId19"/>
    <p:sldId id="43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39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377D6-A992-4FAE-88AC-BFADC2FBEFF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FB59B-8071-4C6E-89C5-77C9724FE5F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  <p:pic>
        <p:nvPicPr>
          <p:cNvPr id="8" name="Picture 7" descr="A video game screen with a green field and trees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2.png"/><Relationship Id="rId16" Type="http://schemas.openxmlformats.org/officeDocument/2006/relationships/image" Target="../media/image1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4" Type="http://schemas.openxmlformats.org/officeDocument/2006/relationships/image" Target="../media/image6.png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4" Type="http://schemas.openxmlformats.org/officeDocument/2006/relationships/theme" Target="../theme/theme3.xml"/><Relationship Id="rId13" Type="http://schemas.openxmlformats.org/officeDocument/2006/relationships/image" Target="../media/image5.png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video game screen with a green field and trees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svg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9.xml"/><Relationship Id="rId14" Type="http://schemas.openxmlformats.org/officeDocument/2006/relationships/image" Target="../media/image50.svg"/><Relationship Id="rId13" Type="http://schemas.openxmlformats.org/officeDocument/2006/relationships/image" Target="../media/image49.png"/><Relationship Id="rId12" Type="http://schemas.openxmlformats.org/officeDocument/2006/relationships/image" Target="../media/image48.svg"/><Relationship Id="rId11" Type="http://schemas.openxmlformats.org/officeDocument/2006/relationships/image" Target="../media/image47.png"/><Relationship Id="rId10" Type="http://schemas.openxmlformats.org/officeDocument/2006/relationships/image" Target="../media/image46.sv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58.png"/><Relationship Id="rId7" Type="http://schemas.openxmlformats.org/officeDocument/2006/relationships/image" Target="../media/image57.sv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6" Type="http://schemas.openxmlformats.org/officeDocument/2006/relationships/slideLayout" Target="../slideLayouts/slideLayout47.xml"/><Relationship Id="rId15" Type="http://schemas.openxmlformats.org/officeDocument/2006/relationships/image" Target="../media/image65.png"/><Relationship Id="rId14" Type="http://schemas.openxmlformats.org/officeDocument/2006/relationships/image" Target="../media/image64.png"/><Relationship Id="rId13" Type="http://schemas.openxmlformats.org/officeDocument/2006/relationships/image" Target="../media/image63.svg"/><Relationship Id="rId12" Type="http://schemas.openxmlformats.org/officeDocument/2006/relationships/image" Target="../media/image62.png"/><Relationship Id="rId11" Type="http://schemas.openxmlformats.org/officeDocument/2006/relationships/image" Target="../media/image61.svg"/><Relationship Id="rId10" Type="http://schemas.openxmlformats.org/officeDocument/2006/relationships/image" Target="../media/image60.png"/><Relationship Id="rId1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6.png"/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slide" Target="slide5.xml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17.xml"/><Relationship Id="rId20" Type="http://schemas.microsoft.com/office/2007/relationships/hdphoto" Target="../media/image27.wdp"/><Relationship Id="rId2" Type="http://schemas.openxmlformats.org/officeDocument/2006/relationships/slide" Target="slide3.xml"/><Relationship Id="rId19" Type="http://schemas.openxmlformats.org/officeDocument/2006/relationships/image" Target="../media/image26.png"/><Relationship Id="rId18" Type="http://schemas.microsoft.com/office/2007/relationships/hdphoto" Target="../media/image25.wdp"/><Relationship Id="rId17" Type="http://schemas.openxmlformats.org/officeDocument/2006/relationships/image" Target="../media/image24.png"/><Relationship Id="rId16" Type="http://schemas.microsoft.com/office/2007/relationships/hdphoto" Target="../media/image23.wdp"/><Relationship Id="rId15" Type="http://schemas.openxmlformats.org/officeDocument/2006/relationships/image" Target="../media/image22.png"/><Relationship Id="rId14" Type="http://schemas.openxmlformats.org/officeDocument/2006/relationships/slide" Target="slide7.xml"/><Relationship Id="rId13" Type="http://schemas.microsoft.com/office/2007/relationships/hdphoto" Target="../media/image21.wdp"/><Relationship Id="rId12" Type="http://schemas.openxmlformats.org/officeDocument/2006/relationships/image" Target="../media/image20.png"/><Relationship Id="rId11" Type="http://schemas.openxmlformats.org/officeDocument/2006/relationships/slide" Target="slide6.xml"/><Relationship Id="rId10" Type="http://schemas.microsoft.com/office/2007/relationships/hdphoto" Target="../media/image19.wdp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9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4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>
            <a:fillRect/>
          </a:stretch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>
            <a:fillRect/>
          </a:stretch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>
            <a:fillRect/>
          </a:stretch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>
            <a:fillRect/>
          </a:stretch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b="17448"/>
          <a:stretch>
            <a:fillRect/>
          </a:stretch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>
            <a:fillRect/>
          </a:stretch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090" y="2053026"/>
            <a:ext cx="9272820" cy="421879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8210" y="1115838"/>
            <a:ext cx="605826" cy="923330"/>
            <a:chOff x="3174278" y="237323"/>
            <a:chExt cx="605826" cy="923330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27582" y="1176560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67297" y="2490595"/>
          <a:ext cx="9314017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25"/>
                <a:gridCol w="1002449"/>
                <a:gridCol w="1002449"/>
                <a:gridCol w="1002449"/>
                <a:gridCol w="1002449"/>
                <a:gridCol w="1002449"/>
                <a:gridCol w="1002449"/>
                <a:gridCol w="1002449"/>
                <a:gridCol w="1002449"/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</a:tr>
              <a:tr h="782293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97275" y="404202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88600" y="4042021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24775" y="4042021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64998" y="4042021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98344" y="4042021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230989"/>
            <a:ext cx="2693588" cy="1039374"/>
          </a:xfrm>
          <a:prstGeom prst="rect">
            <a:avLst/>
          </a:prstGeom>
          <a:noFill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89" y="3929377"/>
            <a:ext cx="798692" cy="8800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56" y="3949925"/>
            <a:ext cx="798692" cy="8800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24" y="3939651"/>
            <a:ext cx="798692" cy="8800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69" y="3908829"/>
            <a:ext cx="798692" cy="88007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08" y="3867732"/>
            <a:ext cx="798692" cy="88007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9"/>
          <p:cNvSpPr/>
          <p:nvPr/>
        </p:nvSpPr>
        <p:spPr>
          <a:xfrm>
            <a:off x="2930760" y="1238966"/>
            <a:ext cx="1609052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04498" y="1034405"/>
            <a:ext cx="647227" cy="923330"/>
            <a:chOff x="3174278" y="237323"/>
            <a:chExt cx="605826" cy="923330"/>
          </a:xfrm>
        </p:grpSpPr>
        <p:sp>
          <p:nvSpPr>
            <p:cNvPr id="4" name="Oval 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34018" y="2688654"/>
            <a:ext cx="939856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   +    5    +   3 = 	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   +    3    +   4 =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  -  2    +  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8047" y="1187595"/>
            <a:ext cx="122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Tính: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Curved Down Arrow 35"/>
          <p:cNvSpPr/>
          <p:nvPr/>
        </p:nvSpPr>
        <p:spPr>
          <a:xfrm>
            <a:off x="3608855" y="2621911"/>
            <a:ext cx="1609052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" name="Curved Down Arrow 36"/>
          <p:cNvSpPr/>
          <p:nvPr/>
        </p:nvSpPr>
        <p:spPr>
          <a:xfrm>
            <a:off x="5176676" y="2590796"/>
            <a:ext cx="1352279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1" name="Rounded Rectangle 37"/>
          <p:cNvSpPr/>
          <p:nvPr/>
        </p:nvSpPr>
        <p:spPr>
          <a:xfrm>
            <a:off x="7250142" y="2688654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Rounded Rectangle 38"/>
          <p:cNvSpPr/>
          <p:nvPr/>
        </p:nvSpPr>
        <p:spPr>
          <a:xfrm>
            <a:off x="7250142" y="3652417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3" name="Rounded Rectangle 39"/>
          <p:cNvSpPr/>
          <p:nvPr/>
        </p:nvSpPr>
        <p:spPr>
          <a:xfrm>
            <a:off x="6849450" y="4478145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4" name="Picture 13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6211" y="0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871264" y="1098617"/>
            <a:ext cx="2116366" cy="2097213"/>
          </a:xfrm>
          <a:custGeom>
            <a:avLst/>
            <a:gdLst/>
            <a:ahLst/>
            <a:cxnLst/>
            <a:rect l="l" t="t" r="r" b="b"/>
            <a:pathLst>
              <a:path w="7295887" h="7454291">
                <a:moveTo>
                  <a:pt x="0" y="0"/>
                </a:moveTo>
                <a:lnTo>
                  <a:pt x="7295886" y="0"/>
                </a:lnTo>
                <a:lnTo>
                  <a:pt x="7295886" y="7454291"/>
                </a:lnTo>
                <a:lnTo>
                  <a:pt x="0" y="745429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3046050" y="667102"/>
            <a:ext cx="3246632" cy="2518266"/>
          </a:xfrm>
          <a:custGeom>
            <a:avLst/>
            <a:gdLst/>
            <a:ahLst/>
            <a:cxnLst/>
            <a:rect l="l" t="t" r="r" b="b"/>
            <a:pathLst>
              <a:path w="5646381" h="4114800">
                <a:moveTo>
                  <a:pt x="0" y="0"/>
                </a:moveTo>
                <a:lnTo>
                  <a:pt x="5646381" y="0"/>
                </a:lnTo>
                <a:lnTo>
                  <a:pt x="5646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/>
          <p:cNvSpPr/>
          <p:nvPr/>
        </p:nvSpPr>
        <p:spPr>
          <a:xfrm>
            <a:off x="5932250" y="1387367"/>
            <a:ext cx="3061699" cy="1766964"/>
          </a:xfrm>
          <a:custGeom>
            <a:avLst/>
            <a:gdLst/>
            <a:ahLst/>
            <a:cxnLst/>
            <a:rect l="l" t="t" r="r" b="b"/>
            <a:pathLst>
              <a:path w="7315200" h="3870406">
                <a:moveTo>
                  <a:pt x="0" y="0"/>
                </a:moveTo>
                <a:lnTo>
                  <a:pt x="7315200" y="0"/>
                </a:lnTo>
                <a:lnTo>
                  <a:pt x="7315200" y="3870406"/>
                </a:lnTo>
                <a:lnTo>
                  <a:pt x="0" y="3870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2"/>
          <p:cNvSpPr/>
          <p:nvPr/>
        </p:nvSpPr>
        <p:spPr>
          <a:xfrm>
            <a:off x="9348847" y="1520457"/>
            <a:ext cx="2208743" cy="1778293"/>
          </a:xfrm>
          <a:custGeom>
            <a:avLst/>
            <a:gdLst/>
            <a:ahLst/>
            <a:cxnLst/>
            <a:rect l="l" t="t" r="r" b="b"/>
            <a:pathLst>
              <a:path w="4656667" h="4114800">
                <a:moveTo>
                  <a:pt x="0" y="0"/>
                </a:moveTo>
                <a:lnTo>
                  <a:pt x="4656667" y="0"/>
                </a:lnTo>
                <a:lnTo>
                  <a:pt x="46566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Rectangle: Rounded Corners 39"/>
          <p:cNvSpPr/>
          <p:nvPr/>
        </p:nvSpPr>
        <p:spPr>
          <a:xfrm>
            <a:off x="1435395" y="2200940"/>
            <a:ext cx="1254642" cy="3615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+ 6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4061637" y="2147778"/>
            <a:ext cx="1254642" cy="3615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 + 2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6836735" y="2041452"/>
            <a:ext cx="1254642" cy="3615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 + 6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9739424" y="2466755"/>
            <a:ext cx="1254642" cy="3615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 + 3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897275" y="4518837"/>
            <a:ext cx="2205519" cy="1124672"/>
            <a:chOff x="897275" y="4397339"/>
            <a:chExt cx="2205519" cy="1246170"/>
          </a:xfrm>
        </p:grpSpPr>
        <p:sp>
          <p:nvSpPr>
            <p:cNvPr id="6" name="Freeform 5"/>
            <p:cNvSpPr/>
            <p:nvPr/>
          </p:nvSpPr>
          <p:spPr>
            <a:xfrm>
              <a:off x="897275" y="4397339"/>
              <a:ext cx="2205519" cy="1246170"/>
            </a:xfrm>
            <a:custGeom>
              <a:avLst/>
              <a:gdLst/>
              <a:ahLst/>
              <a:cxnLst/>
              <a:rect l="l" t="t" r="r" b="b"/>
              <a:pathLst>
                <a:path w="10972800" h="8229600">
                  <a:moveTo>
                    <a:pt x="0" y="0"/>
                  </a:moveTo>
                  <a:lnTo>
                    <a:pt x="10972800" y="0"/>
                  </a:lnTo>
                  <a:lnTo>
                    <a:pt x="109728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1456660" y="4848448"/>
              <a:ext cx="797442" cy="4040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727747" y="4150760"/>
            <a:ext cx="2292908" cy="1796692"/>
            <a:chOff x="3727747" y="4150760"/>
            <a:chExt cx="2292908" cy="1796692"/>
          </a:xfrm>
        </p:grpSpPr>
        <p:sp>
          <p:nvSpPr>
            <p:cNvPr id="36" name="Freeform 7"/>
            <p:cNvSpPr/>
            <p:nvPr/>
          </p:nvSpPr>
          <p:spPr>
            <a:xfrm>
              <a:off x="3727747" y="4150760"/>
              <a:ext cx="2292908" cy="1796692"/>
            </a:xfrm>
            <a:custGeom>
              <a:avLst/>
              <a:gdLst/>
              <a:ahLst/>
              <a:cxnLst/>
              <a:rect l="l" t="t" r="r" b="b"/>
              <a:pathLst>
                <a:path w="4729655" h="4114800">
                  <a:moveTo>
                    <a:pt x="0" y="0"/>
                  </a:moveTo>
                  <a:lnTo>
                    <a:pt x="4729656" y="0"/>
                  </a:lnTo>
                  <a:lnTo>
                    <a:pt x="47296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4412511" y="4805917"/>
              <a:ext cx="797442" cy="4040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339232" y="4359349"/>
            <a:ext cx="2159285" cy="1121812"/>
            <a:chOff x="6286070" y="4366515"/>
            <a:chExt cx="2159285" cy="1369827"/>
          </a:xfrm>
        </p:grpSpPr>
        <p:sp>
          <p:nvSpPr>
            <p:cNvPr id="37" name="Freeform 6"/>
            <p:cNvSpPr/>
            <p:nvPr/>
          </p:nvSpPr>
          <p:spPr>
            <a:xfrm>
              <a:off x="6286070" y="4366515"/>
              <a:ext cx="2159285" cy="1369827"/>
            </a:xfrm>
            <a:custGeom>
              <a:avLst/>
              <a:gdLst/>
              <a:ahLst/>
              <a:cxnLst/>
              <a:rect l="l" t="t" r="r" b="b"/>
              <a:pathLst>
                <a:path w="7315200" h="2926080">
                  <a:moveTo>
                    <a:pt x="0" y="0"/>
                  </a:moveTo>
                  <a:lnTo>
                    <a:pt x="7315200" y="0"/>
                  </a:lnTo>
                  <a:lnTo>
                    <a:pt x="7315200" y="2926080"/>
                  </a:lnTo>
                  <a:lnTo>
                    <a:pt x="0" y="2926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: Rounded Corners 46"/>
            <p:cNvSpPr/>
            <p:nvPr/>
          </p:nvSpPr>
          <p:spPr>
            <a:xfrm>
              <a:off x="6847367" y="4880345"/>
              <a:ext cx="797442" cy="4040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 rot="21364641">
            <a:off x="9108743" y="4482931"/>
            <a:ext cx="2097836" cy="1454370"/>
            <a:chOff x="8864069" y="4457080"/>
            <a:chExt cx="2501399" cy="1696881"/>
          </a:xfrm>
        </p:grpSpPr>
        <p:sp>
          <p:nvSpPr>
            <p:cNvPr id="38" name="Freeform 3"/>
            <p:cNvSpPr/>
            <p:nvPr/>
          </p:nvSpPr>
          <p:spPr>
            <a:xfrm rot="21066777">
              <a:off x="8864069" y="4457080"/>
              <a:ext cx="2501399" cy="1696881"/>
            </a:xfrm>
            <a:custGeom>
              <a:avLst/>
              <a:gdLst/>
              <a:ahLst/>
              <a:cxnLst/>
              <a:rect l="l" t="t" r="r" b="b"/>
              <a:pathLst>
                <a:path w="7315200" h="3019183">
                  <a:moveTo>
                    <a:pt x="0" y="0"/>
                  </a:moveTo>
                  <a:lnTo>
                    <a:pt x="7315200" y="0"/>
                  </a:lnTo>
                  <a:lnTo>
                    <a:pt x="7315200" y="3019182"/>
                  </a:lnTo>
                  <a:lnTo>
                    <a:pt x="0" y="301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: Rounded Corners 47"/>
            <p:cNvSpPr/>
            <p:nvPr/>
          </p:nvSpPr>
          <p:spPr>
            <a:xfrm rot="235359">
              <a:off x="9654363" y="5018568"/>
              <a:ext cx="797442" cy="4040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122558" y="-145223"/>
            <a:ext cx="605826" cy="830997"/>
            <a:chOff x="3174278" y="237323"/>
            <a:chExt cx="605826" cy="830997"/>
          </a:xfrm>
        </p:grpSpPr>
        <p:sp>
          <p:nvSpPr>
            <p:cNvPr id="50" name="Oval 49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655160" y="0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Tìm cá cho mèo.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4" name="Freeform: Shape 53"/>
          <p:cNvSpPr/>
          <p:nvPr/>
        </p:nvSpPr>
        <p:spPr>
          <a:xfrm>
            <a:off x="2147777" y="2828260"/>
            <a:ext cx="2020186" cy="1711842"/>
          </a:xfrm>
          <a:custGeom>
            <a:avLst/>
            <a:gdLst>
              <a:gd name="connsiteX0" fmla="*/ 0 w 2020186"/>
              <a:gd name="connsiteY0" fmla="*/ 0 h 1711842"/>
              <a:gd name="connsiteX1" fmla="*/ 191386 w 2020186"/>
              <a:gd name="connsiteY1" fmla="*/ 95693 h 1711842"/>
              <a:gd name="connsiteX2" fmla="*/ 297711 w 2020186"/>
              <a:gd name="connsiteY2" fmla="*/ 138224 h 1711842"/>
              <a:gd name="connsiteX3" fmla="*/ 404037 w 2020186"/>
              <a:gd name="connsiteY3" fmla="*/ 223284 h 1711842"/>
              <a:gd name="connsiteX4" fmla="*/ 627321 w 2020186"/>
              <a:gd name="connsiteY4" fmla="*/ 446568 h 1711842"/>
              <a:gd name="connsiteX5" fmla="*/ 776176 w 2020186"/>
              <a:gd name="connsiteY5" fmla="*/ 733647 h 1711842"/>
              <a:gd name="connsiteX6" fmla="*/ 808074 w 2020186"/>
              <a:gd name="connsiteY6" fmla="*/ 786810 h 1711842"/>
              <a:gd name="connsiteX7" fmla="*/ 829339 w 2020186"/>
              <a:gd name="connsiteY7" fmla="*/ 850605 h 1711842"/>
              <a:gd name="connsiteX8" fmla="*/ 903767 w 2020186"/>
              <a:gd name="connsiteY8" fmla="*/ 946298 h 1711842"/>
              <a:gd name="connsiteX9" fmla="*/ 956930 w 2020186"/>
              <a:gd name="connsiteY9" fmla="*/ 988828 h 1711842"/>
              <a:gd name="connsiteX10" fmla="*/ 1041990 w 2020186"/>
              <a:gd name="connsiteY10" fmla="*/ 999461 h 1711842"/>
              <a:gd name="connsiteX11" fmla="*/ 1148316 w 2020186"/>
              <a:gd name="connsiteY11" fmla="*/ 1020726 h 1711842"/>
              <a:gd name="connsiteX12" fmla="*/ 1190846 w 2020186"/>
              <a:gd name="connsiteY12" fmla="*/ 1031359 h 1711842"/>
              <a:gd name="connsiteX13" fmla="*/ 1254642 w 2020186"/>
              <a:gd name="connsiteY13" fmla="*/ 1041991 h 1711842"/>
              <a:gd name="connsiteX14" fmla="*/ 1435395 w 2020186"/>
              <a:gd name="connsiteY14" fmla="*/ 1095154 h 1711842"/>
              <a:gd name="connsiteX15" fmla="*/ 1541721 w 2020186"/>
              <a:gd name="connsiteY15" fmla="*/ 1169582 h 1711842"/>
              <a:gd name="connsiteX16" fmla="*/ 1690576 w 2020186"/>
              <a:gd name="connsiteY16" fmla="*/ 1275907 h 1711842"/>
              <a:gd name="connsiteX17" fmla="*/ 1701209 w 2020186"/>
              <a:gd name="connsiteY17" fmla="*/ 1307805 h 1711842"/>
              <a:gd name="connsiteX18" fmla="*/ 1765004 w 2020186"/>
              <a:gd name="connsiteY18" fmla="*/ 1382233 h 1711842"/>
              <a:gd name="connsiteX19" fmla="*/ 1828800 w 2020186"/>
              <a:gd name="connsiteY19" fmla="*/ 1509824 h 1711842"/>
              <a:gd name="connsiteX20" fmla="*/ 1850065 w 2020186"/>
              <a:gd name="connsiteY20" fmla="*/ 1552354 h 1711842"/>
              <a:gd name="connsiteX21" fmla="*/ 1881963 w 2020186"/>
              <a:gd name="connsiteY21" fmla="*/ 1594884 h 1711842"/>
              <a:gd name="connsiteX22" fmla="*/ 1903228 w 2020186"/>
              <a:gd name="connsiteY22" fmla="*/ 1637414 h 1711842"/>
              <a:gd name="connsiteX23" fmla="*/ 1945758 w 2020186"/>
              <a:gd name="connsiteY23" fmla="*/ 1648047 h 1711842"/>
              <a:gd name="connsiteX24" fmla="*/ 2020186 w 2020186"/>
              <a:gd name="connsiteY24" fmla="*/ 1711842 h 171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20186" h="1711842">
                <a:moveTo>
                  <a:pt x="0" y="0"/>
                </a:moveTo>
                <a:cubicBezTo>
                  <a:pt x="63795" y="31898"/>
                  <a:pt x="125162" y="69203"/>
                  <a:pt x="191386" y="95693"/>
                </a:cubicBezTo>
                <a:cubicBezTo>
                  <a:pt x="226828" y="109870"/>
                  <a:pt x="264979" y="118585"/>
                  <a:pt x="297711" y="138224"/>
                </a:cubicBezTo>
                <a:cubicBezTo>
                  <a:pt x="336631" y="161576"/>
                  <a:pt x="367727" y="196051"/>
                  <a:pt x="404037" y="223284"/>
                </a:cubicBezTo>
                <a:cubicBezTo>
                  <a:pt x="562056" y="341798"/>
                  <a:pt x="483638" y="252173"/>
                  <a:pt x="627321" y="446568"/>
                </a:cubicBezTo>
                <a:cubicBezTo>
                  <a:pt x="784537" y="659273"/>
                  <a:pt x="575941" y="399924"/>
                  <a:pt x="776176" y="733647"/>
                </a:cubicBezTo>
                <a:cubicBezTo>
                  <a:pt x="786809" y="751368"/>
                  <a:pt x="799522" y="767996"/>
                  <a:pt x="808074" y="786810"/>
                </a:cubicBezTo>
                <a:cubicBezTo>
                  <a:pt x="817350" y="807216"/>
                  <a:pt x="821014" y="829793"/>
                  <a:pt x="829339" y="850605"/>
                </a:cubicBezTo>
                <a:cubicBezTo>
                  <a:pt x="847471" y="895936"/>
                  <a:pt x="862071" y="912941"/>
                  <a:pt x="903767" y="946298"/>
                </a:cubicBezTo>
                <a:cubicBezTo>
                  <a:pt x="921488" y="960475"/>
                  <a:pt x="935749" y="980681"/>
                  <a:pt x="956930" y="988828"/>
                </a:cubicBezTo>
                <a:cubicBezTo>
                  <a:pt x="983599" y="999086"/>
                  <a:pt x="1013805" y="994763"/>
                  <a:pt x="1041990" y="999461"/>
                </a:cubicBezTo>
                <a:cubicBezTo>
                  <a:pt x="1077642" y="1005403"/>
                  <a:pt x="1112974" y="1013153"/>
                  <a:pt x="1148316" y="1020726"/>
                </a:cubicBezTo>
                <a:cubicBezTo>
                  <a:pt x="1162605" y="1023788"/>
                  <a:pt x="1176517" y="1028493"/>
                  <a:pt x="1190846" y="1031359"/>
                </a:cubicBezTo>
                <a:cubicBezTo>
                  <a:pt x="1211986" y="1035587"/>
                  <a:pt x="1233656" y="1037053"/>
                  <a:pt x="1254642" y="1041991"/>
                </a:cubicBezTo>
                <a:cubicBezTo>
                  <a:pt x="1340306" y="1062147"/>
                  <a:pt x="1362618" y="1070895"/>
                  <a:pt x="1435395" y="1095154"/>
                </a:cubicBezTo>
                <a:cubicBezTo>
                  <a:pt x="1570957" y="1196827"/>
                  <a:pt x="1358495" y="1038707"/>
                  <a:pt x="1541721" y="1169582"/>
                </a:cubicBezTo>
                <a:cubicBezTo>
                  <a:pt x="1726375" y="1301477"/>
                  <a:pt x="1540217" y="1175668"/>
                  <a:pt x="1690576" y="1275907"/>
                </a:cubicBezTo>
                <a:cubicBezTo>
                  <a:pt x="1694120" y="1286540"/>
                  <a:pt x="1696197" y="1297780"/>
                  <a:pt x="1701209" y="1307805"/>
                </a:cubicBezTo>
                <a:cubicBezTo>
                  <a:pt x="1717403" y="1340192"/>
                  <a:pt x="1738842" y="1356071"/>
                  <a:pt x="1765004" y="1382233"/>
                </a:cubicBezTo>
                <a:cubicBezTo>
                  <a:pt x="1819993" y="1510541"/>
                  <a:pt x="1771568" y="1406807"/>
                  <a:pt x="1828800" y="1509824"/>
                </a:cubicBezTo>
                <a:cubicBezTo>
                  <a:pt x="1836497" y="1523679"/>
                  <a:pt x="1841664" y="1538913"/>
                  <a:pt x="1850065" y="1552354"/>
                </a:cubicBezTo>
                <a:cubicBezTo>
                  <a:pt x="1859457" y="1567381"/>
                  <a:pt x="1872571" y="1579857"/>
                  <a:pt x="1881963" y="1594884"/>
                </a:cubicBezTo>
                <a:cubicBezTo>
                  <a:pt x="1890364" y="1608325"/>
                  <a:pt x="1891052" y="1627267"/>
                  <a:pt x="1903228" y="1637414"/>
                </a:cubicBezTo>
                <a:cubicBezTo>
                  <a:pt x="1914454" y="1646769"/>
                  <a:pt x="1931581" y="1644503"/>
                  <a:pt x="1945758" y="1648047"/>
                </a:cubicBezTo>
                <a:cubicBezTo>
                  <a:pt x="1994338" y="1680433"/>
                  <a:pt x="1968620" y="1660276"/>
                  <a:pt x="2020186" y="1711842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8893 -0.252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7142 -0.2495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18164 -0.305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9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2500" r="-12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30075" y="3368849"/>
            <a:ext cx="6726075" cy="3489151"/>
          </a:xfrm>
          <a:custGeom>
            <a:avLst/>
            <a:gdLst/>
            <a:ahLst/>
            <a:cxnLst/>
            <a:rect l="l" t="t" r="r" b="b"/>
            <a:pathLst>
              <a:path w="10089113" h="5233727">
                <a:moveTo>
                  <a:pt x="0" y="0"/>
                </a:moveTo>
                <a:lnTo>
                  <a:pt x="10089113" y="0"/>
                </a:lnTo>
                <a:lnTo>
                  <a:pt x="10089113" y="5233727"/>
                </a:lnTo>
                <a:lnTo>
                  <a:pt x="0" y="5233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2573" y="3415142"/>
            <a:ext cx="6726075" cy="3489151"/>
          </a:xfrm>
          <a:custGeom>
            <a:avLst/>
            <a:gdLst/>
            <a:ahLst/>
            <a:cxnLst/>
            <a:rect l="l" t="t" r="r" b="b"/>
            <a:pathLst>
              <a:path w="10089113" h="5233727">
                <a:moveTo>
                  <a:pt x="0" y="0"/>
                </a:moveTo>
                <a:lnTo>
                  <a:pt x="10089113" y="0"/>
                </a:lnTo>
                <a:lnTo>
                  <a:pt x="10089113" y="5233728"/>
                </a:lnTo>
                <a:lnTo>
                  <a:pt x="0" y="5233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588001" y="3368849"/>
            <a:ext cx="6726075" cy="3489151"/>
          </a:xfrm>
          <a:custGeom>
            <a:avLst/>
            <a:gdLst/>
            <a:ahLst/>
            <a:cxnLst/>
            <a:rect l="l" t="t" r="r" b="b"/>
            <a:pathLst>
              <a:path w="10089113" h="5233727">
                <a:moveTo>
                  <a:pt x="0" y="0"/>
                </a:moveTo>
                <a:lnTo>
                  <a:pt x="10089113" y="0"/>
                </a:lnTo>
                <a:lnTo>
                  <a:pt x="10089113" y="5233728"/>
                </a:lnTo>
                <a:lnTo>
                  <a:pt x="0" y="5233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423" y="4639866"/>
            <a:ext cx="1737947" cy="2264427"/>
          </a:xfrm>
          <a:custGeom>
            <a:avLst/>
            <a:gdLst/>
            <a:ahLst/>
            <a:cxnLst/>
            <a:rect l="l" t="t" r="r" b="b"/>
            <a:pathLst>
              <a:path w="2606921" h="3396640">
                <a:moveTo>
                  <a:pt x="0" y="0"/>
                </a:moveTo>
                <a:lnTo>
                  <a:pt x="2606921" y="0"/>
                </a:lnTo>
                <a:lnTo>
                  <a:pt x="2606921" y="3396641"/>
                </a:lnTo>
                <a:lnTo>
                  <a:pt x="0" y="33966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62573" y="4639866"/>
            <a:ext cx="1667184" cy="2264427"/>
          </a:xfrm>
          <a:custGeom>
            <a:avLst/>
            <a:gdLst/>
            <a:ahLst/>
            <a:cxnLst/>
            <a:rect l="l" t="t" r="r" b="b"/>
            <a:pathLst>
              <a:path w="2500776" h="3396640">
                <a:moveTo>
                  <a:pt x="0" y="0"/>
                </a:moveTo>
                <a:lnTo>
                  <a:pt x="2500776" y="0"/>
                </a:lnTo>
                <a:lnTo>
                  <a:pt x="2500776" y="3396641"/>
                </a:lnTo>
                <a:lnTo>
                  <a:pt x="0" y="33966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580652" y="4435815"/>
            <a:ext cx="1808161" cy="2468479"/>
          </a:xfrm>
          <a:custGeom>
            <a:avLst/>
            <a:gdLst/>
            <a:ahLst/>
            <a:cxnLst/>
            <a:rect l="l" t="t" r="r" b="b"/>
            <a:pathLst>
              <a:path w="2712241" h="3702718">
                <a:moveTo>
                  <a:pt x="0" y="0"/>
                </a:moveTo>
                <a:lnTo>
                  <a:pt x="2712241" y="0"/>
                </a:lnTo>
                <a:lnTo>
                  <a:pt x="2712241" y="3702718"/>
                </a:lnTo>
                <a:lnTo>
                  <a:pt x="0" y="3702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628882" y="4930810"/>
            <a:ext cx="2009646" cy="1909163"/>
          </a:xfrm>
          <a:custGeom>
            <a:avLst/>
            <a:gdLst/>
            <a:ahLst/>
            <a:cxnLst/>
            <a:rect l="l" t="t" r="r" b="b"/>
            <a:pathLst>
              <a:path w="3014469" h="2863745">
                <a:moveTo>
                  <a:pt x="0" y="0"/>
                </a:moveTo>
                <a:lnTo>
                  <a:pt x="3014468" y="0"/>
                </a:lnTo>
                <a:lnTo>
                  <a:pt x="3014468" y="2863745"/>
                </a:lnTo>
                <a:lnTo>
                  <a:pt x="0" y="2863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782513" y="4435815"/>
            <a:ext cx="2040529" cy="2404158"/>
          </a:xfrm>
          <a:custGeom>
            <a:avLst/>
            <a:gdLst/>
            <a:ahLst/>
            <a:cxnLst/>
            <a:rect l="l" t="t" r="r" b="b"/>
            <a:pathLst>
              <a:path w="3060793" h="3606237">
                <a:moveTo>
                  <a:pt x="0" y="0"/>
                </a:moveTo>
                <a:lnTo>
                  <a:pt x="3060793" y="0"/>
                </a:lnTo>
                <a:lnTo>
                  <a:pt x="3060793" y="3606237"/>
                </a:lnTo>
                <a:lnTo>
                  <a:pt x="0" y="3606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700580" y="4435815"/>
            <a:ext cx="1144483" cy="2422185"/>
          </a:xfrm>
          <a:custGeom>
            <a:avLst/>
            <a:gdLst/>
            <a:ahLst/>
            <a:cxnLst/>
            <a:rect l="l" t="t" r="r" b="b"/>
            <a:pathLst>
              <a:path w="1716724" h="3633278">
                <a:moveTo>
                  <a:pt x="0" y="0"/>
                </a:moveTo>
                <a:lnTo>
                  <a:pt x="1716724" y="0"/>
                </a:lnTo>
                <a:lnTo>
                  <a:pt x="1716724" y="3633278"/>
                </a:lnTo>
                <a:lnTo>
                  <a:pt x="0" y="3633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62409" y="4575545"/>
            <a:ext cx="1522827" cy="2264427"/>
          </a:xfrm>
          <a:custGeom>
            <a:avLst/>
            <a:gdLst/>
            <a:ahLst/>
            <a:cxnLst/>
            <a:rect l="l" t="t" r="r" b="b"/>
            <a:pathLst>
              <a:path w="2284241" h="3396640">
                <a:moveTo>
                  <a:pt x="0" y="0"/>
                </a:moveTo>
                <a:lnTo>
                  <a:pt x="2284241" y="0"/>
                </a:lnTo>
                <a:lnTo>
                  <a:pt x="2284241" y="3396641"/>
                </a:lnTo>
                <a:lnTo>
                  <a:pt x="0" y="3396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185236" y="4485152"/>
            <a:ext cx="1474707" cy="2354821"/>
          </a:xfrm>
          <a:custGeom>
            <a:avLst/>
            <a:gdLst/>
            <a:ahLst/>
            <a:cxnLst/>
            <a:rect l="l" t="t" r="r" b="b"/>
            <a:pathLst>
              <a:path w="2212060" h="3532232">
                <a:moveTo>
                  <a:pt x="0" y="0"/>
                </a:moveTo>
                <a:lnTo>
                  <a:pt x="2212060" y="0"/>
                </a:lnTo>
                <a:lnTo>
                  <a:pt x="2212060" y="3532232"/>
                </a:lnTo>
                <a:lnTo>
                  <a:pt x="0" y="35322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106400" y="2413000"/>
            <a:ext cx="4114800" cy="3268208"/>
            <a:chOff x="9982200" y="38100"/>
            <a:chExt cx="6172200" cy="4902312"/>
          </a:xfrm>
        </p:grpSpPr>
        <p:sp>
          <p:nvSpPr>
            <p:cNvPr id="15" name="Freeform 15"/>
            <p:cNvSpPr/>
            <p:nvPr/>
          </p:nvSpPr>
          <p:spPr>
            <a:xfrm flipH="1">
              <a:off x="9982200" y="1104900"/>
              <a:ext cx="2743200" cy="2616312"/>
            </a:xfrm>
            <a:custGeom>
              <a:avLst/>
              <a:gdLst/>
              <a:ahLst/>
              <a:cxnLst/>
              <a:rect l="l" t="t" r="r" b="b"/>
              <a:pathLst>
                <a:path w="3347980" h="2921112">
                  <a:moveTo>
                    <a:pt x="0" y="0"/>
                  </a:moveTo>
                  <a:lnTo>
                    <a:pt x="3347980" y="0"/>
                  </a:lnTo>
                  <a:lnTo>
                    <a:pt x="3347980" y="2921112"/>
                  </a:lnTo>
                  <a:lnTo>
                    <a:pt x="0" y="2921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/>
            <p:cNvSpPr/>
            <p:nvPr/>
          </p:nvSpPr>
          <p:spPr>
            <a:xfrm flipH="1">
              <a:off x="10896600" y="2324100"/>
              <a:ext cx="2743200" cy="2616312"/>
            </a:xfrm>
            <a:custGeom>
              <a:avLst/>
              <a:gdLst/>
              <a:ahLst/>
              <a:cxnLst/>
              <a:rect l="l" t="t" r="r" b="b"/>
              <a:pathLst>
                <a:path w="3347980" h="2921112">
                  <a:moveTo>
                    <a:pt x="0" y="0"/>
                  </a:moveTo>
                  <a:lnTo>
                    <a:pt x="3347980" y="0"/>
                  </a:lnTo>
                  <a:lnTo>
                    <a:pt x="3347980" y="2921112"/>
                  </a:lnTo>
                  <a:lnTo>
                    <a:pt x="0" y="2921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/>
            <p:cNvSpPr/>
            <p:nvPr/>
          </p:nvSpPr>
          <p:spPr>
            <a:xfrm flipH="1">
              <a:off x="12801600" y="1409700"/>
              <a:ext cx="2743200" cy="2616312"/>
            </a:xfrm>
            <a:custGeom>
              <a:avLst/>
              <a:gdLst/>
              <a:ahLst/>
              <a:cxnLst/>
              <a:rect l="l" t="t" r="r" b="b"/>
              <a:pathLst>
                <a:path w="3347980" h="2921112">
                  <a:moveTo>
                    <a:pt x="0" y="0"/>
                  </a:moveTo>
                  <a:lnTo>
                    <a:pt x="3347980" y="0"/>
                  </a:lnTo>
                  <a:lnTo>
                    <a:pt x="3347980" y="2921112"/>
                  </a:lnTo>
                  <a:lnTo>
                    <a:pt x="0" y="2921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5"/>
            <p:cNvSpPr/>
            <p:nvPr/>
          </p:nvSpPr>
          <p:spPr>
            <a:xfrm flipH="1">
              <a:off x="13411200" y="38100"/>
              <a:ext cx="2743200" cy="2616312"/>
            </a:xfrm>
            <a:custGeom>
              <a:avLst/>
              <a:gdLst/>
              <a:ahLst/>
              <a:cxnLst/>
              <a:rect l="l" t="t" r="r" b="b"/>
              <a:pathLst>
                <a:path w="3347980" h="2921112">
                  <a:moveTo>
                    <a:pt x="0" y="0"/>
                  </a:moveTo>
                  <a:lnTo>
                    <a:pt x="3347980" y="0"/>
                  </a:lnTo>
                  <a:lnTo>
                    <a:pt x="3347980" y="2921112"/>
                  </a:lnTo>
                  <a:lnTo>
                    <a:pt x="0" y="2921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3851" y="0"/>
            <a:ext cx="605826" cy="830997"/>
            <a:chOff x="3174278" y="237323"/>
            <a:chExt cx="605826" cy="830997"/>
          </a:xfrm>
        </p:grpSpPr>
        <p:sp>
          <p:nvSpPr>
            <p:cNvPr id="16" name="Oval 15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64044" y="155855"/>
            <a:ext cx="199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80164" y="1570075"/>
            <a:ext cx="6804863" cy="1323439"/>
            <a:chOff x="1032454" y="4348202"/>
            <a:chExt cx="7991617" cy="1323439"/>
          </a:xfrm>
        </p:grpSpPr>
        <p:sp>
          <p:nvSpPr>
            <p:cNvPr id="35" name="Rectangle 34"/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ounded Rectangle 9"/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7" name="Rounded Rectangle 10"/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Rounded Rectangle 11"/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39" name="Rounded Rectangle 13"/>
          <p:cNvSpPr/>
          <p:nvPr/>
        </p:nvSpPr>
        <p:spPr>
          <a:xfrm>
            <a:off x="280707" y="179619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0" name="Rounded Rectangle 14"/>
          <p:cNvSpPr/>
          <p:nvPr/>
        </p:nvSpPr>
        <p:spPr>
          <a:xfrm>
            <a:off x="1534572" y="179457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1" name="Rounded Rectangle 15"/>
          <p:cNvSpPr/>
          <p:nvPr/>
        </p:nvSpPr>
        <p:spPr>
          <a:xfrm>
            <a:off x="2894063" y="177140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 0.00803 L -0.098 0.00803 C -0.15122 -0.02546 -0.10286 0.00818 -0.15564 -0.03873 C -0.17187 -0.05308 -0.18924 -0.06327 -0.20486 -0.07947 C -0.24774 -0.12376 -0.26267 -0.15632 -0.30148 -0.18642 C -0.31762 -0.19892 -0.34418 -0.21281 -0.36076 -0.22114 C -0.36944 -0.22546 -0.3783 -0.2287 -0.38707 -0.23318 C -0.40825 -0.24382 -0.42925 -0.25648 -0.45061 -0.2662 C -0.45937 -0.27037 -0.46806 -0.27469 -0.47682 -0.27839 C -0.47752 -0.27855 -0.50321 -0.28781 -0.50825 -0.29043 C -0.51536 -0.29398 -0.52222 -0.29922 -0.52943 -0.30247 C -0.53394 -0.30447 -0.53854 -0.30602 -0.54297 -0.30848 C -0.55122 -0.31296 -0.56207 -0.32114 -0.57092 -0.325 C -0.57769 -0.32793 -0.59123 -0.33256 -0.59123 -0.33256 C -0.5921 -0.33364 -0.59323 -0.3341 -0.59384 -0.33564 C -0.59835 -0.34645 -0.59497 -0.34352 -0.59722 -0.35663 C -0.59766 -0.35941 -0.59887 -0.36172 -0.59974 -0.36419 C -0.6 -0.36666 -0.59957 -0.3699 -0.60061 -0.37176 C -0.60269 -0.37546 -0.60573 -0.37654 -0.60825 -0.37932 C -0.60859 -0.37963 -0.60877 -0.38024 -0.60903 -0.38071 " pathEditMode="relative" ptsTypes="AAAAAAAAA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>
            <a:fillRect/>
          </a:stretch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>
            <a:fillRect/>
          </a:stretch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>
            <a:fillRect/>
          </a:stretch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>
            <a:fillRect/>
          </a:stretch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b="17448"/>
          <a:stretch>
            <a:fillRect/>
          </a:stretch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61277" y="2141356"/>
            <a:ext cx="7669445" cy="2575288"/>
            <a:chOff x="4317378" y="1394558"/>
            <a:chExt cx="7127369" cy="3581506"/>
          </a:xfrm>
        </p:grpSpPr>
        <p:sp>
          <p:nvSpPr>
            <p:cNvPr id="20" name="文本框 18"/>
            <p:cNvSpPr txBox="1"/>
            <p:nvPr/>
          </p:nvSpPr>
          <p:spPr>
            <a:xfrm>
              <a:off x="4317378" y="1423406"/>
              <a:ext cx="7127369" cy="355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CHÚC CÁC EM HỌC TỐT!</a:t>
              </a:r>
              <a:endParaRPr kumimoji="0" lang="zh-CN" altLang="zh-CN" sz="8000" b="0" i="0" u="none" strike="noStrike" kern="1200" cap="none" spc="0" normalizeH="0" baseline="0" noProof="0" dirty="0">
                <a:ln w="203200">
                  <a:solidFill>
                    <a:srgbClr val="268C86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1" name="文本框 29"/>
            <p:cNvSpPr txBox="1"/>
            <p:nvPr/>
          </p:nvSpPr>
          <p:spPr>
            <a:xfrm>
              <a:off x="4480625" y="1394558"/>
              <a:ext cx="6793072" cy="355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CHÚC CÁC EM HỌC TỐT!</a:t>
              </a:r>
              <a:endParaRPr kumimoji="0" lang="zh-CN" altLang="zh-CN" sz="80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/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/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/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881" y="594572"/>
              <a:ext cx="1067563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 + 4 = 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/>
          <p:cNvGrpSpPr/>
          <p:nvPr/>
        </p:nvGrpSpPr>
        <p:grpSpPr>
          <a:xfrm>
            <a:off x="285195" y="3826940"/>
            <a:ext cx="8546543" cy="1539887"/>
            <a:chOff x="2098496" y="3659454"/>
            <a:chExt cx="8546543" cy="1352628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7" name="TextBox 206"/>
            <p:cNvSpPr txBox="1"/>
            <p:nvPr/>
          </p:nvSpPr>
          <p:spPr>
            <a:xfrm>
              <a:off x="3877639" y="3935286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2808020" y="2130586"/>
            <a:ext cx="8819884" cy="1686620"/>
            <a:chOff x="1861723" y="2134893"/>
            <a:chExt cx="8819884" cy="1421940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3869471" y="2523340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104240" y="5231382"/>
            <a:ext cx="8973766" cy="1664865"/>
            <a:chOff x="1612674" y="5184381"/>
            <a:chExt cx="8973766" cy="1442941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3877638" y="5564860"/>
              <a:ext cx="5306047" cy="10624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/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" name="Google Shape;118;p4"/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4" name="Google Shape;118;p4"/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98;p27"/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/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3" name="Google Shape;118;p4"/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/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/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42674" y="430000"/>
              <a:ext cx="8235332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 + 6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830014" y="3742851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6294" y="2197019"/>
            <a:ext cx="8819884" cy="1515171"/>
            <a:chOff x="1861723" y="2134893"/>
            <a:chExt cx="8819884" cy="1277396"/>
          </a:xfrm>
        </p:grpSpPr>
        <p:sp>
          <p:nvSpPr>
            <p:cNvPr id="36" name="Rectangle: Rounded Corners 35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755171" y="2378796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64803" y="5097553"/>
            <a:ext cx="8973766" cy="1665094"/>
            <a:chOff x="1612674" y="5184381"/>
            <a:chExt cx="8973766" cy="1442385"/>
          </a:xfrm>
        </p:grpSpPr>
        <p:sp>
          <p:nvSpPr>
            <p:cNvPr id="55" name="Rectangle: Rounded Corners 54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98;p27"/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877638" y="5564860"/>
              <a:ext cx="5306047" cy="106190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/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118;p4"/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/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2218" y="471413"/>
              <a:ext cx="11269782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+ 5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/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9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2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98;p27"/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/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" name="Google Shape;118;p4"/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/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27209" y="465217"/>
              <a:ext cx="10675635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+ 3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1" name="Picture 80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/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>
            <a:fillRect/>
          </a:stretch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>
            <a:fillRect/>
          </a:stretch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>
            <a:fillRect/>
          </a:stretch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498" y="1183158"/>
            <a:ext cx="2950720" cy="1286367"/>
          </a:xfrm>
          <a:prstGeom prst="rect">
            <a:avLst/>
          </a:prstGeom>
        </p:spPr>
      </p:pic>
      <p:pic>
        <p:nvPicPr>
          <p:cNvPr id="6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>
            <a:fillRect/>
          </a:stretch>
        </p:blipFill>
        <p:spPr>
          <a:xfrm flipH="1" flipV="1">
            <a:off x="0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9" y="1925825"/>
            <a:ext cx="8620491" cy="2987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123" y="4361263"/>
            <a:ext cx="2450804" cy="1012024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34" y="2610971"/>
            <a:ext cx="4397843" cy="405181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>
            <a:fillRect/>
          </a:stretch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>
            <a:fillRect/>
          </a:stretch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>
            <a:fillRect/>
          </a:stretch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>
            <a:fillRect/>
          </a:stretch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b="17448"/>
          <a:stretch>
            <a:fillRect/>
          </a:stretch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>
            <a:fillRect/>
          </a:stretch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035" y="2184419"/>
            <a:ext cx="8864352" cy="32494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8938" y="933645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88584" y="1025191"/>
            <a:ext cx="9763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+ 8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87035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1390035" y="2293791"/>
            <a:ext cx="8674592" cy="651159"/>
            <a:chOff x="678835" y="1729347"/>
            <a:chExt cx="8674592" cy="651159"/>
          </a:xfrm>
        </p:grpSpPr>
        <p:sp>
          <p:nvSpPr>
            <p:cNvPr id="17" name="TextBox 16"/>
            <p:cNvSpPr txBox="1"/>
            <p:nvPr/>
          </p:nvSpPr>
          <p:spPr>
            <a:xfrm>
              <a:off x="678835" y="1734175"/>
              <a:ext cx="8674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1:    3  +  8  =  10  +  1  = 	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ounded Rectangle 17"/>
            <p:cNvSpPr/>
            <p:nvPr/>
          </p:nvSpPr>
          <p:spPr>
            <a:xfrm>
              <a:off x="6487508" y="1729347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12184" y="2842146"/>
            <a:ext cx="972405" cy="421106"/>
            <a:chOff x="3435485" y="2273968"/>
            <a:chExt cx="636736" cy="421106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3513057" y="322846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865994" y="32261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28"/>
          <p:cNvSpPr/>
          <p:nvPr/>
        </p:nvSpPr>
        <p:spPr>
          <a:xfrm>
            <a:off x="7198708" y="2300076"/>
            <a:ext cx="719669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506049" y="4336323"/>
            <a:ext cx="8674592" cy="651159"/>
            <a:chOff x="740480" y="1677976"/>
            <a:chExt cx="8674592" cy="651159"/>
          </a:xfrm>
        </p:grpSpPr>
        <p:sp>
          <p:nvSpPr>
            <p:cNvPr id="35" name="TextBox 34"/>
            <p:cNvSpPr txBox="1"/>
            <p:nvPr/>
          </p:nvSpPr>
          <p:spPr>
            <a:xfrm>
              <a:off x="740480" y="1682804"/>
              <a:ext cx="8674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2:    3  +  8  =  1  +  10  = 	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ounded Rectangle 31"/>
            <p:cNvSpPr/>
            <p:nvPr/>
          </p:nvSpPr>
          <p:spPr>
            <a:xfrm>
              <a:off x="6466960" y="1677976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253825" y="4948140"/>
            <a:ext cx="972405" cy="421106"/>
            <a:chOff x="3435485" y="2273968"/>
            <a:chExt cx="636736" cy="421106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39"/>
          <p:cNvSpPr/>
          <p:nvPr/>
        </p:nvSpPr>
        <p:spPr>
          <a:xfrm>
            <a:off x="2754698" y="533445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107635" y="533211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ounded Rectangle 37"/>
          <p:cNvSpPr/>
          <p:nvPr/>
        </p:nvSpPr>
        <p:spPr>
          <a:xfrm>
            <a:off x="7211979" y="4332333"/>
            <a:ext cx="719669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1" grpId="0" animBg="1"/>
          <p:bldP spid="32" grpId="0" animBg="1"/>
          <p:bldP spid="33" grpId="0" animBg="1"/>
          <p:bldP spid="40" grpId="0" animBg="1"/>
          <p:bldP spid="41" grpId="0" animBg="1"/>
          <p:bldP spid="4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1" grpId="0" animBg="1"/>
          <p:bldP spid="32" grpId="0" animBg="1"/>
          <p:bldP spid="33" grpId="0" animBg="1"/>
          <p:bldP spid="40" grpId="0" animBg="1"/>
          <p:bldP spid="41" grpId="0" animBg="1"/>
          <p:bldP spid="4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</Words>
  <Application>WPS Presentation</Application>
  <PresentationFormat>Widescreen</PresentationFormat>
  <Paragraphs>181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37" baseType="lpstr">
      <vt:lpstr>Arial</vt:lpstr>
      <vt:lpstr>SimSun</vt:lpstr>
      <vt:lpstr>Wingdings</vt:lpstr>
      <vt:lpstr>等线</vt:lpstr>
      <vt:lpstr>等线</vt:lpstr>
      <vt:lpstr>UTM Avo</vt:lpstr>
      <vt:lpstr>#9Slide05 Angelline</vt:lpstr>
      <vt:lpstr>Segoe Print</vt:lpstr>
      <vt:lpstr>Cambria</vt:lpstr>
      <vt:lpstr>Calibri</vt:lpstr>
      <vt:lpstr>Arial</vt:lpstr>
      <vt:lpstr>Calibri</vt:lpstr>
      <vt:lpstr>Times New Roman</vt:lpstr>
      <vt:lpstr>#9Slide03 IcielPanton Black</vt:lpstr>
      <vt:lpstr>字魂64号-萌趣软糖体</vt:lpstr>
      <vt:lpstr>三极信黑简体</vt:lpstr>
      <vt:lpstr>思源黑体 CN</vt:lpstr>
      <vt:lpstr>Microsoft YaHei</vt:lpstr>
      <vt:lpstr>Arial Unicode MS</vt:lpstr>
      <vt:lpstr>Office 主题​​</vt:lpstr>
      <vt:lpstr>1_Office Theme</vt:lpstr>
      <vt:lpstr>2_Office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Dang</cp:lastModifiedBy>
  <cp:revision>20</cp:revision>
  <dcterms:created xsi:type="dcterms:W3CDTF">2024-04-28T08:14:00Z</dcterms:created>
  <dcterms:modified xsi:type="dcterms:W3CDTF">2025-10-04T03:21:09Z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97F91870571848CD9128371674F52E60_13</vt:lpwstr>
  </property>
  <property fmtid="{D5CDD505-2E9C-101B-9397-08002B2CF9AE}" pid="3" name="KSOProductBuildVer">
    <vt:lpwstr>1033-12.2.0.22549</vt:lpwstr>
  </property>
</Properties>
</file>