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5" r:id="rId4"/>
  </p:sldMasterIdLst>
  <p:notesMasterIdLst>
    <p:notesMasterId r:id="rId8"/>
  </p:notesMasterIdLst>
  <p:sldIdLst>
    <p:sldId id="259" r:id="rId5"/>
    <p:sldId id="256" r:id="rId6"/>
    <p:sldId id="257" r:id="rId7"/>
    <p:sldId id="261" r:id="rId9"/>
    <p:sldId id="266" r:id="rId10"/>
    <p:sldId id="267" r:id="rId11"/>
    <p:sldId id="268" r:id="rId12"/>
    <p:sldId id="269" r:id="rId13"/>
    <p:sldId id="270" r:id="rId14"/>
    <p:sldId id="328" r:id="rId15"/>
    <p:sldId id="272" r:id="rId16"/>
    <p:sldId id="262" r:id="rId17"/>
    <p:sldId id="323" r:id="rId18"/>
    <p:sldId id="324" r:id="rId19"/>
    <p:sldId id="325" r:id="rId20"/>
    <p:sldId id="326" r:id="rId21"/>
    <p:sldId id="327" r:id="rId22"/>
    <p:sldId id="26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D3E83-A046-4A97-B370-4E89251D267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14EDD-913E-4BB5-982B-3A30DE60C6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995;p1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999;p1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1002;p1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1005;p1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008;p14"/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011;p14"/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99BF91-CBAF-4138-BA50-0ECA45BADFA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6D1DE-7B50-410B-A29F-8022C275BD1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99BF91-CBAF-4138-BA50-0ECA45BADFA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6D1DE-7B50-410B-A29F-8022C275BD1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ABFF15-655C-4582-BD93-0E0D78D47B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159B8A-59DA-43EC-8D31-417E5BE67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6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2" Type="http://schemas.openxmlformats.org/officeDocument/2006/relationships/theme" Target="../theme/theme3.xml"/><Relationship Id="rId31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5.xml"/><Relationship Id="rId3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6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9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4.xml"/><Relationship Id="rId5" Type="http://schemas.openxmlformats.org/officeDocument/2006/relationships/slide" Target="slide11.xml"/><Relationship Id="rId4" Type="http://schemas.openxmlformats.org/officeDocument/2006/relationships/image" Target="../media/image31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6.xml"/><Relationship Id="rId4" Type="http://schemas.openxmlformats.org/officeDocument/2006/relationships/slide" Target="slide3.xml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6.xml"/><Relationship Id="rId4" Type="http://schemas.openxmlformats.org/officeDocument/2006/relationships/slide" Target="slide12.xml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6.xml"/><Relationship Id="rId4" Type="http://schemas.openxmlformats.org/officeDocument/2006/relationships/slide" Target="slide5.xml"/><Relationship Id="rId3" Type="http://schemas.microsoft.com/office/2007/relationships/hdphoto" Target="../media/image40.wdp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2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microsoft.com/office/2007/relationships/media" Target="../media/media2.mp3"/><Relationship Id="rId4" Type="http://schemas.openxmlformats.org/officeDocument/2006/relationships/audio" Target="NULL" TargetMode="Externa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4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 rotWithShape="1">
          <a:blip r:embed="rId1"/>
          <a:srcRect t="13684" b="13623"/>
          <a:stretch>
            <a:fillRect/>
          </a:stretch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>
            <a:fillRect/>
          </a:stretch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>
            <a:fillRect/>
          </a:stretch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>
            <a:fillRect/>
          </a:stretch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49" y="2263967"/>
            <a:ext cx="6868323" cy="318827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6317" y="533014"/>
            <a:ext cx="605826" cy="830997"/>
            <a:chOff x="3174278" y="237323"/>
            <a:chExt cx="605826" cy="830997"/>
          </a:xfrm>
        </p:grpSpPr>
        <p:sp>
          <p:nvSpPr>
            <p:cNvPr id="6" name="Oval 5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06D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5</a:t>
              </a:r>
              <a:endPara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30308" y="533014"/>
            <a:ext cx="9549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Để giúp đỡ các bạn học sinh ở vùng khó khăn, lớp em đã quyên góp được 8 thùng quần áo và 5 thùng sách vở. Hỏi cả quần áo và sách vở, lớp em đã quyên góp được bao nhiêu thùng?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326955" y="5414648"/>
            <a:ext cx="6804863" cy="1323439"/>
            <a:chOff x="1032454" y="4348202"/>
            <a:chExt cx="7991617" cy="1323439"/>
          </a:xfrm>
        </p:grpSpPr>
        <p:sp>
          <p:nvSpPr>
            <p:cNvPr id="10" name="Rectangle 9"/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9"/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2" name="Rounded Rectangle 10"/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3" name="Rounded Rectangle 11"/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14" name="Rounded Rectangle 12"/>
          <p:cNvSpPr/>
          <p:nvPr/>
        </p:nvSpPr>
        <p:spPr>
          <a:xfrm>
            <a:off x="4327498" y="564076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5" name="Rounded Rectangle 13"/>
          <p:cNvSpPr/>
          <p:nvPr/>
        </p:nvSpPr>
        <p:spPr>
          <a:xfrm>
            <a:off x="5581363" y="563914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6" name="Rounded Rectangle 14"/>
          <p:cNvSpPr/>
          <p:nvPr/>
        </p:nvSpPr>
        <p:spPr>
          <a:xfrm>
            <a:off x="6940854" y="561597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649795" y="1429478"/>
            <a:ext cx="5201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575061" y="1400903"/>
            <a:ext cx="2612244" cy="20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580228" y="1826371"/>
            <a:ext cx="3755677" cy="134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508386" y="1858849"/>
            <a:ext cx="3313284" cy="17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522876" y="2294743"/>
            <a:ext cx="1963765" cy="89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 rotWithShape="1">
          <a:blip r:embed="rId1"/>
          <a:srcRect t="13684" b="13623"/>
          <a:stretch>
            <a:fillRect/>
          </a:stretch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>
            <a:fillRect/>
          </a:stretch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>
            <a:fillRect/>
          </a:stretch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>
            <a:fillRect/>
          </a:stretch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943" y="301883"/>
            <a:ext cx="6112614" cy="4734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im hoạt hình Doraemon: Đại chiến điểm 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4519" y="-5609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CÙNG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NOBITA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738259" y="3657600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66859" y="3976900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Nobita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gặp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114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05200" y="312420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11430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>
            <a:fillRect/>
          </a:stretch>
        </p:blipFill>
        <p:spPr>
          <a:xfrm>
            <a:off x="1447800" y="1421533"/>
            <a:ext cx="2971800" cy="4584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9072" y="3799701"/>
            <a:ext cx="845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30 hình nền doremon ngộ nghĩnh, đáng yêu dành cho máy tí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581400" y="38564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7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7036" y="5334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9862" y="4337534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0517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788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Tuyển tập 100+ Hình ảnh Doremon cute, đáng yêu đẹp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9"/>
            <a:ext cx="12192000" cy="685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28800" y="246495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39357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8500" y="716107"/>
            <a:ext cx="339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 + 5 – 2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9305" y="4322270"/>
            <a:ext cx="924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754365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an đưa ra giả thuyết đầy đau lòng về cặp đôi Shizuka – Nobita của 45 năm  sau chỉ qua một câu thoại trong Doraemon Plu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419600" y="230317"/>
            <a:ext cx="2315029" cy="1077219"/>
          </a:xfrm>
          <a:prstGeom prst="wedgeRoundRectCallout">
            <a:avLst>
              <a:gd name="adj1" fmla="val -49822"/>
              <a:gd name="adj2" fmla="val 15826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Nobita, cậu giỏi quá!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0286999" y="153981"/>
            <a:ext cx="1738313" cy="983673"/>
          </a:xfrm>
          <a:prstGeom prst="wedgeRoundRectCallout">
            <a:avLst>
              <a:gd name="adj1" fmla="val -99131"/>
              <a:gd name="adj2" fmla="val 27725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87000" y="230318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 rotWithShape="1">
          <a:blip r:embed="rId1"/>
          <a:srcRect t="13684" b="13623"/>
          <a:stretch>
            <a:fillRect/>
          </a:stretch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>
            <a:fillRect/>
          </a:stretch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>
            <a:fillRect/>
          </a:stretch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>
            <a:fillRect/>
          </a:stretch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14469" r="14633" b="41954"/>
          <a:stretch>
            <a:fillRect/>
          </a:stretch>
        </p:blipFill>
        <p:spPr>
          <a:xfrm>
            <a:off x="2054140" y="955247"/>
            <a:ext cx="7901470" cy="33683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ởi động tiết học - Bài 26 (video-conver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0161" y="5080"/>
            <a:ext cx="12182969" cy="6852920"/>
          </a:xfrm>
          <a:prstGeom prst="rect">
            <a:avLst/>
          </a:prstGeom>
        </p:spPr>
      </p:pic>
      <p:pic>
        <p:nvPicPr>
          <p:cNvPr id="5" name="Media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88351,4921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77800"/>
            <a:ext cx="548640" cy="548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>
            <a:fillRect/>
          </a:stretch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>
            <a:fillRect/>
          </a:stretch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>
            <a:fillRect/>
          </a:stretch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4548" y="906933"/>
            <a:ext cx="2950720" cy="1286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1979" y="1802000"/>
            <a:ext cx="8620491" cy="2987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2610" y="4254580"/>
            <a:ext cx="2493480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 rotWithShape="1">
          <a:blip r:embed="rId1"/>
          <a:srcRect t="13684" b="13623"/>
          <a:stretch>
            <a:fillRect/>
          </a:stretch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>
            <a:fillRect/>
          </a:stretch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>
            <a:fillRect/>
          </a:stretch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>
            <a:fillRect/>
          </a:stretch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910" y="1727219"/>
            <a:ext cx="8864352" cy="3249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13799" y="1230600"/>
            <a:ext cx="6757052" cy="647045"/>
            <a:chOff x="1601662" y="1750266"/>
            <a:chExt cx="6757052" cy="647045"/>
          </a:xfrm>
        </p:grpSpPr>
        <p:grpSp>
          <p:nvGrpSpPr>
            <p:cNvPr id="3" name="Group 2"/>
            <p:cNvGrpSpPr/>
            <p:nvPr/>
          </p:nvGrpSpPr>
          <p:grpSpPr>
            <a:xfrm>
              <a:off x="1601662" y="1750266"/>
              <a:ext cx="6757052" cy="647045"/>
              <a:chOff x="2859007" y="1733640"/>
              <a:chExt cx="6757052" cy="64704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859007" y="1733640"/>
                <a:ext cx="67570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7  +  5  =  10  +           = 	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6" name="Rounded Rectangle 17"/>
              <p:cNvSpPr/>
              <p:nvPr/>
            </p:nvSpPr>
            <p:spPr>
              <a:xfrm>
                <a:off x="6736456" y="1749895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4" name="Rounded Rectangle 24"/>
            <p:cNvSpPr/>
            <p:nvPr/>
          </p:nvSpPr>
          <p:spPr>
            <a:xfrm>
              <a:off x="4174183" y="1766521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88967" y="263275"/>
            <a:ext cx="605826" cy="830997"/>
            <a:chOff x="3174278" y="237323"/>
            <a:chExt cx="605826" cy="830997"/>
          </a:xfrm>
        </p:grpSpPr>
        <p:sp>
          <p:nvSpPr>
            <p:cNvPr id="10" name="Oval 9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</a:t>
              </a:r>
              <a:endPara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16581" y="371847"/>
            <a:ext cx="976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7 + 5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455776" y="1774662"/>
            <a:ext cx="972405" cy="421106"/>
            <a:chOff x="3435485" y="2273968"/>
            <a:chExt cx="636736" cy="421106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/>
          <p:cNvSpPr/>
          <p:nvPr/>
        </p:nvSpPr>
        <p:spPr>
          <a:xfrm>
            <a:off x="2956649" y="216097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309586" y="215864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9" name="Rounded Rectangle 28"/>
          <p:cNvSpPr/>
          <p:nvPr/>
        </p:nvSpPr>
        <p:spPr>
          <a:xfrm>
            <a:off x="5588709" y="124685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0" name="Rounded Rectangle 26"/>
          <p:cNvSpPr/>
          <p:nvPr/>
        </p:nvSpPr>
        <p:spPr>
          <a:xfrm>
            <a:off x="6888031" y="1246855"/>
            <a:ext cx="779594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04964" y="2156563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870924" y="3877330"/>
            <a:ext cx="6757052" cy="694670"/>
            <a:chOff x="1458787" y="1693116"/>
            <a:chExt cx="6757052" cy="694670"/>
          </a:xfrm>
        </p:grpSpPr>
        <p:grpSp>
          <p:nvGrpSpPr>
            <p:cNvPr id="23" name="Group 22"/>
            <p:cNvGrpSpPr/>
            <p:nvPr/>
          </p:nvGrpSpPr>
          <p:grpSpPr>
            <a:xfrm>
              <a:off x="1458787" y="1693116"/>
              <a:ext cx="6757052" cy="694670"/>
              <a:chOff x="2716132" y="1676490"/>
              <a:chExt cx="6757052" cy="694670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2716132" y="1676490"/>
                <a:ext cx="67570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7  +  6  =  10  +         = 	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26" name="Rounded Rectangle 43"/>
              <p:cNvSpPr/>
              <p:nvPr/>
            </p:nvSpPr>
            <p:spPr>
              <a:xfrm>
                <a:off x="6717406" y="1740370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24" name="Rounded Rectangle 41"/>
            <p:cNvSpPr/>
            <p:nvPr/>
          </p:nvSpPr>
          <p:spPr>
            <a:xfrm>
              <a:off x="4307533" y="1756996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966174" y="2958112"/>
            <a:ext cx="976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7 + 6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455776" y="4478542"/>
            <a:ext cx="972405" cy="421106"/>
            <a:chOff x="3435485" y="2273968"/>
            <a:chExt cx="636736" cy="421106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/>
          <p:cNvSpPr/>
          <p:nvPr/>
        </p:nvSpPr>
        <p:spPr>
          <a:xfrm>
            <a:off x="2956649" y="486485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309586" y="486252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3" name="Rounded Rectangle 50"/>
          <p:cNvSpPr/>
          <p:nvPr/>
        </p:nvSpPr>
        <p:spPr>
          <a:xfrm>
            <a:off x="5712534" y="3941210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4" name="Rounded Rectangle 51"/>
          <p:cNvSpPr/>
          <p:nvPr/>
        </p:nvSpPr>
        <p:spPr>
          <a:xfrm>
            <a:off x="6849931" y="3941210"/>
            <a:ext cx="760544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13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304964" y="4860443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7" grpId="0"/>
          <p:bldP spid="31" grpId="0" animBg="1"/>
          <p:bldP spid="32" grpId="0" animBg="1"/>
          <p:bldP spid="33" grpId="0" animBg="1"/>
          <p:bldP spid="34" grpId="0" animBg="1"/>
          <p:bldP spid="3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7" grpId="0"/>
          <p:bldP spid="31" grpId="0" animBg="1"/>
          <p:bldP spid="32" grpId="0" animBg="1"/>
          <p:bldP spid="33" grpId="0" animBg="1"/>
          <p:bldP spid="34" grpId="0" animBg="1"/>
          <p:bldP spid="3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0530" y="658806"/>
            <a:ext cx="605826" cy="830997"/>
            <a:chOff x="3174278" y="237323"/>
            <a:chExt cx="605826" cy="830997"/>
          </a:xfrm>
        </p:grpSpPr>
        <p:sp>
          <p:nvSpPr>
            <p:cNvPr id="3" name="Oval 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2</a:t>
              </a:r>
              <a:endPara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65000" y="798190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a) Số?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386656" y="1632878"/>
          <a:ext cx="9778519" cy="2022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/>
                <a:gridCol w="1263686"/>
                <a:gridCol w="1263686"/>
                <a:gridCol w="1263686"/>
                <a:gridCol w="1263686"/>
                <a:gridCol w="1263686"/>
                <a:gridCol w="1263686"/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66384" y="3015212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5941" y="3006195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5838" y="3015209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71924" y="3018082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86675" y="2371725"/>
            <a:ext cx="4071159" cy="3962277"/>
            <a:chOff x="3552092" y="1143000"/>
            <a:chExt cx="5052158" cy="4572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750" y="1143000"/>
              <a:ext cx="5016500" cy="4572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552092" y="1154998"/>
              <a:ext cx="1512277" cy="1500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15055" y="817999"/>
            <a:ext cx="9919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b) Mai tách 14 que tính thành hai nhóm. Em hãy tìm số que tính ở nhóm 2 trong bảng sau: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91644" y="2754075"/>
          <a:ext cx="5937250" cy="2691747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968625"/>
                <a:gridCol w="2968625"/>
              </a:tblGrid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</a:rPr>
                        <a:t>Nhóm</a:t>
                      </a:r>
                      <a:r>
                        <a:rPr lang="en-US" sz="3200" dirty="0">
                          <a:effectLst/>
                        </a:rPr>
                        <a:t> 1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Nhóm 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0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10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4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7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9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8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2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7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80488" y="3753890"/>
            <a:ext cx="75097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1155" y="4277837"/>
            <a:ext cx="75097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1155" y="4868459"/>
            <a:ext cx="75097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34043" y="636082"/>
            <a:ext cx="605826" cy="830997"/>
            <a:chOff x="3174278" y="237323"/>
            <a:chExt cx="605826" cy="830997"/>
          </a:xfrm>
        </p:grpSpPr>
        <p:sp>
          <p:nvSpPr>
            <p:cNvPr id="6" name="Oval 5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3</a:t>
              </a:r>
              <a:endPara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39869" y="1688170"/>
            <a:ext cx="2629671" cy="630790"/>
            <a:chOff x="2801857" y="1764259"/>
            <a:chExt cx="2629671" cy="630790"/>
          </a:xfrm>
        </p:grpSpPr>
        <p:sp>
          <p:nvSpPr>
            <p:cNvPr id="9" name="TextBox 8"/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8  +  7  =   	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0" name="Rounded Rectangle 36"/>
            <p:cNvSpPr/>
            <p:nvPr/>
          </p:nvSpPr>
          <p:spPr>
            <a:xfrm>
              <a:off x="43696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39869" y="861191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8 + 7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38996" y="2201613"/>
            <a:ext cx="972405" cy="421106"/>
            <a:chOff x="3435485" y="2273968"/>
            <a:chExt cx="636736" cy="421106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/>
          <p:cNvSpPr/>
          <p:nvPr/>
        </p:nvSpPr>
        <p:spPr>
          <a:xfrm>
            <a:off x="1739869" y="25879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92806" y="2585591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7" name="Rounded Rectangle 44"/>
          <p:cNvSpPr/>
          <p:nvPr/>
        </p:nvSpPr>
        <p:spPr>
          <a:xfrm>
            <a:off x="3307622" y="1676923"/>
            <a:ext cx="711927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088184" y="258351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69069" y="861191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8 + 5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769069" y="1669120"/>
            <a:ext cx="2629671" cy="635476"/>
            <a:chOff x="2801857" y="1745209"/>
            <a:chExt cx="2629671" cy="635476"/>
          </a:xfrm>
        </p:grpSpPr>
        <p:sp>
          <p:nvSpPr>
            <p:cNvPr id="21" name="TextBox 20"/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8  +  5  =   	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2" name="Rounded Rectangle 62"/>
            <p:cNvSpPr/>
            <p:nvPr/>
          </p:nvSpPr>
          <p:spPr>
            <a:xfrm>
              <a:off x="4417236" y="174520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268196" y="2201613"/>
            <a:ext cx="972405" cy="421106"/>
            <a:chOff x="3435485" y="2273968"/>
            <a:chExt cx="636736" cy="421106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/>
          <p:cNvSpPr/>
          <p:nvPr/>
        </p:nvSpPr>
        <p:spPr>
          <a:xfrm>
            <a:off x="6769069" y="25879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122006" y="2585591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8" name="Rounded Rectangle 68"/>
          <p:cNvSpPr/>
          <p:nvPr/>
        </p:nvSpPr>
        <p:spPr>
          <a:xfrm>
            <a:off x="8355872" y="1629298"/>
            <a:ext cx="782237" cy="6567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117384" y="258351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739869" y="4511204"/>
            <a:ext cx="2629671" cy="630790"/>
            <a:chOff x="2801857" y="1754734"/>
            <a:chExt cx="2629671" cy="630790"/>
          </a:xfrm>
        </p:grpSpPr>
        <p:sp>
          <p:nvSpPr>
            <p:cNvPr id="31" name="TextBox 30"/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8  +  8  =   	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2" name="Rounded Rectangle 72"/>
            <p:cNvSpPr/>
            <p:nvPr/>
          </p:nvSpPr>
          <p:spPr>
            <a:xfrm>
              <a:off x="4455336" y="1754734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39869" y="3693750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8 + 8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238996" y="5034172"/>
            <a:ext cx="972405" cy="421106"/>
            <a:chOff x="3435485" y="2273968"/>
            <a:chExt cx="636736" cy="421106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/>
          <p:cNvSpPr/>
          <p:nvPr/>
        </p:nvSpPr>
        <p:spPr>
          <a:xfrm>
            <a:off x="1739869" y="54204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092806" y="541815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9" name="Rounded Rectangle 79"/>
          <p:cNvSpPr/>
          <p:nvPr/>
        </p:nvSpPr>
        <p:spPr>
          <a:xfrm>
            <a:off x="3383822" y="4519007"/>
            <a:ext cx="711927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095441" y="542333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69069" y="3693750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d)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6 + 5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769069" y="4501679"/>
            <a:ext cx="2629671" cy="635476"/>
            <a:chOff x="2801857" y="1745209"/>
            <a:chExt cx="2629671" cy="635476"/>
          </a:xfrm>
        </p:grpSpPr>
        <p:sp>
          <p:nvSpPr>
            <p:cNvPr id="43" name="TextBox 42"/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6  +  5  =   	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4" name="Rounded Rectangle 84"/>
            <p:cNvSpPr/>
            <p:nvPr/>
          </p:nvSpPr>
          <p:spPr>
            <a:xfrm>
              <a:off x="4398186" y="174520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268196" y="5034172"/>
            <a:ext cx="972405" cy="421106"/>
            <a:chOff x="3435485" y="2273968"/>
            <a:chExt cx="636736" cy="421106"/>
          </a:xfrm>
        </p:grpSpPr>
        <p:cxnSp>
          <p:nvCxnSpPr>
            <p:cNvPr id="46" name="Straight Connector 45"/>
            <p:cNvCxnSpPr/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Oval 47"/>
          <p:cNvSpPr/>
          <p:nvPr/>
        </p:nvSpPr>
        <p:spPr>
          <a:xfrm>
            <a:off x="6769069" y="54204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122006" y="541815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0" name="Rounded Rectangle 90"/>
          <p:cNvSpPr/>
          <p:nvPr/>
        </p:nvSpPr>
        <p:spPr>
          <a:xfrm>
            <a:off x="8353424" y="4490432"/>
            <a:ext cx="795572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8123246" y="542406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733077" y="541911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6769805" y="542406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5" grpId="0" animBg="1"/>
          <p:bldP spid="16" grpId="0" animBg="1"/>
          <p:bldP spid="17" grpId="0" animBg="1"/>
          <p:bldP spid="18" grpId="0" animBg="1"/>
          <p:bldP spid="19" grpId="0"/>
          <p:bldP spid="26" grpId="0" animBg="1"/>
          <p:bldP spid="27" grpId="0" animBg="1"/>
          <p:bldP spid="28" grpId="0" animBg="1"/>
          <p:bldP spid="29" grpId="0" animBg="1"/>
          <p:bldP spid="33" grpId="0"/>
          <p:bldP spid="37" grpId="0" animBg="1"/>
          <p:bldP spid="38" grpId="0" animBg="1"/>
          <p:bldP spid="39" grpId="0" animBg="1"/>
          <p:bldP spid="40" grpId="0" animBg="1"/>
          <p:bldP spid="41" grpId="0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5" grpId="0" animBg="1"/>
          <p:bldP spid="16" grpId="0" animBg="1"/>
          <p:bldP spid="17" grpId="0" animBg="1"/>
          <p:bldP spid="18" grpId="0" animBg="1"/>
          <p:bldP spid="19" grpId="0"/>
          <p:bldP spid="26" grpId="0" animBg="1"/>
          <p:bldP spid="27" grpId="0" animBg="1"/>
          <p:bldP spid="28" grpId="0" animBg="1"/>
          <p:bldP spid="29" grpId="0" animBg="1"/>
          <p:bldP spid="33" grpId="0"/>
          <p:bldP spid="37" grpId="0" animBg="1"/>
          <p:bldP spid="38" grpId="0" animBg="1"/>
          <p:bldP spid="39" grpId="0" animBg="1"/>
          <p:bldP spid="40" grpId="0" animBg="1"/>
          <p:bldP spid="41" grpId="0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49631" y="707328"/>
            <a:ext cx="605826" cy="830997"/>
            <a:chOff x="3174278" y="237323"/>
            <a:chExt cx="605826" cy="830997"/>
          </a:xfrm>
        </p:grpSpPr>
        <p:sp>
          <p:nvSpPr>
            <p:cNvPr id="15" name="Oval 14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4</a:t>
              </a:r>
              <a:endPara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00301" y="856237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004673" y="2276697"/>
          <a:ext cx="9574535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17"/>
                <a:gridCol w="1154774"/>
                <a:gridCol w="1154774"/>
                <a:gridCol w="1154774"/>
                <a:gridCol w="1154774"/>
                <a:gridCol w="1154774"/>
                <a:gridCol w="1154774"/>
                <a:gridCol w="1154774"/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</a:tr>
              <a:tr h="782293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868756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91192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73950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52704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38472" y="3895657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903</Words>
  <Application>WPS Presentation</Application>
  <PresentationFormat>Widescreen</PresentationFormat>
  <Paragraphs>285</Paragraphs>
  <Slides>18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SimSun</vt:lpstr>
      <vt:lpstr>Wingdings</vt:lpstr>
      <vt:lpstr>Calibri</vt:lpstr>
      <vt:lpstr>Microsoft YaHei</vt:lpstr>
      <vt:lpstr>Arial</vt:lpstr>
      <vt:lpstr>Times New Roman</vt:lpstr>
      <vt:lpstr>Calibri</vt:lpstr>
      <vt:lpstr>Arial Unicode MS</vt:lpstr>
      <vt:lpstr>UTM Cookies</vt:lpstr>
      <vt:lpstr>Segoe Print</vt:lpstr>
      <vt:lpstr>Office 主题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Hien Dang</cp:lastModifiedBy>
  <cp:revision>17</cp:revision>
  <dcterms:created xsi:type="dcterms:W3CDTF">2024-04-28T08:52:00Z</dcterms:created>
  <dcterms:modified xsi:type="dcterms:W3CDTF">2025-10-04T03:21:27Z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29760E946BA4437A95140A993F096878_13</vt:lpwstr>
  </property>
  <property fmtid="{D5CDD505-2E9C-101B-9397-08002B2CF9AE}" pid="3" name="KSOProductBuildVer">
    <vt:lpwstr>1033-12.2.0.22549</vt:lpwstr>
  </property>
</Properties>
</file>