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23"/>
  </p:notesMasterIdLst>
  <p:sldIdLst>
    <p:sldId id="259" r:id="rId6"/>
    <p:sldId id="268" r:id="rId7"/>
    <p:sldId id="376" r:id="rId8"/>
    <p:sldId id="383" r:id="rId9"/>
    <p:sldId id="378" r:id="rId10"/>
    <p:sldId id="379" r:id="rId11"/>
    <p:sldId id="257" r:id="rId12"/>
    <p:sldId id="261" r:id="rId13"/>
    <p:sldId id="264" r:id="rId14"/>
    <p:sldId id="370" r:id="rId15"/>
    <p:sldId id="256" r:id="rId16"/>
    <p:sldId id="371" r:id="rId17"/>
    <p:sldId id="372" r:id="rId18"/>
    <p:sldId id="384" r:id="rId19"/>
    <p:sldId id="267" r:id="rId20"/>
    <p:sldId id="2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1ABB3-26BD-4175-94C9-DFCBDB13D1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903FD-CC6E-42C5-A210-8152AFE449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" name="矩形: 圆角 11"/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55.wdp"/><Relationship Id="rId3" Type="http://schemas.openxmlformats.org/officeDocument/2006/relationships/image" Target="../media/image54.png"/><Relationship Id="rId2" Type="http://schemas.microsoft.com/office/2007/relationships/hdphoto" Target="../media/image53.wdp"/><Relationship Id="rId1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56.jpe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microsoft.com/office/2007/relationships/hdphoto" Target="../media/image65.wdp"/><Relationship Id="rId7" Type="http://schemas.openxmlformats.org/officeDocument/2006/relationships/image" Target="../media/image64.png"/><Relationship Id="rId6" Type="http://schemas.microsoft.com/office/2007/relationships/hdphoto" Target="../media/image63.wdp"/><Relationship Id="rId5" Type="http://schemas.openxmlformats.org/officeDocument/2006/relationships/image" Target="../media/image62.png"/><Relationship Id="rId4" Type="http://schemas.microsoft.com/office/2007/relationships/hdphoto" Target="../media/image61.wdp"/><Relationship Id="rId3" Type="http://schemas.openxmlformats.org/officeDocument/2006/relationships/image" Target="../media/image60.png"/><Relationship Id="rId27" Type="http://schemas.openxmlformats.org/officeDocument/2006/relationships/slideLayout" Target="../slideLayouts/slideLayout7.xml"/><Relationship Id="rId26" Type="http://schemas.microsoft.com/office/2007/relationships/hdphoto" Target="../media/image83.wdp"/><Relationship Id="rId25" Type="http://schemas.openxmlformats.org/officeDocument/2006/relationships/image" Target="../media/image82.png"/><Relationship Id="rId24" Type="http://schemas.microsoft.com/office/2007/relationships/hdphoto" Target="../media/image81.wdp"/><Relationship Id="rId23" Type="http://schemas.openxmlformats.org/officeDocument/2006/relationships/image" Target="../media/image80.png"/><Relationship Id="rId22" Type="http://schemas.microsoft.com/office/2007/relationships/hdphoto" Target="../media/image79.wdp"/><Relationship Id="rId21" Type="http://schemas.openxmlformats.org/officeDocument/2006/relationships/image" Target="../media/image78.png"/><Relationship Id="rId20" Type="http://schemas.microsoft.com/office/2007/relationships/hdphoto" Target="../media/image77.wdp"/><Relationship Id="rId2" Type="http://schemas.microsoft.com/office/2007/relationships/hdphoto" Target="../media/image59.wdp"/><Relationship Id="rId19" Type="http://schemas.microsoft.com/office/2007/relationships/hdphoto" Target="../media/image76.wdp"/><Relationship Id="rId18" Type="http://schemas.openxmlformats.org/officeDocument/2006/relationships/image" Target="../media/image75.png"/><Relationship Id="rId17" Type="http://schemas.microsoft.com/office/2007/relationships/hdphoto" Target="../media/image74.wdp"/><Relationship Id="rId16" Type="http://schemas.openxmlformats.org/officeDocument/2006/relationships/image" Target="../media/image73.png"/><Relationship Id="rId15" Type="http://schemas.microsoft.com/office/2007/relationships/hdphoto" Target="../media/image72.wdp"/><Relationship Id="rId14" Type="http://schemas.openxmlformats.org/officeDocument/2006/relationships/image" Target="../media/image71.png"/><Relationship Id="rId13" Type="http://schemas.microsoft.com/office/2007/relationships/hdphoto" Target="../media/image70.wdp"/><Relationship Id="rId12" Type="http://schemas.microsoft.com/office/2007/relationships/hdphoto" Target="../media/image69.wdp"/><Relationship Id="rId11" Type="http://schemas.openxmlformats.org/officeDocument/2006/relationships/image" Target="../media/image68.png"/><Relationship Id="rId10" Type="http://schemas.microsoft.com/office/2007/relationships/hdphoto" Target="../media/image67.wdp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6.png"/><Relationship Id="rId12" Type="http://schemas.openxmlformats.org/officeDocument/2006/relationships/image" Target="../media/image6.png"/><Relationship Id="rId11" Type="http://schemas.openxmlformats.org/officeDocument/2006/relationships/image" Target="../media/image47.png"/><Relationship Id="rId10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87.png"/><Relationship Id="rId13" Type="http://schemas.openxmlformats.org/officeDocument/2006/relationships/image" Target="../media/image6.png"/><Relationship Id="rId12" Type="http://schemas.openxmlformats.org/officeDocument/2006/relationships/image" Target="../media/image47.png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audio1.wav"/><Relationship Id="rId8" Type="http://schemas.openxmlformats.org/officeDocument/2006/relationships/audio" Target="../media/audio1.wav"/><Relationship Id="rId7" Type="http://schemas.openxmlformats.org/officeDocument/2006/relationships/image" Target="../media/image23.GIF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3.png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4.wav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3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microsoft.com/office/2007/relationships/hdphoto" Target="../media/image31.wdp"/><Relationship Id="rId11" Type="http://schemas.openxmlformats.org/officeDocument/2006/relationships/slideLayout" Target="../slideLayouts/slideLayout12.xml"/><Relationship Id="rId10" Type="http://schemas.openxmlformats.org/officeDocument/2006/relationships/audio" Target="../media/audio4.wav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audio" Target="../media/audio4.wav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38.png"/><Relationship Id="rId4" Type="http://schemas.openxmlformats.org/officeDocument/2006/relationships/image" Target="../media/image13.png"/><Relationship Id="rId3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0.png"/><Relationship Id="rId15" Type="http://schemas.openxmlformats.org/officeDocument/2006/relationships/image" Target="../media/image49.png"/><Relationship Id="rId14" Type="http://schemas.openxmlformats.org/officeDocument/2006/relationships/image" Target="../media/image48.png"/><Relationship Id="rId13" Type="http://schemas.openxmlformats.org/officeDocument/2006/relationships/image" Target="../media/image6.png"/><Relationship Id="rId12" Type="http://schemas.openxmlformats.org/officeDocument/2006/relationships/image" Target="../media/image47.png"/><Relationship Id="rId11" Type="http://schemas.openxmlformats.org/officeDocument/2006/relationships/image" Target="../media/image5.png"/><Relationship Id="rId10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>
            <a:fillRect/>
          </a:stretch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85" y="309817"/>
            <a:ext cx="9129288" cy="3633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99" y="3771672"/>
            <a:ext cx="10285835" cy="2520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171" y="5166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Số?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68780" y="281614"/>
            <a:ext cx="605826" cy="830997"/>
            <a:chOff x="3174278" y="237323"/>
            <a:chExt cx="605826" cy="830997"/>
          </a:xfrm>
        </p:grpSpPr>
        <p:sp>
          <p:nvSpPr>
            <p:cNvPr id="11" name="Oval 10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CFE6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90878" y="2051270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3382" y="2082265"/>
            <a:ext cx="771908" cy="584775"/>
          </a:xfrm>
          <a:prstGeom prst="rect">
            <a:avLst/>
          </a:prstGeom>
          <a:solidFill>
            <a:srgbClr val="F5A36A"/>
          </a:solidFill>
          <a:ln w="38100"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18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1937" y="5210342"/>
            <a:ext cx="771908" cy="584775"/>
          </a:xfrm>
          <a:prstGeom prst="rect">
            <a:avLst/>
          </a:prstGeom>
          <a:solidFill>
            <a:srgbClr val="92D050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3183" y="5132850"/>
            <a:ext cx="771908" cy="584775"/>
          </a:xfrm>
          <a:prstGeom prst="rect">
            <a:avLst/>
          </a:prstGeom>
          <a:solidFill>
            <a:srgbClr val="FFED8E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13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52917" y="4781101"/>
            <a:ext cx="771908" cy="584775"/>
          </a:xfrm>
          <a:prstGeom prst="rect">
            <a:avLst/>
          </a:prstGeom>
          <a:solidFill>
            <a:srgbClr val="F5A45F"/>
          </a:solidFill>
          <a:ln w="38100"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17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19427" y="867759"/>
            <a:ext cx="651868" cy="3213027"/>
            <a:chOff x="1019427" y="867759"/>
            <a:chExt cx="651868" cy="3213027"/>
          </a:xfrm>
        </p:grpSpPr>
        <p:sp>
          <p:nvSpPr>
            <p:cNvPr id="19" name="TextBox 18"/>
            <p:cNvSpPr txBox="1"/>
            <p:nvPr/>
          </p:nvSpPr>
          <p:spPr>
            <a:xfrm>
              <a:off x="1066642" y="3557566"/>
              <a:ext cx="604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19427" y="86775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a)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1" y="1"/>
            <a:ext cx="12003675" cy="6774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đời của bướ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846443" y="455613"/>
            <a:ext cx="605826" cy="830997"/>
            <a:chOff x="3174278" y="237323"/>
            <a:chExt cx="605826" cy="830997"/>
          </a:xfrm>
        </p:grpSpPr>
        <p:sp>
          <p:nvSpPr>
            <p:cNvPr id="42" name="Oval 41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452269" y="680722"/>
            <a:ext cx="7603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9" y="1406611"/>
            <a:ext cx="1923111" cy="16550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20" y="672059"/>
            <a:ext cx="1875508" cy="14570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1" y="4045059"/>
            <a:ext cx="1830189" cy="16085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208" y="4268085"/>
            <a:ext cx="1661665" cy="17941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31" y="2388669"/>
            <a:ext cx="1757882" cy="1502091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947504" y="1300504"/>
            <a:ext cx="4447713" cy="5131824"/>
            <a:chOff x="4066772" y="1300504"/>
            <a:chExt cx="4447713" cy="5131824"/>
          </a:xfrm>
        </p:grpSpPr>
        <p:sp>
          <p:nvSpPr>
            <p:cNvPr id="51" name="Freeform 30"/>
            <p:cNvSpPr/>
            <p:nvPr/>
          </p:nvSpPr>
          <p:spPr>
            <a:xfrm>
              <a:off x="5083444" y="3766088"/>
              <a:ext cx="402956" cy="278970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Freeform 40"/>
            <p:cNvSpPr/>
            <p:nvPr/>
          </p:nvSpPr>
          <p:spPr>
            <a:xfrm rot="5644552">
              <a:off x="6617138" y="3621363"/>
              <a:ext cx="428139" cy="521602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  <a:gd name="connsiteX0-1" fmla="*/ 0 w 341947"/>
                <a:gd name="connsiteY0-2" fmla="*/ 0 h 382515"/>
                <a:gd name="connsiteX1-3" fmla="*/ 341947 w 341947"/>
                <a:gd name="connsiteY1-4" fmla="*/ 382515 h 382515"/>
                <a:gd name="connsiteX0-5" fmla="*/ 0 w 341947"/>
                <a:gd name="connsiteY0-6" fmla="*/ 0 h 382515"/>
                <a:gd name="connsiteX1-7" fmla="*/ 341947 w 341947"/>
                <a:gd name="connsiteY1-8" fmla="*/ 382515 h 38251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41947" h="382515">
                  <a:moveTo>
                    <a:pt x="0" y="0"/>
                  </a:moveTo>
                  <a:cubicBezTo>
                    <a:pt x="96718" y="208774"/>
                    <a:pt x="207628" y="289525"/>
                    <a:pt x="341947" y="382515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53" name="Picture 4" descr="Three Leaves PNG Images | Vector and PSD Files | Free Download on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46633">
              <a:off x="5023739" y="1635329"/>
              <a:ext cx="1611388" cy="1611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Three Leaves PNG Images | Vector and PSD Files | Free Download on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6165721" y="130050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Three Leaves PNG Images | Vector and PSD Files | Free Download on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31069">
              <a:off x="5984442" y="2888676"/>
              <a:ext cx="2081782" cy="208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Three Leaves PNG Images | Vector and PSD Files | Free Download on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68931" flipH="1">
              <a:off x="4128162" y="2780524"/>
              <a:ext cx="2348764" cy="2348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255" y="2817305"/>
              <a:ext cx="1628329" cy="1460408"/>
            </a:xfrm>
            <a:prstGeom prst="rect">
              <a:avLst/>
            </a:prstGeom>
          </p:spPr>
        </p:pic>
        <p:pic>
          <p:nvPicPr>
            <p:cNvPr id="58" name="Picture 2" descr="Vase Vector PNG Images | Flower vase, Vase flowers, Glass vase Vectors in  .AI .EPS format | Free Download on Pngtree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4" b="94444" l="10000" r="90000">
                          <a14:foregroundMark x1="35556" y1="7778" x2="46667" y2="3611"/>
                          <a14:foregroundMark x1="46667" y1="3611" x2="57222" y2="7778"/>
                          <a14:foregroundMark x1="57222" y1="7778" x2="58056" y2="7222"/>
                          <a14:foregroundMark x1="39722" y1="93889" x2="51389" y2="94444"/>
                          <a14:foregroundMark x1="51389" y1="94444" x2="59444" y2="9333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477" y="4466618"/>
              <a:ext cx="1965710" cy="196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Freeform 29"/>
            <p:cNvSpPr/>
            <p:nvPr/>
          </p:nvSpPr>
          <p:spPr>
            <a:xfrm>
              <a:off x="5548393" y="2495227"/>
              <a:ext cx="557939" cy="2092271"/>
            </a:xfrm>
            <a:custGeom>
              <a:avLst/>
              <a:gdLst>
                <a:gd name="connsiteX0" fmla="*/ 0 w 557939"/>
                <a:gd name="connsiteY0" fmla="*/ 0 h 2092271"/>
                <a:gd name="connsiteX1" fmla="*/ 185980 w 557939"/>
                <a:gd name="connsiteY1" fmla="*/ 309966 h 2092271"/>
                <a:gd name="connsiteX2" fmla="*/ 278970 w 557939"/>
                <a:gd name="connsiteY2" fmla="*/ 557939 h 2092271"/>
                <a:gd name="connsiteX3" fmla="*/ 464949 w 557939"/>
                <a:gd name="connsiteY3" fmla="*/ 836909 h 2092271"/>
                <a:gd name="connsiteX4" fmla="*/ 557939 w 557939"/>
                <a:gd name="connsiteY4" fmla="*/ 2092271 h 2092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939" h="2092271">
                  <a:moveTo>
                    <a:pt x="0" y="0"/>
                  </a:moveTo>
                  <a:cubicBezTo>
                    <a:pt x="69742" y="108488"/>
                    <a:pt x="139485" y="216976"/>
                    <a:pt x="185980" y="309966"/>
                  </a:cubicBezTo>
                  <a:cubicBezTo>
                    <a:pt x="232475" y="402956"/>
                    <a:pt x="232475" y="470115"/>
                    <a:pt x="278970" y="557939"/>
                  </a:cubicBezTo>
                  <a:cubicBezTo>
                    <a:pt x="325465" y="645763"/>
                    <a:pt x="418454" y="581187"/>
                    <a:pt x="464949" y="836909"/>
                  </a:cubicBezTo>
                  <a:cubicBezTo>
                    <a:pt x="511444" y="1092631"/>
                    <a:pt x="534691" y="1592451"/>
                    <a:pt x="557939" y="2092271"/>
                  </a:cubicBez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Freeform 39"/>
            <p:cNvSpPr/>
            <p:nvPr/>
          </p:nvSpPr>
          <p:spPr>
            <a:xfrm rot="4928551">
              <a:off x="6280885" y="2879675"/>
              <a:ext cx="504526" cy="380407"/>
            </a:xfrm>
            <a:custGeom>
              <a:avLst/>
              <a:gdLst>
                <a:gd name="connsiteX0" fmla="*/ 0 w 402956"/>
                <a:gd name="connsiteY0" fmla="*/ 0 h 278970"/>
                <a:gd name="connsiteX1" fmla="*/ 402956 w 402956"/>
                <a:gd name="connsiteY1" fmla="*/ 278970 h 278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2956" h="278970">
                  <a:moveTo>
                    <a:pt x="0" y="0"/>
                  </a:moveTo>
                  <a:lnTo>
                    <a:pt x="402956" y="278970"/>
                  </a:lnTo>
                </a:path>
              </a:pathLst>
            </a:custGeom>
            <a:noFill/>
            <a:ln w="57150">
              <a:solidFill>
                <a:srgbClr val="92D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6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1321">
              <a:off x="4540410" y="1316198"/>
              <a:ext cx="1811865" cy="1307481"/>
            </a:xfrm>
            <a:prstGeom prst="rect">
              <a:avLst/>
            </a:prstGeom>
          </p:spPr>
        </p:pic>
        <p:pic>
          <p:nvPicPr>
            <p:cNvPr id="62" name="Picture 4" descr="Three Leaves PNG Images | Vector and PSD Files | Free Download on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backgroundMark x1="43611" y1="38611" x2="29444" y2="54167"/>
                          <a14:backgroundMark x1="29444" y1="54167" x2="29444" y2="54444"/>
                          <a14:backgroundMark x1="28889" y1="54722" x2="31111" y2="33889"/>
                          <a14:backgroundMark x1="31111" y1="33889" x2="22222" y2="66389"/>
                          <a14:backgroundMark x1="22222" y1="66389" x2="27778" y2="86667"/>
                          <a14:backgroundMark x1="27778" y1="86667" x2="31667" y2="83889"/>
                          <a14:backgroundMark x1="31389" y1="81944" x2="22500" y2="38333"/>
                          <a14:backgroundMark x1="22500" y1="38333" x2="33333" y2="29444"/>
                          <a14:backgroundMark x1="32778" y1="29444" x2="43611" y2="26389"/>
                          <a14:backgroundMark x1="43056" y1="26667" x2="46944" y2="50000"/>
                          <a14:backgroundMark x1="46944" y1="50000" x2="11111" y2="82222"/>
                          <a14:backgroundMark x1="46944" y1="66944" x2="33889" y2="58889"/>
                          <a14:backgroundMark x1="46944" y1="41944" x2="43333" y2="21389"/>
                          <a14:backgroundMark x1="43333" y1="21389" x2="31944" y2="18889"/>
                          <a14:backgroundMark x1="31944" y1="18889" x2="49444" y2="31111"/>
                          <a14:backgroundMark x1="49444" y1="31111" x2="47778" y2="52222"/>
                          <a14:backgroundMark x1="47778" y1="52222" x2="49722" y2="58333"/>
                          <a14:backgroundMark x1="52500" y1="58333" x2="57222" y2="6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72620" flipH="1">
              <a:off x="4350159" y="1615743"/>
              <a:ext cx="1809508" cy="1809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7828">
              <a:off x="6018700" y="1706088"/>
              <a:ext cx="1677589" cy="135419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harpenSoften amoun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898" y="3156738"/>
              <a:ext cx="1628328" cy="124912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4663">
              <a:off x="4066772" y="2696977"/>
              <a:ext cx="1683108" cy="1290880"/>
            </a:xfrm>
            <a:prstGeom prst="rect">
              <a:avLst/>
            </a:prstGeom>
          </p:spPr>
        </p:pic>
      </p:grpSp>
      <p:cxnSp>
        <p:nvCxnSpPr>
          <p:cNvPr id="66" name="Straight Connector 65"/>
          <p:cNvCxnSpPr/>
          <p:nvPr/>
        </p:nvCxnSpPr>
        <p:spPr>
          <a:xfrm>
            <a:off x="3156889" y="2628037"/>
            <a:ext cx="1201692" cy="942807"/>
          </a:xfrm>
          <a:prstGeom prst="line">
            <a:avLst/>
          </a:prstGeom>
          <a:ln w="57150">
            <a:solidFill>
              <a:srgbClr val="F5A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7310151" y="1928318"/>
            <a:ext cx="1049687" cy="26933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846803" y="3379097"/>
            <a:ext cx="1816248" cy="1612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282126" y="4350220"/>
            <a:ext cx="2525795" cy="12744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184926" y="2169204"/>
            <a:ext cx="1505911" cy="3049399"/>
          </a:xfrm>
          <a:prstGeom prst="line">
            <a:avLst/>
          </a:prstGeom>
          <a:ln w="57150">
            <a:solidFill>
              <a:srgbClr val="59C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42" presetClass="path" presetSubtype="0" repeatCount="indefinite" autoRev="1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70833E-6 3.33333E-6 L 0.01224 0.04004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12" y="19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3.7037E-7 L -0.00469 0.01875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4" y="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-2.5E-6 -7.40741E-7 L 0.02813 0.01412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6" y="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2.91667E-6 -4.44444E-6 L -0.00248 0.01644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81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4" y="1447800"/>
            <a:ext cx="5956060" cy="3962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1178" y="345682"/>
            <a:ext cx="605826" cy="830997"/>
            <a:chOff x="3174278" y="237323"/>
            <a:chExt cx="605826" cy="830997"/>
          </a:xfrm>
        </p:grpSpPr>
        <p:sp>
          <p:nvSpPr>
            <p:cNvPr id="6" name="Oval 5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5A45F"/>
            </a:solidFill>
            <a:ln>
              <a:solidFill>
                <a:srgbClr val="F5A3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67535" y="461645"/>
            <a:ext cx="9596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Đoàn tàu chở hàng có 4 toa đã ra khỏi đường hầm, còn 7 toa ở trong đường hầm. Hỏi đoàn tàu đó có tất cả bao nhiêu toa?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24270" y="5410200"/>
            <a:ext cx="6804863" cy="1323439"/>
            <a:chOff x="1032454" y="4348202"/>
            <a:chExt cx="7991617" cy="1323439"/>
          </a:xfrm>
        </p:grpSpPr>
        <p:sp>
          <p:nvSpPr>
            <p:cNvPr id="20" name="Rectangle 19"/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9"/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2" name="Rounded Rectangle 10"/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3" name="Rounded Rectangle 11"/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24" name="Rounded Rectangle 12"/>
          <p:cNvSpPr/>
          <p:nvPr/>
        </p:nvSpPr>
        <p:spPr>
          <a:xfrm>
            <a:off x="4124813" y="563631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5" name="Rounded Rectangle 13"/>
          <p:cNvSpPr/>
          <p:nvPr/>
        </p:nvSpPr>
        <p:spPr>
          <a:xfrm>
            <a:off x="5378678" y="5634696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6" name="Rounded Rectangle 14"/>
          <p:cNvSpPr/>
          <p:nvPr/>
        </p:nvSpPr>
        <p:spPr>
          <a:xfrm>
            <a:off x="6738169" y="561152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686623" y="972073"/>
            <a:ext cx="5114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32553" y="1467354"/>
            <a:ext cx="46968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76483" y="1939682"/>
            <a:ext cx="36098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0" y="5457370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45961" y="311806"/>
            <a:ext cx="3033203" cy="1824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ĐOÀN TÀU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 THỨC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392" y="36921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666 L 0.79675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6"/>
            <a:ext cx="12192000" cy="68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4349775" y="-661170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13213" y="1316567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 holding a wand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24762" y="2083981"/>
            <a:ext cx="6101831" cy="4774019"/>
          </a:xfrm>
          <a:prstGeom prst="rect">
            <a:avLst/>
          </a:prstGeom>
        </p:spPr>
      </p:pic>
      <p:pic>
        <p:nvPicPr>
          <p:cNvPr id="4" name="tải xuống (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1284" y="23805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4" y="5250426"/>
            <a:ext cx="1223391" cy="14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2" y="5397910"/>
            <a:ext cx="1026243" cy="107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21" y="5555058"/>
            <a:ext cx="1119546" cy="111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438577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+ 5 = 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2216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19485" y="542617"/>
            <a:ext cx="2713702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28528 0.2370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528 0.23704 L 1.22721 0.228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96" y="-4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044854" y="955285"/>
            <a:ext cx="1223150" cy="12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51" y="1422305"/>
            <a:ext cx="1336243" cy="11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203422" y="2684206"/>
            <a:ext cx="6980348" cy="2773164"/>
            <a:chOff x="798490" y="2748601"/>
            <a:chExt cx="6980348" cy="277316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8" name="Rounded Rectangle 37"/>
            <p:cNvSpPr/>
            <p:nvPr/>
          </p:nvSpPr>
          <p:spPr>
            <a:xfrm>
              <a:off x="834196" y="2748601"/>
              <a:ext cx="5137979" cy="119037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chục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lớn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022E-16 L 0.92461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4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08737 0.23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94284 0.0011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1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0.2368 L 0.93763 0.2238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-64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này thuộc bản quyền của trang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 Đá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địa chỉ facebook bên dưới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https://www.facebook.com/TheGioiTroChoiDayHoc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Gmail: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SenDaStudio4291@gmail.com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369574"/>
            <a:ext cx="6980348" cy="3073280"/>
            <a:chOff x="798490" y="2448485"/>
            <a:chExt cx="6980348" cy="307328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448485"/>
              <a:ext cx="4508679" cy="151447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tròn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chục</a:t>
              </a:r>
              <a:r>
                <a:rPr lang="en-US" sz="4000">
                  <a:solidFill>
                    <a:srgbClr val="FF0000"/>
                  </a:solidFill>
                  <a:cs typeface="Times New Roman" panose="02020603050405020304" pitchFamily="18" charset="0"/>
                </a:rPr>
                <a:t> nhỏ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nhất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2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:</a:t>
              </a:r>
              <a:endParaRPr lang="vi-VN" sz="4000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5753100" y="499832"/>
            <a:ext cx="14986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11500" y="499833"/>
            <a:ext cx="1701800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411516" y="474433"/>
            <a:ext cx="25485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077510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911273" y="2740841"/>
            <a:ext cx="1484052" cy="13678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1819 0.2703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1 0.00764 L 1.79961 0.0208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9 0.27037 L 0.70768 0.26852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79" y="-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email"/>
          <a:srcRect/>
          <a:stretch>
            <a:fillRect/>
          </a:stretch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1" cstate="email"/>
          <a:srcRect/>
          <a:stretch>
            <a:fillRect/>
          </a:stretch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 cstate="email"/>
          <a:srcRect/>
          <a:stretch>
            <a:fillRect/>
          </a:stretch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 cstate="email"/>
          <a:srcRect/>
          <a:stretch>
            <a:fillRect/>
          </a:stretch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0554" y="2173475"/>
            <a:ext cx="8620491" cy="29872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33526" y="4480899"/>
            <a:ext cx="27251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>
            <a:fillRect/>
          </a:stretch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6596" y="335674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x-non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33468" y="141398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/>
                <a:gridCol w="1263686"/>
                <a:gridCol w="1263686"/>
                <a:gridCol w="1263686"/>
                <a:gridCol w="1263686"/>
                <a:gridCol w="1263686"/>
                <a:gridCol w="1263686"/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  <a:endParaRPr lang="x-none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hạng</a:t>
                      </a:r>
                      <a:endParaRPr lang="x-none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</a:t>
                      </a:r>
                      <a:endParaRPr lang="x-none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3196" y="279631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3393" y="278729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17090" y="279631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18736" y="279918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642" y="3557566"/>
            <a:ext cx="9077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vi-VN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21205" y="224464"/>
            <a:ext cx="605826" cy="830997"/>
            <a:chOff x="3174278" y="237323"/>
            <a:chExt cx="605826" cy="830997"/>
          </a:xfrm>
        </p:grpSpPr>
        <p:sp>
          <p:nvSpPr>
            <p:cNvPr id="12" name="Oval 11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28952" y="791559"/>
            <a:ext cx="556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endParaRPr lang="x-non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47748" y="4235167"/>
            <a:ext cx="2423160" cy="2218029"/>
            <a:chOff x="2011680" y="4237622"/>
            <a:chExt cx="2423160" cy="2218029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Oval 15"/>
            <p:cNvSpPr/>
            <p:nvPr/>
          </p:nvSpPr>
          <p:spPr>
            <a:xfrm>
              <a:off x="201168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819400" y="5647931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627120" y="5634888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15540" y="4947209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223260" y="494157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816352" y="4237622"/>
              <a:ext cx="807720" cy="807720"/>
            </a:xfrm>
            <a:prstGeom prst="ellipse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29917" y="3527812"/>
            <a:ext cx="3230880" cy="2925384"/>
            <a:chOff x="6184405" y="3527812"/>
            <a:chExt cx="3230880" cy="2925384"/>
          </a:xfrm>
          <a:solidFill>
            <a:srgbClr val="F2D6C6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6184405" y="4232712"/>
              <a:ext cx="2423160" cy="2220484"/>
              <a:chOff x="2011680" y="4237622"/>
              <a:chExt cx="2423160" cy="2220484"/>
            </a:xfrm>
            <a:grpFill/>
          </p:grpSpPr>
          <p:sp>
            <p:nvSpPr>
              <p:cNvPr id="29" name="Oval 28"/>
              <p:cNvSpPr/>
              <p:nvPr/>
            </p:nvSpPr>
            <p:spPr>
              <a:xfrm>
                <a:off x="201168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endPara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819400" y="5647931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627120" y="5650386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415540" y="4947209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3223260" y="494157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</a:t>
                </a:r>
                <a:endPara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816352" y="4237622"/>
                <a:ext cx="807720" cy="807720"/>
              </a:xfrm>
              <a:prstGeom prst="ellipse">
                <a:avLst/>
              </a:prstGeom>
              <a:grpFill/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28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8607565" y="5643021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206753" y="4944754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7815475" y="424403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408699" y="3527812"/>
              <a:ext cx="807720" cy="807720"/>
            </a:xfrm>
            <a:prstGeom prst="ellipse">
              <a:avLst/>
            </a:prstGeom>
            <a:grp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x-none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Oval 34"/>
          <p:cNvSpPr/>
          <p:nvPr/>
        </p:nvSpPr>
        <p:spPr>
          <a:xfrm>
            <a:off x="2854117" y="4228476"/>
            <a:ext cx="807720" cy="80772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x-none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853843" y="4948539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38841" y="423735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8456867" y="4240010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8052514" y="3513534"/>
            <a:ext cx="807720" cy="807720"/>
          </a:xfrm>
          <a:prstGeom prst="ellipse">
            <a:avLst/>
          </a:prstGeom>
          <a:solidFill>
            <a:srgbClr val="F2D6C6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x-none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 animBg="1"/>
          <p:bldP spid="7" grpId="0" animBg="1"/>
          <p:bldP spid="8" grpId="0" animBg="1"/>
          <p:bldP spid="9" grpId="0" animBg="1"/>
          <p:bldP spid="10" grpId="0"/>
          <p:bldP spid="35" grpId="0" animBg="1"/>
          <p:bldP spid="36" grpId="0" animBg="1"/>
          <p:bldP spid="37" grpId="0" animBg="1"/>
          <p:bldP spid="38" grpId="0" animBg="1"/>
          <p:bldP spid="3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WPS Presentation</Application>
  <PresentationFormat>Widescreen</PresentationFormat>
  <Paragraphs>204</Paragraphs>
  <Slides>17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SimSun</vt:lpstr>
      <vt:lpstr>Wingdings</vt:lpstr>
      <vt:lpstr>等线</vt:lpstr>
      <vt:lpstr>等线</vt:lpstr>
      <vt:lpstr>Times New Roman</vt:lpstr>
      <vt:lpstr>Calibri</vt:lpstr>
      <vt:lpstr>Calibri</vt:lpstr>
      <vt:lpstr>Arial</vt:lpstr>
      <vt:lpstr>Cambria</vt:lpstr>
      <vt:lpstr>Microsoft YaHei</vt:lpstr>
      <vt:lpstr>Arial Unicode MS</vt:lpstr>
      <vt:lpstr>等线 Light</vt:lpstr>
      <vt:lpstr>Office 主题​​</vt:lpstr>
      <vt:lpstr>2_Office Theme</vt:lpstr>
      <vt:lpstr>3_Office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Dang</cp:lastModifiedBy>
  <cp:revision>20</cp:revision>
  <dcterms:created xsi:type="dcterms:W3CDTF">2024-04-28T09:09:00Z</dcterms:created>
  <dcterms:modified xsi:type="dcterms:W3CDTF">2025-10-04T03:21:41Z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F54F482BBAB447DD871AF97FACB9E0D9_13</vt:lpwstr>
  </property>
  <property fmtid="{D5CDD505-2E9C-101B-9397-08002B2CF9AE}" pid="3" name="KSOProductBuildVer">
    <vt:lpwstr>1033-12.2.0.22549</vt:lpwstr>
  </property>
</Properties>
</file>