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6"/>
  </p:notesMasterIdLst>
  <p:sldIdLst>
    <p:sldId id="274" r:id="rId3"/>
    <p:sldId id="296" r:id="rId4"/>
    <p:sldId id="298" r:id="rId5"/>
    <p:sldId id="294" r:id="rId6"/>
    <p:sldId id="299" r:id="rId7"/>
    <p:sldId id="297" r:id="rId8"/>
    <p:sldId id="302" r:id="rId9"/>
    <p:sldId id="300" r:id="rId10"/>
    <p:sldId id="301" r:id="rId11"/>
    <p:sldId id="303" r:id="rId12"/>
    <p:sldId id="304" r:id="rId13"/>
    <p:sldId id="305" r:id="rId14"/>
    <p:sldId id="26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ADB70-5285-4D0D-B2F3-495D26CD7A88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A8DAD-17B9-4CC6-BB8C-FB6E621A80A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E90E6-89F5-41A2-9FAB-1EE4CFE3C4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F5F1AE-E6B2-4F76-9542-09894FD776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6D7694E-B949-48A2-8927-412923ADB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922E98D-2030-47B9-9398-DCF7F74DFCC0}"/>
              </a:ext>
            </a:extLst>
          </p:cNvPr>
          <p:cNvSpPr/>
          <p:nvPr/>
        </p:nvSpPr>
        <p:spPr>
          <a:xfrm>
            <a:off x="1235612" y="1124676"/>
            <a:ext cx="9720781" cy="1774845"/>
          </a:xfrm>
          <a:prstGeom prst="rect">
            <a:avLst/>
          </a:prstGeom>
          <a:noFill/>
        </p:spPr>
        <p:txBody>
          <a:bodyPr wrap="none" lIns="91424" tIns="45718" rIns="91424" bIns="45718">
            <a:spAutoFit/>
          </a:bodyPr>
          <a:lstStyle/>
          <a:p>
            <a:pPr algn="ctr"/>
            <a:r>
              <a:rPr lang="en-US" sz="55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>
                    <a:lumMod val="75000"/>
                  </a:srgbClr>
                </a:solidFill>
              </a:rPr>
              <a:t>CHÀO MỪNG CÁC EM HỌC SINH </a:t>
            </a:r>
          </a:p>
          <a:p>
            <a:pPr algn="ctr"/>
            <a:r>
              <a:rPr lang="en-US" sz="55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>
                    <a:lumMod val="75000"/>
                  </a:srgbClr>
                </a:solidFill>
              </a:rPr>
              <a:t>ĐẾN VỚI TIẾT HỌC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DB9476-23CC-4DF9-9FB2-3FE647AEA450}"/>
              </a:ext>
            </a:extLst>
          </p:cNvPr>
          <p:cNvSpPr/>
          <p:nvPr/>
        </p:nvSpPr>
        <p:spPr>
          <a:xfrm>
            <a:off x="2874063" y="2967346"/>
            <a:ext cx="6443880" cy="769441"/>
          </a:xfrm>
          <a:prstGeom prst="rect">
            <a:avLst/>
          </a:prstGeom>
          <a:noFill/>
        </p:spPr>
        <p:txBody>
          <a:bodyPr wrap="none" lIns="91424" tIns="45718" rIns="91424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/>
                <a:solidFill>
                  <a:srgbClr val="FF0000"/>
                </a:solidFill>
              </a:rPr>
              <a:t>HOẠT ĐỘNG TRẢI NGHIỆM</a:t>
            </a:r>
          </a:p>
        </p:txBody>
      </p:sp>
    </p:spTree>
    <p:extLst>
      <p:ext uri="{BB962C8B-B14F-4D97-AF65-F5344CB8AC3E}">
        <p14:creationId xmlns:p14="http://schemas.microsoft.com/office/powerpoint/2010/main" val="1412761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F2B4BD-2F33-411A-BEE2-11E75C9AD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8CC4F2-2583-43A2-ADF0-529F1BF1F8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" t="41572" r="3671" b="51378"/>
          <a:stretch/>
        </p:blipFill>
        <p:spPr>
          <a:xfrm>
            <a:off x="937385" y="230587"/>
            <a:ext cx="10576106" cy="113548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6836CB4-36AD-466A-B214-F88B0A456493}"/>
              </a:ext>
            </a:extLst>
          </p:cNvPr>
          <p:cNvGrpSpPr/>
          <p:nvPr/>
        </p:nvGrpSpPr>
        <p:grpSpPr>
          <a:xfrm>
            <a:off x="2583402" y="1554491"/>
            <a:ext cx="7537142" cy="5072922"/>
            <a:chOff x="4492488" y="2656358"/>
            <a:chExt cx="3455252" cy="252193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467AE2C-956F-44B1-9983-22464149EE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2" t="41219" r="47710" b="40034"/>
            <a:stretch/>
          </p:blipFill>
          <p:spPr>
            <a:xfrm>
              <a:off x="4492488" y="2656358"/>
              <a:ext cx="3455252" cy="252192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6D03CF6-256A-4234-9411-D950EF635A2D}"/>
                </a:ext>
              </a:extLst>
            </p:cNvPr>
            <p:cNvSpPr/>
            <p:nvPr/>
          </p:nvSpPr>
          <p:spPr>
            <a:xfrm>
              <a:off x="6096000" y="4886554"/>
              <a:ext cx="414130" cy="291734"/>
            </a:xfrm>
            <a:prstGeom prst="rect">
              <a:avLst/>
            </a:prstGeom>
            <a:solidFill>
              <a:srgbClr val="66BF87"/>
            </a:solidFill>
            <a:ln>
              <a:solidFill>
                <a:srgbClr val="66BF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913C51CE-98F5-4794-AF5F-24C9847C61C4}"/>
              </a:ext>
            </a:extLst>
          </p:cNvPr>
          <p:cNvSpPr/>
          <p:nvPr/>
        </p:nvSpPr>
        <p:spPr>
          <a:xfrm>
            <a:off x="5015883" y="1713621"/>
            <a:ext cx="3221548" cy="887536"/>
          </a:xfrm>
          <a:prstGeom prst="wedgeRectCallout">
            <a:avLst>
              <a:gd name="adj1" fmla="val -29948"/>
              <a:gd name="adj2" fmla="val 138228"/>
            </a:avLst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</p:txBody>
      </p:sp>
    </p:spTree>
    <p:extLst>
      <p:ext uri="{BB962C8B-B14F-4D97-AF65-F5344CB8AC3E}">
        <p14:creationId xmlns:p14="http://schemas.microsoft.com/office/powerpoint/2010/main" val="368999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F2B4BD-2F33-411A-BEE2-11E75C9AD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8CC4F2-2583-43A2-ADF0-529F1BF1F8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" t="41572" r="3671" b="51378"/>
          <a:stretch/>
        </p:blipFill>
        <p:spPr>
          <a:xfrm>
            <a:off x="937385" y="230587"/>
            <a:ext cx="10576106" cy="113548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324CB31-543A-4850-8EC2-F1E8907D7CC2}"/>
              </a:ext>
            </a:extLst>
          </p:cNvPr>
          <p:cNvGrpSpPr/>
          <p:nvPr/>
        </p:nvGrpSpPr>
        <p:grpSpPr>
          <a:xfrm>
            <a:off x="2274276" y="1516872"/>
            <a:ext cx="7643446" cy="5185769"/>
            <a:chOff x="8249732" y="2656357"/>
            <a:chExt cx="3455253" cy="239272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79DD466-13C3-4B48-B4FB-17C8EF0A95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76" t="18890" r="13916" b="63324"/>
            <a:stretch/>
          </p:blipFill>
          <p:spPr>
            <a:xfrm>
              <a:off x="8249732" y="2656357"/>
              <a:ext cx="3455253" cy="239272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17945BA-4E52-4ABC-B6FD-1AF0FE476144}"/>
                </a:ext>
              </a:extLst>
            </p:cNvPr>
            <p:cNvSpPr/>
            <p:nvPr/>
          </p:nvSpPr>
          <p:spPr>
            <a:xfrm>
              <a:off x="9735504" y="4757344"/>
              <a:ext cx="414130" cy="291734"/>
            </a:xfrm>
            <a:prstGeom prst="rect">
              <a:avLst/>
            </a:prstGeom>
            <a:solidFill>
              <a:srgbClr val="FFE4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7A15B7B-EC93-41C6-90B1-7126F07BD214}"/>
              </a:ext>
            </a:extLst>
          </p:cNvPr>
          <p:cNvSpPr/>
          <p:nvPr/>
        </p:nvSpPr>
        <p:spPr>
          <a:xfrm>
            <a:off x="5805996" y="1485566"/>
            <a:ext cx="3897297" cy="212764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4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F2B4BD-2F33-411A-BEE2-11E75C9AD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572593-0064-41AF-930D-E6470BEC93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" t="83376" r="6834" b="7950"/>
          <a:stretch/>
        </p:blipFill>
        <p:spPr>
          <a:xfrm>
            <a:off x="1686758" y="1763824"/>
            <a:ext cx="9587883" cy="1589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1252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745870b86012c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95801" y="2971800"/>
            <a:ext cx="26482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Củng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cố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6CFF6B-1415-49BE-B6D8-5E00FB0DF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485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8EB1BB-7C85-4A03-9744-FFEA8C015A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166" y="37485"/>
            <a:ext cx="5219700" cy="22778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30751C-FFF2-40AA-8BAB-B5C844799055}"/>
              </a:ext>
            </a:extLst>
          </p:cNvPr>
          <p:cNvSpPr txBox="1"/>
          <p:nvPr/>
        </p:nvSpPr>
        <p:spPr>
          <a:xfrm>
            <a:off x="1580226" y="2965142"/>
            <a:ext cx="90907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endParaRPr lang="en-US" sz="4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82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F630D0-E2EE-462A-A462-03FAEDF4E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him Vành Khuyên 4K - Nhạc Thiếu Nhi 3D Mới Nhất 2017">
            <a:hlinkClick r:id="" action="ppaction://media"/>
            <a:extLst>
              <a:ext uri="{FF2B5EF4-FFF2-40B4-BE49-F238E27FC236}">
                <a16:creationId xmlns:a16="http://schemas.microsoft.com/office/drawing/2014/main" id="{C0FC476A-8CF5-48D9-B11B-F63F2137B6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30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49" y="1509712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1" y="995363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1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0" y="4215765"/>
            <a:ext cx="6151721" cy="15106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9900" y="3495824"/>
            <a:ext cx="7366438" cy="88582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0" y="2918102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452079" y="2970392"/>
            <a:ext cx="7170912" cy="69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>
                <a:solidFill>
                  <a:srgbClr val="5FA08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17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: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Hàng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xóm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nhà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em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(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tiếp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)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5FA08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1206BB-4983-45C3-9F75-C4BF0C033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B083EC-9BA8-4F8D-949A-182CCB14FD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" t="12482" b="57971"/>
          <a:stretch/>
        </p:blipFill>
        <p:spPr>
          <a:xfrm>
            <a:off x="169211" y="214686"/>
            <a:ext cx="11487401" cy="6353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2454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F2B4BD-2F33-411A-BEE2-11E75C9AD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CC6873-C521-4EF2-B695-A84D476366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8" t="15730" r="46421" b="57971"/>
          <a:stretch/>
        </p:blipFill>
        <p:spPr>
          <a:xfrm>
            <a:off x="2649826" y="543910"/>
            <a:ext cx="5674367" cy="51789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845BFD-C296-4249-917F-41758D2D0808}"/>
              </a:ext>
            </a:extLst>
          </p:cNvPr>
          <p:cNvSpPr txBox="1"/>
          <p:nvPr/>
        </p:nvSpPr>
        <p:spPr>
          <a:xfrm>
            <a:off x="8891751" y="1757855"/>
            <a:ext cx="2546131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08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F2B4BD-2F33-411A-BEE2-11E75C9AD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0" y="-357329"/>
            <a:ext cx="1219199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FDCF2B-E3F3-4494-8D5F-EA2FA5A1F6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9" t="15296" r="4938" b="57971"/>
          <a:stretch/>
        </p:blipFill>
        <p:spPr>
          <a:xfrm>
            <a:off x="2207172" y="275897"/>
            <a:ext cx="6416565" cy="5747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612C19A0-A89E-4259-838E-945383007553}"/>
              </a:ext>
            </a:extLst>
          </p:cNvPr>
          <p:cNvSpPr/>
          <p:nvPr/>
        </p:nvSpPr>
        <p:spPr>
          <a:xfrm>
            <a:off x="6314090" y="118242"/>
            <a:ext cx="3555124" cy="270378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50" dirty="0" err="1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2400" b="1" spc="50" dirty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spc="50" dirty="0" err="1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b="1" spc="50" dirty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0" dirty="0" err="1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spc="50" dirty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0" dirty="0" err="1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spc="50" dirty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0" dirty="0" err="1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spc="50" dirty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0" dirty="0" err="1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spc="50" dirty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0" dirty="0" err="1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spc="50" dirty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0" dirty="0" err="1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spc="50" dirty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0" dirty="0" err="1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b="1" spc="50" dirty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0" dirty="0" err="1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b="1" spc="50" dirty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400" b="1" spc="50" dirty="0" err="1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spc="50" dirty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0" dirty="0" err="1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400" b="1" spc="50" dirty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0" dirty="0" err="1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spc="50" dirty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</p:txBody>
      </p:sp>
    </p:spTree>
    <p:extLst>
      <p:ext uri="{BB962C8B-B14F-4D97-AF65-F5344CB8AC3E}">
        <p14:creationId xmlns:p14="http://schemas.microsoft.com/office/powerpoint/2010/main" val="416201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1206BB-4983-45C3-9F75-C4BF0C033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99C9E2-C67C-4DA1-90A5-462647A7C4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" t="41572" r="3671" b="51378"/>
          <a:stretch/>
        </p:blipFill>
        <p:spPr>
          <a:xfrm>
            <a:off x="987490" y="0"/>
            <a:ext cx="10576106" cy="113548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AECD136-1156-4A97-922C-F3608E0E87BF}"/>
              </a:ext>
            </a:extLst>
          </p:cNvPr>
          <p:cNvGrpSpPr/>
          <p:nvPr/>
        </p:nvGrpSpPr>
        <p:grpSpPr>
          <a:xfrm>
            <a:off x="265501" y="3011852"/>
            <a:ext cx="3836507" cy="2630928"/>
            <a:chOff x="487015" y="2547359"/>
            <a:chExt cx="3836507" cy="263092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28DC302-E7C5-4BA3-A22E-941594D6791E}"/>
                </a:ext>
              </a:extLst>
            </p:cNvPr>
            <p:cNvGrpSpPr/>
            <p:nvPr/>
          </p:nvGrpSpPr>
          <p:grpSpPr>
            <a:xfrm>
              <a:off x="487015" y="2547359"/>
              <a:ext cx="3836507" cy="2630928"/>
              <a:chOff x="487015" y="2547359"/>
              <a:chExt cx="3836507" cy="2630928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B5B167E-939E-4387-8715-9FF158DB55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19" t="19723" r="48245" b="63136"/>
              <a:stretch/>
            </p:blipFill>
            <p:spPr>
              <a:xfrm>
                <a:off x="487015" y="2547359"/>
                <a:ext cx="3836507" cy="2630928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969001B-D261-443B-BCB2-15AFE11D7D44}"/>
                  </a:ext>
                </a:extLst>
              </p:cNvPr>
              <p:cNvSpPr/>
              <p:nvPr/>
            </p:nvSpPr>
            <p:spPr>
              <a:xfrm>
                <a:off x="675861" y="3160643"/>
                <a:ext cx="1093304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0A587B5-D50D-47D9-914E-3C10CB62F332}"/>
                </a:ext>
              </a:extLst>
            </p:cNvPr>
            <p:cNvSpPr/>
            <p:nvPr/>
          </p:nvSpPr>
          <p:spPr>
            <a:xfrm>
              <a:off x="1982731" y="4853238"/>
              <a:ext cx="1093304" cy="325049"/>
            </a:xfrm>
            <a:prstGeom prst="rect">
              <a:avLst/>
            </a:prstGeom>
            <a:solidFill>
              <a:srgbClr val="D3D6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6B13F5-6CE9-4DA8-9C0C-89494E4C66EC}"/>
              </a:ext>
            </a:extLst>
          </p:cNvPr>
          <p:cNvGrpSpPr/>
          <p:nvPr/>
        </p:nvGrpSpPr>
        <p:grpSpPr>
          <a:xfrm>
            <a:off x="4332545" y="1848562"/>
            <a:ext cx="3455252" cy="2630927"/>
            <a:chOff x="4492488" y="2656358"/>
            <a:chExt cx="3455252" cy="252193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87E236E-B029-446D-9698-EB6CBB4EC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2" t="41219" r="47710" b="40034"/>
            <a:stretch/>
          </p:blipFill>
          <p:spPr>
            <a:xfrm>
              <a:off x="4492488" y="2656358"/>
              <a:ext cx="3455252" cy="252192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020DDA4-956F-4F34-B037-5AD20BE615E7}"/>
                </a:ext>
              </a:extLst>
            </p:cNvPr>
            <p:cNvSpPr/>
            <p:nvPr/>
          </p:nvSpPr>
          <p:spPr>
            <a:xfrm>
              <a:off x="6096000" y="4886554"/>
              <a:ext cx="414130" cy="291734"/>
            </a:xfrm>
            <a:prstGeom prst="rect">
              <a:avLst/>
            </a:prstGeom>
            <a:solidFill>
              <a:srgbClr val="66BF87"/>
            </a:solidFill>
            <a:ln>
              <a:solidFill>
                <a:srgbClr val="66BF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4986B98-57DB-43D3-8BC8-1523343FC3AB}"/>
              </a:ext>
            </a:extLst>
          </p:cNvPr>
          <p:cNvGrpSpPr/>
          <p:nvPr/>
        </p:nvGrpSpPr>
        <p:grpSpPr>
          <a:xfrm>
            <a:off x="8108343" y="3107593"/>
            <a:ext cx="3455253" cy="2630926"/>
            <a:chOff x="8249732" y="2656357"/>
            <a:chExt cx="3455253" cy="239272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57399EB-90D8-4FF0-B2F7-CE7F1AB443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76" t="18890" r="13916" b="63324"/>
            <a:stretch/>
          </p:blipFill>
          <p:spPr>
            <a:xfrm>
              <a:off x="8249732" y="2656357"/>
              <a:ext cx="3455253" cy="239272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1466EC0-C7C1-4762-9281-9CF629A215A9}"/>
                </a:ext>
              </a:extLst>
            </p:cNvPr>
            <p:cNvSpPr/>
            <p:nvPr/>
          </p:nvSpPr>
          <p:spPr>
            <a:xfrm>
              <a:off x="9735504" y="4757344"/>
              <a:ext cx="414130" cy="291734"/>
            </a:xfrm>
            <a:prstGeom prst="rect">
              <a:avLst/>
            </a:prstGeom>
            <a:solidFill>
              <a:srgbClr val="FFE4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81E1290-F52A-44ED-A662-A704574727D7}"/>
                </a:ext>
              </a:extLst>
            </p:cNvPr>
            <p:cNvSpPr/>
            <p:nvPr/>
          </p:nvSpPr>
          <p:spPr>
            <a:xfrm>
              <a:off x="9872869" y="2703443"/>
              <a:ext cx="1643269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32535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F2B4BD-2F33-411A-BEE2-11E75C9AD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8CC4F2-2583-43A2-ADF0-529F1BF1F8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" t="41572" r="3671" b="51378"/>
          <a:stretch/>
        </p:blipFill>
        <p:spPr>
          <a:xfrm>
            <a:off x="937385" y="230587"/>
            <a:ext cx="10576106" cy="113548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466FD92-D2BC-46F5-9D8B-5E01DD8C62FB}"/>
              </a:ext>
            </a:extLst>
          </p:cNvPr>
          <p:cNvGrpSpPr/>
          <p:nvPr/>
        </p:nvGrpSpPr>
        <p:grpSpPr>
          <a:xfrm>
            <a:off x="2913286" y="1715789"/>
            <a:ext cx="6970185" cy="4478277"/>
            <a:chOff x="487015" y="2547359"/>
            <a:chExt cx="3836507" cy="263092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B0EB4F1-7F65-4FC5-8239-2BC33BE971BE}"/>
                </a:ext>
              </a:extLst>
            </p:cNvPr>
            <p:cNvGrpSpPr/>
            <p:nvPr/>
          </p:nvGrpSpPr>
          <p:grpSpPr>
            <a:xfrm>
              <a:off x="487015" y="2547359"/>
              <a:ext cx="3836507" cy="2630928"/>
              <a:chOff x="487015" y="2547359"/>
              <a:chExt cx="3836507" cy="263092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7517BBF-B920-4CD0-8FF8-229C237907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19" t="19723" r="48245" b="63136"/>
              <a:stretch/>
            </p:blipFill>
            <p:spPr>
              <a:xfrm>
                <a:off x="487015" y="2547359"/>
                <a:ext cx="3836507" cy="2630928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AA2FD5B-7A1F-4EC5-9040-06F53E533149}"/>
                  </a:ext>
                </a:extLst>
              </p:cNvPr>
              <p:cNvSpPr/>
              <p:nvPr/>
            </p:nvSpPr>
            <p:spPr>
              <a:xfrm>
                <a:off x="675861" y="3160643"/>
                <a:ext cx="1093304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D1A0342-EB52-4A03-A2FB-1E9771134610}"/>
                </a:ext>
              </a:extLst>
            </p:cNvPr>
            <p:cNvSpPr/>
            <p:nvPr/>
          </p:nvSpPr>
          <p:spPr>
            <a:xfrm>
              <a:off x="1982731" y="4853238"/>
              <a:ext cx="1093304" cy="325049"/>
            </a:xfrm>
            <a:prstGeom prst="rect">
              <a:avLst/>
            </a:prstGeom>
            <a:solidFill>
              <a:srgbClr val="D3D6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3ACB3DE-F682-44CB-A6CC-F027559A04B6}"/>
              </a:ext>
            </a:extLst>
          </p:cNvPr>
          <p:cNvSpPr txBox="1"/>
          <p:nvPr/>
        </p:nvSpPr>
        <p:spPr>
          <a:xfrm>
            <a:off x="2974284" y="2967335"/>
            <a:ext cx="2550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</p:txBody>
      </p:sp>
    </p:spTree>
    <p:extLst>
      <p:ext uri="{BB962C8B-B14F-4D97-AF65-F5344CB8AC3E}">
        <p14:creationId xmlns:p14="http://schemas.microsoft.com/office/powerpoint/2010/main" val="158382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</TotalTime>
  <Words>73</Words>
  <Application>Microsoft Office PowerPoint</Application>
  <PresentationFormat>Widescreen</PresentationFormat>
  <Paragraphs>11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等线</vt:lpstr>
      <vt:lpstr>Arial</vt:lpstr>
      <vt:lpstr>Calibri</vt:lpstr>
      <vt:lpstr>Calibri Light</vt:lpstr>
      <vt:lpstr>Times New Roman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Ni</cp:lastModifiedBy>
  <cp:revision>12</cp:revision>
  <dcterms:created xsi:type="dcterms:W3CDTF">2020-08-26T09:35:00Z</dcterms:created>
  <dcterms:modified xsi:type="dcterms:W3CDTF">2022-03-19T15:38:34Z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