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27" r:id="rId2"/>
    <p:sldId id="407" r:id="rId3"/>
    <p:sldId id="408" r:id="rId4"/>
    <p:sldId id="413" r:id="rId5"/>
    <p:sldId id="414" r:id="rId6"/>
    <p:sldId id="424" r:id="rId7"/>
    <p:sldId id="418" r:id="rId8"/>
    <p:sldId id="419" r:id="rId9"/>
    <p:sldId id="420" r:id="rId10"/>
    <p:sldId id="425" r:id="rId11"/>
    <p:sldId id="422" r:id="rId12"/>
    <p:sldId id="423" r:id="rId13"/>
    <p:sldId id="340" r:id="rId14"/>
  </p:sldIdLst>
  <p:sldSz cx="16002000" cy="9144000"/>
  <p:notesSz cx="6858000" cy="9144000"/>
  <p:custDataLst>
    <p:tags r:id="rId16"/>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0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7C80"/>
    <a:srgbClr val="FF0066"/>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92" d="100"/>
          <a:sy n="92" d="100"/>
        </p:scale>
        <p:origin x="102" y="204"/>
      </p:cViewPr>
      <p:guideLst>
        <p:guide orient="horz" pos="2880"/>
        <p:guide pos="50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428625" y="685800"/>
            <a:ext cx="60007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13</a:t>
            </a:fld>
            <a:endParaRPr lang="en-US" altLang="en-US" sz="1200">
              <a:cs typeface="Arial"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00150" y="2840568"/>
            <a:ext cx="13601700" cy="1960033"/>
          </a:xfrm>
        </p:spPr>
        <p:txBody>
          <a:bodyPr/>
          <a:lstStyle/>
          <a:p>
            <a:r>
              <a:rPr lang="en-US"/>
              <a:t>Click to edit Master title style</a:t>
            </a:r>
            <a:endParaRPr lang="vi-VN"/>
          </a:p>
        </p:txBody>
      </p:sp>
      <p:sp>
        <p:nvSpPr>
          <p:cNvPr id="3" name="Subtitle 2"/>
          <p:cNvSpPr>
            <a:spLocks noGrp="1"/>
          </p:cNvSpPr>
          <p:nvPr>
            <p:ph type="subTitle" idx="1"/>
          </p:nvPr>
        </p:nvSpPr>
        <p:spPr>
          <a:xfrm>
            <a:off x="2400300" y="5181600"/>
            <a:ext cx="11201400"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01450" y="366185"/>
            <a:ext cx="3600450"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00100" y="366185"/>
            <a:ext cx="105346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4048" y="5875867"/>
            <a:ext cx="13601700"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64048" y="3875618"/>
            <a:ext cx="13601700"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00100" y="2133601"/>
            <a:ext cx="7067550"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134350" y="2133601"/>
            <a:ext cx="7067550"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00100" y="2046817"/>
            <a:ext cx="7070329"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00100" y="2899833"/>
            <a:ext cx="7070329"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128795" y="2046817"/>
            <a:ext cx="7073106"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128795" y="2899833"/>
            <a:ext cx="7073106"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0101" y="364067"/>
            <a:ext cx="5264548"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256337" y="364067"/>
            <a:ext cx="894556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00101" y="1913467"/>
            <a:ext cx="5264548"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36504" y="6400800"/>
            <a:ext cx="9601200"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36504" y="817033"/>
            <a:ext cx="9601200"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36504" y="7156451"/>
            <a:ext cx="9601200"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00100" y="366713"/>
            <a:ext cx="144018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00100" y="2133600"/>
            <a:ext cx="14401800"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00100" y="8326438"/>
            <a:ext cx="37338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467350" y="8326438"/>
            <a:ext cx="50673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468100" y="8326438"/>
            <a:ext cx="37338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7.jpg"/><Relationship Id="rId7" Type="http://schemas.openxmlformats.org/officeDocument/2006/relationships/image" Target="../media/image20.jp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23.wmf"/><Relationship Id="rId5" Type="http://schemas.openxmlformats.org/officeDocument/2006/relationships/image" Target="../media/image5.wmf"/><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hyperlink" Target="bai%20tap/bai%20tap%204.ppt" TargetMode="Externa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bai%20tap/bai%20tap%203.ppt" TargetMode="External"/><Relationship Id="rId5" Type="http://schemas.openxmlformats.org/officeDocument/2006/relationships/hyperlink" Target="bai%20tap/bai%20tap%202.ppt" TargetMode="External"/><Relationship Id="rId4" Type="http://schemas.openxmlformats.org/officeDocument/2006/relationships/hyperlink" Target="bai%20tap/bai%20tap%201.pp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43250" y="723900"/>
            <a:ext cx="986790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863" y="5443538"/>
            <a:ext cx="200025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36850" y="4343400"/>
            <a:ext cx="10744200" cy="1591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VNI-Avo" pitchFamily="2" charset="0"/>
              </a:rPr>
              <a:t>MOÂN TIEÁNG VIEÄT LÔÙP 1</a:t>
            </a:r>
          </a:p>
          <a:p>
            <a:pPr algn="ctr"/>
            <a:r>
              <a:rPr lang="en-US" sz="5400" b="1">
                <a:solidFill>
                  <a:srgbClr val="FF0000"/>
                </a:solidFill>
                <a:effectLst>
                  <a:outerShdw blurRad="38100" dist="38100" dir="2700000" algn="tl">
                    <a:srgbClr val="000000">
                      <a:alpha val="43137"/>
                    </a:srgbClr>
                  </a:outerShdw>
                </a:effectLst>
                <a:latin typeface="VNI-Avo" pitchFamily="2" charset="0"/>
                <a:cs typeface="Arial" pitchFamily="34" charset="0"/>
              </a:rPr>
              <a:t>Baøi 74: oa  oe</a:t>
            </a:r>
          </a:p>
        </p:txBody>
      </p:sp>
      <p:sp>
        <p:nvSpPr>
          <p:cNvPr id="2059" name="Text Box 17"/>
          <p:cNvSpPr txBox="1">
            <a:spLocks noChangeArrowheads="1"/>
          </p:cNvSpPr>
          <p:nvPr/>
        </p:nvSpPr>
        <p:spPr bwMode="auto">
          <a:xfrm>
            <a:off x="2438400" y="2057400"/>
            <a:ext cx="11277600"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14600" y="7200900"/>
            <a:ext cx="587375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1</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6538" y="5964238"/>
            <a:ext cx="5521325"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076325" y="354013"/>
            <a:ext cx="2081213" cy="26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2883357" y="434181"/>
            <a:ext cx="2089150" cy="245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316538" y="1447800"/>
            <a:ext cx="5884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2909550" y="984250"/>
            <a:ext cx="1449388"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06663" y="5964238"/>
            <a:ext cx="1392237"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62000" y="6053078"/>
            <a:ext cx="14706600" cy="2862322"/>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CC"/>
                </a:solidFill>
                <a:effectLst/>
                <a:uLnTx/>
                <a:uFillTx/>
                <a:latin typeface="VNI-Avo" pitchFamily="2" charset="0"/>
                <a:ea typeface="Arial-Rounded" panose="020B0500000000000000" pitchFamily="34" charset="0"/>
                <a:cs typeface="Arial" pitchFamily="34" charset="0"/>
              </a:rPr>
              <a:t>      </a:t>
            </a:r>
            <a:r>
              <a:rPr kumimoji="0" lang="en-US" sz="3600" b="1" i="0" u="none" strike="noStrike" kern="1200" cap="none" spc="0" normalizeH="0" baseline="0" noProof="0" dirty="0" err="1">
                <a:ln>
                  <a:noFill/>
                </a:ln>
                <a:solidFill>
                  <a:srgbClr val="0000CC"/>
                </a:solidFill>
                <a:effectLst/>
                <a:uLnTx/>
                <a:uFillTx/>
                <a:latin typeface="VNI-Avo" pitchFamily="2" charset="0"/>
                <a:ea typeface="Arial-Rounded" panose="020B0500000000000000" pitchFamily="34" charset="0"/>
                <a:cs typeface="Arial" pitchFamily="34" charset="0"/>
              </a:rPr>
              <a:t>Teát</a:t>
            </a:r>
            <a:r>
              <a:rPr kumimoji="0" lang="en-US" sz="3600" b="1" i="0" u="none" strike="noStrike" kern="1200" cap="none" spc="0" normalizeH="0" baseline="0" noProof="0" dirty="0">
                <a:ln>
                  <a:noFill/>
                </a:ln>
                <a:solidFill>
                  <a:srgbClr val="0000CC"/>
                </a:solidFill>
                <a:effectLst/>
                <a:uLnTx/>
                <a:uFillTx/>
                <a:latin typeface="VNI-Avo" pitchFamily="2" charset="0"/>
                <a:ea typeface="Arial-Rounded" panose="020B0500000000000000" pitchFamily="34" charset="0"/>
                <a:cs typeface="Arial" pitchFamily="34" charset="0"/>
              </a:rPr>
              <a:t> </a:t>
            </a:r>
            <a:r>
              <a:rPr kumimoji="0" lang="en-US" sz="3600" b="1" i="0" u="none" strike="noStrike" kern="1200" cap="none" spc="0" normalizeH="0" baseline="0" noProof="0" dirty="0" err="1">
                <a:ln>
                  <a:noFill/>
                </a:ln>
                <a:solidFill>
                  <a:srgbClr val="0000CC"/>
                </a:solidFill>
                <a:effectLst/>
                <a:uLnTx/>
                <a:uFillTx/>
                <a:latin typeface="VNI-Avo" pitchFamily="2" charset="0"/>
                <a:ea typeface="Arial-Rounded" panose="020B0500000000000000" pitchFamily="34" charset="0"/>
                <a:cs typeface="Arial" pitchFamily="34" charset="0"/>
              </a:rPr>
              <a:t>ñeán</a:t>
            </a:r>
            <a:r>
              <a:rPr kumimoji="0" lang="en-US" sz="3600" b="1" i="0" u="none" strike="noStrike" kern="1200" cap="none" spc="0" normalizeH="0" baseline="0" noProof="0" dirty="0">
                <a:ln>
                  <a:noFill/>
                </a:ln>
                <a:solidFill>
                  <a:srgbClr val="0000CC"/>
                </a:solidFill>
                <a:effectLst/>
                <a:uLnTx/>
                <a:uFillTx/>
                <a:latin typeface="VNI-Avo" pitchFamily="2" charset="0"/>
                <a:ea typeface="Arial-Rounded" panose="020B0500000000000000" pitchFamily="34" charset="0"/>
                <a:cs typeface="Arial" pitchFamily="34" charset="0"/>
              </a:rPr>
              <a:t>, </a:t>
            </a:r>
            <a:r>
              <a:rPr kumimoji="0" lang="en-US" sz="3600" b="1" i="0" u="none" strike="noStrike" kern="1200" cap="none" spc="0" normalizeH="0" baseline="0" noProof="0" dirty="0" err="1">
                <a:ln>
                  <a:noFill/>
                </a:ln>
                <a:solidFill>
                  <a:srgbClr val="FF0000"/>
                </a:solidFill>
                <a:effectLst/>
                <a:uLnTx/>
                <a:uFillTx/>
                <a:latin typeface="VNI-Avo" pitchFamily="2" charset="0"/>
                <a:ea typeface="Arial-Rounded" panose="020B0500000000000000" pitchFamily="34" charset="0"/>
                <a:cs typeface="Arial" pitchFamily="34" charset="0"/>
              </a:rPr>
              <a:t>hoa</a:t>
            </a:r>
            <a:r>
              <a:rPr kumimoji="0" lang="en-US" sz="3600" b="1" i="0" u="none" strike="noStrike" kern="1200" cap="none" spc="0" normalizeH="0" baseline="0" noProof="0" dirty="0">
                <a:ln>
                  <a:noFill/>
                </a:ln>
                <a:solidFill>
                  <a:srgbClr val="0000CC"/>
                </a:solidFill>
                <a:effectLst/>
                <a:uLnTx/>
                <a:uFillTx/>
                <a:latin typeface="VNI-Avo" pitchFamily="2" charset="0"/>
                <a:ea typeface="Arial-Rounded" panose="020B0500000000000000" pitchFamily="34" charset="0"/>
                <a:cs typeface="Arial" pitchFamily="34" charset="0"/>
              </a:rPr>
              <a:t> </a:t>
            </a:r>
            <a:r>
              <a:rPr kumimoji="0" lang="en-US" sz="3600" b="1" i="0" u="none" strike="noStrike" kern="1200" cap="none" spc="0" normalizeH="0" baseline="0" noProof="0" dirty="0" err="1">
                <a:ln>
                  <a:noFill/>
                </a:ln>
                <a:solidFill>
                  <a:srgbClr val="0000CC"/>
                </a:solidFill>
                <a:effectLst/>
                <a:uLnTx/>
                <a:uFillTx/>
                <a:latin typeface="VNI-Avo" pitchFamily="2" charset="0"/>
                <a:ea typeface="Arial-Rounded" panose="020B0500000000000000" pitchFamily="34" charset="0"/>
                <a:cs typeface="Arial" pitchFamily="34" charset="0"/>
              </a:rPr>
              <a:t>ñaøo</a:t>
            </a:r>
            <a:r>
              <a:rPr kumimoji="0" lang="en-US" sz="3600" b="1" i="0" u="none" strike="noStrike" kern="1200" cap="none" spc="0" normalizeH="0" baseline="0" noProof="0" dirty="0">
                <a:ln>
                  <a:noFill/>
                </a:ln>
                <a:solidFill>
                  <a:srgbClr val="0000CC"/>
                </a:solidFill>
                <a:effectLst/>
                <a:uLnTx/>
                <a:uFillTx/>
                <a:latin typeface="VNI-Avo" pitchFamily="2" charset="0"/>
                <a:ea typeface="Arial-Rounded" panose="020B0500000000000000" pitchFamily="34" charset="0"/>
                <a:cs typeface="Arial" pitchFamily="34" charset="0"/>
              </a:rPr>
              <a:t> </a:t>
            </a:r>
            <a:r>
              <a:rPr kumimoji="0" lang="en-US" sz="3600" b="1" i="0" u="none" strike="noStrike" kern="1200" cap="none" spc="0" normalizeH="0" baseline="0" noProof="0" dirty="0" err="1">
                <a:ln>
                  <a:noFill/>
                </a:ln>
                <a:solidFill>
                  <a:srgbClr val="FF0000"/>
                </a:solidFill>
                <a:effectLst/>
                <a:uLnTx/>
                <a:uFillTx/>
                <a:latin typeface="VNI-Avo" pitchFamily="2" charset="0"/>
                <a:ea typeface="Arial-Rounded" panose="020B0500000000000000" pitchFamily="34" charset="0"/>
                <a:cs typeface="Arial" pitchFamily="34" charset="0"/>
              </a:rPr>
              <a:t>khoe</a:t>
            </a:r>
            <a:r>
              <a:rPr kumimoji="0" lang="en-US" sz="3600" b="1" i="0" u="none" strike="noStrike" kern="1200" cap="none" spc="0" normalizeH="0" baseline="0" noProof="0" dirty="0">
                <a:ln>
                  <a:noFill/>
                </a:ln>
                <a:solidFill>
                  <a:srgbClr val="FF0000"/>
                </a:solidFill>
                <a:effectLst/>
                <a:uLnTx/>
                <a:uFillTx/>
                <a:latin typeface="VNI-Avo" pitchFamily="2" charset="0"/>
                <a:ea typeface="Arial-Rounded" panose="020B0500000000000000" pitchFamily="34" charset="0"/>
                <a:cs typeface="Arial" pitchFamily="34" charset="0"/>
              </a:rPr>
              <a:t> </a:t>
            </a:r>
            <a:r>
              <a:rPr kumimoji="0" lang="en-US" sz="3600" b="1" i="0" u="none" strike="noStrike" kern="1200" cap="none" spc="0" normalizeH="0" baseline="0" noProof="0" dirty="0" err="1">
                <a:ln>
                  <a:noFill/>
                </a:ln>
                <a:solidFill>
                  <a:srgbClr val="0000CC"/>
                </a:solidFill>
                <a:effectLst/>
                <a:uLnTx/>
                <a:uFillTx/>
                <a:latin typeface="VNI-Avo" pitchFamily="2" charset="0"/>
                <a:ea typeface="Arial-Rounded" panose="020B0500000000000000" pitchFamily="34" charset="0"/>
                <a:cs typeface="Arial" pitchFamily="34" charset="0"/>
              </a:rPr>
              <a:t>saéc</a:t>
            </a:r>
            <a:r>
              <a:rPr kumimoji="0" lang="en-US" sz="3600" b="1" i="0" u="none" strike="noStrike" kern="1200" cap="none" spc="0" normalizeH="0" baseline="0" noProof="0" dirty="0">
                <a:ln>
                  <a:noFill/>
                </a:ln>
                <a:solidFill>
                  <a:srgbClr val="0000CC"/>
                </a:solidFill>
                <a:effectLst/>
                <a:uLnTx/>
                <a:uFillTx/>
                <a:latin typeface="VNI-Avo" pitchFamily="2" charset="0"/>
                <a:ea typeface="Arial-Rounded" panose="020B0500000000000000" pitchFamily="34" charset="0"/>
                <a:cs typeface="Arial" pitchFamily="34" charset="0"/>
              </a:rPr>
              <a:t> </a:t>
            </a:r>
            <a:r>
              <a:rPr kumimoji="0" lang="en-US" sz="3600" b="1" i="0" u="none" strike="noStrike" kern="1200" cap="none" spc="0" normalizeH="0" baseline="0" noProof="0" dirty="0" err="1">
                <a:ln>
                  <a:noFill/>
                </a:ln>
                <a:solidFill>
                  <a:srgbClr val="0000CC"/>
                </a:solidFill>
                <a:effectLst/>
                <a:uLnTx/>
                <a:uFillTx/>
                <a:latin typeface="VNI-Avo" pitchFamily="2" charset="0"/>
                <a:ea typeface="Arial-Rounded" panose="020B0500000000000000" pitchFamily="34" charset="0"/>
                <a:cs typeface="Arial" pitchFamily="34" charset="0"/>
              </a:rPr>
              <a:t>hoàng</a:t>
            </a:r>
            <a:r>
              <a:rPr kumimoji="0" lang="en-US" sz="3600" b="1" i="0" u="none" strike="noStrike" kern="1200" cap="none" spc="0" normalizeH="0" baseline="0" noProof="0" dirty="0">
                <a:ln>
                  <a:noFill/>
                </a:ln>
                <a:solidFill>
                  <a:srgbClr val="0000CC"/>
                </a:solidFill>
                <a:effectLst/>
                <a:uLnTx/>
                <a:uFillTx/>
                <a:latin typeface="VNI-Avo" pitchFamily="2" charset="0"/>
                <a:ea typeface="Arial-Rounded" panose="020B0500000000000000" pitchFamily="34" charset="0"/>
                <a:cs typeface="Arial" pitchFamily="34" charset="0"/>
              </a:rPr>
              <a:t> </a:t>
            </a:r>
            <a:r>
              <a:rPr kumimoji="0" lang="en-US" sz="3600" b="1" i="0" u="none" strike="noStrike" kern="1200" cap="none" spc="0" normalizeH="0" baseline="0" noProof="0" dirty="0" err="1">
                <a:ln>
                  <a:noFill/>
                </a:ln>
                <a:solidFill>
                  <a:srgbClr val="0000CC"/>
                </a:solidFill>
                <a:effectLst/>
                <a:uLnTx/>
                <a:uFillTx/>
                <a:latin typeface="VNI-Avo" pitchFamily="2" charset="0"/>
                <a:ea typeface="Arial-Rounded" panose="020B0500000000000000" pitchFamily="34" charset="0"/>
                <a:cs typeface="Arial" pitchFamily="34" charset="0"/>
              </a:rPr>
              <a:t>töôi</a:t>
            </a:r>
            <a:r>
              <a:rPr kumimoji="0" lang="en-US" sz="3600" b="1" i="0" u="none" strike="noStrike" kern="1200" cap="none" spc="0" normalizeH="0" baseline="0" noProof="0" dirty="0">
                <a:ln>
                  <a:noFill/>
                </a:ln>
                <a:solidFill>
                  <a:srgbClr val="0000CC"/>
                </a:solidFill>
                <a:effectLst/>
                <a:uLnTx/>
                <a:uFillTx/>
                <a:latin typeface="VNI-Avo" pitchFamily="2" charset="0"/>
                <a:ea typeface="Arial-Rounded" panose="020B0500000000000000" pitchFamily="34" charset="0"/>
                <a:cs typeface="Arial" pitchFamily="34" charset="0"/>
              </a:rPr>
              <a:t>, </a:t>
            </a:r>
            <a:r>
              <a:rPr kumimoji="0" lang="en-US" sz="3600" b="1" i="0" u="none" strike="noStrike" kern="1200" cap="none" spc="0" normalizeH="0" baseline="0" noProof="0" dirty="0" err="1">
                <a:ln>
                  <a:noFill/>
                </a:ln>
                <a:solidFill>
                  <a:srgbClr val="FF0000"/>
                </a:solidFill>
                <a:effectLst/>
                <a:uLnTx/>
                <a:uFillTx/>
                <a:latin typeface="VNI-Avo" pitchFamily="2" charset="0"/>
                <a:ea typeface="Arial-Rounded" panose="020B0500000000000000" pitchFamily="34" charset="0"/>
                <a:cs typeface="Arial" pitchFamily="34" charset="0"/>
              </a:rPr>
              <a:t>hoa</a:t>
            </a:r>
            <a:r>
              <a:rPr kumimoji="0" lang="en-US" sz="3600" b="1" i="0" u="none" strike="noStrike" kern="1200" cap="none" spc="0" normalizeH="0" baseline="0" noProof="0" dirty="0">
                <a:ln>
                  <a:noFill/>
                </a:ln>
                <a:solidFill>
                  <a:srgbClr val="0000CC"/>
                </a:solidFill>
                <a:effectLst/>
                <a:uLnTx/>
                <a:uFillTx/>
                <a:latin typeface="VNI-Avo" pitchFamily="2" charset="0"/>
                <a:ea typeface="Arial-Rounded" panose="020B0500000000000000" pitchFamily="34" charset="0"/>
                <a:cs typeface="Arial" pitchFamily="34" charset="0"/>
              </a:rPr>
              <a:t> </a:t>
            </a:r>
            <a:r>
              <a:rPr kumimoji="0" lang="en-US" sz="3600" b="1" i="0" u="none" strike="noStrike" kern="1200" cap="none" spc="0" normalizeH="0" baseline="0" noProof="0" dirty="0" err="1">
                <a:ln>
                  <a:noFill/>
                </a:ln>
                <a:solidFill>
                  <a:srgbClr val="0000CC"/>
                </a:solidFill>
                <a:effectLst/>
                <a:uLnTx/>
                <a:uFillTx/>
                <a:latin typeface="VNI-Avo" pitchFamily="2" charset="0"/>
                <a:ea typeface="Arial-Rounded" panose="020B0500000000000000" pitchFamily="34" charset="0"/>
                <a:cs typeface="Arial" pitchFamily="34" charset="0"/>
              </a:rPr>
              <a:t>mai</a:t>
            </a:r>
            <a:r>
              <a:rPr kumimoji="0" lang="en-US" sz="3600" b="1" i="0" u="none" strike="noStrike" kern="1200" cap="none" spc="0" normalizeH="0" baseline="0" noProof="0" dirty="0">
                <a:ln>
                  <a:noFill/>
                </a:ln>
                <a:solidFill>
                  <a:srgbClr val="0000CC"/>
                </a:solidFill>
                <a:effectLst/>
                <a:uLnTx/>
                <a:uFillTx/>
                <a:latin typeface="VNI-Avo" pitchFamily="2" charset="0"/>
                <a:ea typeface="Arial-Rounded" panose="020B0500000000000000" pitchFamily="34" charset="0"/>
                <a:cs typeface="Arial" pitchFamily="34" charset="0"/>
              </a:rPr>
              <a:t> </a:t>
            </a:r>
            <a:r>
              <a:rPr kumimoji="0" lang="en-US" sz="3600" b="1" i="0" u="none" strike="noStrike" kern="1200" cap="none" spc="0" normalizeH="0" baseline="0" noProof="0" dirty="0" err="1">
                <a:ln>
                  <a:noFill/>
                </a:ln>
                <a:solidFill>
                  <a:srgbClr val="0000CC"/>
                </a:solidFill>
                <a:effectLst/>
                <a:uLnTx/>
                <a:uFillTx/>
                <a:latin typeface="VNI-Avo" pitchFamily="2" charset="0"/>
                <a:ea typeface="Arial-Rounded" panose="020B0500000000000000" pitchFamily="34" charset="0"/>
                <a:cs typeface="Arial" pitchFamily="34" charset="0"/>
              </a:rPr>
              <a:t>vaøng</a:t>
            </a:r>
            <a:r>
              <a:rPr kumimoji="0" lang="en-US" sz="3600" b="1" i="0" u="none" strike="noStrike" kern="1200" cap="none" spc="0" normalizeH="0" baseline="0" noProof="0" dirty="0">
                <a:ln>
                  <a:noFill/>
                </a:ln>
                <a:solidFill>
                  <a:srgbClr val="0000CC"/>
                </a:solidFill>
                <a:effectLst/>
                <a:uLnTx/>
                <a:uFillTx/>
                <a:latin typeface="VNI-Avo" pitchFamily="2" charset="0"/>
                <a:ea typeface="Arial-Rounded" panose="020B0500000000000000" pitchFamily="34" charset="0"/>
                <a:cs typeface="Arial" pitchFamily="34" charset="0"/>
              </a:rPr>
              <a:t> </a:t>
            </a:r>
            <a:r>
              <a:rPr kumimoji="0" lang="en-US" sz="3600" b="1" i="0" u="none" strike="noStrike" kern="1200" cap="none" spc="0" normalizeH="0" baseline="0" noProof="0" dirty="0" err="1">
                <a:ln>
                  <a:noFill/>
                </a:ln>
                <a:solidFill>
                  <a:srgbClr val="0000CC"/>
                </a:solidFill>
                <a:effectLst/>
                <a:uLnTx/>
                <a:uFillTx/>
                <a:latin typeface="VNI-Avo" pitchFamily="2" charset="0"/>
                <a:ea typeface="Arial-Rounded" panose="020B0500000000000000" pitchFamily="34" charset="0"/>
                <a:cs typeface="Arial" pitchFamily="34" charset="0"/>
              </a:rPr>
              <a:t>nôû</a:t>
            </a:r>
            <a:r>
              <a:rPr kumimoji="0" lang="en-US" sz="3600" b="1" i="0" u="none" strike="noStrike" kern="1200" cap="none" spc="0" normalizeH="0" baseline="0" noProof="0" dirty="0">
                <a:ln>
                  <a:noFill/>
                </a:ln>
                <a:solidFill>
                  <a:srgbClr val="0000CC"/>
                </a:solidFill>
                <a:effectLst/>
                <a:uLnTx/>
                <a:uFillTx/>
                <a:latin typeface="VNI-Avo" pitchFamily="2" charset="0"/>
                <a:ea typeface="Arial-Rounded" panose="020B0500000000000000" pitchFamily="34" charset="0"/>
                <a:cs typeface="Arial" pitchFamily="34" charset="0"/>
              </a:rPr>
              <a:t> </a:t>
            </a:r>
            <a:r>
              <a:rPr kumimoji="0" lang="en-US" sz="3600" b="1" i="0" u="none" strike="noStrike" kern="1200" cap="none" spc="0" normalizeH="0" baseline="0" noProof="0" dirty="0" err="1">
                <a:ln>
                  <a:noFill/>
                </a:ln>
                <a:solidFill>
                  <a:srgbClr val="0000CC"/>
                </a:solidFill>
                <a:effectLst/>
                <a:uLnTx/>
                <a:uFillTx/>
                <a:latin typeface="VNI-Avo" pitchFamily="2" charset="0"/>
                <a:ea typeface="Arial-Rounded" panose="020B0500000000000000" pitchFamily="34" charset="0"/>
                <a:cs typeface="Arial" pitchFamily="34" charset="0"/>
              </a:rPr>
              <a:t>roä</a:t>
            </a:r>
            <a:r>
              <a:rPr kumimoji="0" lang="en-US" sz="3600" b="1" i="0" u="none" strike="noStrike" kern="1200" cap="none" spc="0" normalizeH="0" baseline="0" noProof="0" dirty="0">
                <a:ln>
                  <a:noFill/>
                </a:ln>
                <a:solidFill>
                  <a:srgbClr val="0000CC"/>
                </a:solidFill>
                <a:effectLst/>
                <a:uLnTx/>
                <a:uFillTx/>
                <a:latin typeface="VNI-Avo" pitchFamily="2" charset="0"/>
                <a:ea typeface="Arial-Rounded" panose="020B0500000000000000" pitchFamily="34" charset="0"/>
                <a:cs typeface="Arial" pitchFamily="34" charset="0"/>
              </a:rPr>
              <a:t>. </a:t>
            </a:r>
            <a:r>
              <a:rPr kumimoji="0" lang="en-US" sz="3600" b="1" i="0" u="none" strike="noStrike" kern="1200" cap="none" spc="0" normalizeH="0" baseline="0" noProof="0" dirty="0" err="1">
                <a:ln>
                  <a:noFill/>
                </a:ln>
                <a:solidFill>
                  <a:srgbClr val="0000CC"/>
                </a:solidFill>
                <a:effectLst/>
                <a:uLnTx/>
                <a:uFillTx/>
                <a:latin typeface="VNI-Avo" pitchFamily="2" charset="0"/>
                <a:ea typeface="Arial-Rounded" panose="020B0500000000000000" pitchFamily="34" charset="0"/>
                <a:cs typeface="Arial" pitchFamily="34" charset="0"/>
              </a:rPr>
              <a:t>Heø</a:t>
            </a:r>
            <a:r>
              <a:rPr kumimoji="0" lang="en-US" sz="3600" b="1" i="0" u="none" strike="noStrike" kern="1200" cap="none" spc="0" normalizeH="0" baseline="0" noProof="0" dirty="0">
                <a:ln>
                  <a:noFill/>
                </a:ln>
                <a:solidFill>
                  <a:srgbClr val="0000CC"/>
                </a:solidFill>
                <a:effectLst/>
                <a:uLnTx/>
                <a:uFillTx/>
                <a:latin typeface="VNI-Avo" pitchFamily="2" charset="0"/>
                <a:ea typeface="Arial-Rounded" panose="020B0500000000000000" pitchFamily="34" charset="0"/>
                <a:cs typeface="Arial" pitchFamily="34" charset="0"/>
              </a:rPr>
              <a:t> sang, </a:t>
            </a:r>
            <a:r>
              <a:rPr kumimoji="0" lang="en-US" sz="3600" b="1" i="0" u="none" strike="noStrike" kern="1200" cap="none" spc="0" normalizeH="0" baseline="0" noProof="0" dirty="0" err="1">
                <a:ln>
                  <a:noFill/>
                </a:ln>
                <a:solidFill>
                  <a:srgbClr val="FF0000"/>
                </a:solidFill>
                <a:effectLst/>
                <a:uLnTx/>
                <a:uFillTx/>
                <a:latin typeface="VNI-Avo" pitchFamily="2" charset="0"/>
                <a:ea typeface="Arial-Rounded" panose="020B0500000000000000" pitchFamily="34" charset="0"/>
                <a:cs typeface="Arial" pitchFamily="34" charset="0"/>
              </a:rPr>
              <a:t>hoa</a:t>
            </a:r>
            <a:r>
              <a:rPr kumimoji="0" lang="en-US" sz="3600" b="1" i="0" u="none" strike="noStrike" kern="1200" cap="none" spc="0" normalizeH="0" baseline="0" noProof="0" dirty="0">
                <a:ln>
                  <a:noFill/>
                </a:ln>
                <a:solidFill>
                  <a:srgbClr val="0000CC"/>
                </a:solidFill>
                <a:effectLst/>
                <a:uLnTx/>
                <a:uFillTx/>
                <a:latin typeface="VNI-Avo" pitchFamily="2" charset="0"/>
                <a:ea typeface="Arial-Rounded" panose="020B0500000000000000" pitchFamily="34" charset="0"/>
                <a:cs typeface="Arial" pitchFamily="34" charset="0"/>
              </a:rPr>
              <a:t> </a:t>
            </a:r>
            <a:r>
              <a:rPr kumimoji="0" lang="en-US" sz="3600" b="1" i="0" u="none" strike="noStrike" kern="1200" cap="none" spc="0" normalizeH="0" baseline="0" noProof="0" dirty="0" err="1">
                <a:ln>
                  <a:noFill/>
                </a:ln>
                <a:solidFill>
                  <a:srgbClr val="0000CC"/>
                </a:solidFill>
                <a:effectLst/>
                <a:uLnTx/>
                <a:uFillTx/>
                <a:latin typeface="VNI-Avo" pitchFamily="2" charset="0"/>
                <a:ea typeface="Arial-Rounded" panose="020B0500000000000000" pitchFamily="34" charset="0"/>
                <a:cs typeface="Arial" pitchFamily="34" charset="0"/>
              </a:rPr>
              <a:t>phöôïng</a:t>
            </a:r>
            <a:r>
              <a:rPr kumimoji="0" lang="en-US" sz="3600" b="1" i="0" u="none" strike="noStrike" kern="1200" cap="none" spc="0" normalizeH="0" baseline="0" noProof="0" dirty="0">
                <a:ln>
                  <a:noFill/>
                </a:ln>
                <a:solidFill>
                  <a:srgbClr val="0000CC"/>
                </a:solidFill>
                <a:effectLst/>
                <a:uLnTx/>
                <a:uFillTx/>
                <a:latin typeface="VNI-Avo" pitchFamily="2" charset="0"/>
                <a:ea typeface="Arial-Rounded" panose="020B0500000000000000" pitchFamily="34" charset="0"/>
                <a:cs typeface="Arial" pitchFamily="34" charset="0"/>
              </a:rPr>
              <a:t> </a:t>
            </a:r>
            <a:r>
              <a:rPr kumimoji="0" lang="en-US" sz="3600" b="1" i="0" u="none" strike="noStrike" kern="1200" cap="none" spc="0" normalizeH="0" baseline="0" noProof="0" dirty="0" err="1">
                <a:ln>
                  <a:noFill/>
                </a:ln>
                <a:solidFill>
                  <a:srgbClr val="0000CC"/>
                </a:solidFill>
                <a:effectLst/>
                <a:uLnTx/>
                <a:uFillTx/>
                <a:latin typeface="VNI-Avo" pitchFamily="2" charset="0"/>
                <a:ea typeface="Arial-Rounded" panose="020B0500000000000000" pitchFamily="34" charset="0"/>
                <a:cs typeface="Arial" pitchFamily="34" charset="0"/>
              </a:rPr>
              <a:t>böøng</a:t>
            </a:r>
            <a:r>
              <a:rPr kumimoji="0" lang="en-US" sz="3600" b="1" i="0" u="none" strike="noStrike" kern="1200" cap="none" spc="0" normalizeH="0" baseline="0" noProof="0" dirty="0">
                <a:ln>
                  <a:noFill/>
                </a:ln>
                <a:solidFill>
                  <a:srgbClr val="0000CC"/>
                </a:solidFill>
                <a:effectLst/>
                <a:uLnTx/>
                <a:uFillTx/>
                <a:latin typeface="VNI-Avo" pitchFamily="2" charset="0"/>
                <a:ea typeface="Arial-Rounded" panose="020B0500000000000000" pitchFamily="34" charset="0"/>
                <a:cs typeface="Arial" pitchFamily="34" charset="0"/>
              </a:rPr>
              <a:t> </a:t>
            </a:r>
            <a:r>
              <a:rPr kumimoji="0" lang="en-US" sz="3600" b="1" i="0" u="none" strike="noStrike" kern="1200" cap="none" spc="0" normalizeH="0" baseline="0" noProof="0" dirty="0" err="1">
                <a:ln>
                  <a:noFill/>
                </a:ln>
                <a:solidFill>
                  <a:srgbClr val="0000CC"/>
                </a:solidFill>
                <a:effectLst/>
                <a:uLnTx/>
                <a:uFillTx/>
                <a:latin typeface="VNI-Avo" pitchFamily="2" charset="0"/>
                <a:ea typeface="Arial-Rounded" panose="020B0500000000000000" pitchFamily="34" charset="0"/>
                <a:cs typeface="Arial" pitchFamily="34" charset="0"/>
              </a:rPr>
              <a:t>löûa</a:t>
            </a:r>
            <a:r>
              <a:rPr kumimoji="0" lang="en-US" sz="3600" b="1" i="0" u="none" strike="noStrike" kern="1200" cap="none" spc="0" normalizeH="0" baseline="0" noProof="0" dirty="0">
                <a:ln>
                  <a:noFill/>
                </a:ln>
                <a:solidFill>
                  <a:srgbClr val="0000CC"/>
                </a:solidFill>
                <a:effectLst/>
                <a:uLnTx/>
                <a:uFillTx/>
                <a:latin typeface="VNI-Avo" pitchFamily="2" charset="0"/>
                <a:ea typeface="Arial-Rounded" panose="020B0500000000000000" pitchFamily="34" charset="0"/>
                <a:cs typeface="Arial" pitchFamily="34" charset="0"/>
              </a:rPr>
              <a:t> </a:t>
            </a:r>
            <a:r>
              <a:rPr kumimoji="0" lang="en-US" sz="3600" b="1" i="0" u="none" strike="noStrike" kern="1200" cap="none" spc="0" normalizeH="0" baseline="0" noProof="0" dirty="0" err="1">
                <a:ln>
                  <a:noFill/>
                </a:ln>
                <a:solidFill>
                  <a:srgbClr val="0000CC"/>
                </a:solidFill>
                <a:effectLst/>
                <a:uLnTx/>
                <a:uFillTx/>
                <a:latin typeface="VNI-Avo" pitchFamily="2" charset="0"/>
                <a:ea typeface="Arial-Rounded" panose="020B0500000000000000" pitchFamily="34" charset="0"/>
                <a:cs typeface="Arial" pitchFamily="34" charset="0"/>
              </a:rPr>
              <a:t>ñoû</a:t>
            </a:r>
            <a:r>
              <a:rPr kumimoji="0" lang="en-US" sz="3600" b="1" i="0" u="none" strike="noStrike" kern="1200" cap="none" spc="0" normalizeH="0" baseline="0" noProof="0" dirty="0">
                <a:ln>
                  <a:noFill/>
                </a:ln>
                <a:solidFill>
                  <a:srgbClr val="0000CC"/>
                </a:solidFill>
                <a:effectLst/>
                <a:uLnTx/>
                <a:uFillTx/>
                <a:latin typeface="VNI-Avo" pitchFamily="2" charset="0"/>
                <a:ea typeface="Arial-Rounded" panose="020B0500000000000000" pitchFamily="34" charset="0"/>
                <a:cs typeface="Arial" pitchFamily="34" charset="0"/>
              </a:rPr>
              <a:t>, </a:t>
            </a:r>
            <a:r>
              <a:rPr kumimoji="0" lang="en-US" sz="3600" b="1" i="0" u="none" strike="noStrike" kern="1200" cap="none" spc="0" normalizeH="0" baseline="0" noProof="0" dirty="0" err="1">
                <a:ln>
                  <a:noFill/>
                </a:ln>
                <a:solidFill>
                  <a:srgbClr val="0000CC"/>
                </a:solidFill>
                <a:effectLst/>
                <a:uLnTx/>
                <a:uFillTx/>
                <a:latin typeface="VNI-Avo" pitchFamily="2" charset="0"/>
                <a:ea typeface="Arial-Rounded" panose="020B0500000000000000" pitchFamily="34" charset="0"/>
                <a:cs typeface="Arial" pitchFamily="34" charset="0"/>
              </a:rPr>
              <a:t>chaùy</a:t>
            </a:r>
            <a:r>
              <a:rPr kumimoji="0" lang="en-US" sz="3600" b="1" i="0" u="none" strike="noStrike" kern="1200" cap="none" spc="0" normalizeH="0" baseline="0" noProof="0" dirty="0">
                <a:ln>
                  <a:noFill/>
                </a:ln>
                <a:solidFill>
                  <a:srgbClr val="0000CC"/>
                </a:solidFill>
                <a:effectLst/>
                <a:uLnTx/>
                <a:uFillTx/>
                <a:latin typeface="VNI-Avo" pitchFamily="2" charset="0"/>
                <a:ea typeface="Arial-Rounded" panose="020B0500000000000000" pitchFamily="34" charset="0"/>
                <a:cs typeface="Arial" pitchFamily="34" charset="0"/>
              </a:rPr>
              <a:t> </a:t>
            </a:r>
            <a:r>
              <a:rPr kumimoji="0" lang="en-US" sz="3600" b="1" i="0" u="none" strike="noStrike" kern="1200" cap="none" spc="0" normalizeH="0" baseline="0" noProof="0" dirty="0" err="1">
                <a:ln>
                  <a:noFill/>
                </a:ln>
                <a:solidFill>
                  <a:srgbClr val="0000CC"/>
                </a:solidFill>
                <a:effectLst/>
                <a:uLnTx/>
                <a:uFillTx/>
                <a:latin typeface="VNI-Avo" pitchFamily="2" charset="0"/>
                <a:ea typeface="Arial-Rounded" panose="020B0500000000000000" pitchFamily="34" charset="0"/>
                <a:cs typeface="Arial" pitchFamily="34" charset="0"/>
              </a:rPr>
              <a:t>röïc</a:t>
            </a:r>
            <a:r>
              <a:rPr kumimoji="0" lang="en-US" sz="3600" b="1" i="0" u="none" strike="noStrike" kern="1200" cap="none" spc="0" normalizeH="0" baseline="0" noProof="0" dirty="0">
                <a:ln>
                  <a:noFill/>
                </a:ln>
                <a:solidFill>
                  <a:srgbClr val="0000CC"/>
                </a:solidFill>
                <a:effectLst/>
                <a:uLnTx/>
                <a:uFillTx/>
                <a:latin typeface="VNI-Avo" pitchFamily="2" charset="0"/>
                <a:ea typeface="Arial-Rounded" panose="020B0500000000000000" pitchFamily="34" charset="0"/>
                <a:cs typeface="Arial" pitchFamily="34" charset="0"/>
              </a:rPr>
              <a:t> </a:t>
            </a:r>
            <a:r>
              <a:rPr kumimoji="0" lang="en-US" sz="3600" b="1" i="0" u="none" strike="noStrike" kern="1200" cap="none" spc="0" normalizeH="0" baseline="0" noProof="0" dirty="0" err="1">
                <a:ln>
                  <a:noFill/>
                </a:ln>
                <a:solidFill>
                  <a:srgbClr val="0000CC"/>
                </a:solidFill>
                <a:effectLst/>
                <a:uLnTx/>
                <a:uFillTx/>
                <a:latin typeface="VNI-Avo" pitchFamily="2" charset="0"/>
                <a:ea typeface="Arial-Rounded" panose="020B0500000000000000" pitchFamily="34" charset="0"/>
                <a:cs typeface="Arial" pitchFamily="34" charset="0"/>
              </a:rPr>
              <a:t>caû</a:t>
            </a:r>
            <a:r>
              <a:rPr kumimoji="0" lang="en-US" sz="3600" b="1" i="0" u="none" strike="noStrike" kern="1200" cap="none" spc="0" normalizeH="0" baseline="0" noProof="0" dirty="0">
                <a:ln>
                  <a:noFill/>
                </a:ln>
                <a:solidFill>
                  <a:srgbClr val="0000CC"/>
                </a:solidFill>
                <a:effectLst/>
                <a:uLnTx/>
                <a:uFillTx/>
                <a:latin typeface="VNI-Avo" pitchFamily="2" charset="0"/>
                <a:ea typeface="Arial-Rounded" panose="020B0500000000000000" pitchFamily="34" charset="0"/>
                <a:cs typeface="Arial" pitchFamily="34" charset="0"/>
              </a:rPr>
              <a:t> </a:t>
            </a:r>
            <a:r>
              <a:rPr kumimoji="0" lang="en-US" sz="3600" b="1" i="0" u="none" strike="noStrike" kern="1200" cap="none" spc="0" normalizeH="0" baseline="0" noProof="0" dirty="0" err="1">
                <a:ln>
                  <a:noFill/>
                </a:ln>
                <a:solidFill>
                  <a:srgbClr val="0000CC"/>
                </a:solidFill>
                <a:effectLst/>
                <a:uLnTx/>
                <a:uFillTx/>
                <a:latin typeface="VNI-Avo" pitchFamily="2" charset="0"/>
                <a:ea typeface="Arial-Rounded" panose="020B0500000000000000" pitchFamily="34" charset="0"/>
                <a:cs typeface="Arial" pitchFamily="34" charset="0"/>
              </a:rPr>
              <a:t>goùc</a:t>
            </a:r>
            <a:r>
              <a:rPr kumimoji="0" lang="en-US" sz="3600" b="1" i="0" u="none" strike="noStrike" kern="1200" cap="none" spc="0" normalizeH="0" baseline="0" noProof="0" dirty="0">
                <a:ln>
                  <a:noFill/>
                </a:ln>
                <a:solidFill>
                  <a:srgbClr val="0000CC"/>
                </a:solidFill>
                <a:effectLst/>
                <a:uLnTx/>
                <a:uFillTx/>
                <a:latin typeface="VNI-Avo" pitchFamily="2" charset="0"/>
                <a:ea typeface="Arial-Rounded" panose="020B0500000000000000" pitchFamily="34" charset="0"/>
                <a:cs typeface="Arial" pitchFamily="34" charset="0"/>
              </a:rPr>
              <a:t> </a:t>
            </a:r>
            <a:r>
              <a:rPr kumimoji="0" lang="en-US" sz="3600" b="1" i="0" u="none" strike="noStrike" kern="1200" cap="none" spc="0" normalizeH="0" baseline="0" noProof="0" dirty="0" err="1">
                <a:ln>
                  <a:noFill/>
                </a:ln>
                <a:solidFill>
                  <a:srgbClr val="0000CC"/>
                </a:solidFill>
                <a:effectLst/>
                <a:uLnTx/>
                <a:uFillTx/>
                <a:latin typeface="VNI-Avo" pitchFamily="2" charset="0"/>
                <a:ea typeface="Arial-Rounded" panose="020B0500000000000000" pitchFamily="34" charset="0"/>
                <a:cs typeface="Arial" pitchFamily="34" charset="0"/>
              </a:rPr>
              <a:t>trôøi</a:t>
            </a:r>
            <a:r>
              <a:rPr kumimoji="0" lang="en-US" sz="3600" b="1" i="0" u="none" strike="noStrike" kern="1200" cap="none" spc="0" normalizeH="0" baseline="0" noProof="0" dirty="0">
                <a:ln>
                  <a:noFill/>
                </a:ln>
                <a:solidFill>
                  <a:srgbClr val="0000CC"/>
                </a:solidFill>
                <a:effectLst/>
                <a:uLnTx/>
                <a:uFillTx/>
                <a:latin typeface="VNI-Avo" pitchFamily="2" charset="0"/>
                <a:ea typeface="Arial-Rounded" panose="020B0500000000000000" pitchFamily="34" charset="0"/>
                <a:cs typeface="Arial" pitchFamily="34" charset="0"/>
              </a:rPr>
              <a:t>. </a:t>
            </a:r>
            <a:r>
              <a:rPr kumimoji="0" lang="en-US" sz="3600" b="1" i="0" u="none" strike="noStrike" kern="1200" cap="none" spc="0" normalizeH="0" baseline="0" noProof="0" dirty="0" err="1">
                <a:ln>
                  <a:noFill/>
                </a:ln>
                <a:solidFill>
                  <a:srgbClr val="0000CC"/>
                </a:solidFill>
                <a:effectLst/>
                <a:uLnTx/>
                <a:uFillTx/>
                <a:latin typeface="VNI-Avo" pitchFamily="2" charset="0"/>
                <a:ea typeface="Arial-Rounded" panose="020B0500000000000000" pitchFamily="34" charset="0"/>
                <a:cs typeface="Arial" pitchFamily="34" charset="0"/>
              </a:rPr>
              <a:t>Cuoái</a:t>
            </a:r>
            <a:r>
              <a:rPr kumimoji="0" lang="en-US" sz="3600" b="1" i="0" u="none" strike="noStrike" kern="1200" cap="none" spc="0" normalizeH="0" baseline="0" noProof="0" dirty="0">
                <a:ln>
                  <a:noFill/>
                </a:ln>
                <a:solidFill>
                  <a:srgbClr val="0000CC"/>
                </a:solidFill>
                <a:effectLst/>
                <a:uLnTx/>
                <a:uFillTx/>
                <a:latin typeface="VNI-Avo" pitchFamily="2" charset="0"/>
                <a:ea typeface="Arial-Rounded" panose="020B0500000000000000" pitchFamily="34" charset="0"/>
                <a:cs typeface="Arial" pitchFamily="34" charset="0"/>
              </a:rPr>
              <a:t> </a:t>
            </a:r>
            <a:r>
              <a:rPr kumimoji="0" lang="en-US" sz="3600" b="1" i="0" u="none" strike="noStrike" kern="1200" cap="none" spc="0" normalizeH="0" baseline="0" noProof="0" dirty="0" err="1">
                <a:ln>
                  <a:noFill/>
                </a:ln>
                <a:solidFill>
                  <a:srgbClr val="0000CC"/>
                </a:solidFill>
                <a:effectLst/>
                <a:uLnTx/>
                <a:uFillTx/>
                <a:latin typeface="VNI-Avo" pitchFamily="2" charset="0"/>
                <a:ea typeface="Arial-Rounded" panose="020B0500000000000000" pitchFamily="34" charset="0"/>
                <a:cs typeface="Arial" pitchFamily="34" charset="0"/>
              </a:rPr>
              <a:t>thu</a:t>
            </a:r>
            <a:r>
              <a:rPr kumimoji="0" lang="en-US" sz="3600" b="1" i="0" u="none" strike="noStrike" kern="1200" cap="none" spc="0" normalizeH="0" baseline="0" noProof="0" dirty="0">
                <a:ln>
                  <a:noFill/>
                </a:ln>
                <a:solidFill>
                  <a:srgbClr val="0000CC"/>
                </a:solidFill>
                <a:effectLst/>
                <a:uLnTx/>
                <a:uFillTx/>
                <a:latin typeface="VNI-Avo" pitchFamily="2" charset="0"/>
                <a:ea typeface="Arial-Rounded" panose="020B0500000000000000" pitchFamily="34" charset="0"/>
                <a:cs typeface="Arial" pitchFamily="34" charset="0"/>
              </a:rPr>
              <a:t>, </a:t>
            </a:r>
            <a:r>
              <a:rPr kumimoji="0" lang="en-US" sz="3600" b="1" i="0" u="none" strike="noStrike" kern="1200" cap="none" spc="0" normalizeH="0" baseline="0" noProof="0" dirty="0" err="1">
                <a:ln>
                  <a:noFill/>
                </a:ln>
                <a:solidFill>
                  <a:srgbClr val="0000CC"/>
                </a:solidFill>
                <a:effectLst/>
                <a:uLnTx/>
                <a:uFillTx/>
                <a:latin typeface="VNI-Avo" pitchFamily="2" charset="0"/>
                <a:ea typeface="Arial-Rounded" panose="020B0500000000000000" pitchFamily="34" charset="0"/>
                <a:cs typeface="Arial" pitchFamily="34" charset="0"/>
              </a:rPr>
              <a:t>höông</a:t>
            </a:r>
            <a:r>
              <a:rPr kumimoji="0" lang="en-US" sz="3600" b="1" i="0" u="none" strike="noStrike" kern="1200" cap="none" spc="0" normalizeH="0" baseline="0" noProof="0" dirty="0">
                <a:ln>
                  <a:noFill/>
                </a:ln>
                <a:solidFill>
                  <a:srgbClr val="0000CC"/>
                </a:solidFill>
                <a:effectLst/>
                <a:uLnTx/>
                <a:uFillTx/>
                <a:latin typeface="VNI-Avo" pitchFamily="2" charset="0"/>
                <a:ea typeface="Arial-Rounded" panose="020B0500000000000000" pitchFamily="34" charset="0"/>
                <a:cs typeface="Arial" pitchFamily="34" charset="0"/>
              </a:rPr>
              <a:t> </a:t>
            </a:r>
            <a:r>
              <a:rPr kumimoji="0" lang="en-US" sz="3600" b="1" i="0" u="none" strike="noStrike" kern="1200" cap="none" spc="0" normalizeH="0" baseline="0" noProof="0" dirty="0" err="1">
                <a:ln>
                  <a:noFill/>
                </a:ln>
                <a:solidFill>
                  <a:srgbClr val="FF0000"/>
                </a:solidFill>
                <a:effectLst/>
                <a:uLnTx/>
                <a:uFillTx/>
                <a:latin typeface="VNI-Avo" pitchFamily="2" charset="0"/>
                <a:ea typeface="Arial-Rounded" panose="020B0500000000000000" pitchFamily="34" charset="0"/>
                <a:cs typeface="Arial" pitchFamily="34" charset="0"/>
              </a:rPr>
              <a:t>hoa</a:t>
            </a:r>
            <a:r>
              <a:rPr kumimoji="0" lang="en-US" sz="3600" b="1" i="0" u="none" strike="noStrike" kern="1200" cap="none" spc="0" normalizeH="0" baseline="0" noProof="0" dirty="0">
                <a:ln>
                  <a:noFill/>
                </a:ln>
                <a:solidFill>
                  <a:srgbClr val="0000CC"/>
                </a:solidFill>
                <a:effectLst/>
                <a:uLnTx/>
                <a:uFillTx/>
                <a:latin typeface="VNI-Avo" pitchFamily="2" charset="0"/>
                <a:ea typeface="Arial-Rounded" panose="020B0500000000000000" pitchFamily="34" charset="0"/>
                <a:cs typeface="Arial" pitchFamily="34" charset="0"/>
              </a:rPr>
              <a:t> </a:t>
            </a:r>
            <a:r>
              <a:rPr kumimoji="0" lang="en-US" sz="3600" b="1" i="0" u="none" strike="noStrike" kern="1200" cap="none" spc="0" normalizeH="0" baseline="0" noProof="0" dirty="0" err="1">
                <a:ln>
                  <a:noFill/>
                </a:ln>
                <a:solidFill>
                  <a:srgbClr val="0000CC"/>
                </a:solidFill>
                <a:effectLst/>
                <a:uLnTx/>
                <a:uFillTx/>
                <a:latin typeface="VNI-Avo" pitchFamily="2" charset="0"/>
                <a:ea typeface="Arial-Rounded" panose="020B0500000000000000" pitchFamily="34" charset="0"/>
                <a:cs typeface="Arial" pitchFamily="34" charset="0"/>
              </a:rPr>
              <a:t>söõa</a:t>
            </a:r>
            <a:r>
              <a:rPr kumimoji="0" lang="en-US" sz="3600" b="1" i="0" u="none" strike="noStrike" kern="1200" cap="none" spc="0" normalizeH="0" baseline="0" noProof="0" dirty="0">
                <a:ln>
                  <a:noFill/>
                </a:ln>
                <a:solidFill>
                  <a:srgbClr val="0000CC"/>
                </a:solidFill>
                <a:effectLst/>
                <a:uLnTx/>
                <a:uFillTx/>
                <a:latin typeface="VNI-Avo" pitchFamily="2" charset="0"/>
                <a:ea typeface="Arial-Rounded" panose="020B0500000000000000" pitchFamily="34" charset="0"/>
                <a:cs typeface="Arial" pitchFamily="34" charset="0"/>
              </a:rPr>
              <a:t> </a:t>
            </a:r>
            <a:r>
              <a:rPr kumimoji="0" lang="en-US" sz="3600" b="1" i="0" u="none" strike="noStrike" kern="1200" cap="none" spc="0" normalizeH="0" baseline="0" noProof="0" dirty="0" err="1">
                <a:ln>
                  <a:noFill/>
                </a:ln>
                <a:solidFill>
                  <a:srgbClr val="0000CC"/>
                </a:solidFill>
                <a:effectLst/>
                <a:uLnTx/>
                <a:uFillTx/>
                <a:latin typeface="VNI-Avo" pitchFamily="2" charset="0"/>
                <a:ea typeface="Arial-Rounded" panose="020B0500000000000000" pitchFamily="34" charset="0"/>
                <a:cs typeface="Arial" pitchFamily="34" charset="0"/>
              </a:rPr>
              <a:t>noàng</a:t>
            </a:r>
            <a:r>
              <a:rPr kumimoji="0" lang="en-US" sz="3600" b="1" i="0" u="none" strike="noStrike" kern="1200" cap="none" spc="0" normalizeH="0" baseline="0" noProof="0" dirty="0">
                <a:ln>
                  <a:noFill/>
                </a:ln>
                <a:solidFill>
                  <a:srgbClr val="0000CC"/>
                </a:solidFill>
                <a:effectLst/>
                <a:uLnTx/>
                <a:uFillTx/>
                <a:latin typeface="VNI-Avo" pitchFamily="2" charset="0"/>
                <a:ea typeface="Arial-Rounded" panose="020B0500000000000000" pitchFamily="34" charset="0"/>
                <a:cs typeface="Arial" pitchFamily="34" charset="0"/>
              </a:rPr>
              <a:t> </a:t>
            </a:r>
            <a:r>
              <a:rPr kumimoji="0" lang="en-US" sz="3600" b="1" i="0" u="none" strike="noStrike" kern="1200" cap="none" spc="0" normalizeH="0" baseline="0" noProof="0" dirty="0" err="1">
                <a:ln>
                  <a:noFill/>
                </a:ln>
                <a:solidFill>
                  <a:srgbClr val="0000CC"/>
                </a:solidFill>
                <a:effectLst/>
                <a:uLnTx/>
                <a:uFillTx/>
                <a:latin typeface="VNI-Avo" pitchFamily="2" charset="0"/>
                <a:ea typeface="Arial-Rounded" panose="020B0500000000000000" pitchFamily="34" charset="0"/>
                <a:cs typeface="Arial" pitchFamily="34" charset="0"/>
              </a:rPr>
              <a:t>naøn</a:t>
            </a:r>
            <a:r>
              <a:rPr kumimoji="0" lang="en-US" sz="3600" b="1" i="0" u="none" strike="noStrike" kern="1200" cap="none" spc="0" normalizeH="0" baseline="0" noProof="0" dirty="0">
                <a:ln>
                  <a:noFill/>
                </a:ln>
                <a:solidFill>
                  <a:srgbClr val="0000CC"/>
                </a:solidFill>
                <a:effectLst/>
                <a:uLnTx/>
                <a:uFillTx/>
                <a:latin typeface="VNI-Avo" pitchFamily="2" charset="0"/>
                <a:ea typeface="Arial-Rounded" panose="020B0500000000000000" pitchFamily="34" charset="0"/>
                <a:cs typeface="Arial" pitchFamily="34" charset="0"/>
              </a:rPr>
              <a:t>, </a:t>
            </a:r>
            <a:r>
              <a:rPr kumimoji="0" lang="en-US" sz="3600" b="1" i="0" u="none" strike="noStrike" kern="1200" cap="none" spc="0" normalizeH="0" baseline="0" noProof="0" dirty="0" err="1">
                <a:ln>
                  <a:noFill/>
                </a:ln>
                <a:solidFill>
                  <a:srgbClr val="0000CC"/>
                </a:solidFill>
                <a:effectLst/>
                <a:uLnTx/>
                <a:uFillTx/>
                <a:latin typeface="VNI-Avo" pitchFamily="2" charset="0"/>
                <a:ea typeface="Arial-Rounded" panose="020B0500000000000000" pitchFamily="34" charset="0"/>
                <a:cs typeface="Arial" pitchFamily="34" charset="0"/>
              </a:rPr>
              <a:t>ngaùt</a:t>
            </a:r>
            <a:r>
              <a:rPr kumimoji="0" lang="en-US" sz="3600" b="1" i="0" u="none" strike="noStrike" kern="1200" cap="none" spc="0" normalizeH="0" baseline="0" noProof="0" dirty="0">
                <a:ln>
                  <a:noFill/>
                </a:ln>
                <a:solidFill>
                  <a:srgbClr val="0000CC"/>
                </a:solidFill>
                <a:effectLst/>
                <a:uLnTx/>
                <a:uFillTx/>
                <a:latin typeface="VNI-Avo" pitchFamily="2" charset="0"/>
                <a:ea typeface="Arial-Rounded" panose="020B0500000000000000" pitchFamily="34" charset="0"/>
                <a:cs typeface="Arial" pitchFamily="34" charset="0"/>
              </a:rPr>
              <a:t> </a:t>
            </a:r>
            <a:r>
              <a:rPr kumimoji="0" lang="en-US" sz="3600" b="1" i="0" u="none" strike="noStrike" kern="1200" cap="none" spc="0" normalizeH="0" baseline="0" noProof="0" dirty="0" err="1">
                <a:ln>
                  <a:noFill/>
                </a:ln>
                <a:solidFill>
                  <a:srgbClr val="0000CC"/>
                </a:solidFill>
                <a:effectLst/>
                <a:uLnTx/>
                <a:uFillTx/>
                <a:latin typeface="VNI-Avo" pitchFamily="2" charset="0"/>
                <a:ea typeface="Arial-Rounded" panose="020B0500000000000000" pitchFamily="34" charset="0"/>
                <a:cs typeface="Arial" pitchFamily="34" charset="0"/>
              </a:rPr>
              <a:t>thôm</a:t>
            </a:r>
            <a:r>
              <a:rPr kumimoji="0" lang="en-US" sz="3600" b="1" i="0" u="none" strike="noStrike" kern="1200" cap="none" spc="0" normalizeH="0" baseline="0" noProof="0" dirty="0">
                <a:ln>
                  <a:noFill/>
                </a:ln>
                <a:solidFill>
                  <a:srgbClr val="0000CC"/>
                </a:solidFill>
                <a:effectLst/>
                <a:uLnTx/>
                <a:uFillTx/>
                <a:latin typeface="VNI-Avo" pitchFamily="2" charset="0"/>
                <a:ea typeface="Arial-Rounded" panose="020B0500000000000000" pitchFamily="34" charset="0"/>
                <a:cs typeface="Arial" pitchFamily="34" charset="0"/>
              </a:rPr>
              <a:t> </a:t>
            </a:r>
            <a:r>
              <a:rPr kumimoji="0" lang="en-US" sz="3600" b="1" i="0" u="none" strike="noStrike" kern="1200" cap="none" spc="0" normalizeH="0" baseline="0" noProof="0" dirty="0" err="1">
                <a:ln>
                  <a:noFill/>
                </a:ln>
                <a:solidFill>
                  <a:srgbClr val="0000CC"/>
                </a:solidFill>
                <a:effectLst/>
                <a:uLnTx/>
                <a:uFillTx/>
                <a:latin typeface="VNI-Avo" pitchFamily="2" charset="0"/>
                <a:ea typeface="Arial-Rounded" panose="020B0500000000000000" pitchFamily="34" charset="0"/>
                <a:cs typeface="Arial" pitchFamily="34" charset="0"/>
              </a:rPr>
              <a:t>töøng</a:t>
            </a:r>
            <a:r>
              <a:rPr kumimoji="0" lang="en-US" sz="3600" b="1" i="0" u="none" strike="noStrike" kern="1200" cap="none" spc="0" normalizeH="0" baseline="0" noProof="0" dirty="0">
                <a:ln>
                  <a:noFill/>
                </a:ln>
                <a:solidFill>
                  <a:srgbClr val="0000CC"/>
                </a:solidFill>
                <a:effectLst/>
                <a:uLnTx/>
                <a:uFillTx/>
                <a:latin typeface="VNI-Avo" pitchFamily="2" charset="0"/>
                <a:ea typeface="Arial-Rounded" panose="020B0500000000000000" pitchFamily="34" charset="0"/>
                <a:cs typeface="Arial" pitchFamily="34" charset="0"/>
              </a:rPr>
              <a:t> </a:t>
            </a:r>
            <a:r>
              <a:rPr kumimoji="0" lang="en-US" sz="3600" b="1" i="0" u="none" strike="noStrike" kern="1200" cap="none" spc="0" normalizeH="0" baseline="0" noProof="0" dirty="0" err="1">
                <a:ln>
                  <a:noFill/>
                </a:ln>
                <a:solidFill>
                  <a:srgbClr val="0000CC"/>
                </a:solidFill>
                <a:effectLst/>
                <a:uLnTx/>
                <a:uFillTx/>
                <a:latin typeface="VNI-Avo" pitchFamily="2" charset="0"/>
                <a:ea typeface="Arial-Rounded" panose="020B0500000000000000" pitchFamily="34" charset="0"/>
                <a:cs typeface="Arial" pitchFamily="34" charset="0"/>
              </a:rPr>
              <a:t>goùc</a:t>
            </a:r>
            <a:r>
              <a:rPr kumimoji="0" lang="en-US" sz="3600" b="1" i="0" u="none" strike="noStrike" kern="1200" cap="none" spc="0" normalizeH="0" baseline="0" noProof="0" dirty="0">
                <a:ln>
                  <a:noFill/>
                </a:ln>
                <a:solidFill>
                  <a:srgbClr val="0000CC"/>
                </a:solidFill>
                <a:effectLst/>
                <a:uLnTx/>
                <a:uFillTx/>
                <a:latin typeface="VNI-Avo" pitchFamily="2" charset="0"/>
                <a:ea typeface="Arial-Rounded" panose="020B0500000000000000" pitchFamily="34" charset="0"/>
                <a:cs typeface="Arial" pitchFamily="34" charset="0"/>
              </a:rPr>
              <a:t> </a:t>
            </a:r>
            <a:r>
              <a:rPr kumimoji="0" lang="en-US" sz="3600" b="1" i="0" u="none" strike="noStrike" kern="1200" cap="none" spc="0" normalizeH="0" baseline="0" noProof="0" dirty="0" err="1">
                <a:ln>
                  <a:noFill/>
                </a:ln>
                <a:solidFill>
                  <a:srgbClr val="0000CC"/>
                </a:solidFill>
                <a:effectLst/>
                <a:uLnTx/>
                <a:uFillTx/>
                <a:latin typeface="VNI-Avo" pitchFamily="2" charset="0"/>
                <a:ea typeface="Arial-Rounded" panose="020B0500000000000000" pitchFamily="34" charset="0"/>
                <a:cs typeface="Arial" pitchFamily="34" charset="0"/>
              </a:rPr>
              <a:t>phoá</a:t>
            </a:r>
            <a:r>
              <a:rPr kumimoji="0" lang="en-US" sz="3600" b="1" i="0" u="none" strike="noStrike" kern="1200" cap="none" spc="0" normalizeH="0" baseline="0" noProof="0" dirty="0">
                <a:ln>
                  <a:noFill/>
                </a:ln>
                <a:solidFill>
                  <a:srgbClr val="0000CC"/>
                </a:solidFill>
                <a:effectLst/>
                <a:uLnTx/>
                <a:uFillTx/>
                <a:latin typeface="VNI-Avo" pitchFamily="2" charset="0"/>
                <a:ea typeface="Arial-Rounded" panose="020B0500000000000000" pitchFamily="34" charset="0"/>
                <a:cs typeface="Arial" pitchFamily="34" charset="0"/>
              </a:rPr>
              <a:t>. </a:t>
            </a:r>
            <a:r>
              <a:rPr kumimoji="0" lang="en-US" sz="3600" b="1" i="0" u="none" strike="noStrike" kern="1200" cap="none" spc="0" normalizeH="0" baseline="0" noProof="0" dirty="0" err="1">
                <a:ln>
                  <a:noFill/>
                </a:ln>
                <a:solidFill>
                  <a:srgbClr val="0000CC"/>
                </a:solidFill>
                <a:effectLst/>
                <a:uLnTx/>
                <a:uFillTx/>
                <a:latin typeface="VNI-Avo" pitchFamily="2" charset="0"/>
                <a:ea typeface="Arial-Rounded" panose="020B0500000000000000" pitchFamily="34" charset="0"/>
                <a:cs typeface="Arial" pitchFamily="34" charset="0"/>
              </a:rPr>
              <a:t>Cuoái</a:t>
            </a:r>
            <a:r>
              <a:rPr kumimoji="0" lang="en-US" sz="3600" b="1" i="0" u="none" strike="noStrike" kern="1200" cap="none" spc="0" normalizeH="0" baseline="0" noProof="0" dirty="0">
                <a:ln>
                  <a:noFill/>
                </a:ln>
                <a:solidFill>
                  <a:srgbClr val="0000CC"/>
                </a:solidFill>
                <a:effectLst/>
                <a:uLnTx/>
                <a:uFillTx/>
                <a:latin typeface="VNI-Avo" pitchFamily="2" charset="0"/>
                <a:ea typeface="Arial-Rounded" panose="020B0500000000000000" pitchFamily="34" charset="0"/>
                <a:cs typeface="Arial" pitchFamily="34" charset="0"/>
              </a:rPr>
              <a:t> </a:t>
            </a:r>
            <a:r>
              <a:rPr kumimoji="0" lang="en-US" sz="3600" b="1" i="0" u="none" strike="noStrike" kern="1200" cap="none" spc="0" normalizeH="0" baseline="0" noProof="0" dirty="0" err="1">
                <a:ln>
                  <a:noFill/>
                </a:ln>
                <a:solidFill>
                  <a:srgbClr val="0000CC"/>
                </a:solidFill>
                <a:effectLst/>
                <a:uLnTx/>
                <a:uFillTx/>
                <a:latin typeface="VNI-Avo" pitchFamily="2" charset="0"/>
                <a:ea typeface="Arial-Rounded" panose="020B0500000000000000" pitchFamily="34" charset="0"/>
                <a:cs typeface="Arial" pitchFamily="34" charset="0"/>
              </a:rPr>
              <a:t>ñoâng</a:t>
            </a:r>
            <a:r>
              <a:rPr kumimoji="0" lang="en-US" sz="3600" b="1" i="0" u="none" strike="noStrike" kern="1200" cap="none" spc="0" normalizeH="0" baseline="0" noProof="0" dirty="0">
                <a:ln>
                  <a:noFill/>
                </a:ln>
                <a:solidFill>
                  <a:srgbClr val="0000CC"/>
                </a:solidFill>
                <a:effectLst/>
                <a:uLnTx/>
                <a:uFillTx/>
                <a:latin typeface="VNI-Avo" pitchFamily="2" charset="0"/>
                <a:ea typeface="Arial-Rounded" panose="020B0500000000000000" pitchFamily="34" charset="0"/>
                <a:cs typeface="Arial" pitchFamily="34" charset="0"/>
              </a:rPr>
              <a:t>, </a:t>
            </a:r>
            <a:r>
              <a:rPr kumimoji="0" lang="en-US" sz="3600" b="1" i="0" u="none" strike="noStrike" kern="1200" cap="none" spc="0" normalizeH="0" baseline="0" noProof="0" dirty="0" err="1">
                <a:ln>
                  <a:noFill/>
                </a:ln>
                <a:solidFill>
                  <a:srgbClr val="FF0000"/>
                </a:solidFill>
                <a:effectLst/>
                <a:uLnTx/>
                <a:uFillTx/>
                <a:latin typeface="VNI-Avo" pitchFamily="2" charset="0"/>
                <a:ea typeface="Arial-Rounded" panose="020B0500000000000000" pitchFamily="34" charset="0"/>
                <a:cs typeface="Arial" pitchFamily="34" charset="0"/>
              </a:rPr>
              <a:t>hoa</a:t>
            </a:r>
            <a:r>
              <a:rPr kumimoji="0" lang="en-US" sz="3600" b="1" i="0" u="none" strike="noStrike" kern="1200" cap="none" spc="0" normalizeH="0" baseline="0" noProof="0" dirty="0">
                <a:ln>
                  <a:noFill/>
                </a:ln>
                <a:solidFill>
                  <a:srgbClr val="0000CC"/>
                </a:solidFill>
                <a:effectLst/>
                <a:uLnTx/>
                <a:uFillTx/>
                <a:latin typeface="VNI-Avo" pitchFamily="2" charset="0"/>
                <a:ea typeface="Arial-Rounded" panose="020B0500000000000000" pitchFamily="34" charset="0"/>
                <a:cs typeface="Arial" pitchFamily="34" charset="0"/>
              </a:rPr>
              <a:t> </a:t>
            </a:r>
            <a:r>
              <a:rPr kumimoji="0" lang="en-US" sz="3600" b="1" i="0" u="none" strike="noStrike" kern="1200" cap="none" spc="0" normalizeH="0" baseline="0" noProof="0" dirty="0" err="1">
                <a:ln>
                  <a:noFill/>
                </a:ln>
                <a:solidFill>
                  <a:srgbClr val="0000CC"/>
                </a:solidFill>
                <a:effectLst/>
                <a:uLnTx/>
                <a:uFillTx/>
                <a:latin typeface="VNI-Avo" pitchFamily="2" charset="0"/>
                <a:ea typeface="Arial-Rounded" panose="020B0500000000000000" pitchFamily="34" charset="0"/>
                <a:cs typeface="Arial" pitchFamily="34" charset="0"/>
              </a:rPr>
              <a:t>caûi</a:t>
            </a:r>
            <a:r>
              <a:rPr kumimoji="0" lang="en-US" sz="3600" b="1" i="0" u="none" strike="noStrike" kern="1200" cap="none" spc="0" normalizeH="0" baseline="0" noProof="0" dirty="0">
                <a:ln>
                  <a:noFill/>
                </a:ln>
                <a:solidFill>
                  <a:srgbClr val="0000CC"/>
                </a:solidFill>
                <a:effectLst/>
                <a:uLnTx/>
                <a:uFillTx/>
                <a:latin typeface="VNI-Avo" pitchFamily="2" charset="0"/>
                <a:ea typeface="Arial-Rounded" panose="020B0500000000000000" pitchFamily="34" charset="0"/>
                <a:cs typeface="Arial" pitchFamily="34" charset="0"/>
              </a:rPr>
              <a:t> </a:t>
            </a:r>
            <a:r>
              <a:rPr kumimoji="0" lang="en-US" sz="3600" b="1" i="0" u="none" strike="noStrike" kern="1200" cap="none" spc="0" normalizeH="0" baseline="0" noProof="0" dirty="0" err="1">
                <a:ln>
                  <a:noFill/>
                </a:ln>
                <a:solidFill>
                  <a:srgbClr val="0000CC"/>
                </a:solidFill>
                <a:effectLst/>
                <a:uLnTx/>
                <a:uFillTx/>
                <a:latin typeface="VNI-Avo" pitchFamily="2" charset="0"/>
                <a:ea typeface="Arial-Rounded" panose="020B0500000000000000" pitchFamily="34" charset="0"/>
                <a:cs typeface="Arial" pitchFamily="34" charset="0"/>
              </a:rPr>
              <a:t>traûi</a:t>
            </a:r>
            <a:r>
              <a:rPr kumimoji="0" lang="en-US" sz="3600" b="1" i="0" u="none" strike="noStrike" kern="1200" cap="none" spc="0" normalizeH="0" baseline="0" noProof="0" dirty="0">
                <a:ln>
                  <a:noFill/>
                </a:ln>
                <a:solidFill>
                  <a:srgbClr val="0000CC"/>
                </a:solidFill>
                <a:effectLst/>
                <a:uLnTx/>
                <a:uFillTx/>
                <a:latin typeface="VNI-Avo" pitchFamily="2" charset="0"/>
                <a:ea typeface="Arial-Rounded" panose="020B0500000000000000" pitchFamily="34" charset="0"/>
                <a:cs typeface="Arial" pitchFamily="34" charset="0"/>
              </a:rPr>
              <a:t> </a:t>
            </a:r>
            <a:r>
              <a:rPr kumimoji="0" lang="en-US" sz="3600" b="1" i="0" u="none" strike="noStrike" kern="1200" cap="none" spc="0" normalizeH="0" baseline="0" noProof="0" dirty="0" err="1">
                <a:ln>
                  <a:noFill/>
                </a:ln>
                <a:solidFill>
                  <a:srgbClr val="0000CC"/>
                </a:solidFill>
                <a:effectLst/>
                <a:uLnTx/>
                <a:uFillTx/>
                <a:latin typeface="VNI-Avo" pitchFamily="2" charset="0"/>
                <a:ea typeface="Arial-Rounded" panose="020B0500000000000000" pitchFamily="34" charset="0"/>
                <a:cs typeface="Arial" pitchFamily="34" charset="0"/>
              </a:rPr>
              <a:t>thaûm</a:t>
            </a:r>
            <a:r>
              <a:rPr kumimoji="0" lang="en-US" sz="3600" b="1" i="0" u="none" strike="noStrike" kern="1200" cap="none" spc="0" normalizeH="0" baseline="0" noProof="0" dirty="0">
                <a:ln>
                  <a:noFill/>
                </a:ln>
                <a:solidFill>
                  <a:srgbClr val="0000CC"/>
                </a:solidFill>
                <a:effectLst/>
                <a:uLnTx/>
                <a:uFillTx/>
                <a:latin typeface="VNI-Avo" pitchFamily="2" charset="0"/>
                <a:ea typeface="Arial-Rounded" panose="020B0500000000000000" pitchFamily="34" charset="0"/>
                <a:cs typeface="Arial" pitchFamily="34" charset="0"/>
              </a:rPr>
              <a:t> </a:t>
            </a:r>
            <a:r>
              <a:rPr kumimoji="0" lang="en-US" sz="3600" b="1" i="0" u="none" strike="noStrike" kern="1200" cap="none" spc="0" normalizeH="0" baseline="0" noProof="0" dirty="0" err="1">
                <a:ln>
                  <a:noFill/>
                </a:ln>
                <a:solidFill>
                  <a:srgbClr val="0000CC"/>
                </a:solidFill>
                <a:effectLst/>
                <a:uLnTx/>
                <a:uFillTx/>
                <a:latin typeface="VNI-Avo" pitchFamily="2" charset="0"/>
                <a:ea typeface="Arial-Rounded" panose="020B0500000000000000" pitchFamily="34" charset="0"/>
                <a:cs typeface="Arial" pitchFamily="34" charset="0"/>
              </a:rPr>
              <a:t>vaøng</a:t>
            </a:r>
            <a:r>
              <a:rPr kumimoji="0" lang="en-US" sz="3600" b="1" i="0" u="none" strike="noStrike" kern="1200" cap="none" spc="0" normalizeH="0" baseline="0" noProof="0" dirty="0">
                <a:ln>
                  <a:noFill/>
                </a:ln>
                <a:solidFill>
                  <a:srgbClr val="0000CC"/>
                </a:solidFill>
                <a:effectLst/>
                <a:uLnTx/>
                <a:uFillTx/>
                <a:latin typeface="VNI-Avo" pitchFamily="2" charset="0"/>
                <a:ea typeface="Arial-Rounded" panose="020B0500000000000000" pitchFamily="34" charset="0"/>
                <a:cs typeface="Arial" pitchFamily="34" charset="0"/>
              </a:rPr>
              <a:t> </a:t>
            </a:r>
            <a:r>
              <a:rPr kumimoji="0" lang="en-US" sz="3600" b="1" i="0" u="none" strike="noStrike" kern="1200" cap="none" spc="0" normalizeH="0" baseline="0" noProof="0" dirty="0" err="1">
                <a:ln>
                  <a:noFill/>
                </a:ln>
                <a:solidFill>
                  <a:srgbClr val="0000CC"/>
                </a:solidFill>
                <a:effectLst/>
                <a:uLnTx/>
                <a:uFillTx/>
                <a:latin typeface="VNI-Avo" pitchFamily="2" charset="0"/>
                <a:ea typeface="Arial-Rounded" panose="020B0500000000000000" pitchFamily="34" charset="0"/>
                <a:cs typeface="Arial" pitchFamily="34" charset="0"/>
              </a:rPr>
              <a:t>röïc</a:t>
            </a:r>
            <a:r>
              <a:rPr kumimoji="0" lang="en-US" sz="3600" b="1" i="0" u="none" strike="noStrike" kern="1200" cap="none" spc="0" normalizeH="0" baseline="0" noProof="0" dirty="0">
                <a:ln>
                  <a:noFill/>
                </a:ln>
                <a:solidFill>
                  <a:srgbClr val="0000CC"/>
                </a:solidFill>
                <a:effectLst/>
                <a:uLnTx/>
                <a:uFillTx/>
                <a:latin typeface="VNI-Avo" pitchFamily="2" charset="0"/>
                <a:ea typeface="Arial-Rounded" panose="020B0500000000000000" pitchFamily="34" charset="0"/>
                <a:cs typeface="Arial" pitchFamily="34" charset="0"/>
              </a:rPr>
              <a:t> </a:t>
            </a:r>
            <a:r>
              <a:rPr kumimoji="0" lang="en-US" sz="3600" b="1" i="0" u="none" strike="noStrike" kern="1200" cap="none" spc="0" normalizeH="0" baseline="0" noProof="0" dirty="0" err="1">
                <a:ln>
                  <a:noFill/>
                </a:ln>
                <a:solidFill>
                  <a:srgbClr val="0000CC"/>
                </a:solidFill>
                <a:effectLst/>
                <a:uLnTx/>
                <a:uFillTx/>
                <a:latin typeface="VNI-Avo" pitchFamily="2" charset="0"/>
                <a:ea typeface="Arial-Rounded" panose="020B0500000000000000" pitchFamily="34" charset="0"/>
                <a:cs typeface="Arial" pitchFamily="34" charset="0"/>
              </a:rPr>
              <a:t>rôõ</a:t>
            </a:r>
            <a:r>
              <a:rPr kumimoji="0" lang="en-US" sz="3600" b="1" i="0" u="none" strike="noStrike" kern="1200" cap="none" spc="0" normalizeH="0" baseline="0" noProof="0" dirty="0">
                <a:ln>
                  <a:noFill/>
                </a:ln>
                <a:solidFill>
                  <a:srgbClr val="0000CC"/>
                </a:solidFill>
                <a:effectLst/>
                <a:uLnTx/>
                <a:uFillTx/>
                <a:latin typeface="VNI-Avo" pitchFamily="2" charset="0"/>
                <a:ea typeface="Arial-Rounded" panose="020B0500000000000000" pitchFamily="34" charset="0"/>
                <a:cs typeface="Arial" pitchFamily="34" charset="0"/>
              </a:rPr>
              <a:t> </a:t>
            </a:r>
            <a:r>
              <a:rPr kumimoji="0" lang="en-US" sz="3600" b="1" i="0" u="none" strike="noStrike" kern="1200" cap="none" spc="0" normalizeH="0" baseline="0" noProof="0" dirty="0" err="1">
                <a:ln>
                  <a:noFill/>
                </a:ln>
                <a:solidFill>
                  <a:srgbClr val="0000CC"/>
                </a:solidFill>
                <a:effectLst/>
                <a:uLnTx/>
                <a:uFillTx/>
                <a:latin typeface="VNI-Avo" pitchFamily="2" charset="0"/>
                <a:ea typeface="Arial-Rounded" panose="020B0500000000000000" pitchFamily="34" charset="0"/>
                <a:cs typeface="Arial" pitchFamily="34" charset="0"/>
              </a:rPr>
              <a:t>beân</a:t>
            </a:r>
            <a:r>
              <a:rPr kumimoji="0" lang="en-US" sz="3600" b="1" i="0" u="none" strike="noStrike" kern="1200" cap="none" spc="0" normalizeH="0" baseline="0" noProof="0" dirty="0">
                <a:ln>
                  <a:noFill/>
                </a:ln>
                <a:solidFill>
                  <a:srgbClr val="0000CC"/>
                </a:solidFill>
                <a:effectLst/>
                <a:uLnTx/>
                <a:uFillTx/>
                <a:latin typeface="VNI-Avo" pitchFamily="2" charset="0"/>
                <a:ea typeface="Arial-Rounded" panose="020B0500000000000000" pitchFamily="34" charset="0"/>
                <a:cs typeface="Arial" pitchFamily="34" charset="0"/>
              </a:rPr>
              <a:t> </a:t>
            </a:r>
            <a:r>
              <a:rPr kumimoji="0" lang="en-US" sz="3600" b="1" i="0" u="none" strike="noStrike" kern="1200" cap="none" spc="0" normalizeH="0" baseline="0" noProof="0" dirty="0" err="1">
                <a:ln>
                  <a:noFill/>
                </a:ln>
                <a:solidFill>
                  <a:srgbClr val="0000CC"/>
                </a:solidFill>
                <a:effectLst/>
                <a:uLnTx/>
                <a:uFillTx/>
                <a:latin typeface="VNI-Avo" pitchFamily="2" charset="0"/>
                <a:ea typeface="Arial-Rounded" panose="020B0500000000000000" pitchFamily="34" charset="0"/>
                <a:cs typeface="Arial" pitchFamily="34" charset="0"/>
              </a:rPr>
              <a:t>soâng</a:t>
            </a:r>
            <a:r>
              <a:rPr kumimoji="0" lang="en-US" sz="3600" b="1" i="0" u="none" strike="noStrike" kern="1200" cap="none" spc="0" normalizeH="0" baseline="0" noProof="0" dirty="0">
                <a:ln>
                  <a:noFill/>
                </a:ln>
                <a:solidFill>
                  <a:srgbClr val="0000CC"/>
                </a:solidFill>
                <a:effectLst/>
                <a:uLnTx/>
                <a:uFillTx/>
                <a:latin typeface="VNI-Avo" pitchFamily="2" charset="0"/>
                <a:ea typeface="Arial-Rounded" panose="020B0500000000000000" pitchFamily="34" charset="0"/>
                <a:cs typeface="Arial" pitchFamily="34" charset="0"/>
              </a:rPr>
              <a:t>. </a:t>
            </a:r>
            <a:r>
              <a:rPr kumimoji="0" lang="en-US" sz="3600" b="1" i="0" u="none" strike="noStrike" kern="1200" cap="none" spc="0" normalizeH="0" baseline="0" noProof="0" dirty="0" err="1">
                <a:ln>
                  <a:noFill/>
                </a:ln>
                <a:solidFill>
                  <a:srgbClr val="0000CC"/>
                </a:solidFill>
                <a:effectLst/>
                <a:uLnTx/>
                <a:uFillTx/>
                <a:latin typeface="VNI-Avo" pitchFamily="2" charset="0"/>
                <a:ea typeface="Arial-Rounded" panose="020B0500000000000000" pitchFamily="34" charset="0"/>
                <a:cs typeface="Arial" pitchFamily="34" charset="0"/>
              </a:rPr>
              <a:t>Nhöõng</a:t>
            </a:r>
            <a:r>
              <a:rPr kumimoji="0" lang="en-US" sz="3600" b="1" i="0" u="none" strike="noStrike" kern="1200" cap="none" spc="0" normalizeH="0" baseline="0" noProof="0" dirty="0">
                <a:ln>
                  <a:noFill/>
                </a:ln>
                <a:solidFill>
                  <a:srgbClr val="0000CC"/>
                </a:solidFill>
                <a:effectLst/>
                <a:uLnTx/>
                <a:uFillTx/>
                <a:latin typeface="VNI-Avo" pitchFamily="2" charset="0"/>
                <a:ea typeface="Arial-Rounded" panose="020B0500000000000000" pitchFamily="34" charset="0"/>
                <a:cs typeface="Arial" pitchFamily="34" charset="0"/>
              </a:rPr>
              <a:t> </a:t>
            </a:r>
            <a:r>
              <a:rPr kumimoji="0" lang="en-US" sz="3600" b="1" i="0" u="none" strike="noStrike" kern="1200" cap="none" spc="0" normalizeH="0" baseline="0" noProof="0" dirty="0" err="1">
                <a:ln>
                  <a:noFill/>
                </a:ln>
                <a:solidFill>
                  <a:srgbClr val="0000CC"/>
                </a:solidFill>
                <a:effectLst/>
                <a:uLnTx/>
                <a:uFillTx/>
                <a:latin typeface="VNI-Avo" pitchFamily="2" charset="0"/>
                <a:ea typeface="Arial-Rounded" panose="020B0500000000000000" pitchFamily="34" charset="0"/>
                <a:cs typeface="Arial" pitchFamily="34" charset="0"/>
              </a:rPr>
              <a:t>saéc</a:t>
            </a:r>
            <a:r>
              <a:rPr kumimoji="0" lang="en-US" sz="3600" b="1" i="0" u="none" strike="noStrike" kern="1200" cap="none" spc="0" normalizeH="0" baseline="0" noProof="0" dirty="0">
                <a:ln>
                  <a:noFill/>
                </a:ln>
                <a:solidFill>
                  <a:srgbClr val="0000CC"/>
                </a:solidFill>
                <a:effectLst/>
                <a:uLnTx/>
                <a:uFillTx/>
                <a:latin typeface="VNI-Avo" pitchFamily="2" charset="0"/>
                <a:ea typeface="Arial-Rounded" panose="020B0500000000000000" pitchFamily="34" charset="0"/>
                <a:cs typeface="Arial" pitchFamily="34" charset="0"/>
              </a:rPr>
              <a:t> </a:t>
            </a:r>
            <a:r>
              <a:rPr kumimoji="0" lang="en-US" sz="3600" b="1" i="0" u="none" strike="noStrike" kern="1200" cap="none" spc="0" normalizeH="0" baseline="0" noProof="0" dirty="0" err="1">
                <a:ln>
                  <a:noFill/>
                </a:ln>
                <a:solidFill>
                  <a:srgbClr val="C00000"/>
                </a:solidFill>
                <a:effectLst/>
                <a:uLnTx/>
                <a:uFillTx/>
                <a:latin typeface="VNI-Avo" pitchFamily="2" charset="0"/>
                <a:ea typeface="Arial-Rounded" panose="020B0500000000000000" pitchFamily="34" charset="0"/>
                <a:cs typeface="Arial" pitchFamily="34" charset="0"/>
              </a:rPr>
              <a:t>hoa</a:t>
            </a:r>
            <a:r>
              <a:rPr kumimoji="0" lang="en-US" sz="3600" b="1" i="0" u="none" strike="noStrike" kern="1200" cap="none" spc="0" normalizeH="0" baseline="0" noProof="0" dirty="0">
                <a:ln>
                  <a:noFill/>
                </a:ln>
                <a:solidFill>
                  <a:srgbClr val="0000CC"/>
                </a:solidFill>
                <a:effectLst/>
                <a:uLnTx/>
                <a:uFillTx/>
                <a:latin typeface="VNI-Avo" pitchFamily="2" charset="0"/>
                <a:ea typeface="Arial-Rounded" panose="020B0500000000000000" pitchFamily="34" charset="0"/>
                <a:cs typeface="Arial" pitchFamily="34" charset="0"/>
              </a:rPr>
              <a:t>, </a:t>
            </a:r>
            <a:r>
              <a:rPr kumimoji="0" lang="en-US" sz="3600" b="1" i="0" u="none" strike="noStrike" kern="1200" cap="none" spc="0" normalizeH="0" baseline="0" noProof="0" dirty="0" err="1">
                <a:ln>
                  <a:noFill/>
                </a:ln>
                <a:solidFill>
                  <a:srgbClr val="0000CC"/>
                </a:solidFill>
                <a:effectLst/>
                <a:uLnTx/>
                <a:uFillTx/>
                <a:latin typeface="VNI-Avo" pitchFamily="2" charset="0"/>
                <a:ea typeface="Arial-Rounded" panose="020B0500000000000000" pitchFamily="34" charset="0"/>
                <a:cs typeface="Arial" pitchFamily="34" charset="0"/>
              </a:rPr>
              <a:t>höông</a:t>
            </a:r>
            <a:r>
              <a:rPr kumimoji="0" lang="en-US" sz="3600" b="1" i="0" u="none" strike="noStrike" kern="1200" cap="none" spc="0" normalizeH="0" baseline="0" noProof="0" dirty="0">
                <a:ln>
                  <a:noFill/>
                </a:ln>
                <a:solidFill>
                  <a:srgbClr val="0000CC"/>
                </a:solidFill>
                <a:effectLst/>
                <a:uLnTx/>
                <a:uFillTx/>
                <a:latin typeface="VNI-Avo" pitchFamily="2" charset="0"/>
                <a:ea typeface="Arial-Rounded" panose="020B0500000000000000" pitchFamily="34" charset="0"/>
                <a:cs typeface="Arial" pitchFamily="34" charset="0"/>
              </a:rPr>
              <a:t> </a:t>
            </a:r>
            <a:r>
              <a:rPr kumimoji="0" lang="en-US" sz="3600" b="1" i="0" u="none" strike="noStrike" kern="1200" cap="none" spc="0" normalizeH="0" baseline="0" noProof="0" dirty="0" err="1">
                <a:ln>
                  <a:noFill/>
                </a:ln>
                <a:solidFill>
                  <a:srgbClr val="C00000"/>
                </a:solidFill>
                <a:effectLst/>
                <a:uLnTx/>
                <a:uFillTx/>
                <a:latin typeface="VNI-Avo" pitchFamily="2" charset="0"/>
                <a:ea typeface="Arial-Rounded" panose="020B0500000000000000" pitchFamily="34" charset="0"/>
                <a:cs typeface="Arial" pitchFamily="34" charset="0"/>
              </a:rPr>
              <a:t>hoa</a:t>
            </a:r>
            <a:r>
              <a:rPr kumimoji="0" lang="en-US" sz="3600" b="1" i="0" u="none" strike="noStrike" kern="1200" cap="none" spc="0" normalizeH="0" baseline="0" noProof="0" dirty="0">
                <a:ln>
                  <a:noFill/>
                </a:ln>
                <a:solidFill>
                  <a:srgbClr val="0000CC"/>
                </a:solidFill>
                <a:effectLst/>
                <a:uLnTx/>
                <a:uFillTx/>
                <a:latin typeface="VNI-Avo" pitchFamily="2" charset="0"/>
                <a:ea typeface="Arial-Rounded" panose="020B0500000000000000" pitchFamily="34" charset="0"/>
                <a:cs typeface="Arial" pitchFamily="34" charset="0"/>
              </a:rPr>
              <a:t> </a:t>
            </a:r>
            <a:r>
              <a:rPr kumimoji="0" lang="en-US" sz="3600" b="1" i="0" u="none" strike="noStrike" kern="1200" cap="none" spc="0" normalizeH="0" baseline="0" noProof="0" dirty="0" err="1">
                <a:ln>
                  <a:noFill/>
                </a:ln>
                <a:solidFill>
                  <a:srgbClr val="0000CC"/>
                </a:solidFill>
                <a:effectLst/>
                <a:uLnTx/>
                <a:uFillTx/>
                <a:latin typeface="VNI-Avo" pitchFamily="2" charset="0"/>
                <a:ea typeface="Arial-Rounded" panose="020B0500000000000000" pitchFamily="34" charset="0"/>
                <a:cs typeface="Arial" pitchFamily="34" charset="0"/>
              </a:rPr>
              <a:t>laøm</a:t>
            </a:r>
            <a:r>
              <a:rPr kumimoji="0" lang="en-US" sz="3600" b="1" i="0" u="none" strike="noStrike" kern="1200" cap="none" spc="0" normalizeH="0" baseline="0" noProof="0" dirty="0">
                <a:ln>
                  <a:noFill/>
                </a:ln>
                <a:solidFill>
                  <a:srgbClr val="0000CC"/>
                </a:solidFill>
                <a:effectLst/>
                <a:uLnTx/>
                <a:uFillTx/>
                <a:latin typeface="VNI-Avo" pitchFamily="2" charset="0"/>
                <a:ea typeface="Arial-Rounded" panose="020B0500000000000000" pitchFamily="34" charset="0"/>
                <a:cs typeface="Arial" pitchFamily="34" charset="0"/>
              </a:rPr>
              <a:t> </a:t>
            </a:r>
            <a:r>
              <a:rPr kumimoji="0" lang="en-US" sz="3600" b="1" i="0" u="none" strike="noStrike" kern="1200" cap="none" spc="0" normalizeH="0" baseline="0" noProof="0" dirty="0" err="1">
                <a:ln>
                  <a:noFill/>
                </a:ln>
                <a:solidFill>
                  <a:srgbClr val="0000CC"/>
                </a:solidFill>
                <a:effectLst/>
                <a:uLnTx/>
                <a:uFillTx/>
                <a:latin typeface="VNI-Avo" pitchFamily="2" charset="0"/>
                <a:ea typeface="Arial-Rounded" panose="020B0500000000000000" pitchFamily="34" charset="0"/>
                <a:cs typeface="Arial" pitchFamily="34" charset="0"/>
              </a:rPr>
              <a:t>ñeïp</a:t>
            </a:r>
            <a:r>
              <a:rPr kumimoji="0" lang="en-US" sz="3600" b="1" i="0" u="none" strike="noStrike" kern="1200" cap="none" spc="0" normalizeH="0" baseline="0" noProof="0" dirty="0">
                <a:ln>
                  <a:noFill/>
                </a:ln>
                <a:solidFill>
                  <a:srgbClr val="0000CC"/>
                </a:solidFill>
                <a:effectLst/>
                <a:uLnTx/>
                <a:uFillTx/>
                <a:latin typeface="VNI-Avo" pitchFamily="2" charset="0"/>
                <a:ea typeface="Arial-Rounded" panose="020B0500000000000000" pitchFamily="34" charset="0"/>
                <a:cs typeface="Arial" pitchFamily="34" charset="0"/>
              </a:rPr>
              <a:t> </a:t>
            </a:r>
            <a:r>
              <a:rPr kumimoji="0" lang="en-US" sz="3600" b="1" i="0" u="none" strike="noStrike" kern="1200" cap="none" spc="0" normalizeH="0" baseline="0" noProof="0" dirty="0" err="1">
                <a:ln>
                  <a:noFill/>
                </a:ln>
                <a:solidFill>
                  <a:srgbClr val="0000CC"/>
                </a:solidFill>
                <a:effectLst/>
                <a:uLnTx/>
                <a:uFillTx/>
                <a:latin typeface="VNI-Avo" pitchFamily="2" charset="0"/>
                <a:ea typeface="Arial-Rounded" panose="020B0500000000000000" pitchFamily="34" charset="0"/>
                <a:cs typeface="Arial" pitchFamily="34" charset="0"/>
              </a:rPr>
              <a:t>theâm</a:t>
            </a:r>
            <a:r>
              <a:rPr kumimoji="0" lang="en-US" sz="3600" b="1" i="0" u="none" strike="noStrike" kern="1200" cap="none" spc="0" normalizeH="0" baseline="0" noProof="0" dirty="0">
                <a:ln>
                  <a:noFill/>
                </a:ln>
                <a:solidFill>
                  <a:srgbClr val="0000CC"/>
                </a:solidFill>
                <a:effectLst/>
                <a:uLnTx/>
                <a:uFillTx/>
                <a:latin typeface="VNI-Avo" pitchFamily="2" charset="0"/>
                <a:ea typeface="Arial-Rounded" panose="020B0500000000000000" pitchFamily="34" charset="0"/>
                <a:cs typeface="Arial" pitchFamily="34" charset="0"/>
              </a:rPr>
              <a:t> </a:t>
            </a:r>
            <a:r>
              <a:rPr kumimoji="0" lang="en-US" sz="3600" b="1" i="0" u="none" strike="noStrike" kern="1200" cap="none" spc="0" normalizeH="0" baseline="0" noProof="0" dirty="0" err="1">
                <a:ln>
                  <a:noFill/>
                </a:ln>
                <a:solidFill>
                  <a:srgbClr val="0000CC"/>
                </a:solidFill>
                <a:effectLst/>
                <a:uLnTx/>
                <a:uFillTx/>
                <a:latin typeface="VNI-Avo" pitchFamily="2" charset="0"/>
                <a:ea typeface="Arial-Rounded" panose="020B0500000000000000" pitchFamily="34" charset="0"/>
                <a:cs typeface="Arial" pitchFamily="34" charset="0"/>
              </a:rPr>
              <a:t>cho</a:t>
            </a:r>
            <a:r>
              <a:rPr kumimoji="0" lang="en-US" sz="3600" b="1" i="0" u="none" strike="noStrike" kern="1200" cap="none" spc="0" normalizeH="0" baseline="0" noProof="0" dirty="0">
                <a:ln>
                  <a:noFill/>
                </a:ln>
                <a:solidFill>
                  <a:srgbClr val="0000CC"/>
                </a:solidFill>
                <a:effectLst/>
                <a:uLnTx/>
                <a:uFillTx/>
                <a:latin typeface="VNI-Avo" pitchFamily="2" charset="0"/>
                <a:ea typeface="Arial-Rounded" panose="020B0500000000000000" pitchFamily="34" charset="0"/>
                <a:cs typeface="Arial" pitchFamily="34" charset="0"/>
              </a:rPr>
              <a:t> </a:t>
            </a:r>
            <a:r>
              <a:rPr kumimoji="0" lang="en-US" sz="3600" b="1" i="0" u="none" strike="noStrike" kern="1200" cap="none" spc="0" normalizeH="0" baseline="0" noProof="0" dirty="0" err="1">
                <a:ln>
                  <a:noFill/>
                </a:ln>
                <a:solidFill>
                  <a:srgbClr val="0000CC"/>
                </a:solidFill>
                <a:effectLst/>
                <a:uLnTx/>
                <a:uFillTx/>
                <a:latin typeface="VNI-Avo" pitchFamily="2" charset="0"/>
                <a:ea typeface="Arial-Rounded" panose="020B0500000000000000" pitchFamily="34" charset="0"/>
                <a:cs typeface="Arial" pitchFamily="34" charset="0"/>
              </a:rPr>
              <a:t>cuoäc</a:t>
            </a:r>
            <a:r>
              <a:rPr kumimoji="0" lang="en-US" sz="3600" b="1" i="0" u="none" strike="noStrike" kern="1200" cap="none" spc="0" normalizeH="0" baseline="0" noProof="0" dirty="0">
                <a:ln>
                  <a:noFill/>
                </a:ln>
                <a:solidFill>
                  <a:srgbClr val="0000CC"/>
                </a:solidFill>
                <a:effectLst/>
                <a:uLnTx/>
                <a:uFillTx/>
                <a:latin typeface="VNI-Avo" pitchFamily="2" charset="0"/>
                <a:ea typeface="Arial-Rounded" panose="020B0500000000000000" pitchFamily="34" charset="0"/>
                <a:cs typeface="Arial" pitchFamily="34" charset="0"/>
              </a:rPr>
              <a:t> </a:t>
            </a:r>
            <a:r>
              <a:rPr kumimoji="0" lang="en-US" sz="3600" b="1" i="0" u="none" strike="noStrike" kern="1200" cap="none" spc="0" normalizeH="0" baseline="0" noProof="0" dirty="0" err="1">
                <a:ln>
                  <a:noFill/>
                </a:ln>
                <a:solidFill>
                  <a:srgbClr val="0000CC"/>
                </a:solidFill>
                <a:effectLst/>
                <a:uLnTx/>
                <a:uFillTx/>
                <a:latin typeface="VNI-Avo" pitchFamily="2" charset="0"/>
                <a:ea typeface="Arial-Rounded" panose="020B0500000000000000" pitchFamily="34" charset="0"/>
                <a:cs typeface="Arial" pitchFamily="34" charset="0"/>
              </a:rPr>
              <a:t>soáng</a:t>
            </a:r>
            <a:r>
              <a:rPr kumimoji="0" lang="en-US" sz="3600" b="1" i="0" u="none" strike="noStrike" kern="1200" cap="none" spc="0" normalizeH="0" baseline="0" noProof="0" dirty="0">
                <a:ln>
                  <a:noFill/>
                </a:ln>
                <a:solidFill>
                  <a:srgbClr val="0000CC"/>
                </a:solidFill>
                <a:effectLst/>
                <a:uLnTx/>
                <a:uFillTx/>
                <a:latin typeface="VNI-Avo" pitchFamily="2" charset="0"/>
                <a:ea typeface="Arial-Rounded" panose="020B0500000000000000" pitchFamily="34" charset="0"/>
                <a:cs typeface="Arial" pitchFamily="34" charset="0"/>
              </a:rPr>
              <a:t>.</a:t>
            </a:r>
          </a:p>
        </p:txBody>
      </p:sp>
      <p:grpSp>
        <p:nvGrpSpPr>
          <p:cNvPr id="10" name="Group 9"/>
          <p:cNvGrpSpPr/>
          <p:nvPr/>
        </p:nvGrpSpPr>
        <p:grpSpPr>
          <a:xfrm>
            <a:off x="4539228" y="149572"/>
            <a:ext cx="6511719" cy="1770073"/>
            <a:chOff x="4539228" y="210532"/>
            <a:chExt cx="6511719" cy="1770073"/>
          </a:xfrm>
        </p:grpSpPr>
        <p:grpSp>
          <p:nvGrpSpPr>
            <p:cNvPr id="12" name="Group 11"/>
            <p:cNvGrpSpPr/>
            <p:nvPr/>
          </p:nvGrpSpPr>
          <p:grpSpPr>
            <a:xfrm>
              <a:off x="4539228" y="210532"/>
              <a:ext cx="6511719" cy="1770073"/>
              <a:chOff x="4539228" y="210532"/>
              <a:chExt cx="6511719" cy="1770073"/>
            </a:xfrm>
          </p:grpSpPr>
          <p:sp>
            <p:nvSpPr>
              <p:cNvPr id="14" name="TextBox 13"/>
              <p:cNvSpPr txBox="1"/>
              <p:nvPr/>
            </p:nvSpPr>
            <p:spPr>
              <a:xfrm>
                <a:off x="6035040" y="1334274"/>
                <a:ext cx="3870960" cy="646331"/>
              </a:xfrm>
              <a:prstGeom prst="rect">
                <a:avLst/>
              </a:prstGeom>
              <a:solidFill>
                <a:schemeClr val="bg1"/>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VNI-Avo" pitchFamily="2" charset="0"/>
                    <a:ea typeface="+mn-ea"/>
                    <a:cs typeface="Arial" pitchFamily="34" charset="0"/>
                  </a:rPr>
                  <a:t>Baøi 74: oa   oe</a:t>
                </a:r>
              </a:p>
            </p:txBody>
          </p:sp>
          <p:sp>
            <p:nvSpPr>
              <p:cNvPr id="18" name="TextBox 17"/>
              <p:cNvSpPr txBox="1"/>
              <p:nvPr/>
            </p:nvSpPr>
            <p:spPr>
              <a:xfrm>
                <a:off x="4539228" y="210532"/>
                <a:ext cx="6511719"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err="1">
                    <a:ln>
                      <a:noFill/>
                    </a:ln>
                    <a:solidFill>
                      <a:srgbClr val="0000CC"/>
                    </a:solidFill>
                    <a:effectLst/>
                    <a:uLnTx/>
                    <a:uFillTx/>
                    <a:latin typeface="VNI-Avo" pitchFamily="2" charset="0"/>
                    <a:ea typeface="+mn-ea"/>
                    <a:cs typeface="+mn-cs"/>
                  </a:rPr>
                  <a:t>Thöù</a:t>
                </a:r>
                <a:r>
                  <a:rPr kumimoji="0" lang="en-US" sz="3200" b="1" i="0" u="none" strike="noStrike" kern="1200" cap="none" spc="0" normalizeH="0" baseline="0" noProof="0" dirty="0">
                    <a:ln>
                      <a:noFill/>
                    </a:ln>
                    <a:solidFill>
                      <a:srgbClr val="0000CC"/>
                    </a:solidFill>
                    <a:effectLst/>
                    <a:uLnTx/>
                    <a:uFillTx/>
                    <a:latin typeface="VNI-Avo" pitchFamily="2" charset="0"/>
                    <a:ea typeface="+mn-ea"/>
                    <a:cs typeface="+mn-cs"/>
                  </a:rPr>
                  <a:t>    </a:t>
                </a:r>
                <a:r>
                  <a:rPr kumimoji="0" lang="en-US" sz="3200" b="1" i="0" u="none" strike="noStrike" kern="1200" cap="none" spc="0" normalizeH="0" baseline="0" noProof="0" dirty="0" err="1">
                    <a:ln>
                      <a:noFill/>
                    </a:ln>
                    <a:solidFill>
                      <a:srgbClr val="0000CC"/>
                    </a:solidFill>
                    <a:effectLst/>
                    <a:uLnTx/>
                    <a:uFillTx/>
                    <a:latin typeface="VNI-Avo" pitchFamily="2" charset="0"/>
                    <a:ea typeface="+mn-ea"/>
                    <a:cs typeface="+mn-cs"/>
                  </a:rPr>
                  <a:t>ngaøy</a:t>
                </a:r>
                <a:r>
                  <a:rPr kumimoji="0" lang="en-US" sz="3200" b="1" i="0" u="none" strike="noStrike" kern="1200" cap="none" spc="0" normalizeH="0" baseline="0" noProof="0" dirty="0">
                    <a:ln>
                      <a:noFill/>
                    </a:ln>
                    <a:solidFill>
                      <a:srgbClr val="0000CC"/>
                    </a:solidFill>
                    <a:effectLst/>
                    <a:uLnTx/>
                    <a:uFillTx/>
                    <a:latin typeface="VNI-Avo" pitchFamily="2" charset="0"/>
                    <a:ea typeface="+mn-ea"/>
                    <a:cs typeface="+mn-cs"/>
                  </a:rPr>
                  <a:t>    </a:t>
                </a:r>
                <a:r>
                  <a:rPr kumimoji="0" lang="en-US" sz="3200" b="1" i="0" u="none" strike="noStrike" kern="1200" cap="none" spc="0" normalizeH="0" baseline="0" noProof="0" dirty="0" err="1">
                    <a:ln>
                      <a:noFill/>
                    </a:ln>
                    <a:solidFill>
                      <a:srgbClr val="0000CC"/>
                    </a:solidFill>
                    <a:effectLst/>
                    <a:uLnTx/>
                    <a:uFillTx/>
                    <a:latin typeface="VNI-Avo" pitchFamily="2" charset="0"/>
                    <a:ea typeface="+mn-ea"/>
                    <a:cs typeface="+mn-cs"/>
                  </a:rPr>
                  <a:t>thaùng</a:t>
                </a:r>
                <a:r>
                  <a:rPr kumimoji="0" lang="en-US" sz="3200" b="1" i="0" u="none" strike="noStrike" kern="1200" cap="none" spc="0" normalizeH="0" baseline="0" noProof="0" dirty="0">
                    <a:ln>
                      <a:noFill/>
                    </a:ln>
                    <a:solidFill>
                      <a:srgbClr val="0000CC"/>
                    </a:solidFill>
                    <a:effectLst/>
                    <a:uLnTx/>
                    <a:uFillTx/>
                    <a:latin typeface="VNI-Avo" pitchFamily="2" charset="0"/>
                    <a:ea typeface="+mn-ea"/>
                    <a:cs typeface="+mn-cs"/>
                  </a:rPr>
                  <a:t>    </a:t>
                </a:r>
                <a:r>
                  <a:rPr kumimoji="0" lang="en-US" sz="3200" b="1" i="0" u="none" strike="noStrike" kern="1200" cap="none" spc="0" normalizeH="0" baseline="0" noProof="0" dirty="0" err="1">
                    <a:ln>
                      <a:noFill/>
                    </a:ln>
                    <a:solidFill>
                      <a:srgbClr val="0000CC"/>
                    </a:solidFill>
                    <a:effectLst/>
                    <a:uLnTx/>
                    <a:uFillTx/>
                    <a:latin typeface="VNI-Avo" pitchFamily="2" charset="0"/>
                    <a:ea typeface="+mn-ea"/>
                    <a:cs typeface="+mn-cs"/>
                  </a:rPr>
                  <a:t>naêm</a:t>
                </a:r>
                <a:r>
                  <a:rPr kumimoji="0" lang="en-US" sz="3200" b="1" i="0" u="none" strike="noStrike" kern="1200" cap="none" spc="0" normalizeH="0" baseline="0" noProof="0" dirty="0">
                    <a:ln>
                      <a:noFill/>
                    </a:ln>
                    <a:solidFill>
                      <a:srgbClr val="0000CC"/>
                    </a:solidFill>
                    <a:effectLst/>
                    <a:uLnTx/>
                    <a:uFillTx/>
                    <a:latin typeface="VNI-Avo" pitchFamily="2" charset="0"/>
                    <a:ea typeface="+mn-ea"/>
                    <a:cs typeface="+mn-cs"/>
                  </a:rPr>
                  <a:t> 2025</a:t>
                </a:r>
              </a:p>
            </p:txBody>
          </p:sp>
          <p:sp>
            <p:nvSpPr>
              <p:cNvPr id="21" name="TextBox 20"/>
              <p:cNvSpPr txBox="1"/>
              <p:nvPr/>
            </p:nvSpPr>
            <p:spPr>
              <a:xfrm>
                <a:off x="6651116" y="743102"/>
                <a:ext cx="2417650"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0066"/>
                    </a:solidFill>
                    <a:effectLst/>
                    <a:uLnTx/>
                    <a:uFillTx/>
                    <a:latin typeface="VNI-Avo" pitchFamily="2" charset="0"/>
                    <a:ea typeface="+mn-ea"/>
                    <a:cs typeface="+mn-cs"/>
                  </a:rPr>
                  <a:t>TIEÁNG VIEÄT</a:t>
                </a:r>
              </a:p>
            </p:txBody>
          </p:sp>
        </p:grpSp>
        <p:cxnSp>
          <p:nvCxnSpPr>
            <p:cNvPr id="13" name="Straight Connector 12"/>
            <p:cNvCxnSpPr/>
            <p:nvPr/>
          </p:nvCxnSpPr>
          <p:spPr>
            <a:xfrm>
              <a:off x="6751320"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888" t="18108" r="38716" b="75676"/>
          <a:stretch/>
        </p:blipFill>
        <p:spPr bwMode="auto">
          <a:xfrm>
            <a:off x="1066800" y="1919644"/>
            <a:ext cx="1611420" cy="6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888" t="23964" r="4746" b="47387"/>
          <a:stretch/>
        </p:blipFill>
        <p:spPr bwMode="auto">
          <a:xfrm>
            <a:off x="2362200" y="2133600"/>
            <a:ext cx="10547109" cy="4011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292114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539228" y="149572"/>
            <a:ext cx="6511719" cy="1770073"/>
            <a:chOff x="4539228" y="210532"/>
            <a:chExt cx="6511719" cy="1770073"/>
          </a:xfrm>
        </p:grpSpPr>
        <p:grpSp>
          <p:nvGrpSpPr>
            <p:cNvPr id="14" name="Group 13"/>
            <p:cNvGrpSpPr/>
            <p:nvPr/>
          </p:nvGrpSpPr>
          <p:grpSpPr>
            <a:xfrm>
              <a:off x="4539228" y="210532"/>
              <a:ext cx="6511719" cy="1770073"/>
              <a:chOff x="4539228" y="210532"/>
              <a:chExt cx="6511719" cy="1770073"/>
            </a:xfrm>
          </p:grpSpPr>
          <p:sp>
            <p:nvSpPr>
              <p:cNvPr id="21" name="TextBox 20"/>
              <p:cNvSpPr txBox="1"/>
              <p:nvPr/>
            </p:nvSpPr>
            <p:spPr>
              <a:xfrm>
                <a:off x="6035040" y="1334274"/>
                <a:ext cx="3870960" cy="646331"/>
              </a:xfrm>
              <a:prstGeom prst="rect">
                <a:avLst/>
              </a:prstGeom>
              <a:solidFill>
                <a:schemeClr val="bg1"/>
              </a:solidFill>
            </p:spPr>
            <p:txBody>
              <a:bodyPr wrap="square" rtlCol="0">
                <a:spAutoFit/>
              </a:bodyPr>
              <a:lstStyle/>
              <a:p>
                <a:pPr algn="ctr"/>
                <a:r>
                  <a:rPr lang="en-US" sz="3600" b="1">
                    <a:solidFill>
                      <a:srgbClr val="0000CC"/>
                    </a:solidFill>
                    <a:effectLst>
                      <a:outerShdw blurRad="38100" dist="38100" dir="2700000" algn="tl">
                        <a:srgbClr val="000000">
                          <a:alpha val="43137"/>
                        </a:srgbClr>
                      </a:outerShdw>
                    </a:effectLst>
                    <a:latin typeface="VNI-Avo" pitchFamily="2" charset="0"/>
                    <a:cs typeface="Arial" pitchFamily="34" charset="0"/>
                  </a:rPr>
                  <a:t>Baøi 74: oa   oe</a:t>
                </a:r>
              </a:p>
            </p:txBody>
          </p:sp>
          <p:sp>
            <p:nvSpPr>
              <p:cNvPr id="23" name="TextBox 22"/>
              <p:cNvSpPr txBox="1"/>
              <p:nvPr/>
            </p:nvSpPr>
            <p:spPr>
              <a:xfrm>
                <a:off x="4539228" y="210532"/>
                <a:ext cx="6511719" cy="584775"/>
              </a:xfrm>
              <a:prstGeom prst="rect">
                <a:avLst/>
              </a:prstGeom>
              <a:noFill/>
            </p:spPr>
            <p:txBody>
              <a:bodyPr wrap="none" rtlCol="0">
                <a:spAutoFit/>
              </a:bodyPr>
              <a:lstStyle/>
              <a:p>
                <a:r>
                  <a:rPr lang="en-US" sz="3200" b="1" dirty="0" err="1">
                    <a:solidFill>
                      <a:srgbClr val="0000CC"/>
                    </a:solidFill>
                    <a:latin typeface="VNI-Avo" pitchFamily="2" charset="0"/>
                  </a:rPr>
                  <a:t>Thöù</a:t>
                </a:r>
                <a:r>
                  <a:rPr lang="en-US" sz="3200" b="1" dirty="0">
                    <a:solidFill>
                      <a:srgbClr val="0000CC"/>
                    </a:solidFill>
                    <a:latin typeface="VNI-Avo" pitchFamily="2" charset="0"/>
                  </a:rPr>
                  <a:t>    </a:t>
                </a:r>
                <a:r>
                  <a:rPr lang="en-US" sz="3200" b="1" dirty="0" err="1">
                    <a:solidFill>
                      <a:srgbClr val="0000CC"/>
                    </a:solidFill>
                    <a:latin typeface="VNI-Avo" pitchFamily="2" charset="0"/>
                  </a:rPr>
                  <a:t>ngaøy</a:t>
                </a:r>
                <a:r>
                  <a:rPr lang="en-US" sz="3200" b="1" dirty="0">
                    <a:solidFill>
                      <a:srgbClr val="0000CC"/>
                    </a:solidFill>
                    <a:latin typeface="VNI-Avo" pitchFamily="2" charset="0"/>
                  </a:rPr>
                  <a:t>    </a:t>
                </a:r>
                <a:r>
                  <a:rPr lang="en-US" sz="3200" b="1" dirty="0" err="1">
                    <a:solidFill>
                      <a:srgbClr val="0000CC"/>
                    </a:solidFill>
                    <a:latin typeface="VNI-Avo" pitchFamily="2" charset="0"/>
                  </a:rPr>
                  <a:t>thaùng</a:t>
                </a:r>
                <a:r>
                  <a:rPr lang="en-US" sz="3200" b="1" dirty="0">
                    <a:solidFill>
                      <a:srgbClr val="0000CC"/>
                    </a:solidFill>
                    <a:latin typeface="VNI-Avo" pitchFamily="2" charset="0"/>
                  </a:rPr>
                  <a:t>    </a:t>
                </a:r>
                <a:r>
                  <a:rPr lang="en-US" sz="3200" b="1" dirty="0" err="1">
                    <a:solidFill>
                      <a:srgbClr val="0000CC"/>
                    </a:solidFill>
                    <a:latin typeface="VNI-Avo" pitchFamily="2" charset="0"/>
                  </a:rPr>
                  <a:t>naêm</a:t>
                </a:r>
                <a:r>
                  <a:rPr lang="en-US" sz="3200" b="1" dirty="0">
                    <a:solidFill>
                      <a:srgbClr val="0000CC"/>
                    </a:solidFill>
                    <a:latin typeface="VNI-Avo" pitchFamily="2" charset="0"/>
                  </a:rPr>
                  <a:t> 2025</a:t>
                </a:r>
              </a:p>
            </p:txBody>
          </p:sp>
          <p:sp>
            <p:nvSpPr>
              <p:cNvPr id="25" name="TextBox 24"/>
              <p:cNvSpPr txBox="1"/>
              <p:nvPr/>
            </p:nvSpPr>
            <p:spPr>
              <a:xfrm>
                <a:off x="6651116" y="743102"/>
                <a:ext cx="2417650" cy="584775"/>
              </a:xfrm>
              <a:prstGeom prst="rect">
                <a:avLst/>
              </a:prstGeom>
              <a:noFill/>
            </p:spPr>
            <p:txBody>
              <a:bodyPr wrap="none" rtlCol="0">
                <a:spAutoFit/>
              </a:bodyPr>
              <a:lstStyle/>
              <a:p>
                <a:r>
                  <a:rPr lang="en-US" sz="3200" b="1">
                    <a:solidFill>
                      <a:srgbClr val="FF0066"/>
                    </a:solidFill>
                    <a:latin typeface="VNI-Avo" pitchFamily="2" charset="0"/>
                  </a:rPr>
                  <a:t>TIEÁNG VIEÄT</a:t>
                </a:r>
              </a:p>
            </p:txBody>
          </p:sp>
        </p:grpSp>
        <p:cxnSp>
          <p:nvCxnSpPr>
            <p:cNvPr id="18" name="Straight Connector 17"/>
            <p:cNvCxnSpPr/>
            <p:nvPr/>
          </p:nvCxnSpPr>
          <p:spPr>
            <a:xfrm>
              <a:off x="6751320"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1" name="TextBox 10"/>
          <p:cNvSpPr txBox="1"/>
          <p:nvPr/>
        </p:nvSpPr>
        <p:spPr>
          <a:xfrm>
            <a:off x="4836488" y="1908279"/>
            <a:ext cx="6268063" cy="830997"/>
          </a:xfrm>
          <a:prstGeom prst="rect">
            <a:avLst/>
          </a:prstGeom>
          <a:noFill/>
        </p:spPr>
        <p:txBody>
          <a:bodyPr wrap="none" rtlCol="0">
            <a:spAutoFit/>
          </a:bodyPr>
          <a:lstStyle/>
          <a:p>
            <a:r>
              <a:rPr lang="en-US" sz="4800" b="1">
                <a:solidFill>
                  <a:srgbClr val="0000CC"/>
                </a:solidFill>
                <a:latin typeface="VNI-Avo" pitchFamily="2" charset="0"/>
                <a:cs typeface="Arial" pitchFamily="34" charset="0"/>
              </a:rPr>
              <a:t>Muoân hoa khoe saéc</a:t>
            </a:r>
          </a:p>
        </p:txBody>
      </p:sp>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888" t="72073" r="39628" b="21531"/>
          <a:stretch/>
        </p:blipFill>
        <p:spPr bwMode="auto">
          <a:xfrm>
            <a:off x="1295400" y="2006518"/>
            <a:ext cx="1524000" cy="732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3532"/>
          <a:stretch/>
        </p:blipFill>
        <p:spPr>
          <a:xfrm>
            <a:off x="2272012" y="3138863"/>
            <a:ext cx="2587164" cy="249104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2012" y="5942391"/>
            <a:ext cx="2587163" cy="2587163"/>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12729"/>
          <a:stretch/>
        </p:blipFill>
        <p:spPr>
          <a:xfrm>
            <a:off x="11430000" y="5954748"/>
            <a:ext cx="3007650" cy="2478917"/>
          </a:xfrm>
          <a:prstGeom prst="rect">
            <a:avLst/>
          </a:prstGeom>
        </p:spPr>
      </p:pic>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l="12822"/>
          <a:stretch/>
        </p:blipFill>
        <p:spPr>
          <a:xfrm>
            <a:off x="11430000" y="3097812"/>
            <a:ext cx="2982524" cy="2565892"/>
          </a:xfrm>
          <a:prstGeom prst="rect">
            <a:avLst/>
          </a:prstGeom>
        </p:spPr>
      </p:pic>
      <p:pic>
        <p:nvPicPr>
          <p:cNvPr id="6" name="Picture 5"/>
          <p:cNvPicPr>
            <a:picLocks noChangeAspect="1"/>
          </p:cNvPicPr>
          <p:nvPr/>
        </p:nvPicPr>
        <p:blipFill rotWithShape="1">
          <a:blip r:embed="rId7" cstate="print">
            <a:extLst>
              <a:ext uri="{28A0092B-C50C-407E-A947-70E740481C1C}">
                <a14:useLocalDpi xmlns:a14="http://schemas.microsoft.com/office/drawing/2010/main" val="0"/>
              </a:ext>
            </a:extLst>
          </a:blip>
          <a:srcRect l="4186" r="13760"/>
          <a:stretch/>
        </p:blipFill>
        <p:spPr>
          <a:xfrm>
            <a:off x="7088659" y="3138863"/>
            <a:ext cx="2817342" cy="2538275"/>
          </a:xfrm>
          <a:prstGeom prst="rect">
            <a:avLst/>
          </a:prstGeom>
        </p:spPr>
      </p:pic>
      <p:pic>
        <p:nvPicPr>
          <p:cNvPr id="7" name="Picture 6"/>
          <p:cNvPicPr>
            <a:picLocks noChangeAspect="1"/>
          </p:cNvPicPr>
          <p:nvPr/>
        </p:nvPicPr>
        <p:blipFill rotWithShape="1">
          <a:blip r:embed="rId8" cstate="print">
            <a:extLst>
              <a:ext uri="{28A0092B-C50C-407E-A947-70E740481C1C}">
                <a14:useLocalDpi xmlns:a14="http://schemas.microsoft.com/office/drawing/2010/main" val="0"/>
              </a:ext>
            </a:extLst>
          </a:blip>
          <a:srcRect b="32432"/>
          <a:stretch/>
        </p:blipFill>
        <p:spPr>
          <a:xfrm>
            <a:off x="7091944" y="6004713"/>
            <a:ext cx="2801699" cy="2524841"/>
          </a:xfrm>
          <a:prstGeom prst="rect">
            <a:avLst/>
          </a:prstGeom>
        </p:spPr>
      </p:pic>
    </p:spTree>
    <p:extLst>
      <p:ext uri="{BB962C8B-B14F-4D97-AF65-F5344CB8AC3E}">
        <p14:creationId xmlns:p14="http://schemas.microsoft.com/office/powerpoint/2010/main" val="3938715129"/>
      </p:ext>
    </p:extLst>
  </p:cSld>
  <p:clrMapOvr>
    <a:masterClrMapping/>
  </p:clrMapOvr>
  <p:transition spd="slow">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491229" y="2183250"/>
            <a:ext cx="2710427" cy="636150"/>
            <a:chOff x="1828801" y="2275594"/>
            <a:chExt cx="2710427" cy="636150"/>
          </a:xfrm>
          <a:solidFill>
            <a:srgbClr val="00B050"/>
          </a:solidFill>
        </p:grpSpPr>
        <p:sp>
          <p:nvSpPr>
            <p:cNvPr id="2" name="Rounded Rectangle 1"/>
            <p:cNvSpPr/>
            <p:nvPr/>
          </p:nvSpPr>
          <p:spPr>
            <a:xfrm>
              <a:off x="1861572" y="2275594"/>
              <a:ext cx="2667000" cy="63615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828801" y="2286000"/>
              <a:ext cx="2710427" cy="584775"/>
            </a:xfrm>
            <a:prstGeom prst="rect">
              <a:avLst/>
            </a:prstGeom>
            <a:noFill/>
          </p:spPr>
          <p:txBody>
            <a:bodyPr wrap="square" rtlCol="0">
              <a:spAutoFit/>
            </a:bodyPr>
            <a:lstStyle/>
            <a:p>
              <a:pPr algn="just"/>
              <a:r>
                <a:rPr lang="en-US" sz="3200" b="1">
                  <a:solidFill>
                    <a:schemeClr val="bg1"/>
                  </a:solidFill>
                  <a:latin typeface="VNI-Avo" pitchFamily="2" charset="0"/>
                  <a:ea typeface="Arial-Rounded" panose="020B0500000000000000" pitchFamily="34" charset="0"/>
                  <a:cs typeface="Arial" pitchFamily="34" charset="0"/>
                </a:rPr>
                <a:t>6. Vaän duïng</a:t>
              </a:r>
              <a:endParaRPr lang="en-US" sz="3200" b="1" dirty="0">
                <a:solidFill>
                  <a:schemeClr val="bg1"/>
                </a:solidFill>
                <a:latin typeface="VNI-Avo" pitchFamily="2" charset="0"/>
                <a:ea typeface="Arial-Rounded" panose="020B0500000000000000" pitchFamily="34" charset="0"/>
                <a:cs typeface="Arial" pitchFamily="34" charset="0"/>
              </a:endParaRPr>
            </a:p>
          </p:txBody>
        </p:sp>
      </p:grpSp>
      <p:sp>
        <p:nvSpPr>
          <p:cNvPr id="46" name="TextBox 45"/>
          <p:cNvSpPr txBox="1"/>
          <p:nvPr/>
        </p:nvSpPr>
        <p:spPr>
          <a:xfrm>
            <a:off x="1319017" y="3505200"/>
            <a:ext cx="13311383" cy="3970318"/>
          </a:xfrm>
          <a:prstGeom prst="rect">
            <a:avLst/>
          </a:prstGeom>
          <a:noFill/>
        </p:spPr>
        <p:txBody>
          <a:bodyPr wrap="square" rtlCol="0">
            <a:spAutoFit/>
          </a:bodyPr>
          <a:lstStyle/>
          <a:p>
            <a:pPr algn="just"/>
            <a:r>
              <a:rPr lang="en-US" sz="2800" b="1">
                <a:solidFill>
                  <a:srgbClr val="0000CC"/>
                </a:solidFill>
                <a:latin typeface="VNI-Avo" pitchFamily="2" charset="0"/>
                <a:cs typeface="Arial" pitchFamily="34" charset="0"/>
              </a:rPr>
              <a:t>GV cho hoïc sinh chôi troø chôi “chieác hoäp bí aån”.</a:t>
            </a:r>
          </a:p>
          <a:p>
            <a:pPr algn="just"/>
            <a:r>
              <a:rPr lang="en-US" sz="2800" b="1">
                <a:solidFill>
                  <a:srgbClr val="0000CC"/>
                </a:solidFill>
                <a:latin typeface="VNI-Avo" pitchFamily="2" charset="0"/>
                <a:cs typeface="Arial" pitchFamily="34" charset="0"/>
              </a:rPr>
              <a:t>1. Chuaån bò saün moät chieác hoäp (laøm bìa cattong) coù oâ ñeå hoïc sinh thoø tay vaøo laáy phieáu.</a:t>
            </a:r>
          </a:p>
          <a:p>
            <a:pPr algn="just"/>
            <a:r>
              <a:rPr lang="en-US" sz="2800" b="1">
                <a:solidFill>
                  <a:srgbClr val="0000CC"/>
                </a:solidFill>
                <a:latin typeface="VNI-Avo" pitchFamily="2" charset="0"/>
                <a:cs typeface="Arial" pitchFamily="34" charset="0"/>
              </a:rPr>
              <a:t>2. Chuaån bò moät soá phieáu boû vaøo hoäp, trong moãi phieáu ghi töø ngöõ (hieàn hoaø, caùi loa; toa xe; loeù saùng; khoeû maïnh; xoeø hoa).</a:t>
            </a:r>
          </a:p>
          <a:p>
            <a:pPr algn="just"/>
            <a:r>
              <a:rPr lang="en-US" sz="2800" b="1">
                <a:solidFill>
                  <a:srgbClr val="0000CC"/>
                </a:solidFill>
                <a:latin typeface="VNI-Avo" pitchFamily="2" charset="0"/>
                <a:cs typeface="Arial" pitchFamily="34" charset="0"/>
              </a:rPr>
              <a:t>3. Gv môû moät baøi haùt hoaëc cho caû lôùp haùt baøi quen thuoäc.</a:t>
            </a:r>
          </a:p>
          <a:p>
            <a:pPr algn="just"/>
            <a:r>
              <a:rPr lang="en-US" sz="2800" b="1">
                <a:solidFill>
                  <a:srgbClr val="0000CC"/>
                </a:solidFill>
                <a:latin typeface="VNI-Avo" pitchFamily="2" charset="0"/>
                <a:cs typeface="Arial" pitchFamily="34" charset="0"/>
              </a:rPr>
              <a:t>4. HS chuyeàn tay nhau chieác hoäp. Döøng baøi haùt ôû ñaâu, HS ñoù phaûi thoø tay vaøo hoäp laáy moät phieáu vaø ñaùnh vaàn, ñoïc trôn tröôùc lôùp. Thöïc hieän ñuùng seõ ñöôïc khen hoaëc thöôûng,....</a:t>
            </a:r>
          </a:p>
        </p:txBody>
      </p:sp>
      <p:grpSp>
        <p:nvGrpSpPr>
          <p:cNvPr id="19" name="Group 18"/>
          <p:cNvGrpSpPr/>
          <p:nvPr/>
        </p:nvGrpSpPr>
        <p:grpSpPr>
          <a:xfrm>
            <a:off x="4539228" y="149572"/>
            <a:ext cx="6511719" cy="1770073"/>
            <a:chOff x="4539228" y="210532"/>
            <a:chExt cx="6511719" cy="1770073"/>
          </a:xfrm>
        </p:grpSpPr>
        <p:grpSp>
          <p:nvGrpSpPr>
            <p:cNvPr id="20" name="Group 19"/>
            <p:cNvGrpSpPr/>
            <p:nvPr/>
          </p:nvGrpSpPr>
          <p:grpSpPr>
            <a:xfrm>
              <a:off x="4539228" y="210532"/>
              <a:ext cx="6511719" cy="1770073"/>
              <a:chOff x="4539228" y="210532"/>
              <a:chExt cx="6511719" cy="1770073"/>
            </a:xfrm>
          </p:grpSpPr>
          <p:sp>
            <p:nvSpPr>
              <p:cNvPr id="22" name="TextBox 21"/>
              <p:cNvSpPr txBox="1"/>
              <p:nvPr/>
            </p:nvSpPr>
            <p:spPr>
              <a:xfrm>
                <a:off x="6035040" y="1334274"/>
                <a:ext cx="3870960" cy="646331"/>
              </a:xfrm>
              <a:prstGeom prst="rect">
                <a:avLst/>
              </a:prstGeom>
              <a:solidFill>
                <a:schemeClr val="bg1"/>
              </a:solidFill>
            </p:spPr>
            <p:txBody>
              <a:bodyPr wrap="square" rtlCol="0">
                <a:spAutoFit/>
              </a:bodyPr>
              <a:lstStyle/>
              <a:p>
                <a:pPr algn="ctr"/>
                <a:r>
                  <a:rPr lang="en-US" sz="3600" b="1">
                    <a:solidFill>
                      <a:srgbClr val="0000CC"/>
                    </a:solidFill>
                    <a:effectLst>
                      <a:outerShdw blurRad="38100" dist="38100" dir="2700000" algn="tl">
                        <a:srgbClr val="000000">
                          <a:alpha val="43137"/>
                        </a:srgbClr>
                      </a:outerShdw>
                    </a:effectLst>
                    <a:latin typeface="VNI-Avo" pitchFamily="2" charset="0"/>
                    <a:cs typeface="Arial" pitchFamily="34" charset="0"/>
                  </a:rPr>
                  <a:t>Baøi 74: oa   oe</a:t>
                </a:r>
              </a:p>
            </p:txBody>
          </p:sp>
          <p:sp>
            <p:nvSpPr>
              <p:cNvPr id="23" name="TextBox 22"/>
              <p:cNvSpPr txBox="1"/>
              <p:nvPr/>
            </p:nvSpPr>
            <p:spPr>
              <a:xfrm>
                <a:off x="4539228" y="210532"/>
                <a:ext cx="6511719" cy="584775"/>
              </a:xfrm>
              <a:prstGeom prst="rect">
                <a:avLst/>
              </a:prstGeom>
              <a:noFill/>
            </p:spPr>
            <p:txBody>
              <a:bodyPr wrap="none" rtlCol="0">
                <a:spAutoFit/>
              </a:bodyPr>
              <a:lstStyle/>
              <a:p>
                <a:r>
                  <a:rPr lang="en-US" sz="3200" b="1" dirty="0" err="1">
                    <a:solidFill>
                      <a:srgbClr val="0000CC"/>
                    </a:solidFill>
                    <a:latin typeface="VNI-Avo" pitchFamily="2" charset="0"/>
                  </a:rPr>
                  <a:t>Thöù</a:t>
                </a:r>
                <a:r>
                  <a:rPr lang="en-US" sz="3200" b="1" dirty="0">
                    <a:solidFill>
                      <a:srgbClr val="0000CC"/>
                    </a:solidFill>
                    <a:latin typeface="VNI-Avo" pitchFamily="2" charset="0"/>
                  </a:rPr>
                  <a:t>    </a:t>
                </a:r>
                <a:r>
                  <a:rPr lang="en-US" sz="3200" b="1" dirty="0" err="1">
                    <a:solidFill>
                      <a:srgbClr val="0000CC"/>
                    </a:solidFill>
                    <a:latin typeface="VNI-Avo" pitchFamily="2" charset="0"/>
                  </a:rPr>
                  <a:t>ngaøy</a:t>
                </a:r>
                <a:r>
                  <a:rPr lang="en-US" sz="3200" b="1" dirty="0">
                    <a:solidFill>
                      <a:srgbClr val="0000CC"/>
                    </a:solidFill>
                    <a:latin typeface="VNI-Avo" pitchFamily="2" charset="0"/>
                  </a:rPr>
                  <a:t>    </a:t>
                </a:r>
                <a:r>
                  <a:rPr lang="en-US" sz="3200" b="1" dirty="0" err="1">
                    <a:solidFill>
                      <a:srgbClr val="0000CC"/>
                    </a:solidFill>
                    <a:latin typeface="VNI-Avo" pitchFamily="2" charset="0"/>
                  </a:rPr>
                  <a:t>thaùng</a:t>
                </a:r>
                <a:r>
                  <a:rPr lang="en-US" sz="3200" b="1" dirty="0">
                    <a:solidFill>
                      <a:srgbClr val="0000CC"/>
                    </a:solidFill>
                    <a:latin typeface="VNI-Avo" pitchFamily="2" charset="0"/>
                  </a:rPr>
                  <a:t>    </a:t>
                </a:r>
                <a:r>
                  <a:rPr lang="en-US" sz="3200" b="1" dirty="0" err="1">
                    <a:solidFill>
                      <a:srgbClr val="0000CC"/>
                    </a:solidFill>
                    <a:latin typeface="VNI-Avo" pitchFamily="2" charset="0"/>
                  </a:rPr>
                  <a:t>naêm</a:t>
                </a:r>
                <a:r>
                  <a:rPr lang="en-US" sz="3200" b="1" dirty="0">
                    <a:solidFill>
                      <a:srgbClr val="0000CC"/>
                    </a:solidFill>
                    <a:latin typeface="VNI-Avo" pitchFamily="2" charset="0"/>
                  </a:rPr>
                  <a:t> 2025</a:t>
                </a:r>
              </a:p>
            </p:txBody>
          </p:sp>
          <p:sp>
            <p:nvSpPr>
              <p:cNvPr id="24" name="TextBox 23"/>
              <p:cNvSpPr txBox="1"/>
              <p:nvPr/>
            </p:nvSpPr>
            <p:spPr>
              <a:xfrm>
                <a:off x="6651116" y="743102"/>
                <a:ext cx="2417650" cy="584775"/>
              </a:xfrm>
              <a:prstGeom prst="rect">
                <a:avLst/>
              </a:prstGeom>
              <a:noFill/>
            </p:spPr>
            <p:txBody>
              <a:bodyPr wrap="none" rtlCol="0">
                <a:spAutoFit/>
              </a:bodyPr>
              <a:lstStyle/>
              <a:p>
                <a:r>
                  <a:rPr lang="en-US" sz="3200" b="1">
                    <a:solidFill>
                      <a:srgbClr val="FF0066"/>
                    </a:solidFill>
                    <a:latin typeface="VNI-Avo" pitchFamily="2" charset="0"/>
                  </a:rPr>
                  <a:t>TIEÁNG VIEÄT</a:t>
                </a:r>
              </a:p>
            </p:txBody>
          </p:sp>
        </p:grpSp>
        <p:cxnSp>
          <p:nvCxnSpPr>
            <p:cNvPr id="21" name="Straight Connector 20"/>
            <p:cNvCxnSpPr/>
            <p:nvPr/>
          </p:nvCxnSpPr>
          <p:spPr>
            <a:xfrm>
              <a:off x="6751320"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2882626233"/>
      </p:ext>
    </p:extLst>
  </p:cSld>
  <p:clrMapOvr>
    <a:masterClrMapping/>
  </p:clrMapOvr>
  <p:transition spd="slow">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50" y="388938"/>
            <a:ext cx="14668500"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6375" y="3657600"/>
            <a:ext cx="15354300"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pic>
        <p:nvPicPr>
          <p:cNvPr id="9220" name="Picture 4"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236788"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POINSET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501563" y="6604000"/>
            <a:ext cx="3500437"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a:spLocks noChangeArrowheads="1"/>
          </p:cNvSpPr>
          <p:nvPr/>
        </p:nvSpPr>
        <p:spPr bwMode="auto">
          <a:xfrm>
            <a:off x="1145981" y="5497531"/>
            <a:ext cx="3326506" cy="707886"/>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000" b="1">
                <a:solidFill>
                  <a:srgbClr val="FFFF00"/>
                </a:solidFill>
                <a:latin typeface="VNI-Avo" pitchFamily="2" charset="0"/>
                <a:cs typeface="Times New Roman" pitchFamily="18" charset="0"/>
              </a:rPr>
              <a:t>con ñöôøng</a:t>
            </a:r>
          </a:p>
        </p:txBody>
      </p:sp>
      <p:sp>
        <p:nvSpPr>
          <p:cNvPr id="24" name="TextBox 23"/>
          <p:cNvSpPr txBox="1">
            <a:spLocks noChangeArrowheads="1"/>
          </p:cNvSpPr>
          <p:nvPr/>
        </p:nvSpPr>
        <p:spPr bwMode="auto">
          <a:xfrm>
            <a:off x="1145981" y="3432238"/>
            <a:ext cx="3326506" cy="707886"/>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000" b="1">
                <a:solidFill>
                  <a:srgbClr val="FFFF00"/>
                </a:solidFill>
                <a:latin typeface="VNI-Avo" pitchFamily="2" charset="0"/>
                <a:cs typeface="Times New Roman" pitchFamily="18" charset="0"/>
              </a:rPr>
              <a:t>khu vöôøn</a:t>
            </a:r>
          </a:p>
        </p:txBody>
      </p:sp>
      <p:sp>
        <p:nvSpPr>
          <p:cNvPr id="25" name="TextBox 24"/>
          <p:cNvSpPr txBox="1">
            <a:spLocks noChangeArrowheads="1"/>
          </p:cNvSpPr>
          <p:nvPr/>
        </p:nvSpPr>
        <p:spPr bwMode="auto">
          <a:xfrm>
            <a:off x="5513870" y="3431520"/>
            <a:ext cx="3342692" cy="707886"/>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000" b="1">
                <a:solidFill>
                  <a:srgbClr val="FFFF00"/>
                </a:solidFill>
                <a:latin typeface="VNI-Avo" pitchFamily="2" charset="0"/>
                <a:cs typeface="Times New Roman" pitchFamily="18" charset="0"/>
              </a:rPr>
              <a:t>haït söông</a:t>
            </a:r>
          </a:p>
        </p:txBody>
      </p:sp>
      <p:sp>
        <p:nvSpPr>
          <p:cNvPr id="28" name="TextBox 27"/>
          <p:cNvSpPr txBox="1">
            <a:spLocks noChangeArrowheads="1"/>
          </p:cNvSpPr>
          <p:nvPr/>
        </p:nvSpPr>
        <p:spPr bwMode="auto">
          <a:xfrm>
            <a:off x="5513870" y="5485744"/>
            <a:ext cx="3342692" cy="707886"/>
          </a:xfrm>
          <a:prstGeom prst="rect">
            <a:avLst/>
          </a:prstGeom>
          <a:solidFill>
            <a:srgbClr val="66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000" b="1">
                <a:solidFill>
                  <a:srgbClr val="FFFF00"/>
                </a:solidFill>
                <a:latin typeface="VNI-Avo" pitchFamily="2" charset="0"/>
                <a:cs typeface="Times New Roman" pitchFamily="18" charset="0"/>
              </a:rPr>
              <a:t>hoa phöôïng</a:t>
            </a:r>
          </a:p>
        </p:txBody>
      </p:sp>
      <p:grpSp>
        <p:nvGrpSpPr>
          <p:cNvPr id="32" name="Group 31"/>
          <p:cNvGrpSpPr/>
          <p:nvPr/>
        </p:nvGrpSpPr>
        <p:grpSpPr>
          <a:xfrm>
            <a:off x="4191000" y="149572"/>
            <a:ext cx="7233070" cy="1770073"/>
            <a:chOff x="4191000" y="210532"/>
            <a:chExt cx="7233070" cy="1770073"/>
          </a:xfrm>
        </p:grpSpPr>
        <p:grpSp>
          <p:nvGrpSpPr>
            <p:cNvPr id="33" name="Group 32"/>
            <p:cNvGrpSpPr/>
            <p:nvPr/>
          </p:nvGrpSpPr>
          <p:grpSpPr>
            <a:xfrm>
              <a:off x="4191000" y="210532"/>
              <a:ext cx="7233070" cy="1770073"/>
              <a:chOff x="4191000" y="210532"/>
              <a:chExt cx="7233070" cy="1770073"/>
            </a:xfrm>
          </p:grpSpPr>
          <p:sp>
            <p:nvSpPr>
              <p:cNvPr id="35" name="TextBox 34"/>
              <p:cNvSpPr txBox="1"/>
              <p:nvPr/>
            </p:nvSpPr>
            <p:spPr>
              <a:xfrm>
                <a:off x="4191000" y="1334274"/>
                <a:ext cx="7233070" cy="646331"/>
              </a:xfrm>
              <a:prstGeom prst="rect">
                <a:avLst/>
              </a:prstGeom>
              <a:solidFill>
                <a:schemeClr val="bg1"/>
              </a:solidFill>
            </p:spPr>
            <p:txBody>
              <a:bodyPr wrap="none" rtlCol="0">
                <a:spAutoFit/>
              </a:bodyPr>
              <a:lstStyle/>
              <a:p>
                <a:r>
                  <a:rPr lang="en-US" sz="3600" b="1">
                    <a:solidFill>
                      <a:srgbClr val="0000FF"/>
                    </a:solidFill>
                    <a:effectLst>
                      <a:outerShdw blurRad="38100" dist="38100" dir="2700000" algn="tl">
                        <a:srgbClr val="000000">
                          <a:alpha val="43137"/>
                        </a:srgbClr>
                      </a:outerShdw>
                    </a:effectLst>
                    <a:latin typeface="VNI-Avo" pitchFamily="2" charset="0"/>
                    <a:cs typeface="Arial" pitchFamily="34" charset="0"/>
                  </a:rPr>
                  <a:t>TROØ CHÔI VOØNG QUAY KÌ DIEÄU</a:t>
                </a:r>
              </a:p>
            </p:txBody>
          </p:sp>
          <p:sp>
            <p:nvSpPr>
              <p:cNvPr id="36" name="TextBox 35"/>
              <p:cNvSpPr txBox="1"/>
              <p:nvPr/>
            </p:nvSpPr>
            <p:spPr>
              <a:xfrm>
                <a:off x="4539228" y="210532"/>
                <a:ext cx="6511719" cy="584775"/>
              </a:xfrm>
              <a:prstGeom prst="rect">
                <a:avLst/>
              </a:prstGeom>
              <a:noFill/>
            </p:spPr>
            <p:txBody>
              <a:bodyPr wrap="none" rtlCol="0">
                <a:spAutoFit/>
              </a:bodyPr>
              <a:lstStyle/>
              <a:p>
                <a:r>
                  <a:rPr lang="en-US" sz="3200" b="1" dirty="0" err="1">
                    <a:solidFill>
                      <a:srgbClr val="0000CC"/>
                    </a:solidFill>
                    <a:latin typeface="VNI-Avo" pitchFamily="2" charset="0"/>
                  </a:rPr>
                  <a:t>Thöù</a:t>
                </a:r>
                <a:r>
                  <a:rPr lang="en-US" sz="3200" b="1" dirty="0">
                    <a:solidFill>
                      <a:srgbClr val="0000CC"/>
                    </a:solidFill>
                    <a:latin typeface="VNI-Avo" pitchFamily="2" charset="0"/>
                  </a:rPr>
                  <a:t>    </a:t>
                </a:r>
                <a:r>
                  <a:rPr lang="en-US" sz="3200" b="1" dirty="0" err="1">
                    <a:solidFill>
                      <a:srgbClr val="0000CC"/>
                    </a:solidFill>
                    <a:latin typeface="VNI-Avo" pitchFamily="2" charset="0"/>
                  </a:rPr>
                  <a:t>ngaøy</a:t>
                </a:r>
                <a:r>
                  <a:rPr lang="en-US" sz="3200" b="1" dirty="0">
                    <a:solidFill>
                      <a:srgbClr val="0000CC"/>
                    </a:solidFill>
                    <a:latin typeface="VNI-Avo" pitchFamily="2" charset="0"/>
                  </a:rPr>
                  <a:t>    </a:t>
                </a:r>
                <a:r>
                  <a:rPr lang="en-US" sz="3200" b="1" dirty="0" err="1">
                    <a:solidFill>
                      <a:srgbClr val="0000CC"/>
                    </a:solidFill>
                    <a:latin typeface="VNI-Avo" pitchFamily="2" charset="0"/>
                  </a:rPr>
                  <a:t>thaùng</a:t>
                </a:r>
                <a:r>
                  <a:rPr lang="en-US" sz="3200" b="1" dirty="0">
                    <a:solidFill>
                      <a:srgbClr val="0000CC"/>
                    </a:solidFill>
                    <a:latin typeface="VNI-Avo" pitchFamily="2" charset="0"/>
                  </a:rPr>
                  <a:t>    </a:t>
                </a:r>
                <a:r>
                  <a:rPr lang="en-US" sz="3200" b="1" dirty="0" err="1">
                    <a:solidFill>
                      <a:srgbClr val="0000CC"/>
                    </a:solidFill>
                    <a:latin typeface="VNI-Avo" pitchFamily="2" charset="0"/>
                  </a:rPr>
                  <a:t>naêm</a:t>
                </a:r>
                <a:r>
                  <a:rPr lang="en-US" sz="3200" b="1" dirty="0">
                    <a:solidFill>
                      <a:srgbClr val="0000CC"/>
                    </a:solidFill>
                    <a:latin typeface="VNI-Avo" pitchFamily="2" charset="0"/>
                  </a:rPr>
                  <a:t> 2025</a:t>
                </a:r>
              </a:p>
            </p:txBody>
          </p:sp>
          <p:sp>
            <p:nvSpPr>
              <p:cNvPr id="37" name="TextBox 36"/>
              <p:cNvSpPr txBox="1"/>
              <p:nvPr/>
            </p:nvSpPr>
            <p:spPr>
              <a:xfrm>
                <a:off x="6651116" y="743102"/>
                <a:ext cx="2417650" cy="584775"/>
              </a:xfrm>
              <a:prstGeom prst="rect">
                <a:avLst/>
              </a:prstGeom>
              <a:noFill/>
            </p:spPr>
            <p:txBody>
              <a:bodyPr wrap="none" rtlCol="0">
                <a:spAutoFit/>
              </a:bodyPr>
              <a:lstStyle/>
              <a:p>
                <a:r>
                  <a:rPr lang="en-US" sz="3200" b="1">
                    <a:solidFill>
                      <a:srgbClr val="FF0066"/>
                    </a:solidFill>
                    <a:latin typeface="VNI-Avo" pitchFamily="2" charset="0"/>
                  </a:rPr>
                  <a:t>TIEÁNG VIEÄT</a:t>
                </a:r>
              </a:p>
            </p:txBody>
          </p:sp>
        </p:grpSp>
        <p:cxnSp>
          <p:nvCxnSpPr>
            <p:cNvPr id="34" name="Straight Connector 33"/>
            <p:cNvCxnSpPr/>
            <p:nvPr/>
          </p:nvCxnSpPr>
          <p:spPr>
            <a:xfrm>
              <a:off x="6751320"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6" name="Text Box 38" descr="Water droplets"/>
          <p:cNvSpPr txBox="1">
            <a:spLocks noChangeArrowheads="1"/>
          </p:cNvSpPr>
          <p:nvPr/>
        </p:nvSpPr>
        <p:spPr bwMode="auto">
          <a:xfrm>
            <a:off x="10655300" y="6934200"/>
            <a:ext cx="3689350" cy="1022350"/>
          </a:xfrm>
          <a:prstGeom prst="rect">
            <a:avLst/>
          </a:prstGeom>
          <a:blipFill dpi="0" rotWithShape="1">
            <a:blip r:embed="rId2"/>
            <a:srcRect/>
            <a:tile tx="0" ty="0" sx="100000" sy="100000" flip="none" algn="tl"/>
          </a:blip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1100" b="1">
              <a:solidFill>
                <a:srgbClr val="000099"/>
              </a:solidFill>
              <a:cs typeface="Arial" charset="0"/>
            </a:endParaRPr>
          </a:p>
          <a:p>
            <a:pPr eaLnBrk="1" hangingPunct="1"/>
            <a:r>
              <a:rPr lang="en-US" altLang="en-US" sz="3500" b="1">
                <a:solidFill>
                  <a:srgbClr val="000099"/>
                </a:solidFill>
                <a:cs typeface="Arial" charset="0"/>
              </a:rPr>
              <a:t>BẮT ĐẦU QUAY</a:t>
            </a:r>
          </a:p>
          <a:p>
            <a:pPr eaLnBrk="1" hangingPunct="1"/>
            <a:endParaRPr lang="en-US" altLang="en-US" sz="1100" b="1">
              <a:solidFill>
                <a:srgbClr val="000099"/>
              </a:solidFill>
              <a:cs typeface="Arial" charset="0"/>
            </a:endParaRPr>
          </a:p>
        </p:txBody>
      </p:sp>
      <p:grpSp>
        <p:nvGrpSpPr>
          <p:cNvPr id="21" name="Group 20"/>
          <p:cNvGrpSpPr>
            <a:grpSpLocks/>
          </p:cNvGrpSpPr>
          <p:nvPr/>
        </p:nvGrpSpPr>
        <p:grpSpPr bwMode="auto">
          <a:xfrm>
            <a:off x="10506075" y="2763838"/>
            <a:ext cx="4019550" cy="4019550"/>
            <a:chOff x="2000250" y="2819400"/>
            <a:chExt cx="4019550" cy="4019550"/>
          </a:xfrm>
          <a:blipFill>
            <a:blip r:embed="rId3"/>
            <a:stretch>
              <a:fillRect/>
            </a:stretch>
          </a:blipFill>
        </p:grpSpPr>
        <p:sp>
          <p:nvSpPr>
            <p:cNvPr id="22" name="Line 37"/>
            <p:cNvSpPr>
              <a:spLocks noChangeShapeType="1"/>
            </p:cNvSpPr>
            <p:nvPr/>
          </p:nvSpPr>
          <p:spPr bwMode="auto">
            <a:xfrm flipV="1">
              <a:off x="4264025" y="3452813"/>
              <a:ext cx="0" cy="1320800"/>
            </a:xfrm>
            <a:prstGeom prst="line">
              <a:avLst/>
            </a:prstGeom>
            <a:grpFill/>
            <a:ln w="76200">
              <a:solidFill>
                <a:srgbClr val="FFC000"/>
              </a:solidFill>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lstStyle/>
            <a:p>
              <a:pPr eaLnBrk="1" hangingPunct="1">
                <a:defRPr/>
              </a:pPr>
              <a:endParaRPr lang="en-US"/>
            </a:p>
          </p:txBody>
        </p:sp>
        <p:sp>
          <p:nvSpPr>
            <p:cNvPr id="26" name="Oval 25"/>
            <p:cNvSpPr/>
            <p:nvPr/>
          </p:nvSpPr>
          <p:spPr>
            <a:xfrm>
              <a:off x="2000250" y="2819400"/>
              <a:ext cx="4019550" cy="401955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27" name="Straight Connector 26"/>
            <p:cNvCxnSpPr>
              <a:stCxn id="26" idx="2"/>
              <a:endCxn id="26" idx="6"/>
            </p:cNvCxnSpPr>
            <p:nvPr/>
          </p:nvCxnSpPr>
          <p:spPr>
            <a:xfrm>
              <a:off x="2000250" y="4829175"/>
              <a:ext cx="4019550" cy="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cxnSp>
          <p:nvCxnSpPr>
            <p:cNvPr id="29" name="Straight Connector 28"/>
            <p:cNvCxnSpPr>
              <a:stCxn id="26" idx="0"/>
              <a:endCxn id="26" idx="4"/>
            </p:cNvCxnSpPr>
            <p:nvPr/>
          </p:nvCxnSpPr>
          <p:spPr>
            <a:xfrm>
              <a:off x="4010025" y="2819400"/>
              <a:ext cx="0" cy="401955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sp>
          <p:nvSpPr>
            <p:cNvPr id="30" name="WordArt 78" descr="Water droplets">
              <a:hlinkClick r:id="rId4" action="ppaction://hlinkpres?slideindex=1&amp;slidetitle="/>
            </p:cNvPr>
            <p:cNvSpPr>
              <a:spLocks noChangeArrowheads="1" noChangeShapeType="1" noTextEdit="1"/>
            </p:cNvSpPr>
            <p:nvPr/>
          </p:nvSpPr>
          <p:spPr bwMode="auto">
            <a:xfrm rot="3394478">
              <a:off x="4667251" y="3803992"/>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kern="10">
                  <a:ln w="9525">
                    <a:solidFill>
                      <a:srgbClr val="0000FF"/>
                    </a:solidFill>
                    <a:round/>
                    <a:headEnd/>
                    <a:tailEnd/>
                  </a:ln>
                  <a:blipFill dpi="0" rotWithShape="0">
                    <a:blip r:embed="rId2"/>
                    <a:srcRect/>
                    <a:tile tx="0" ty="0" sx="100000" sy="100000" flip="none" algn="tl"/>
                  </a:blipFill>
                  <a:latin typeface="Arial"/>
                  <a:cs typeface="Arial"/>
                </a:rPr>
                <a:t>1</a:t>
              </a:r>
            </a:p>
          </p:txBody>
        </p:sp>
        <p:sp>
          <p:nvSpPr>
            <p:cNvPr id="31" name="WordArt 79" descr="Water droplets">
              <a:hlinkClick r:id="rId5" action="ppaction://hlinkpres?slideindex=1&amp;slidetitle="/>
            </p:cNvPr>
            <p:cNvSpPr>
              <a:spLocks noChangeArrowheads="1" noChangeShapeType="1" noTextEdit="1"/>
            </p:cNvSpPr>
            <p:nvPr/>
          </p:nvSpPr>
          <p:spPr bwMode="auto">
            <a:xfrm rot="7756668">
              <a:off x="4560287" y="5454649"/>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2"/>
                    <a:srcRect/>
                    <a:tile tx="0" ty="0" sx="100000" sy="100000" flip="none" algn="tl"/>
                  </a:blipFill>
                  <a:latin typeface="Arial"/>
                  <a:cs typeface="Arial"/>
                </a:rPr>
                <a:t>2</a:t>
              </a:r>
            </a:p>
          </p:txBody>
        </p:sp>
        <p:sp>
          <p:nvSpPr>
            <p:cNvPr id="38" name="WordArt 80" descr="Water droplets">
              <a:hlinkClick r:id="rId6" action="ppaction://hlinkpres?slideindex=1&amp;slidetitle="/>
            </p:cNvPr>
            <p:cNvSpPr>
              <a:spLocks noChangeArrowheads="1" noChangeShapeType="1" noTextEdit="1"/>
            </p:cNvSpPr>
            <p:nvPr/>
          </p:nvSpPr>
          <p:spPr bwMode="auto">
            <a:xfrm rot="-7961444">
              <a:off x="2943093" y="5528323"/>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2"/>
                    <a:srcRect/>
                    <a:tile tx="0" ty="0" sx="100000" sy="100000" flip="none" algn="tl"/>
                  </a:blipFill>
                  <a:latin typeface="Arial"/>
                  <a:cs typeface="Arial"/>
                </a:rPr>
                <a:t>3</a:t>
              </a:r>
            </a:p>
          </p:txBody>
        </p:sp>
        <p:sp>
          <p:nvSpPr>
            <p:cNvPr id="39" name="WordArt 80" descr="Water droplets">
              <a:hlinkClick r:id="rId7" action="ppaction://hlinkpres?slideindex=1&amp;slidetitle="/>
            </p:cNvPr>
            <p:cNvSpPr>
              <a:spLocks noChangeArrowheads="1" noChangeShapeType="1" noTextEdit="1"/>
            </p:cNvSpPr>
            <p:nvPr/>
          </p:nvSpPr>
          <p:spPr bwMode="auto">
            <a:xfrm rot="-2735004">
              <a:off x="2998058" y="3767938"/>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2"/>
                    <a:srcRect/>
                    <a:tile tx="0" ty="0" sx="100000" sy="100000" flip="none" algn="tl"/>
                  </a:blipFill>
                  <a:latin typeface="Arial"/>
                  <a:cs typeface="Arial"/>
                </a:rPr>
                <a:t>4</a:t>
              </a:r>
            </a:p>
          </p:txBody>
        </p:sp>
      </p:grpSp>
      <p:cxnSp>
        <p:nvCxnSpPr>
          <p:cNvPr id="40" name="Straight Arrow Connector 39"/>
          <p:cNvCxnSpPr/>
          <p:nvPr/>
        </p:nvCxnSpPr>
        <p:spPr>
          <a:xfrm flipV="1">
            <a:off x="12515850" y="3505200"/>
            <a:ext cx="0" cy="1268413"/>
          </a:xfrm>
          <a:prstGeom prst="straightConnector1">
            <a:avLst/>
          </a:prstGeom>
          <a:ln w="127000">
            <a:solidFill>
              <a:srgbClr val="FFC000"/>
            </a:solidFill>
            <a:headEnd type="oval"/>
            <a:tailEnd type="stealth"/>
          </a:ln>
        </p:spPr>
        <p:style>
          <a:lnRef idx="3">
            <a:schemeClr val="accent4"/>
          </a:lnRef>
          <a:fillRef idx="0">
            <a:schemeClr val="accent4"/>
          </a:fillRef>
          <a:effectRef idx="2">
            <a:schemeClr val="accent4"/>
          </a:effectRef>
          <a:fontRef idx="minor">
            <a:schemeClr val="tx1"/>
          </a:fontRef>
        </p:style>
      </p:cxnSp>
      <p:sp>
        <p:nvSpPr>
          <p:cNvPr id="2" name="Rounded Rectangle 1"/>
          <p:cNvSpPr/>
          <p:nvPr/>
        </p:nvSpPr>
        <p:spPr>
          <a:xfrm>
            <a:off x="905785" y="3214259"/>
            <a:ext cx="3757113" cy="1143000"/>
          </a:xfrm>
          <a:prstGeom prst="round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rgbClr val="FF0000"/>
                </a:solidFill>
                <a:effectLst>
                  <a:outerShdw blurRad="38100" dist="38100" dir="2700000" algn="tl">
                    <a:srgbClr val="000000">
                      <a:alpha val="43137"/>
                    </a:srgbClr>
                  </a:outerShdw>
                </a:effectLst>
              </a:rPr>
              <a:t>1</a:t>
            </a:r>
          </a:p>
        </p:txBody>
      </p:sp>
      <p:sp>
        <p:nvSpPr>
          <p:cNvPr id="41" name="Rounded Rectangle 40"/>
          <p:cNvSpPr/>
          <p:nvPr/>
        </p:nvSpPr>
        <p:spPr>
          <a:xfrm>
            <a:off x="1079705" y="5279974"/>
            <a:ext cx="3563073" cy="1143000"/>
          </a:xfrm>
          <a:prstGeom prst="round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rgbClr val="FF0000"/>
                </a:solidFill>
                <a:effectLst>
                  <a:outerShdw blurRad="38100" dist="38100" dir="2700000" algn="tl">
                    <a:srgbClr val="000000">
                      <a:alpha val="43137"/>
                    </a:srgbClr>
                  </a:outerShdw>
                </a:effectLst>
              </a:rPr>
              <a:t>3</a:t>
            </a:r>
          </a:p>
        </p:txBody>
      </p:sp>
      <p:sp>
        <p:nvSpPr>
          <p:cNvPr id="42" name="Rounded Rectangle 41"/>
          <p:cNvSpPr/>
          <p:nvPr/>
        </p:nvSpPr>
        <p:spPr>
          <a:xfrm>
            <a:off x="5286967" y="3214681"/>
            <a:ext cx="3796498" cy="1143000"/>
          </a:xfrm>
          <a:prstGeom prst="round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rgbClr val="FF0000"/>
                </a:solidFill>
                <a:effectLst>
                  <a:outerShdw blurRad="38100" dist="38100" dir="2700000" algn="tl">
                    <a:srgbClr val="000000">
                      <a:alpha val="43137"/>
                    </a:srgbClr>
                  </a:outerShdw>
                </a:effectLst>
              </a:rPr>
              <a:t>2</a:t>
            </a:r>
          </a:p>
        </p:txBody>
      </p:sp>
      <p:sp>
        <p:nvSpPr>
          <p:cNvPr id="43" name="Rounded Rectangle 42"/>
          <p:cNvSpPr/>
          <p:nvPr/>
        </p:nvSpPr>
        <p:spPr>
          <a:xfrm>
            <a:off x="5307087" y="5279974"/>
            <a:ext cx="3756257" cy="1143000"/>
          </a:xfrm>
          <a:prstGeom prst="round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rgbClr val="FF0000"/>
                </a:solidFill>
                <a:effectLst>
                  <a:outerShdw blurRad="38100" dist="38100" dir="2700000" algn="tl">
                    <a:srgbClr val="000000">
                      <a:alpha val="43137"/>
                    </a:srgbClr>
                  </a:outerShdw>
                </a:effectLst>
              </a:rPr>
              <a:t>4</a:t>
            </a:r>
          </a:p>
        </p:txBody>
      </p:sp>
    </p:spTree>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3400000">
                                      <p:cBhvr>
                                        <p:cTn id="6" dur="2000" fill="hold"/>
                                        <p:tgtEl>
                                          <p:spTgt spid="2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7600000">
                                      <p:cBhvr>
                                        <p:cTn id="10" dur="2000" fill="hold"/>
                                        <p:tgtEl>
                                          <p:spTgt spid="2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34200000">
                                      <p:cBhvr>
                                        <p:cTn id="14" dur="2000" fill="hold"/>
                                        <p:tgtEl>
                                          <p:spTgt spid="21"/>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37800000">
                                      <p:cBhvr>
                                        <p:cTn id="18" dur="2000" fill="hold"/>
                                        <p:tgtEl>
                                          <p:spTgt spid="21"/>
                                        </p:tgtEl>
                                        <p:attrNameLst>
                                          <p:attrName>r</p:attrName>
                                        </p:attrNameLst>
                                      </p:cBhvr>
                                    </p:animRot>
                                  </p:childTnLst>
                                </p:cTn>
                              </p:par>
                            </p:childTnLst>
                          </p:cTn>
                        </p:par>
                      </p:childTnLst>
                    </p:cTn>
                  </p:par>
                </p:childTnLst>
              </p:cTn>
              <p:nextCondLst>
                <p:cond evt="onClick" delay="0">
                  <p:tgtEl>
                    <p:spTgt spid="16"/>
                  </p:tgtEl>
                </p:cond>
              </p:nextCondLst>
            </p:seq>
            <p:seq concurrent="1" nextAc="seek">
              <p:cTn id="19" restart="whenNotActive" fill="hold" evtFilter="cancelBubble" nodeType="interactiveSeq">
                <p:stCondLst>
                  <p:cond evt="onClick" delay="0">
                    <p:tgtEl>
                      <p:spTgt spid="2"/>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2"/>
                                        </p:tgtEl>
                                      </p:cBhvr>
                                    </p:animEffect>
                                    <p:set>
                                      <p:cBhvr>
                                        <p:cTn id="24"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25" restart="whenNotActive" fill="hold" evtFilter="cancelBubble" nodeType="interactiveSeq">
                <p:stCondLst>
                  <p:cond evt="onClick" delay="0">
                    <p:tgtEl>
                      <p:spTgt spid="42"/>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42"/>
                                        </p:tgtEl>
                                      </p:cBhvr>
                                    </p:animEffect>
                                    <p:set>
                                      <p:cBhvr>
                                        <p:cTn id="30"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31" restart="whenNotActive" fill="hold" evtFilter="cancelBubble" nodeType="interactiveSeq">
                <p:stCondLst>
                  <p:cond evt="onClick" delay="0">
                    <p:tgtEl>
                      <p:spTgt spid="41"/>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41"/>
                                        </p:tgtEl>
                                      </p:cBhvr>
                                    </p:animEffect>
                                    <p:set>
                                      <p:cBhvr>
                                        <p:cTn id="36"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37" restart="whenNotActive" fill="hold" evtFilter="cancelBubble" nodeType="interactiveSeq">
                <p:stCondLst>
                  <p:cond evt="onClick" delay="0">
                    <p:tgtEl>
                      <p:spTgt spid="43"/>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43"/>
                                        </p:tgtEl>
                                      </p:cBhvr>
                                    </p:animEffect>
                                    <p:set>
                                      <p:cBhvr>
                                        <p:cTn id="42"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childTnLst>
        </p:cTn>
      </p:par>
    </p:tnLst>
    <p:bldLst>
      <p:bldP spid="2" grpId="0" animBg="1"/>
      <p:bldP spid="41" grpId="0" animBg="1"/>
      <p:bldP spid="42" grpId="0" animBg="1"/>
      <p:bldP spid="4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1405553" y="7467600"/>
            <a:ext cx="13487400" cy="769441"/>
          </a:xfrm>
          <a:prstGeom prst="rect">
            <a:avLst/>
          </a:prstGeom>
          <a:noFill/>
        </p:spPr>
        <p:txBody>
          <a:bodyPr wrap="square" rtlCol="0">
            <a:spAutoFit/>
          </a:bodyPr>
          <a:lstStyle/>
          <a:p>
            <a:pPr algn="ctr"/>
            <a:r>
              <a:rPr lang="en-US" sz="4400" b="1">
                <a:solidFill>
                  <a:srgbClr val="0000CC"/>
                </a:solidFill>
                <a:latin typeface="VNI-Avo" pitchFamily="2" charset="0"/>
                <a:ea typeface="Arial-Rounded" panose="020B0500000000000000" pitchFamily="34" charset="0"/>
                <a:cs typeface="Arial" pitchFamily="34" charset="0"/>
              </a:rPr>
              <a:t>Caùc loaøi h</a:t>
            </a:r>
            <a:r>
              <a:rPr lang="en-US" sz="4400" b="1">
                <a:solidFill>
                  <a:srgbClr val="FF0000"/>
                </a:solidFill>
                <a:latin typeface="VNI-Avo" pitchFamily="2" charset="0"/>
                <a:ea typeface="Arial-Rounded" panose="020B0500000000000000" pitchFamily="34" charset="0"/>
                <a:cs typeface="Arial" pitchFamily="34" charset="0"/>
              </a:rPr>
              <a:t>oa</a:t>
            </a:r>
            <a:r>
              <a:rPr lang="en-US" sz="4400" b="1">
                <a:solidFill>
                  <a:srgbClr val="0000CC"/>
                </a:solidFill>
                <a:latin typeface="VNI-Avo" pitchFamily="2" charset="0"/>
                <a:ea typeface="Arial-Rounded" panose="020B0500000000000000" pitchFamily="34" charset="0"/>
                <a:cs typeface="Arial" pitchFamily="34" charset="0"/>
              </a:rPr>
              <a:t> ñua nhau kh</a:t>
            </a:r>
            <a:r>
              <a:rPr lang="en-US" sz="4400" b="1">
                <a:solidFill>
                  <a:srgbClr val="FF0000"/>
                </a:solidFill>
                <a:latin typeface="VNI-Avo" pitchFamily="2" charset="0"/>
                <a:ea typeface="Arial-Rounded" panose="020B0500000000000000" pitchFamily="34" charset="0"/>
                <a:cs typeface="Arial" pitchFamily="34" charset="0"/>
              </a:rPr>
              <a:t>oe</a:t>
            </a:r>
            <a:r>
              <a:rPr lang="en-US" sz="4400" b="1">
                <a:solidFill>
                  <a:srgbClr val="0000CC"/>
                </a:solidFill>
                <a:latin typeface="VNI-Avo" pitchFamily="2" charset="0"/>
                <a:ea typeface="Arial-Rounded" panose="020B0500000000000000" pitchFamily="34" charset="0"/>
                <a:cs typeface="Arial" pitchFamily="34" charset="0"/>
              </a:rPr>
              <a:t> saéc</a:t>
            </a:r>
            <a:endParaRPr lang="en-US" sz="4400" b="1" dirty="0">
              <a:solidFill>
                <a:srgbClr val="FF0000"/>
              </a:solidFill>
              <a:latin typeface="VNI-Avo" pitchFamily="2" charset="0"/>
              <a:ea typeface="Arial-Rounded" panose="020B0500000000000000" pitchFamily="34" charset="0"/>
              <a:cs typeface="Arial" pitchFamily="34" charset="0"/>
            </a:endParaRPr>
          </a:p>
        </p:txBody>
      </p:sp>
      <p:grpSp>
        <p:nvGrpSpPr>
          <p:cNvPr id="8" name="Group 7"/>
          <p:cNvGrpSpPr/>
          <p:nvPr/>
        </p:nvGrpSpPr>
        <p:grpSpPr>
          <a:xfrm>
            <a:off x="4539228" y="149572"/>
            <a:ext cx="6511719" cy="1374428"/>
            <a:chOff x="4539228" y="210532"/>
            <a:chExt cx="6511719" cy="1117345"/>
          </a:xfrm>
        </p:grpSpPr>
        <p:grpSp>
          <p:nvGrpSpPr>
            <p:cNvPr id="9" name="Group 8"/>
            <p:cNvGrpSpPr/>
            <p:nvPr/>
          </p:nvGrpSpPr>
          <p:grpSpPr>
            <a:xfrm>
              <a:off x="4539228" y="210532"/>
              <a:ext cx="6511719" cy="1117345"/>
              <a:chOff x="4539228" y="210532"/>
              <a:chExt cx="6511719" cy="1117345"/>
            </a:xfrm>
          </p:grpSpPr>
          <p:sp>
            <p:nvSpPr>
              <p:cNvPr id="12" name="TextBox 11"/>
              <p:cNvSpPr txBox="1"/>
              <p:nvPr/>
            </p:nvSpPr>
            <p:spPr>
              <a:xfrm>
                <a:off x="4539228" y="210532"/>
                <a:ext cx="6511719" cy="475394"/>
              </a:xfrm>
              <a:prstGeom prst="rect">
                <a:avLst/>
              </a:prstGeom>
              <a:noFill/>
            </p:spPr>
            <p:txBody>
              <a:bodyPr wrap="none" rtlCol="0">
                <a:spAutoFit/>
              </a:bodyPr>
              <a:lstStyle/>
              <a:p>
                <a:r>
                  <a:rPr lang="en-US" sz="3200" b="1" dirty="0" err="1">
                    <a:solidFill>
                      <a:srgbClr val="0000CC"/>
                    </a:solidFill>
                    <a:latin typeface="VNI-Avo" pitchFamily="2" charset="0"/>
                  </a:rPr>
                  <a:t>Thöù</a:t>
                </a:r>
                <a:r>
                  <a:rPr lang="en-US" sz="3200" b="1" dirty="0">
                    <a:solidFill>
                      <a:srgbClr val="0000CC"/>
                    </a:solidFill>
                    <a:latin typeface="VNI-Avo" pitchFamily="2" charset="0"/>
                  </a:rPr>
                  <a:t>    </a:t>
                </a:r>
                <a:r>
                  <a:rPr lang="en-US" sz="3200" b="1" dirty="0" err="1">
                    <a:solidFill>
                      <a:srgbClr val="0000CC"/>
                    </a:solidFill>
                    <a:latin typeface="VNI-Avo" pitchFamily="2" charset="0"/>
                  </a:rPr>
                  <a:t>ngaøy</a:t>
                </a:r>
                <a:r>
                  <a:rPr lang="en-US" sz="3200" b="1" dirty="0">
                    <a:solidFill>
                      <a:srgbClr val="0000CC"/>
                    </a:solidFill>
                    <a:latin typeface="VNI-Avo" pitchFamily="2" charset="0"/>
                  </a:rPr>
                  <a:t>    </a:t>
                </a:r>
                <a:r>
                  <a:rPr lang="en-US" sz="3200" b="1" dirty="0" err="1">
                    <a:solidFill>
                      <a:srgbClr val="0000CC"/>
                    </a:solidFill>
                    <a:latin typeface="VNI-Avo" pitchFamily="2" charset="0"/>
                  </a:rPr>
                  <a:t>thaùng</a:t>
                </a:r>
                <a:r>
                  <a:rPr lang="en-US" sz="3200" b="1" dirty="0">
                    <a:solidFill>
                      <a:srgbClr val="0000CC"/>
                    </a:solidFill>
                    <a:latin typeface="VNI-Avo" pitchFamily="2" charset="0"/>
                  </a:rPr>
                  <a:t>    </a:t>
                </a:r>
                <a:r>
                  <a:rPr lang="en-US" sz="3200" b="1" dirty="0" err="1">
                    <a:solidFill>
                      <a:srgbClr val="0000CC"/>
                    </a:solidFill>
                    <a:latin typeface="VNI-Avo" pitchFamily="2" charset="0"/>
                  </a:rPr>
                  <a:t>naêm</a:t>
                </a:r>
                <a:r>
                  <a:rPr lang="en-US" sz="3200" b="1" dirty="0">
                    <a:solidFill>
                      <a:srgbClr val="0000CC"/>
                    </a:solidFill>
                    <a:latin typeface="VNI-Avo" pitchFamily="2" charset="0"/>
                  </a:rPr>
                  <a:t> 2025</a:t>
                </a:r>
              </a:p>
            </p:txBody>
          </p:sp>
          <p:sp>
            <p:nvSpPr>
              <p:cNvPr id="13" name="TextBox 12"/>
              <p:cNvSpPr txBox="1"/>
              <p:nvPr/>
            </p:nvSpPr>
            <p:spPr>
              <a:xfrm>
                <a:off x="6651116" y="743102"/>
                <a:ext cx="2417650" cy="584775"/>
              </a:xfrm>
              <a:prstGeom prst="rect">
                <a:avLst/>
              </a:prstGeom>
              <a:noFill/>
            </p:spPr>
            <p:txBody>
              <a:bodyPr wrap="none" rtlCol="0">
                <a:spAutoFit/>
              </a:bodyPr>
              <a:lstStyle/>
              <a:p>
                <a:r>
                  <a:rPr lang="en-US" sz="3200" b="1">
                    <a:solidFill>
                      <a:srgbClr val="FF0066"/>
                    </a:solidFill>
                    <a:latin typeface="VNI-Avo" pitchFamily="2" charset="0"/>
                  </a:rPr>
                  <a:t>TIEÁNG VIEÄT</a:t>
                </a:r>
              </a:p>
            </p:txBody>
          </p:sp>
        </p:grpSp>
        <p:cxnSp>
          <p:nvCxnSpPr>
            <p:cNvPr id="10" name="Straight Connector 9"/>
            <p:cNvCxnSpPr/>
            <p:nvPr/>
          </p:nvCxnSpPr>
          <p:spPr>
            <a:xfrm>
              <a:off x="6751320" y="1203983"/>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7106" y="1523999"/>
            <a:ext cx="13724294" cy="5851983"/>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4539228" y="149572"/>
            <a:ext cx="6511719" cy="1770073"/>
            <a:chOff x="4539228" y="210532"/>
            <a:chExt cx="6511719" cy="1770073"/>
          </a:xfrm>
        </p:grpSpPr>
        <p:grpSp>
          <p:nvGrpSpPr>
            <p:cNvPr id="23" name="Group 22"/>
            <p:cNvGrpSpPr/>
            <p:nvPr/>
          </p:nvGrpSpPr>
          <p:grpSpPr>
            <a:xfrm>
              <a:off x="4539228" y="210532"/>
              <a:ext cx="6511719" cy="1770073"/>
              <a:chOff x="4539228" y="210532"/>
              <a:chExt cx="6511719" cy="1770073"/>
            </a:xfrm>
          </p:grpSpPr>
          <p:sp>
            <p:nvSpPr>
              <p:cNvPr id="30" name="TextBox 29"/>
              <p:cNvSpPr txBox="1"/>
              <p:nvPr/>
            </p:nvSpPr>
            <p:spPr>
              <a:xfrm>
                <a:off x="6035040" y="1334274"/>
                <a:ext cx="3870960" cy="646331"/>
              </a:xfrm>
              <a:prstGeom prst="rect">
                <a:avLst/>
              </a:prstGeom>
              <a:solidFill>
                <a:schemeClr val="bg1"/>
              </a:solidFill>
            </p:spPr>
            <p:txBody>
              <a:bodyPr wrap="square" rtlCol="0">
                <a:spAutoFit/>
              </a:bodyPr>
              <a:lstStyle/>
              <a:p>
                <a:pPr algn="ctr"/>
                <a:r>
                  <a:rPr lang="en-US" sz="3600" b="1">
                    <a:solidFill>
                      <a:srgbClr val="0000CC"/>
                    </a:solidFill>
                    <a:effectLst>
                      <a:outerShdw blurRad="38100" dist="38100" dir="2700000" algn="tl">
                        <a:srgbClr val="000000">
                          <a:alpha val="43137"/>
                        </a:srgbClr>
                      </a:outerShdw>
                    </a:effectLst>
                    <a:latin typeface="VNI-Avo" pitchFamily="2" charset="0"/>
                    <a:cs typeface="Arial" pitchFamily="34" charset="0"/>
                  </a:rPr>
                  <a:t>Baøi 74: oa   oe</a:t>
                </a:r>
              </a:p>
            </p:txBody>
          </p:sp>
          <p:sp>
            <p:nvSpPr>
              <p:cNvPr id="31" name="TextBox 30"/>
              <p:cNvSpPr txBox="1"/>
              <p:nvPr/>
            </p:nvSpPr>
            <p:spPr>
              <a:xfrm>
                <a:off x="4539228" y="210532"/>
                <a:ext cx="6511719" cy="584775"/>
              </a:xfrm>
              <a:prstGeom prst="rect">
                <a:avLst/>
              </a:prstGeom>
              <a:noFill/>
            </p:spPr>
            <p:txBody>
              <a:bodyPr wrap="none" rtlCol="0">
                <a:spAutoFit/>
              </a:bodyPr>
              <a:lstStyle/>
              <a:p>
                <a:r>
                  <a:rPr lang="en-US" sz="3200" b="1" dirty="0" err="1">
                    <a:solidFill>
                      <a:srgbClr val="0000CC"/>
                    </a:solidFill>
                    <a:latin typeface="VNI-Avo" pitchFamily="2" charset="0"/>
                  </a:rPr>
                  <a:t>Thöù</a:t>
                </a:r>
                <a:r>
                  <a:rPr lang="en-US" sz="3200" b="1" dirty="0">
                    <a:solidFill>
                      <a:srgbClr val="0000CC"/>
                    </a:solidFill>
                    <a:latin typeface="VNI-Avo" pitchFamily="2" charset="0"/>
                  </a:rPr>
                  <a:t>    </a:t>
                </a:r>
                <a:r>
                  <a:rPr lang="en-US" sz="3200" b="1" dirty="0" err="1">
                    <a:solidFill>
                      <a:srgbClr val="0000CC"/>
                    </a:solidFill>
                    <a:latin typeface="VNI-Avo" pitchFamily="2" charset="0"/>
                  </a:rPr>
                  <a:t>ngaøy</a:t>
                </a:r>
                <a:r>
                  <a:rPr lang="en-US" sz="3200" b="1" dirty="0">
                    <a:solidFill>
                      <a:srgbClr val="0000CC"/>
                    </a:solidFill>
                    <a:latin typeface="VNI-Avo" pitchFamily="2" charset="0"/>
                  </a:rPr>
                  <a:t>    </a:t>
                </a:r>
                <a:r>
                  <a:rPr lang="en-US" sz="3200" b="1" dirty="0" err="1">
                    <a:solidFill>
                      <a:srgbClr val="0000CC"/>
                    </a:solidFill>
                    <a:latin typeface="VNI-Avo" pitchFamily="2" charset="0"/>
                  </a:rPr>
                  <a:t>thaùng</a:t>
                </a:r>
                <a:r>
                  <a:rPr lang="en-US" sz="3200" b="1" dirty="0">
                    <a:solidFill>
                      <a:srgbClr val="0000CC"/>
                    </a:solidFill>
                    <a:latin typeface="VNI-Avo" pitchFamily="2" charset="0"/>
                  </a:rPr>
                  <a:t>    </a:t>
                </a:r>
                <a:r>
                  <a:rPr lang="en-US" sz="3200" b="1" dirty="0" err="1">
                    <a:solidFill>
                      <a:srgbClr val="0000CC"/>
                    </a:solidFill>
                    <a:latin typeface="VNI-Avo" pitchFamily="2" charset="0"/>
                  </a:rPr>
                  <a:t>naêm</a:t>
                </a:r>
                <a:r>
                  <a:rPr lang="en-US" sz="3200" b="1" dirty="0">
                    <a:solidFill>
                      <a:srgbClr val="0000CC"/>
                    </a:solidFill>
                    <a:latin typeface="VNI-Avo" pitchFamily="2" charset="0"/>
                  </a:rPr>
                  <a:t> 2025</a:t>
                </a:r>
              </a:p>
            </p:txBody>
          </p:sp>
          <p:sp>
            <p:nvSpPr>
              <p:cNvPr id="34" name="TextBox 33"/>
              <p:cNvSpPr txBox="1"/>
              <p:nvPr/>
            </p:nvSpPr>
            <p:spPr>
              <a:xfrm>
                <a:off x="6651116" y="743102"/>
                <a:ext cx="2417650" cy="584775"/>
              </a:xfrm>
              <a:prstGeom prst="rect">
                <a:avLst/>
              </a:prstGeom>
              <a:noFill/>
            </p:spPr>
            <p:txBody>
              <a:bodyPr wrap="none" rtlCol="0">
                <a:spAutoFit/>
              </a:bodyPr>
              <a:lstStyle/>
              <a:p>
                <a:r>
                  <a:rPr lang="en-US" sz="3200" b="1">
                    <a:solidFill>
                      <a:srgbClr val="FF0066"/>
                    </a:solidFill>
                    <a:latin typeface="VNI-Avo" pitchFamily="2" charset="0"/>
                  </a:rPr>
                  <a:t>TIEÁNG VIEÄT</a:t>
                </a:r>
              </a:p>
            </p:txBody>
          </p:sp>
        </p:grpSp>
        <p:cxnSp>
          <p:nvCxnSpPr>
            <p:cNvPr id="29" name="Straight Connector 28"/>
            <p:cNvCxnSpPr/>
            <p:nvPr/>
          </p:nvCxnSpPr>
          <p:spPr>
            <a:xfrm>
              <a:off x="6751320"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aphicFrame>
        <p:nvGraphicFramePr>
          <p:cNvPr id="28" name="Table 27"/>
          <p:cNvGraphicFramePr>
            <a:graphicFrameLocks noGrp="1"/>
          </p:cNvGraphicFramePr>
          <p:nvPr>
            <p:extLst>
              <p:ext uri="{D42A27DB-BD31-4B8C-83A1-F6EECF244321}">
                <p14:modId xmlns:p14="http://schemas.microsoft.com/office/powerpoint/2010/main" val="1606228233"/>
              </p:ext>
            </p:extLst>
          </p:nvPr>
        </p:nvGraphicFramePr>
        <p:xfrm>
          <a:off x="5181600" y="3337986"/>
          <a:ext cx="5266196" cy="2112748"/>
        </p:xfrm>
        <a:graphic>
          <a:graphicData uri="http://schemas.openxmlformats.org/drawingml/2006/table">
            <a:tbl>
              <a:tblPr firstRow="1" bandRow="1">
                <a:tableStyleId>{5C22544A-7EE6-4342-B048-85BDC9FD1C3A}</a:tableStyleId>
              </a:tblPr>
              <a:tblGrid>
                <a:gridCol w="2633098">
                  <a:extLst>
                    <a:ext uri="{9D8B030D-6E8A-4147-A177-3AD203B41FA5}">
                      <a16:colId xmlns:a16="http://schemas.microsoft.com/office/drawing/2014/main" val="20000"/>
                    </a:ext>
                  </a:extLst>
                </a:gridCol>
                <a:gridCol w="2633098">
                  <a:extLst>
                    <a:ext uri="{9D8B030D-6E8A-4147-A177-3AD203B41FA5}">
                      <a16:colId xmlns:a16="http://schemas.microsoft.com/office/drawing/2014/main" val="20001"/>
                    </a:ext>
                  </a:extLst>
                </a:gridCol>
              </a:tblGrid>
              <a:tr h="1056374">
                <a:tc>
                  <a:txBody>
                    <a:bodyPr/>
                    <a:lstStyle/>
                    <a:p>
                      <a:endParaRPr lang="en-US"/>
                    </a:p>
                  </a:txBody>
                  <a:tcPr>
                    <a:solidFill>
                      <a:srgbClr val="ABE3FF"/>
                    </a:solidFill>
                  </a:tcPr>
                </a:tc>
                <a:tc>
                  <a:txBody>
                    <a:bodyPr/>
                    <a:lstStyle/>
                    <a:p>
                      <a:endParaRPr lang="en-US"/>
                    </a:p>
                  </a:txBody>
                  <a:tcPr>
                    <a:solidFill>
                      <a:srgbClr val="ABE3FF"/>
                    </a:solidFill>
                  </a:tcPr>
                </a:tc>
                <a:extLst>
                  <a:ext uri="{0D108BD9-81ED-4DB2-BD59-A6C34878D82A}">
                    <a16:rowId xmlns:a16="http://schemas.microsoft.com/office/drawing/2014/main" val="10000"/>
                  </a:ext>
                </a:extLst>
              </a:tr>
              <a:tr h="1056374">
                <a:tc gridSpan="2">
                  <a:txBody>
                    <a:bodyPr/>
                    <a:lstStyle/>
                    <a:p>
                      <a:endParaRPr lang="en-US"/>
                    </a:p>
                  </a:txBody>
                  <a:tcPr>
                    <a:solidFill>
                      <a:srgbClr val="ABE3FF"/>
                    </a:solidFill>
                  </a:tcPr>
                </a:tc>
                <a:tc hMerge="1">
                  <a:txBody>
                    <a:bodyPr/>
                    <a:lstStyle/>
                    <a:p>
                      <a:endParaRPr lang="en-US"/>
                    </a:p>
                  </a:txBody>
                  <a:tcPr>
                    <a:solidFill>
                      <a:srgbClr val="66CCFF"/>
                    </a:solidFill>
                  </a:tcPr>
                </a:tc>
                <a:extLst>
                  <a:ext uri="{0D108BD9-81ED-4DB2-BD59-A6C34878D82A}">
                    <a16:rowId xmlns:a16="http://schemas.microsoft.com/office/drawing/2014/main" val="10001"/>
                  </a:ext>
                </a:extLst>
              </a:tr>
            </a:tbl>
          </a:graphicData>
        </a:graphic>
      </p:graphicFrame>
      <p:sp>
        <p:nvSpPr>
          <p:cNvPr id="32" name="TextBox 31"/>
          <p:cNvSpPr txBox="1"/>
          <p:nvPr/>
        </p:nvSpPr>
        <p:spPr>
          <a:xfrm>
            <a:off x="5943600" y="2139978"/>
            <a:ext cx="1200970" cy="1015663"/>
          </a:xfrm>
          <a:prstGeom prst="rect">
            <a:avLst/>
          </a:prstGeom>
          <a:noFill/>
        </p:spPr>
        <p:txBody>
          <a:bodyPr wrap="none" rtlCol="0">
            <a:spAutoFit/>
          </a:bodyPr>
          <a:lstStyle/>
          <a:p>
            <a:r>
              <a:rPr lang="en-US" sz="6000" b="1">
                <a:solidFill>
                  <a:srgbClr val="FF0000"/>
                </a:solidFill>
                <a:latin typeface="VNI-Avo" pitchFamily="2" charset="0"/>
                <a:cs typeface="Arial" pitchFamily="34" charset="0"/>
              </a:rPr>
              <a:t>oa</a:t>
            </a:r>
          </a:p>
        </p:txBody>
      </p:sp>
      <p:sp>
        <p:nvSpPr>
          <p:cNvPr id="33" name="TextBox 32"/>
          <p:cNvSpPr txBox="1"/>
          <p:nvPr/>
        </p:nvSpPr>
        <p:spPr>
          <a:xfrm>
            <a:off x="8603530" y="3337986"/>
            <a:ext cx="1200970" cy="1015663"/>
          </a:xfrm>
          <a:prstGeom prst="rect">
            <a:avLst/>
          </a:prstGeom>
          <a:noFill/>
        </p:spPr>
        <p:txBody>
          <a:bodyPr wrap="none" rtlCol="0">
            <a:spAutoFit/>
          </a:bodyPr>
          <a:lstStyle/>
          <a:p>
            <a:r>
              <a:rPr lang="en-US" sz="6000" b="1">
                <a:solidFill>
                  <a:srgbClr val="FF0000"/>
                </a:solidFill>
                <a:latin typeface="VNI-Avo" pitchFamily="2" charset="0"/>
                <a:cs typeface="Arial" pitchFamily="34" charset="0"/>
              </a:rPr>
              <a:t>oa</a:t>
            </a:r>
          </a:p>
        </p:txBody>
      </p:sp>
      <p:sp>
        <p:nvSpPr>
          <p:cNvPr id="36" name="TextBox 35"/>
          <p:cNvSpPr txBox="1"/>
          <p:nvPr/>
        </p:nvSpPr>
        <p:spPr>
          <a:xfrm>
            <a:off x="6367290" y="3337986"/>
            <a:ext cx="647934" cy="1015663"/>
          </a:xfrm>
          <a:prstGeom prst="rect">
            <a:avLst/>
          </a:prstGeom>
          <a:noFill/>
        </p:spPr>
        <p:txBody>
          <a:bodyPr wrap="none" rtlCol="0">
            <a:spAutoFit/>
          </a:bodyPr>
          <a:lstStyle/>
          <a:p>
            <a:r>
              <a:rPr lang="en-US" sz="6000" b="1">
                <a:solidFill>
                  <a:srgbClr val="0000CC"/>
                </a:solidFill>
                <a:latin typeface="VNI-Avo" pitchFamily="2" charset="0"/>
                <a:cs typeface="Arial" pitchFamily="34" charset="0"/>
              </a:rPr>
              <a:t>h</a:t>
            </a:r>
          </a:p>
        </p:txBody>
      </p:sp>
      <p:sp>
        <p:nvSpPr>
          <p:cNvPr id="37" name="TextBox 36"/>
          <p:cNvSpPr txBox="1"/>
          <p:nvPr/>
        </p:nvSpPr>
        <p:spPr>
          <a:xfrm>
            <a:off x="7036130" y="4425520"/>
            <a:ext cx="1664238" cy="1015663"/>
          </a:xfrm>
          <a:prstGeom prst="rect">
            <a:avLst/>
          </a:prstGeom>
          <a:noFill/>
        </p:spPr>
        <p:txBody>
          <a:bodyPr wrap="none" rtlCol="0">
            <a:spAutoFit/>
          </a:bodyPr>
          <a:lstStyle/>
          <a:p>
            <a:r>
              <a:rPr lang="en-US" sz="6000" b="1">
                <a:solidFill>
                  <a:srgbClr val="0000CC"/>
                </a:solidFill>
                <a:latin typeface="VNI-Avo" pitchFamily="2" charset="0"/>
                <a:cs typeface="Arial" pitchFamily="34" charset="0"/>
              </a:rPr>
              <a:t>h</a:t>
            </a:r>
            <a:r>
              <a:rPr lang="en-US" sz="6000" b="1">
                <a:solidFill>
                  <a:srgbClr val="FF0000"/>
                </a:solidFill>
                <a:latin typeface="VNI-Avo" pitchFamily="2" charset="0"/>
                <a:cs typeface="Arial" pitchFamily="34" charset="0"/>
              </a:rPr>
              <a:t>oa</a:t>
            </a:r>
          </a:p>
        </p:txBody>
      </p:sp>
      <p:sp>
        <p:nvSpPr>
          <p:cNvPr id="38" name="TextBox 37"/>
          <p:cNvSpPr txBox="1"/>
          <p:nvPr/>
        </p:nvSpPr>
        <p:spPr>
          <a:xfrm>
            <a:off x="3054150" y="6045874"/>
            <a:ext cx="1391728" cy="830997"/>
          </a:xfrm>
          <a:prstGeom prst="rect">
            <a:avLst/>
          </a:prstGeom>
          <a:noFill/>
        </p:spPr>
        <p:txBody>
          <a:bodyPr wrap="none" rtlCol="0">
            <a:spAutoFit/>
          </a:bodyPr>
          <a:lstStyle/>
          <a:p>
            <a:r>
              <a:rPr lang="en-US" sz="4800" b="1">
                <a:solidFill>
                  <a:srgbClr val="0000CC"/>
                </a:solidFill>
                <a:latin typeface="VNI-Avo" pitchFamily="2" charset="0"/>
                <a:cs typeface="Arial" pitchFamily="34" charset="0"/>
              </a:rPr>
              <a:t>hoaø</a:t>
            </a:r>
          </a:p>
        </p:txBody>
      </p:sp>
      <p:sp>
        <p:nvSpPr>
          <p:cNvPr id="43" name="TextBox 42"/>
          <p:cNvSpPr txBox="1"/>
          <p:nvPr/>
        </p:nvSpPr>
        <p:spPr>
          <a:xfrm>
            <a:off x="5879103" y="6045874"/>
            <a:ext cx="1148071" cy="830997"/>
          </a:xfrm>
          <a:prstGeom prst="rect">
            <a:avLst/>
          </a:prstGeom>
          <a:noFill/>
        </p:spPr>
        <p:txBody>
          <a:bodyPr wrap="none" rtlCol="0">
            <a:spAutoFit/>
          </a:bodyPr>
          <a:lstStyle/>
          <a:p>
            <a:r>
              <a:rPr lang="en-US" sz="4800" b="1">
                <a:solidFill>
                  <a:srgbClr val="0000CC"/>
                </a:solidFill>
                <a:latin typeface="VNI-Avo" pitchFamily="2" charset="0"/>
                <a:cs typeface="Arial" pitchFamily="34" charset="0"/>
              </a:rPr>
              <a:t>loa</a:t>
            </a:r>
          </a:p>
        </p:txBody>
      </p:sp>
      <p:sp>
        <p:nvSpPr>
          <p:cNvPr id="44" name="TextBox 43"/>
          <p:cNvSpPr txBox="1"/>
          <p:nvPr/>
        </p:nvSpPr>
        <p:spPr>
          <a:xfrm>
            <a:off x="8991453" y="6045873"/>
            <a:ext cx="1207382" cy="830997"/>
          </a:xfrm>
          <a:prstGeom prst="rect">
            <a:avLst/>
          </a:prstGeom>
          <a:noFill/>
        </p:spPr>
        <p:txBody>
          <a:bodyPr wrap="none" rtlCol="0">
            <a:spAutoFit/>
          </a:bodyPr>
          <a:lstStyle/>
          <a:p>
            <a:r>
              <a:rPr lang="en-US" sz="4800" b="1">
                <a:solidFill>
                  <a:srgbClr val="0000CC"/>
                </a:solidFill>
                <a:latin typeface="VNI-Avo" pitchFamily="2" charset="0"/>
                <a:cs typeface="Arial" pitchFamily="34" charset="0"/>
              </a:rPr>
              <a:t>toaû</a:t>
            </a:r>
          </a:p>
        </p:txBody>
      </p:sp>
      <p:sp>
        <p:nvSpPr>
          <p:cNvPr id="46" name="TextBox 45"/>
          <p:cNvSpPr txBox="1"/>
          <p:nvPr/>
        </p:nvSpPr>
        <p:spPr>
          <a:xfrm>
            <a:off x="12426750" y="6045871"/>
            <a:ext cx="1370888" cy="830997"/>
          </a:xfrm>
          <a:prstGeom prst="rect">
            <a:avLst/>
          </a:prstGeom>
          <a:noFill/>
        </p:spPr>
        <p:txBody>
          <a:bodyPr wrap="none" rtlCol="0">
            <a:spAutoFit/>
          </a:bodyPr>
          <a:lstStyle/>
          <a:p>
            <a:r>
              <a:rPr lang="en-US" sz="4800" b="1">
                <a:solidFill>
                  <a:srgbClr val="0000CC"/>
                </a:solidFill>
                <a:latin typeface="VNI-Avo" pitchFamily="2" charset="0"/>
                <a:cs typeface="Arial" pitchFamily="34" charset="0"/>
              </a:rPr>
              <a:t>xoaù</a:t>
            </a:r>
          </a:p>
        </p:txBody>
      </p:sp>
      <p:sp>
        <p:nvSpPr>
          <p:cNvPr id="47" name="TextBox 46"/>
          <p:cNvSpPr txBox="1"/>
          <p:nvPr/>
        </p:nvSpPr>
        <p:spPr>
          <a:xfrm>
            <a:off x="8522719" y="2099210"/>
            <a:ext cx="1181734" cy="1015663"/>
          </a:xfrm>
          <a:prstGeom prst="rect">
            <a:avLst/>
          </a:prstGeom>
          <a:noFill/>
        </p:spPr>
        <p:txBody>
          <a:bodyPr wrap="none" rtlCol="0">
            <a:spAutoFit/>
          </a:bodyPr>
          <a:lstStyle/>
          <a:p>
            <a:r>
              <a:rPr lang="en-US" sz="6000" b="1">
                <a:solidFill>
                  <a:srgbClr val="FF0000"/>
                </a:solidFill>
                <a:latin typeface="VNI-Avo" pitchFamily="2" charset="0"/>
                <a:cs typeface="Arial" pitchFamily="34" charset="0"/>
              </a:rPr>
              <a:t>oe</a:t>
            </a:r>
          </a:p>
        </p:txBody>
      </p:sp>
      <p:sp>
        <p:nvSpPr>
          <p:cNvPr id="21" name="TextBox 20"/>
          <p:cNvSpPr txBox="1"/>
          <p:nvPr/>
        </p:nvSpPr>
        <p:spPr>
          <a:xfrm>
            <a:off x="3027377" y="7086603"/>
            <a:ext cx="1741182" cy="830997"/>
          </a:xfrm>
          <a:prstGeom prst="rect">
            <a:avLst/>
          </a:prstGeom>
          <a:noFill/>
        </p:spPr>
        <p:txBody>
          <a:bodyPr wrap="none" rtlCol="0">
            <a:spAutoFit/>
          </a:bodyPr>
          <a:lstStyle/>
          <a:p>
            <a:r>
              <a:rPr lang="en-US" sz="4800" b="1">
                <a:solidFill>
                  <a:srgbClr val="0000CC"/>
                </a:solidFill>
                <a:latin typeface="VNI-Avo" pitchFamily="2" charset="0"/>
                <a:cs typeface="Arial" pitchFamily="34" charset="0"/>
              </a:rPr>
              <a:t>khoeû</a:t>
            </a:r>
          </a:p>
        </p:txBody>
      </p:sp>
      <p:sp>
        <p:nvSpPr>
          <p:cNvPr id="24" name="TextBox 23"/>
          <p:cNvSpPr txBox="1"/>
          <p:nvPr/>
        </p:nvSpPr>
        <p:spPr>
          <a:xfrm>
            <a:off x="5852330" y="7086603"/>
            <a:ext cx="1133644" cy="830997"/>
          </a:xfrm>
          <a:prstGeom prst="rect">
            <a:avLst/>
          </a:prstGeom>
          <a:noFill/>
        </p:spPr>
        <p:txBody>
          <a:bodyPr wrap="none" rtlCol="0">
            <a:spAutoFit/>
          </a:bodyPr>
          <a:lstStyle/>
          <a:p>
            <a:r>
              <a:rPr lang="en-US" sz="4800" b="1">
                <a:solidFill>
                  <a:srgbClr val="0000CC"/>
                </a:solidFill>
                <a:latin typeface="VNI-Avo" pitchFamily="2" charset="0"/>
                <a:cs typeface="Arial" pitchFamily="34" charset="0"/>
              </a:rPr>
              <a:t>loe</a:t>
            </a:r>
          </a:p>
        </p:txBody>
      </p:sp>
      <p:sp>
        <p:nvSpPr>
          <p:cNvPr id="25" name="TextBox 24"/>
          <p:cNvSpPr txBox="1"/>
          <p:nvPr/>
        </p:nvSpPr>
        <p:spPr>
          <a:xfrm>
            <a:off x="8964680" y="7086602"/>
            <a:ext cx="1157689" cy="830997"/>
          </a:xfrm>
          <a:prstGeom prst="rect">
            <a:avLst/>
          </a:prstGeom>
          <a:noFill/>
        </p:spPr>
        <p:txBody>
          <a:bodyPr wrap="none" rtlCol="0">
            <a:spAutoFit/>
          </a:bodyPr>
          <a:lstStyle/>
          <a:p>
            <a:r>
              <a:rPr lang="en-US" sz="4800" b="1">
                <a:solidFill>
                  <a:srgbClr val="0000CC"/>
                </a:solidFill>
                <a:latin typeface="VNI-Avo" pitchFamily="2" charset="0"/>
                <a:cs typeface="Arial" pitchFamily="34" charset="0"/>
              </a:rPr>
              <a:t>loeù</a:t>
            </a:r>
          </a:p>
        </p:txBody>
      </p:sp>
      <p:sp>
        <p:nvSpPr>
          <p:cNvPr id="26" name="TextBox 25"/>
          <p:cNvSpPr txBox="1"/>
          <p:nvPr/>
        </p:nvSpPr>
        <p:spPr>
          <a:xfrm>
            <a:off x="12399977" y="7086600"/>
            <a:ext cx="1356462" cy="830997"/>
          </a:xfrm>
          <a:prstGeom prst="rect">
            <a:avLst/>
          </a:prstGeom>
          <a:noFill/>
        </p:spPr>
        <p:txBody>
          <a:bodyPr wrap="none" rtlCol="0">
            <a:spAutoFit/>
          </a:bodyPr>
          <a:lstStyle/>
          <a:p>
            <a:r>
              <a:rPr lang="en-US" sz="4800" b="1">
                <a:solidFill>
                  <a:srgbClr val="0000CC"/>
                </a:solidFill>
                <a:latin typeface="VNI-Avo" pitchFamily="2" charset="0"/>
                <a:cs typeface="Arial" pitchFamily="34" charset="0"/>
              </a:rPr>
              <a:t>xoeø</a:t>
            </a:r>
          </a:p>
        </p:txBody>
      </p:sp>
      <p:pic>
        <p:nvPicPr>
          <p:cNvPr id="2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39" t="18468" r="89030" b="76122"/>
          <a:stretch/>
        </p:blipFill>
        <p:spPr bwMode="auto">
          <a:xfrm>
            <a:off x="1600200" y="2304300"/>
            <a:ext cx="1359243" cy="60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265543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500"/>
                                        <p:tgtEl>
                                          <p:spTgt spid="4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fade">
                                      <p:cBhvr>
                                        <p:cTn id="52" dur="500"/>
                                        <p:tgtEl>
                                          <p:spTgt spid="4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6" grpId="0"/>
      <p:bldP spid="37" grpId="0"/>
      <p:bldP spid="38" grpId="0"/>
      <p:bldP spid="43" grpId="0"/>
      <p:bldP spid="44" grpId="0"/>
      <p:bldP spid="46" grpId="0"/>
      <p:bldP spid="47" grpId="0"/>
      <p:bldP spid="21" grpId="0"/>
      <p:bldP spid="24"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057400" y="6774359"/>
            <a:ext cx="2581156" cy="769441"/>
          </a:xfrm>
          <a:prstGeom prst="rect">
            <a:avLst/>
          </a:prstGeom>
          <a:noFill/>
        </p:spPr>
        <p:txBody>
          <a:bodyPr wrap="none" rtlCol="0">
            <a:spAutoFit/>
          </a:bodyPr>
          <a:lstStyle/>
          <a:p>
            <a:r>
              <a:rPr lang="en-US" sz="4400" b="1">
                <a:solidFill>
                  <a:srgbClr val="0000CC"/>
                </a:solidFill>
                <a:latin typeface="VNI-Avo" pitchFamily="2" charset="0"/>
                <a:cs typeface="Arial" pitchFamily="34" charset="0"/>
              </a:rPr>
              <a:t>ñoaù hoa</a:t>
            </a:r>
          </a:p>
        </p:txBody>
      </p:sp>
      <p:sp>
        <p:nvSpPr>
          <p:cNvPr id="29" name="TextBox 28"/>
          <p:cNvSpPr txBox="1"/>
          <p:nvPr/>
        </p:nvSpPr>
        <p:spPr>
          <a:xfrm>
            <a:off x="6519308" y="6734056"/>
            <a:ext cx="2557110" cy="769441"/>
          </a:xfrm>
          <a:prstGeom prst="rect">
            <a:avLst/>
          </a:prstGeom>
          <a:noFill/>
        </p:spPr>
        <p:txBody>
          <a:bodyPr wrap="none" rtlCol="0">
            <a:spAutoFit/>
          </a:bodyPr>
          <a:lstStyle/>
          <a:p>
            <a:r>
              <a:rPr lang="en-US" sz="4400" b="1">
                <a:solidFill>
                  <a:srgbClr val="0000CC"/>
                </a:solidFill>
                <a:latin typeface="VNI-Avo" pitchFamily="2" charset="0"/>
                <a:cs typeface="Arial" pitchFamily="34" charset="0"/>
              </a:rPr>
              <a:t>vaùy xoeø</a:t>
            </a:r>
          </a:p>
        </p:txBody>
      </p:sp>
      <p:sp>
        <p:nvSpPr>
          <p:cNvPr id="33" name="TextBox 32"/>
          <p:cNvSpPr txBox="1"/>
          <p:nvPr/>
        </p:nvSpPr>
        <p:spPr>
          <a:xfrm>
            <a:off x="10862708" y="6734056"/>
            <a:ext cx="3355406" cy="769441"/>
          </a:xfrm>
          <a:prstGeom prst="rect">
            <a:avLst/>
          </a:prstGeom>
          <a:noFill/>
        </p:spPr>
        <p:txBody>
          <a:bodyPr wrap="none" rtlCol="0">
            <a:spAutoFit/>
          </a:bodyPr>
          <a:lstStyle/>
          <a:p>
            <a:r>
              <a:rPr lang="en-US" sz="4400" b="1">
                <a:solidFill>
                  <a:srgbClr val="0000CC"/>
                </a:solidFill>
                <a:latin typeface="VNI-Avo" pitchFamily="2" charset="0"/>
                <a:cs typeface="Arial" pitchFamily="34" charset="0"/>
              </a:rPr>
              <a:t>chích choeø</a:t>
            </a:r>
          </a:p>
        </p:txBody>
      </p:sp>
      <p:grpSp>
        <p:nvGrpSpPr>
          <p:cNvPr id="22" name="Group 21"/>
          <p:cNvGrpSpPr/>
          <p:nvPr/>
        </p:nvGrpSpPr>
        <p:grpSpPr>
          <a:xfrm>
            <a:off x="4539228" y="149572"/>
            <a:ext cx="6511719" cy="1770073"/>
            <a:chOff x="4539228" y="210532"/>
            <a:chExt cx="6511719" cy="1770073"/>
          </a:xfrm>
        </p:grpSpPr>
        <p:grpSp>
          <p:nvGrpSpPr>
            <p:cNvPr id="23" name="Group 22"/>
            <p:cNvGrpSpPr/>
            <p:nvPr/>
          </p:nvGrpSpPr>
          <p:grpSpPr>
            <a:xfrm>
              <a:off x="4539228" y="210532"/>
              <a:ext cx="6511719" cy="1770073"/>
              <a:chOff x="4539228" y="210532"/>
              <a:chExt cx="6511719" cy="1770073"/>
            </a:xfrm>
          </p:grpSpPr>
          <p:sp>
            <p:nvSpPr>
              <p:cNvPr id="25" name="TextBox 24"/>
              <p:cNvSpPr txBox="1"/>
              <p:nvPr/>
            </p:nvSpPr>
            <p:spPr>
              <a:xfrm>
                <a:off x="6035040" y="1334274"/>
                <a:ext cx="3870960" cy="646331"/>
              </a:xfrm>
              <a:prstGeom prst="rect">
                <a:avLst/>
              </a:prstGeom>
              <a:solidFill>
                <a:schemeClr val="bg1"/>
              </a:solidFill>
            </p:spPr>
            <p:txBody>
              <a:bodyPr wrap="square" rtlCol="0">
                <a:spAutoFit/>
              </a:bodyPr>
              <a:lstStyle/>
              <a:p>
                <a:pPr algn="ctr"/>
                <a:r>
                  <a:rPr lang="en-US" sz="3600" b="1">
                    <a:solidFill>
                      <a:srgbClr val="0000CC"/>
                    </a:solidFill>
                    <a:effectLst>
                      <a:outerShdw blurRad="38100" dist="38100" dir="2700000" algn="tl">
                        <a:srgbClr val="000000">
                          <a:alpha val="43137"/>
                        </a:srgbClr>
                      </a:outerShdw>
                    </a:effectLst>
                    <a:latin typeface="VNI-Avo" pitchFamily="2" charset="0"/>
                    <a:cs typeface="Arial" pitchFamily="34" charset="0"/>
                  </a:rPr>
                  <a:t>Baøi 74: oa   oe</a:t>
                </a:r>
              </a:p>
            </p:txBody>
          </p:sp>
          <p:sp>
            <p:nvSpPr>
              <p:cNvPr id="26" name="TextBox 25"/>
              <p:cNvSpPr txBox="1"/>
              <p:nvPr/>
            </p:nvSpPr>
            <p:spPr>
              <a:xfrm>
                <a:off x="4539228" y="210532"/>
                <a:ext cx="6511719" cy="584775"/>
              </a:xfrm>
              <a:prstGeom prst="rect">
                <a:avLst/>
              </a:prstGeom>
              <a:noFill/>
            </p:spPr>
            <p:txBody>
              <a:bodyPr wrap="none" rtlCol="0">
                <a:spAutoFit/>
              </a:bodyPr>
              <a:lstStyle/>
              <a:p>
                <a:r>
                  <a:rPr lang="en-US" sz="3200" b="1" dirty="0" err="1">
                    <a:solidFill>
                      <a:srgbClr val="0000CC"/>
                    </a:solidFill>
                    <a:latin typeface="VNI-Avo" pitchFamily="2" charset="0"/>
                  </a:rPr>
                  <a:t>Thöù</a:t>
                </a:r>
                <a:r>
                  <a:rPr lang="en-US" sz="3200" b="1" dirty="0">
                    <a:solidFill>
                      <a:srgbClr val="0000CC"/>
                    </a:solidFill>
                    <a:latin typeface="VNI-Avo" pitchFamily="2" charset="0"/>
                  </a:rPr>
                  <a:t>    </a:t>
                </a:r>
                <a:r>
                  <a:rPr lang="en-US" sz="3200" b="1" dirty="0" err="1">
                    <a:solidFill>
                      <a:srgbClr val="0000CC"/>
                    </a:solidFill>
                    <a:latin typeface="VNI-Avo" pitchFamily="2" charset="0"/>
                  </a:rPr>
                  <a:t>ngaøy</a:t>
                </a:r>
                <a:r>
                  <a:rPr lang="en-US" sz="3200" b="1" dirty="0">
                    <a:solidFill>
                      <a:srgbClr val="0000CC"/>
                    </a:solidFill>
                    <a:latin typeface="VNI-Avo" pitchFamily="2" charset="0"/>
                  </a:rPr>
                  <a:t>    </a:t>
                </a:r>
                <a:r>
                  <a:rPr lang="en-US" sz="3200" b="1" dirty="0" err="1">
                    <a:solidFill>
                      <a:srgbClr val="0000CC"/>
                    </a:solidFill>
                    <a:latin typeface="VNI-Avo" pitchFamily="2" charset="0"/>
                  </a:rPr>
                  <a:t>thaùng</a:t>
                </a:r>
                <a:r>
                  <a:rPr lang="en-US" sz="3200" b="1" dirty="0">
                    <a:solidFill>
                      <a:srgbClr val="0000CC"/>
                    </a:solidFill>
                    <a:latin typeface="VNI-Avo" pitchFamily="2" charset="0"/>
                  </a:rPr>
                  <a:t>    </a:t>
                </a:r>
                <a:r>
                  <a:rPr lang="en-US" sz="3200" b="1" dirty="0" err="1">
                    <a:solidFill>
                      <a:srgbClr val="0000CC"/>
                    </a:solidFill>
                    <a:latin typeface="VNI-Avo" pitchFamily="2" charset="0"/>
                  </a:rPr>
                  <a:t>naêm</a:t>
                </a:r>
                <a:r>
                  <a:rPr lang="en-US" sz="3200" b="1" dirty="0">
                    <a:solidFill>
                      <a:srgbClr val="0000CC"/>
                    </a:solidFill>
                    <a:latin typeface="VNI-Avo" pitchFamily="2" charset="0"/>
                  </a:rPr>
                  <a:t> 2025</a:t>
                </a:r>
              </a:p>
            </p:txBody>
          </p:sp>
          <p:sp>
            <p:nvSpPr>
              <p:cNvPr id="27" name="TextBox 26"/>
              <p:cNvSpPr txBox="1"/>
              <p:nvPr/>
            </p:nvSpPr>
            <p:spPr>
              <a:xfrm>
                <a:off x="6651116" y="743102"/>
                <a:ext cx="2417650" cy="584775"/>
              </a:xfrm>
              <a:prstGeom prst="rect">
                <a:avLst/>
              </a:prstGeom>
              <a:noFill/>
            </p:spPr>
            <p:txBody>
              <a:bodyPr wrap="none" rtlCol="0">
                <a:spAutoFit/>
              </a:bodyPr>
              <a:lstStyle/>
              <a:p>
                <a:r>
                  <a:rPr lang="en-US" sz="3200" b="1">
                    <a:solidFill>
                      <a:srgbClr val="FF0066"/>
                    </a:solidFill>
                    <a:latin typeface="VNI-Avo" pitchFamily="2" charset="0"/>
                  </a:rPr>
                  <a:t>TIEÁNG VIEÄT</a:t>
                </a:r>
              </a:p>
            </p:txBody>
          </p:sp>
        </p:grpSp>
        <p:cxnSp>
          <p:nvCxnSpPr>
            <p:cNvPr id="24" name="Straight Connector 23"/>
            <p:cNvCxnSpPr/>
            <p:nvPr/>
          </p:nvCxnSpPr>
          <p:spPr>
            <a:xfrm>
              <a:off x="6751320"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8" name="AutoShape 2" descr="Cái Địu Em Bé Đai Địu Em Bé Địu Trẻ Em Đi Xe Máy- Dòng Sản Phẩm Cao Cấp An  Toàn Kiểu Dáng Đẹp. Bảo Hành Uy Tín 1 Đổi 1 Bở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Cái Địu Em Bé Đai Địu Em Bé Địu Trẻ Em Đi Xe Máy- Dòng Sản Phẩm Cao Cấp An  Toàn Kiểu Dáng Đẹp. Bảo Hành Uy Tín 1 Đổi 1 Bở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Cái Địu Em Bé Đai Địu Em Bé Địu Trẻ Em Đi Xe Máy- Dòng Sản Phẩm Cao Cấp An  Toàn Kiểu Dáng Đẹp. Bảo Hành Uy Tín 1 Đổi 1 Bở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TextBox 29"/>
          <p:cNvSpPr txBox="1"/>
          <p:nvPr/>
        </p:nvSpPr>
        <p:spPr>
          <a:xfrm>
            <a:off x="5943600" y="2139978"/>
            <a:ext cx="1200970" cy="1015663"/>
          </a:xfrm>
          <a:prstGeom prst="rect">
            <a:avLst/>
          </a:prstGeom>
          <a:noFill/>
        </p:spPr>
        <p:txBody>
          <a:bodyPr wrap="none" rtlCol="0">
            <a:spAutoFit/>
          </a:bodyPr>
          <a:lstStyle/>
          <a:p>
            <a:r>
              <a:rPr lang="en-US" sz="6000" b="1">
                <a:solidFill>
                  <a:srgbClr val="FF0000"/>
                </a:solidFill>
                <a:latin typeface="VNI-Avo" pitchFamily="2" charset="0"/>
                <a:cs typeface="Arial" pitchFamily="34" charset="0"/>
              </a:rPr>
              <a:t>oa</a:t>
            </a:r>
          </a:p>
        </p:txBody>
      </p:sp>
      <p:sp>
        <p:nvSpPr>
          <p:cNvPr id="31" name="TextBox 30"/>
          <p:cNvSpPr txBox="1"/>
          <p:nvPr/>
        </p:nvSpPr>
        <p:spPr>
          <a:xfrm>
            <a:off x="8522719" y="2099210"/>
            <a:ext cx="1181734" cy="1015663"/>
          </a:xfrm>
          <a:prstGeom prst="rect">
            <a:avLst/>
          </a:prstGeom>
          <a:noFill/>
        </p:spPr>
        <p:txBody>
          <a:bodyPr wrap="none" rtlCol="0">
            <a:spAutoFit/>
          </a:bodyPr>
          <a:lstStyle/>
          <a:p>
            <a:r>
              <a:rPr lang="en-US" sz="6000" b="1">
                <a:solidFill>
                  <a:srgbClr val="FF0000"/>
                </a:solidFill>
                <a:latin typeface="VNI-Avo" pitchFamily="2" charset="0"/>
                <a:cs typeface="Arial" pitchFamily="34" charset="0"/>
              </a:rPr>
              <a:t>oe</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39" t="18468" r="89030" b="76122"/>
          <a:stretch/>
        </p:blipFill>
        <p:spPr bwMode="auto">
          <a:xfrm>
            <a:off x="1600200" y="2304300"/>
            <a:ext cx="1359243" cy="60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2375" y="3630450"/>
            <a:ext cx="2951206" cy="2951206"/>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8074" r="13791"/>
          <a:stretch/>
        </p:blipFill>
        <p:spPr>
          <a:xfrm>
            <a:off x="11050947" y="3561410"/>
            <a:ext cx="3167168" cy="305874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5986" y="3541723"/>
            <a:ext cx="3109067" cy="3109067"/>
          </a:xfrm>
          <a:prstGeom prst="rect">
            <a:avLst/>
          </a:prstGeom>
        </p:spPr>
      </p:pic>
    </p:spTree>
    <p:extLst>
      <p:ext uri="{BB962C8B-B14F-4D97-AF65-F5344CB8AC3E}">
        <p14:creationId xmlns:p14="http://schemas.microsoft.com/office/powerpoint/2010/main" val="415405539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4539228" y="149572"/>
            <a:ext cx="6511719" cy="1770073"/>
            <a:chOff x="4539228" y="210532"/>
            <a:chExt cx="6511719" cy="1770073"/>
          </a:xfrm>
        </p:grpSpPr>
        <p:grpSp>
          <p:nvGrpSpPr>
            <p:cNvPr id="23" name="Group 22"/>
            <p:cNvGrpSpPr/>
            <p:nvPr/>
          </p:nvGrpSpPr>
          <p:grpSpPr>
            <a:xfrm>
              <a:off x="4539228" y="210532"/>
              <a:ext cx="6511719" cy="1770073"/>
              <a:chOff x="4539228" y="210532"/>
              <a:chExt cx="6511719" cy="1770073"/>
            </a:xfrm>
          </p:grpSpPr>
          <p:sp>
            <p:nvSpPr>
              <p:cNvPr id="30" name="TextBox 29"/>
              <p:cNvSpPr txBox="1"/>
              <p:nvPr/>
            </p:nvSpPr>
            <p:spPr>
              <a:xfrm>
                <a:off x="6035040" y="1334274"/>
                <a:ext cx="3870960" cy="646331"/>
              </a:xfrm>
              <a:prstGeom prst="rect">
                <a:avLst/>
              </a:prstGeom>
              <a:solidFill>
                <a:schemeClr val="bg1"/>
              </a:solidFill>
            </p:spPr>
            <p:txBody>
              <a:bodyPr wrap="square" rtlCol="0">
                <a:spAutoFit/>
              </a:bodyPr>
              <a:lstStyle/>
              <a:p>
                <a:pPr algn="ctr"/>
                <a:r>
                  <a:rPr lang="en-US" sz="3600" b="1">
                    <a:solidFill>
                      <a:srgbClr val="0000CC"/>
                    </a:solidFill>
                    <a:effectLst>
                      <a:outerShdw blurRad="38100" dist="38100" dir="2700000" algn="tl">
                        <a:srgbClr val="000000">
                          <a:alpha val="43137"/>
                        </a:srgbClr>
                      </a:outerShdw>
                    </a:effectLst>
                    <a:latin typeface="VNI-Avo" pitchFamily="2" charset="0"/>
                    <a:cs typeface="Arial" pitchFamily="34" charset="0"/>
                  </a:rPr>
                  <a:t>Baøi 74: oa   oe</a:t>
                </a:r>
              </a:p>
            </p:txBody>
          </p:sp>
          <p:sp>
            <p:nvSpPr>
              <p:cNvPr id="31" name="TextBox 30"/>
              <p:cNvSpPr txBox="1"/>
              <p:nvPr/>
            </p:nvSpPr>
            <p:spPr>
              <a:xfrm>
                <a:off x="4539228" y="210532"/>
                <a:ext cx="6511719" cy="584775"/>
              </a:xfrm>
              <a:prstGeom prst="rect">
                <a:avLst/>
              </a:prstGeom>
              <a:noFill/>
            </p:spPr>
            <p:txBody>
              <a:bodyPr wrap="none" rtlCol="0">
                <a:spAutoFit/>
              </a:bodyPr>
              <a:lstStyle/>
              <a:p>
                <a:r>
                  <a:rPr lang="en-US" sz="3200" b="1" dirty="0" err="1">
                    <a:solidFill>
                      <a:srgbClr val="0000CC"/>
                    </a:solidFill>
                    <a:latin typeface="VNI-Avo" pitchFamily="2" charset="0"/>
                  </a:rPr>
                  <a:t>Thöù</a:t>
                </a:r>
                <a:r>
                  <a:rPr lang="en-US" sz="3200" b="1" dirty="0">
                    <a:solidFill>
                      <a:srgbClr val="0000CC"/>
                    </a:solidFill>
                    <a:latin typeface="VNI-Avo" pitchFamily="2" charset="0"/>
                  </a:rPr>
                  <a:t>    </a:t>
                </a:r>
                <a:r>
                  <a:rPr lang="en-US" sz="3200" b="1" dirty="0" err="1">
                    <a:solidFill>
                      <a:srgbClr val="0000CC"/>
                    </a:solidFill>
                    <a:latin typeface="VNI-Avo" pitchFamily="2" charset="0"/>
                  </a:rPr>
                  <a:t>ngaøy</a:t>
                </a:r>
                <a:r>
                  <a:rPr lang="en-US" sz="3200" b="1" dirty="0">
                    <a:solidFill>
                      <a:srgbClr val="0000CC"/>
                    </a:solidFill>
                    <a:latin typeface="VNI-Avo" pitchFamily="2" charset="0"/>
                  </a:rPr>
                  <a:t>    </a:t>
                </a:r>
                <a:r>
                  <a:rPr lang="en-US" sz="3200" b="1" dirty="0" err="1">
                    <a:solidFill>
                      <a:srgbClr val="0000CC"/>
                    </a:solidFill>
                    <a:latin typeface="VNI-Avo" pitchFamily="2" charset="0"/>
                  </a:rPr>
                  <a:t>thaùng</a:t>
                </a:r>
                <a:r>
                  <a:rPr lang="en-US" sz="3200" b="1" dirty="0">
                    <a:solidFill>
                      <a:srgbClr val="0000CC"/>
                    </a:solidFill>
                    <a:latin typeface="VNI-Avo" pitchFamily="2" charset="0"/>
                  </a:rPr>
                  <a:t>    </a:t>
                </a:r>
                <a:r>
                  <a:rPr lang="en-US" sz="3200" b="1" dirty="0" err="1">
                    <a:solidFill>
                      <a:srgbClr val="0000CC"/>
                    </a:solidFill>
                    <a:latin typeface="VNI-Avo" pitchFamily="2" charset="0"/>
                  </a:rPr>
                  <a:t>naêm</a:t>
                </a:r>
                <a:r>
                  <a:rPr lang="en-US" sz="3200" b="1" dirty="0">
                    <a:solidFill>
                      <a:srgbClr val="0000CC"/>
                    </a:solidFill>
                    <a:latin typeface="VNI-Avo" pitchFamily="2" charset="0"/>
                  </a:rPr>
                  <a:t> 2025</a:t>
                </a:r>
              </a:p>
            </p:txBody>
          </p:sp>
          <p:sp>
            <p:nvSpPr>
              <p:cNvPr id="34" name="TextBox 33"/>
              <p:cNvSpPr txBox="1"/>
              <p:nvPr/>
            </p:nvSpPr>
            <p:spPr>
              <a:xfrm>
                <a:off x="6651116" y="743102"/>
                <a:ext cx="2417650" cy="584775"/>
              </a:xfrm>
              <a:prstGeom prst="rect">
                <a:avLst/>
              </a:prstGeom>
              <a:noFill/>
            </p:spPr>
            <p:txBody>
              <a:bodyPr wrap="none" rtlCol="0">
                <a:spAutoFit/>
              </a:bodyPr>
              <a:lstStyle/>
              <a:p>
                <a:r>
                  <a:rPr lang="en-US" sz="3200" b="1">
                    <a:solidFill>
                      <a:srgbClr val="FF0066"/>
                    </a:solidFill>
                    <a:latin typeface="VNI-Avo" pitchFamily="2" charset="0"/>
                  </a:rPr>
                  <a:t>TIEÁNG VIEÄT</a:t>
                </a:r>
              </a:p>
            </p:txBody>
          </p:sp>
        </p:grpSp>
        <p:cxnSp>
          <p:nvCxnSpPr>
            <p:cNvPr id="29" name="Straight Connector 28"/>
            <p:cNvCxnSpPr/>
            <p:nvPr/>
          </p:nvCxnSpPr>
          <p:spPr>
            <a:xfrm>
              <a:off x="6751320"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aphicFrame>
        <p:nvGraphicFramePr>
          <p:cNvPr id="28" name="Table 27"/>
          <p:cNvGraphicFramePr>
            <a:graphicFrameLocks noGrp="1"/>
          </p:cNvGraphicFramePr>
          <p:nvPr>
            <p:extLst>
              <p:ext uri="{D42A27DB-BD31-4B8C-83A1-F6EECF244321}">
                <p14:modId xmlns:p14="http://schemas.microsoft.com/office/powerpoint/2010/main" val="1234072964"/>
              </p:ext>
            </p:extLst>
          </p:nvPr>
        </p:nvGraphicFramePr>
        <p:xfrm>
          <a:off x="5181600" y="3337986"/>
          <a:ext cx="5266196" cy="2112748"/>
        </p:xfrm>
        <a:graphic>
          <a:graphicData uri="http://schemas.openxmlformats.org/drawingml/2006/table">
            <a:tbl>
              <a:tblPr firstRow="1" bandRow="1">
                <a:tableStyleId>{5C22544A-7EE6-4342-B048-85BDC9FD1C3A}</a:tableStyleId>
              </a:tblPr>
              <a:tblGrid>
                <a:gridCol w="2633098">
                  <a:extLst>
                    <a:ext uri="{9D8B030D-6E8A-4147-A177-3AD203B41FA5}">
                      <a16:colId xmlns:a16="http://schemas.microsoft.com/office/drawing/2014/main" val="20000"/>
                    </a:ext>
                  </a:extLst>
                </a:gridCol>
                <a:gridCol w="2633098">
                  <a:extLst>
                    <a:ext uri="{9D8B030D-6E8A-4147-A177-3AD203B41FA5}">
                      <a16:colId xmlns:a16="http://schemas.microsoft.com/office/drawing/2014/main" val="20001"/>
                    </a:ext>
                  </a:extLst>
                </a:gridCol>
              </a:tblGrid>
              <a:tr h="1056374">
                <a:tc>
                  <a:txBody>
                    <a:bodyPr/>
                    <a:lstStyle/>
                    <a:p>
                      <a:endParaRPr lang="en-US"/>
                    </a:p>
                  </a:txBody>
                  <a:tcPr>
                    <a:solidFill>
                      <a:srgbClr val="ABE3FF"/>
                    </a:solidFill>
                  </a:tcPr>
                </a:tc>
                <a:tc>
                  <a:txBody>
                    <a:bodyPr/>
                    <a:lstStyle/>
                    <a:p>
                      <a:endParaRPr lang="en-US"/>
                    </a:p>
                  </a:txBody>
                  <a:tcPr>
                    <a:solidFill>
                      <a:srgbClr val="ABE3FF"/>
                    </a:solidFill>
                  </a:tcPr>
                </a:tc>
                <a:extLst>
                  <a:ext uri="{0D108BD9-81ED-4DB2-BD59-A6C34878D82A}">
                    <a16:rowId xmlns:a16="http://schemas.microsoft.com/office/drawing/2014/main" val="10000"/>
                  </a:ext>
                </a:extLst>
              </a:tr>
              <a:tr h="1056374">
                <a:tc gridSpan="2">
                  <a:txBody>
                    <a:bodyPr/>
                    <a:lstStyle/>
                    <a:p>
                      <a:endParaRPr lang="en-US"/>
                    </a:p>
                  </a:txBody>
                  <a:tcPr>
                    <a:solidFill>
                      <a:srgbClr val="ABE3FF"/>
                    </a:solidFill>
                  </a:tcPr>
                </a:tc>
                <a:tc hMerge="1">
                  <a:txBody>
                    <a:bodyPr/>
                    <a:lstStyle/>
                    <a:p>
                      <a:endParaRPr lang="en-US"/>
                    </a:p>
                  </a:txBody>
                  <a:tcPr>
                    <a:solidFill>
                      <a:srgbClr val="66CCFF"/>
                    </a:solidFill>
                  </a:tcPr>
                </a:tc>
                <a:extLst>
                  <a:ext uri="{0D108BD9-81ED-4DB2-BD59-A6C34878D82A}">
                    <a16:rowId xmlns:a16="http://schemas.microsoft.com/office/drawing/2014/main" val="10001"/>
                  </a:ext>
                </a:extLst>
              </a:tr>
            </a:tbl>
          </a:graphicData>
        </a:graphic>
      </p:graphicFrame>
      <p:sp>
        <p:nvSpPr>
          <p:cNvPr id="32" name="TextBox 31"/>
          <p:cNvSpPr txBox="1"/>
          <p:nvPr/>
        </p:nvSpPr>
        <p:spPr>
          <a:xfrm>
            <a:off x="5943600" y="2139978"/>
            <a:ext cx="1200970" cy="1015663"/>
          </a:xfrm>
          <a:prstGeom prst="rect">
            <a:avLst/>
          </a:prstGeom>
          <a:noFill/>
        </p:spPr>
        <p:txBody>
          <a:bodyPr wrap="none" rtlCol="0">
            <a:spAutoFit/>
          </a:bodyPr>
          <a:lstStyle/>
          <a:p>
            <a:r>
              <a:rPr lang="en-US" sz="6000" b="1">
                <a:solidFill>
                  <a:srgbClr val="FF0000"/>
                </a:solidFill>
                <a:latin typeface="VNI-Avo" pitchFamily="2" charset="0"/>
                <a:cs typeface="Arial" pitchFamily="34" charset="0"/>
              </a:rPr>
              <a:t>oa</a:t>
            </a:r>
          </a:p>
        </p:txBody>
      </p:sp>
      <p:sp>
        <p:nvSpPr>
          <p:cNvPr id="33" name="TextBox 32"/>
          <p:cNvSpPr txBox="1"/>
          <p:nvPr/>
        </p:nvSpPr>
        <p:spPr>
          <a:xfrm>
            <a:off x="8603530" y="3337986"/>
            <a:ext cx="1200970" cy="1015663"/>
          </a:xfrm>
          <a:prstGeom prst="rect">
            <a:avLst/>
          </a:prstGeom>
          <a:noFill/>
        </p:spPr>
        <p:txBody>
          <a:bodyPr wrap="none" rtlCol="0">
            <a:spAutoFit/>
          </a:bodyPr>
          <a:lstStyle/>
          <a:p>
            <a:r>
              <a:rPr lang="en-US" sz="6000" b="1">
                <a:solidFill>
                  <a:srgbClr val="FF0000"/>
                </a:solidFill>
                <a:latin typeface="VNI-Avo" pitchFamily="2" charset="0"/>
                <a:cs typeface="Arial" pitchFamily="34" charset="0"/>
              </a:rPr>
              <a:t>oa</a:t>
            </a:r>
          </a:p>
        </p:txBody>
      </p:sp>
      <p:sp>
        <p:nvSpPr>
          <p:cNvPr id="36" name="TextBox 35"/>
          <p:cNvSpPr txBox="1"/>
          <p:nvPr/>
        </p:nvSpPr>
        <p:spPr>
          <a:xfrm>
            <a:off x="6367290" y="3337986"/>
            <a:ext cx="647934" cy="1015663"/>
          </a:xfrm>
          <a:prstGeom prst="rect">
            <a:avLst/>
          </a:prstGeom>
          <a:noFill/>
        </p:spPr>
        <p:txBody>
          <a:bodyPr wrap="none" rtlCol="0">
            <a:spAutoFit/>
          </a:bodyPr>
          <a:lstStyle/>
          <a:p>
            <a:r>
              <a:rPr lang="en-US" sz="6000" b="1">
                <a:solidFill>
                  <a:srgbClr val="0000CC"/>
                </a:solidFill>
                <a:latin typeface="VNI-Avo" pitchFamily="2" charset="0"/>
                <a:cs typeface="Arial" pitchFamily="34" charset="0"/>
              </a:rPr>
              <a:t>h</a:t>
            </a:r>
          </a:p>
        </p:txBody>
      </p:sp>
      <p:sp>
        <p:nvSpPr>
          <p:cNvPr id="37" name="TextBox 36"/>
          <p:cNvSpPr txBox="1"/>
          <p:nvPr/>
        </p:nvSpPr>
        <p:spPr>
          <a:xfrm>
            <a:off x="7036130" y="4425520"/>
            <a:ext cx="1664238" cy="1015663"/>
          </a:xfrm>
          <a:prstGeom prst="rect">
            <a:avLst/>
          </a:prstGeom>
          <a:noFill/>
        </p:spPr>
        <p:txBody>
          <a:bodyPr wrap="none" rtlCol="0">
            <a:spAutoFit/>
          </a:bodyPr>
          <a:lstStyle/>
          <a:p>
            <a:r>
              <a:rPr lang="en-US" sz="6000" b="1">
                <a:solidFill>
                  <a:srgbClr val="0000CC"/>
                </a:solidFill>
                <a:latin typeface="VNI-Avo" pitchFamily="2" charset="0"/>
                <a:cs typeface="Arial" pitchFamily="34" charset="0"/>
              </a:rPr>
              <a:t>h</a:t>
            </a:r>
            <a:r>
              <a:rPr lang="en-US" sz="6000" b="1">
                <a:solidFill>
                  <a:srgbClr val="FF0000"/>
                </a:solidFill>
                <a:latin typeface="VNI-Avo" pitchFamily="2" charset="0"/>
                <a:cs typeface="Arial" pitchFamily="34" charset="0"/>
              </a:rPr>
              <a:t>oa</a:t>
            </a:r>
          </a:p>
        </p:txBody>
      </p:sp>
      <p:sp>
        <p:nvSpPr>
          <p:cNvPr id="47" name="TextBox 46"/>
          <p:cNvSpPr txBox="1"/>
          <p:nvPr/>
        </p:nvSpPr>
        <p:spPr>
          <a:xfrm>
            <a:off x="8522719" y="2099210"/>
            <a:ext cx="1181734" cy="1015663"/>
          </a:xfrm>
          <a:prstGeom prst="rect">
            <a:avLst/>
          </a:prstGeom>
          <a:noFill/>
        </p:spPr>
        <p:txBody>
          <a:bodyPr wrap="none" rtlCol="0">
            <a:spAutoFit/>
          </a:bodyPr>
          <a:lstStyle/>
          <a:p>
            <a:r>
              <a:rPr lang="en-US" sz="6000" b="1">
                <a:solidFill>
                  <a:srgbClr val="FF0000"/>
                </a:solidFill>
                <a:latin typeface="VNI-Avo" pitchFamily="2" charset="0"/>
                <a:cs typeface="Arial" pitchFamily="34" charset="0"/>
              </a:rPr>
              <a:t>oe</a:t>
            </a:r>
          </a:p>
        </p:txBody>
      </p:sp>
      <p:pic>
        <p:nvPicPr>
          <p:cNvPr id="2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39" t="18468" r="89030" b="76122"/>
          <a:stretch/>
        </p:blipFill>
        <p:spPr bwMode="auto">
          <a:xfrm>
            <a:off x="1600200" y="2304300"/>
            <a:ext cx="1359243" cy="60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2057400" y="6136303"/>
            <a:ext cx="2581156" cy="769441"/>
          </a:xfrm>
          <a:prstGeom prst="rect">
            <a:avLst/>
          </a:prstGeom>
          <a:noFill/>
        </p:spPr>
        <p:txBody>
          <a:bodyPr wrap="none" rtlCol="0">
            <a:spAutoFit/>
          </a:bodyPr>
          <a:lstStyle/>
          <a:p>
            <a:r>
              <a:rPr lang="en-US" sz="4400" b="1">
                <a:solidFill>
                  <a:srgbClr val="0000CC"/>
                </a:solidFill>
                <a:latin typeface="VNI-Avo" pitchFamily="2" charset="0"/>
                <a:cs typeface="Arial" pitchFamily="34" charset="0"/>
              </a:rPr>
              <a:t>ñoaù hoa</a:t>
            </a:r>
          </a:p>
        </p:txBody>
      </p:sp>
      <p:sp>
        <p:nvSpPr>
          <p:cNvPr id="39" name="TextBox 38"/>
          <p:cNvSpPr txBox="1"/>
          <p:nvPr/>
        </p:nvSpPr>
        <p:spPr>
          <a:xfrm>
            <a:off x="6519308" y="6096000"/>
            <a:ext cx="2557110" cy="769441"/>
          </a:xfrm>
          <a:prstGeom prst="rect">
            <a:avLst/>
          </a:prstGeom>
          <a:noFill/>
        </p:spPr>
        <p:txBody>
          <a:bodyPr wrap="none" rtlCol="0">
            <a:spAutoFit/>
          </a:bodyPr>
          <a:lstStyle/>
          <a:p>
            <a:r>
              <a:rPr lang="en-US" sz="4400" b="1">
                <a:solidFill>
                  <a:srgbClr val="0000CC"/>
                </a:solidFill>
                <a:latin typeface="VNI-Avo" pitchFamily="2" charset="0"/>
                <a:cs typeface="Arial" pitchFamily="34" charset="0"/>
              </a:rPr>
              <a:t>vaùy xoeø</a:t>
            </a:r>
          </a:p>
        </p:txBody>
      </p:sp>
      <p:sp>
        <p:nvSpPr>
          <p:cNvPr id="40" name="TextBox 39"/>
          <p:cNvSpPr txBox="1"/>
          <p:nvPr/>
        </p:nvSpPr>
        <p:spPr>
          <a:xfrm>
            <a:off x="10862708" y="6096000"/>
            <a:ext cx="3355406" cy="769441"/>
          </a:xfrm>
          <a:prstGeom prst="rect">
            <a:avLst/>
          </a:prstGeom>
          <a:noFill/>
        </p:spPr>
        <p:txBody>
          <a:bodyPr wrap="none" rtlCol="0">
            <a:spAutoFit/>
          </a:bodyPr>
          <a:lstStyle/>
          <a:p>
            <a:r>
              <a:rPr lang="en-US" sz="4400" b="1">
                <a:solidFill>
                  <a:srgbClr val="0000CC"/>
                </a:solidFill>
                <a:latin typeface="VNI-Avo" pitchFamily="2" charset="0"/>
                <a:cs typeface="Arial" pitchFamily="34" charset="0"/>
              </a:rPr>
              <a:t>chích choeø</a:t>
            </a:r>
          </a:p>
        </p:txBody>
      </p:sp>
    </p:spTree>
    <p:extLst>
      <p:ext uri="{BB962C8B-B14F-4D97-AF65-F5344CB8AC3E}">
        <p14:creationId xmlns:p14="http://schemas.microsoft.com/office/powerpoint/2010/main" val="3547578887"/>
      </p:ext>
    </p:extLst>
  </p:cSld>
  <p:clrMapOvr>
    <a:masterClrMapping/>
  </p:clrMapOvr>
  <p:transition spd="slow">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6267197" y="3921590"/>
            <a:ext cx="3185487" cy="1015663"/>
          </a:xfrm>
          <a:prstGeom prst="rect">
            <a:avLst/>
          </a:prstGeom>
          <a:noFill/>
        </p:spPr>
        <p:txBody>
          <a:bodyPr wrap="none" rtlCol="0">
            <a:spAutoFit/>
          </a:bodyPr>
          <a:lstStyle/>
          <a:p>
            <a:r>
              <a:rPr lang="en-US" sz="6000" b="1">
                <a:solidFill>
                  <a:srgbClr val="0000CC"/>
                </a:solidFill>
                <a:latin typeface="VNI-Avo" pitchFamily="2" charset="0"/>
                <a:cs typeface="Arial" pitchFamily="34" charset="0"/>
              </a:rPr>
              <a:t>Giaûi lao</a:t>
            </a:r>
          </a:p>
        </p:txBody>
      </p:sp>
      <p:grpSp>
        <p:nvGrpSpPr>
          <p:cNvPr id="10" name="Group 9"/>
          <p:cNvGrpSpPr/>
          <p:nvPr/>
        </p:nvGrpSpPr>
        <p:grpSpPr>
          <a:xfrm>
            <a:off x="4539228" y="149572"/>
            <a:ext cx="6511719" cy="1770073"/>
            <a:chOff x="4539228" y="210532"/>
            <a:chExt cx="6511719" cy="1770073"/>
          </a:xfrm>
        </p:grpSpPr>
        <p:grpSp>
          <p:nvGrpSpPr>
            <p:cNvPr id="11" name="Group 10"/>
            <p:cNvGrpSpPr/>
            <p:nvPr/>
          </p:nvGrpSpPr>
          <p:grpSpPr>
            <a:xfrm>
              <a:off x="4539228" y="210532"/>
              <a:ext cx="6511719" cy="1770073"/>
              <a:chOff x="4539228" y="210532"/>
              <a:chExt cx="6511719" cy="1770073"/>
            </a:xfrm>
          </p:grpSpPr>
          <p:sp>
            <p:nvSpPr>
              <p:cNvPr id="13" name="TextBox 12"/>
              <p:cNvSpPr txBox="1"/>
              <p:nvPr/>
            </p:nvSpPr>
            <p:spPr>
              <a:xfrm>
                <a:off x="6035040" y="1334274"/>
                <a:ext cx="3870960" cy="646331"/>
              </a:xfrm>
              <a:prstGeom prst="rect">
                <a:avLst/>
              </a:prstGeom>
              <a:solidFill>
                <a:schemeClr val="bg1"/>
              </a:solidFill>
            </p:spPr>
            <p:txBody>
              <a:bodyPr wrap="square" rtlCol="0">
                <a:spAutoFit/>
              </a:bodyPr>
              <a:lstStyle/>
              <a:p>
                <a:pPr algn="ctr"/>
                <a:r>
                  <a:rPr lang="en-US" sz="3600" b="1">
                    <a:solidFill>
                      <a:srgbClr val="0000CC"/>
                    </a:solidFill>
                    <a:effectLst>
                      <a:outerShdw blurRad="38100" dist="38100" dir="2700000" algn="tl">
                        <a:srgbClr val="000000">
                          <a:alpha val="43137"/>
                        </a:srgbClr>
                      </a:outerShdw>
                    </a:effectLst>
                    <a:latin typeface="VNI-Avo" pitchFamily="2" charset="0"/>
                    <a:cs typeface="Arial" pitchFamily="34" charset="0"/>
                  </a:rPr>
                  <a:t>Baøi 74: oa   oe</a:t>
                </a:r>
              </a:p>
            </p:txBody>
          </p:sp>
          <p:sp>
            <p:nvSpPr>
              <p:cNvPr id="14" name="TextBox 13"/>
              <p:cNvSpPr txBox="1"/>
              <p:nvPr/>
            </p:nvSpPr>
            <p:spPr>
              <a:xfrm>
                <a:off x="4539228" y="210532"/>
                <a:ext cx="6511719" cy="584775"/>
              </a:xfrm>
              <a:prstGeom prst="rect">
                <a:avLst/>
              </a:prstGeom>
              <a:noFill/>
            </p:spPr>
            <p:txBody>
              <a:bodyPr wrap="none" rtlCol="0">
                <a:spAutoFit/>
              </a:bodyPr>
              <a:lstStyle/>
              <a:p>
                <a:r>
                  <a:rPr lang="en-US" sz="3200" b="1" dirty="0" err="1">
                    <a:solidFill>
                      <a:srgbClr val="0000CC"/>
                    </a:solidFill>
                    <a:latin typeface="VNI-Avo" pitchFamily="2" charset="0"/>
                  </a:rPr>
                  <a:t>Thöù</a:t>
                </a:r>
                <a:r>
                  <a:rPr lang="en-US" sz="3200" b="1" dirty="0">
                    <a:solidFill>
                      <a:srgbClr val="0000CC"/>
                    </a:solidFill>
                    <a:latin typeface="VNI-Avo" pitchFamily="2" charset="0"/>
                  </a:rPr>
                  <a:t>    </a:t>
                </a:r>
                <a:r>
                  <a:rPr lang="en-US" sz="3200" b="1" dirty="0" err="1">
                    <a:solidFill>
                      <a:srgbClr val="0000CC"/>
                    </a:solidFill>
                    <a:latin typeface="VNI-Avo" pitchFamily="2" charset="0"/>
                  </a:rPr>
                  <a:t>ngaøy</a:t>
                </a:r>
                <a:r>
                  <a:rPr lang="en-US" sz="3200" b="1" dirty="0">
                    <a:solidFill>
                      <a:srgbClr val="0000CC"/>
                    </a:solidFill>
                    <a:latin typeface="VNI-Avo" pitchFamily="2" charset="0"/>
                  </a:rPr>
                  <a:t>    </a:t>
                </a:r>
                <a:r>
                  <a:rPr lang="en-US" sz="3200" b="1" dirty="0" err="1">
                    <a:solidFill>
                      <a:srgbClr val="0000CC"/>
                    </a:solidFill>
                    <a:latin typeface="VNI-Avo" pitchFamily="2" charset="0"/>
                  </a:rPr>
                  <a:t>thaùng</a:t>
                </a:r>
                <a:r>
                  <a:rPr lang="en-US" sz="3200" b="1" dirty="0">
                    <a:solidFill>
                      <a:srgbClr val="0000CC"/>
                    </a:solidFill>
                    <a:latin typeface="VNI-Avo" pitchFamily="2" charset="0"/>
                  </a:rPr>
                  <a:t>    </a:t>
                </a:r>
                <a:r>
                  <a:rPr lang="en-US" sz="3200" b="1" dirty="0" err="1">
                    <a:solidFill>
                      <a:srgbClr val="0000CC"/>
                    </a:solidFill>
                    <a:latin typeface="VNI-Avo" pitchFamily="2" charset="0"/>
                  </a:rPr>
                  <a:t>naêm</a:t>
                </a:r>
                <a:r>
                  <a:rPr lang="en-US" sz="3200" b="1" dirty="0">
                    <a:solidFill>
                      <a:srgbClr val="0000CC"/>
                    </a:solidFill>
                    <a:latin typeface="VNI-Avo" pitchFamily="2" charset="0"/>
                  </a:rPr>
                  <a:t> 2025</a:t>
                </a:r>
              </a:p>
            </p:txBody>
          </p:sp>
          <p:sp>
            <p:nvSpPr>
              <p:cNvPr id="18" name="TextBox 17"/>
              <p:cNvSpPr txBox="1"/>
              <p:nvPr/>
            </p:nvSpPr>
            <p:spPr>
              <a:xfrm>
                <a:off x="6651116" y="743102"/>
                <a:ext cx="2417650" cy="584775"/>
              </a:xfrm>
              <a:prstGeom prst="rect">
                <a:avLst/>
              </a:prstGeom>
              <a:noFill/>
            </p:spPr>
            <p:txBody>
              <a:bodyPr wrap="none" rtlCol="0">
                <a:spAutoFit/>
              </a:bodyPr>
              <a:lstStyle/>
              <a:p>
                <a:r>
                  <a:rPr lang="en-US" sz="3200" b="1">
                    <a:solidFill>
                      <a:srgbClr val="FF0066"/>
                    </a:solidFill>
                    <a:latin typeface="VNI-Avo" pitchFamily="2" charset="0"/>
                  </a:rPr>
                  <a:t>TIEÁNG VIEÄT</a:t>
                </a:r>
              </a:p>
            </p:txBody>
          </p:sp>
        </p:grpSp>
        <p:cxnSp>
          <p:nvCxnSpPr>
            <p:cNvPr id="12" name="Straight Connector 11"/>
            <p:cNvCxnSpPr/>
            <p:nvPr/>
          </p:nvCxnSpPr>
          <p:spPr>
            <a:xfrm>
              <a:off x="6751320"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2955056019"/>
      </p:ext>
    </p:extLst>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539228" y="149572"/>
            <a:ext cx="6511719" cy="1770073"/>
            <a:chOff x="4539228" y="210532"/>
            <a:chExt cx="6511719" cy="1770073"/>
          </a:xfrm>
        </p:grpSpPr>
        <p:grpSp>
          <p:nvGrpSpPr>
            <p:cNvPr id="11" name="Group 10"/>
            <p:cNvGrpSpPr/>
            <p:nvPr/>
          </p:nvGrpSpPr>
          <p:grpSpPr>
            <a:xfrm>
              <a:off x="4539228" y="210532"/>
              <a:ext cx="6511719" cy="1770073"/>
              <a:chOff x="4539228" y="210532"/>
              <a:chExt cx="6511719" cy="1770073"/>
            </a:xfrm>
          </p:grpSpPr>
          <p:sp>
            <p:nvSpPr>
              <p:cNvPr id="13" name="TextBox 12"/>
              <p:cNvSpPr txBox="1"/>
              <p:nvPr/>
            </p:nvSpPr>
            <p:spPr>
              <a:xfrm>
                <a:off x="6035040" y="1334274"/>
                <a:ext cx="3870960" cy="646331"/>
              </a:xfrm>
              <a:prstGeom prst="rect">
                <a:avLst/>
              </a:prstGeom>
              <a:solidFill>
                <a:schemeClr val="bg1"/>
              </a:solidFill>
            </p:spPr>
            <p:txBody>
              <a:bodyPr wrap="square" rtlCol="0">
                <a:spAutoFit/>
              </a:bodyPr>
              <a:lstStyle/>
              <a:p>
                <a:pPr algn="ctr"/>
                <a:r>
                  <a:rPr lang="en-US" sz="3600" b="1">
                    <a:solidFill>
                      <a:srgbClr val="0000CC"/>
                    </a:solidFill>
                    <a:effectLst>
                      <a:outerShdw blurRad="38100" dist="38100" dir="2700000" algn="tl">
                        <a:srgbClr val="000000">
                          <a:alpha val="43137"/>
                        </a:srgbClr>
                      </a:outerShdw>
                    </a:effectLst>
                    <a:latin typeface="VNI-Avo" pitchFamily="2" charset="0"/>
                    <a:cs typeface="Arial" pitchFamily="34" charset="0"/>
                  </a:rPr>
                  <a:t>Baøi 74: oa   oe</a:t>
                </a:r>
              </a:p>
            </p:txBody>
          </p:sp>
          <p:sp>
            <p:nvSpPr>
              <p:cNvPr id="14" name="TextBox 13"/>
              <p:cNvSpPr txBox="1"/>
              <p:nvPr/>
            </p:nvSpPr>
            <p:spPr>
              <a:xfrm>
                <a:off x="4539228" y="210532"/>
                <a:ext cx="6511719" cy="584775"/>
              </a:xfrm>
              <a:prstGeom prst="rect">
                <a:avLst/>
              </a:prstGeom>
              <a:noFill/>
            </p:spPr>
            <p:txBody>
              <a:bodyPr wrap="none" rtlCol="0">
                <a:spAutoFit/>
              </a:bodyPr>
              <a:lstStyle/>
              <a:p>
                <a:r>
                  <a:rPr lang="en-US" sz="3200" b="1" dirty="0" err="1">
                    <a:solidFill>
                      <a:srgbClr val="0000CC"/>
                    </a:solidFill>
                    <a:latin typeface="VNI-Avo" pitchFamily="2" charset="0"/>
                  </a:rPr>
                  <a:t>Thöù</a:t>
                </a:r>
                <a:r>
                  <a:rPr lang="en-US" sz="3200" b="1" dirty="0">
                    <a:solidFill>
                      <a:srgbClr val="0000CC"/>
                    </a:solidFill>
                    <a:latin typeface="VNI-Avo" pitchFamily="2" charset="0"/>
                  </a:rPr>
                  <a:t>    </a:t>
                </a:r>
                <a:r>
                  <a:rPr lang="en-US" sz="3200" b="1" dirty="0" err="1">
                    <a:solidFill>
                      <a:srgbClr val="0000CC"/>
                    </a:solidFill>
                    <a:latin typeface="VNI-Avo" pitchFamily="2" charset="0"/>
                  </a:rPr>
                  <a:t>ngaøy</a:t>
                </a:r>
                <a:r>
                  <a:rPr lang="en-US" sz="3200" b="1" dirty="0">
                    <a:solidFill>
                      <a:srgbClr val="0000CC"/>
                    </a:solidFill>
                    <a:latin typeface="VNI-Avo" pitchFamily="2" charset="0"/>
                  </a:rPr>
                  <a:t>    </a:t>
                </a:r>
                <a:r>
                  <a:rPr lang="en-US" sz="3200" b="1" dirty="0" err="1">
                    <a:solidFill>
                      <a:srgbClr val="0000CC"/>
                    </a:solidFill>
                    <a:latin typeface="VNI-Avo" pitchFamily="2" charset="0"/>
                  </a:rPr>
                  <a:t>thaùng</a:t>
                </a:r>
                <a:r>
                  <a:rPr lang="en-US" sz="3200" b="1" dirty="0">
                    <a:solidFill>
                      <a:srgbClr val="0000CC"/>
                    </a:solidFill>
                    <a:latin typeface="VNI-Avo" pitchFamily="2" charset="0"/>
                  </a:rPr>
                  <a:t>    </a:t>
                </a:r>
                <a:r>
                  <a:rPr lang="en-US" sz="3200" b="1" dirty="0" err="1">
                    <a:solidFill>
                      <a:srgbClr val="0000CC"/>
                    </a:solidFill>
                    <a:latin typeface="VNI-Avo" pitchFamily="2" charset="0"/>
                  </a:rPr>
                  <a:t>naêm</a:t>
                </a:r>
                <a:r>
                  <a:rPr lang="en-US" sz="3200" b="1" dirty="0">
                    <a:solidFill>
                      <a:srgbClr val="0000CC"/>
                    </a:solidFill>
                    <a:latin typeface="VNI-Avo" pitchFamily="2" charset="0"/>
                  </a:rPr>
                  <a:t> 2025</a:t>
                </a:r>
              </a:p>
            </p:txBody>
          </p:sp>
          <p:sp>
            <p:nvSpPr>
              <p:cNvPr id="18" name="TextBox 17"/>
              <p:cNvSpPr txBox="1"/>
              <p:nvPr/>
            </p:nvSpPr>
            <p:spPr>
              <a:xfrm>
                <a:off x="6651116" y="743102"/>
                <a:ext cx="2417650" cy="584775"/>
              </a:xfrm>
              <a:prstGeom prst="rect">
                <a:avLst/>
              </a:prstGeom>
              <a:noFill/>
            </p:spPr>
            <p:txBody>
              <a:bodyPr wrap="none" rtlCol="0">
                <a:spAutoFit/>
              </a:bodyPr>
              <a:lstStyle/>
              <a:p>
                <a:r>
                  <a:rPr lang="en-US" sz="3200" b="1">
                    <a:solidFill>
                      <a:srgbClr val="FF0066"/>
                    </a:solidFill>
                    <a:latin typeface="VNI-Avo" pitchFamily="2" charset="0"/>
                  </a:rPr>
                  <a:t>TIEÁNG VIEÄT</a:t>
                </a:r>
              </a:p>
            </p:txBody>
          </p:sp>
        </p:grpSp>
        <p:cxnSp>
          <p:nvCxnSpPr>
            <p:cNvPr id="12" name="Straight Connector 11"/>
            <p:cNvCxnSpPr/>
            <p:nvPr/>
          </p:nvCxnSpPr>
          <p:spPr>
            <a:xfrm>
              <a:off x="6751320"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98" t="73120" r="88647" b="21862"/>
          <a:stretch/>
        </p:blipFill>
        <p:spPr bwMode="auto">
          <a:xfrm>
            <a:off x="1581665" y="2496065"/>
            <a:ext cx="1313935" cy="525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355" t="59550" r="54713" b="31261"/>
          <a:stretch/>
        </p:blipFill>
        <p:spPr bwMode="auto">
          <a:xfrm>
            <a:off x="1219200" y="3352800"/>
            <a:ext cx="14287476" cy="1849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8507201"/>
      </p:ext>
    </p:extLst>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62000" y="6053078"/>
            <a:ext cx="14706600" cy="2862322"/>
          </a:xfrm>
          <a:prstGeom prst="rect">
            <a:avLst/>
          </a:prstGeom>
          <a:noFill/>
        </p:spPr>
        <p:txBody>
          <a:bodyPr wrap="square" rtlCol="0">
            <a:spAutoFit/>
          </a:bodyPr>
          <a:lstStyle/>
          <a:p>
            <a:pPr algn="just"/>
            <a:r>
              <a:rPr lang="en-US" sz="3600" b="1">
                <a:solidFill>
                  <a:srgbClr val="0000CC"/>
                </a:solidFill>
                <a:latin typeface="VNI-Avo" pitchFamily="2" charset="0"/>
                <a:ea typeface="Arial-Rounded" panose="020B0500000000000000" pitchFamily="34" charset="0"/>
                <a:cs typeface="Arial" pitchFamily="34" charset="0"/>
              </a:rPr>
              <a:t>      Teát ñeán, hoa ñaøo khoe saéc hoàng töôi, hoa mai vaøng nôû roä. Heø sang, hoa phöôïng böøng löûa ñoû, chaùy röïc caû goùc trôøi. Cuoái thu, höông hoa söõa noàng naøn, ngaùt thôm töøng goùc phoá. Cuoái ñoâng, hoa caûi traûi thaûm vaøng röïc rôõ beân soâng. Nhöõng saéc hoa, höông hoa laøm ñeïp theâm cho cuoäc soáng.</a:t>
            </a:r>
            <a:endParaRPr lang="en-US" sz="3600" b="1" dirty="0">
              <a:solidFill>
                <a:srgbClr val="0000CC"/>
              </a:solidFill>
              <a:latin typeface="VNI-Avo" pitchFamily="2" charset="0"/>
              <a:ea typeface="Arial-Rounded" panose="020B0500000000000000" pitchFamily="34" charset="0"/>
              <a:cs typeface="Arial" pitchFamily="34" charset="0"/>
            </a:endParaRPr>
          </a:p>
        </p:txBody>
      </p:sp>
      <p:grpSp>
        <p:nvGrpSpPr>
          <p:cNvPr id="10" name="Group 9"/>
          <p:cNvGrpSpPr/>
          <p:nvPr/>
        </p:nvGrpSpPr>
        <p:grpSpPr>
          <a:xfrm>
            <a:off x="4539228" y="149572"/>
            <a:ext cx="6511719" cy="1770073"/>
            <a:chOff x="4539228" y="210532"/>
            <a:chExt cx="6511719" cy="1770073"/>
          </a:xfrm>
        </p:grpSpPr>
        <p:grpSp>
          <p:nvGrpSpPr>
            <p:cNvPr id="12" name="Group 11"/>
            <p:cNvGrpSpPr/>
            <p:nvPr/>
          </p:nvGrpSpPr>
          <p:grpSpPr>
            <a:xfrm>
              <a:off x="4539228" y="210532"/>
              <a:ext cx="6511719" cy="1770073"/>
              <a:chOff x="4539228" y="210532"/>
              <a:chExt cx="6511719" cy="1770073"/>
            </a:xfrm>
          </p:grpSpPr>
          <p:sp>
            <p:nvSpPr>
              <p:cNvPr id="14" name="TextBox 13"/>
              <p:cNvSpPr txBox="1"/>
              <p:nvPr/>
            </p:nvSpPr>
            <p:spPr>
              <a:xfrm>
                <a:off x="6035040" y="1334274"/>
                <a:ext cx="3870960" cy="646331"/>
              </a:xfrm>
              <a:prstGeom prst="rect">
                <a:avLst/>
              </a:prstGeom>
              <a:solidFill>
                <a:schemeClr val="bg1"/>
              </a:solidFill>
            </p:spPr>
            <p:txBody>
              <a:bodyPr wrap="square" rtlCol="0">
                <a:spAutoFit/>
              </a:bodyPr>
              <a:lstStyle/>
              <a:p>
                <a:pPr algn="ctr"/>
                <a:r>
                  <a:rPr lang="en-US" sz="3600" b="1">
                    <a:solidFill>
                      <a:srgbClr val="0000CC"/>
                    </a:solidFill>
                    <a:effectLst>
                      <a:outerShdw blurRad="38100" dist="38100" dir="2700000" algn="tl">
                        <a:srgbClr val="000000">
                          <a:alpha val="43137"/>
                        </a:srgbClr>
                      </a:outerShdw>
                    </a:effectLst>
                    <a:latin typeface="VNI-Avo" pitchFamily="2" charset="0"/>
                    <a:cs typeface="Arial" pitchFamily="34" charset="0"/>
                  </a:rPr>
                  <a:t>Baøi 74: oa   oe</a:t>
                </a:r>
              </a:p>
            </p:txBody>
          </p:sp>
          <p:sp>
            <p:nvSpPr>
              <p:cNvPr id="18" name="TextBox 17"/>
              <p:cNvSpPr txBox="1"/>
              <p:nvPr/>
            </p:nvSpPr>
            <p:spPr>
              <a:xfrm>
                <a:off x="4539228" y="210532"/>
                <a:ext cx="6511719" cy="584775"/>
              </a:xfrm>
              <a:prstGeom prst="rect">
                <a:avLst/>
              </a:prstGeom>
              <a:noFill/>
            </p:spPr>
            <p:txBody>
              <a:bodyPr wrap="none" rtlCol="0">
                <a:spAutoFit/>
              </a:bodyPr>
              <a:lstStyle/>
              <a:p>
                <a:r>
                  <a:rPr lang="en-US" sz="3200" b="1" dirty="0" err="1">
                    <a:solidFill>
                      <a:srgbClr val="0000CC"/>
                    </a:solidFill>
                    <a:latin typeface="VNI-Avo" pitchFamily="2" charset="0"/>
                  </a:rPr>
                  <a:t>Thöù</a:t>
                </a:r>
                <a:r>
                  <a:rPr lang="en-US" sz="3200" b="1" dirty="0">
                    <a:solidFill>
                      <a:srgbClr val="0000CC"/>
                    </a:solidFill>
                    <a:latin typeface="VNI-Avo" pitchFamily="2" charset="0"/>
                  </a:rPr>
                  <a:t>    </a:t>
                </a:r>
                <a:r>
                  <a:rPr lang="en-US" sz="3200" b="1" dirty="0" err="1">
                    <a:solidFill>
                      <a:srgbClr val="0000CC"/>
                    </a:solidFill>
                    <a:latin typeface="VNI-Avo" pitchFamily="2" charset="0"/>
                  </a:rPr>
                  <a:t>ngaøy</a:t>
                </a:r>
                <a:r>
                  <a:rPr lang="en-US" sz="3200" b="1" dirty="0">
                    <a:solidFill>
                      <a:srgbClr val="0000CC"/>
                    </a:solidFill>
                    <a:latin typeface="VNI-Avo" pitchFamily="2" charset="0"/>
                  </a:rPr>
                  <a:t>    </a:t>
                </a:r>
                <a:r>
                  <a:rPr lang="en-US" sz="3200" b="1" dirty="0" err="1">
                    <a:solidFill>
                      <a:srgbClr val="0000CC"/>
                    </a:solidFill>
                    <a:latin typeface="VNI-Avo" pitchFamily="2" charset="0"/>
                  </a:rPr>
                  <a:t>thaùng</a:t>
                </a:r>
                <a:r>
                  <a:rPr lang="en-US" sz="3200" b="1" dirty="0">
                    <a:solidFill>
                      <a:srgbClr val="0000CC"/>
                    </a:solidFill>
                    <a:latin typeface="VNI-Avo" pitchFamily="2" charset="0"/>
                  </a:rPr>
                  <a:t>    </a:t>
                </a:r>
                <a:r>
                  <a:rPr lang="en-US" sz="3200" b="1" dirty="0" err="1">
                    <a:solidFill>
                      <a:srgbClr val="0000CC"/>
                    </a:solidFill>
                    <a:latin typeface="VNI-Avo" pitchFamily="2" charset="0"/>
                  </a:rPr>
                  <a:t>naêm</a:t>
                </a:r>
                <a:r>
                  <a:rPr lang="en-US" sz="3200" b="1" dirty="0">
                    <a:solidFill>
                      <a:srgbClr val="0000CC"/>
                    </a:solidFill>
                    <a:latin typeface="VNI-Avo" pitchFamily="2" charset="0"/>
                  </a:rPr>
                  <a:t> 2025</a:t>
                </a:r>
              </a:p>
            </p:txBody>
          </p:sp>
          <p:sp>
            <p:nvSpPr>
              <p:cNvPr id="21" name="TextBox 20"/>
              <p:cNvSpPr txBox="1"/>
              <p:nvPr/>
            </p:nvSpPr>
            <p:spPr>
              <a:xfrm>
                <a:off x="6651116" y="743102"/>
                <a:ext cx="2417650" cy="584775"/>
              </a:xfrm>
              <a:prstGeom prst="rect">
                <a:avLst/>
              </a:prstGeom>
              <a:noFill/>
            </p:spPr>
            <p:txBody>
              <a:bodyPr wrap="none" rtlCol="0">
                <a:spAutoFit/>
              </a:bodyPr>
              <a:lstStyle/>
              <a:p>
                <a:r>
                  <a:rPr lang="en-US" sz="3200" b="1">
                    <a:solidFill>
                      <a:srgbClr val="FF0066"/>
                    </a:solidFill>
                    <a:latin typeface="VNI-Avo" pitchFamily="2" charset="0"/>
                  </a:rPr>
                  <a:t>TIEÁNG VIEÄT</a:t>
                </a:r>
              </a:p>
            </p:txBody>
          </p:sp>
        </p:grpSp>
        <p:cxnSp>
          <p:nvCxnSpPr>
            <p:cNvPr id="13" name="Straight Connector 12"/>
            <p:cNvCxnSpPr/>
            <p:nvPr/>
          </p:nvCxnSpPr>
          <p:spPr>
            <a:xfrm>
              <a:off x="6751320"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888" t="18108" r="38716" b="75676"/>
          <a:stretch/>
        </p:blipFill>
        <p:spPr bwMode="auto">
          <a:xfrm>
            <a:off x="1066800" y="1919644"/>
            <a:ext cx="1611420" cy="6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888" t="23964" r="4746" b="47387"/>
          <a:stretch/>
        </p:blipFill>
        <p:spPr bwMode="auto">
          <a:xfrm>
            <a:off x="2362200" y="2133600"/>
            <a:ext cx="10547109" cy="4011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653665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9623</TotalTime>
  <Words>517</Words>
  <Application>Microsoft Office PowerPoint</Application>
  <PresentationFormat>Custom</PresentationFormat>
  <Paragraphs>93</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Times New Roman</vt:lpstr>
      <vt:lpstr>VNI-Avo</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LUONG VINH LONG - TT Bo Ha - Yen The - BG</dc:creator>
  <cp:lastModifiedBy>Administrator</cp:lastModifiedBy>
  <cp:revision>998</cp:revision>
  <dcterms:created xsi:type="dcterms:W3CDTF">2008-09-09T22:52:10Z</dcterms:created>
  <dcterms:modified xsi:type="dcterms:W3CDTF">2025-03-06T15:06:53Z</dcterms:modified>
</cp:coreProperties>
</file>