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7" r:id="rId2"/>
    <p:sldId id="338" r:id="rId3"/>
    <p:sldId id="330" r:id="rId4"/>
    <p:sldId id="353" r:id="rId5"/>
    <p:sldId id="371" r:id="rId6"/>
    <p:sldId id="345" r:id="rId7"/>
    <p:sldId id="354" r:id="rId8"/>
    <p:sldId id="356" r:id="rId9"/>
    <p:sldId id="357" r:id="rId10"/>
    <p:sldId id="372" r:id="rId11"/>
    <p:sldId id="339" r:id="rId12"/>
    <p:sldId id="359" r:id="rId13"/>
    <p:sldId id="376" r:id="rId14"/>
    <p:sldId id="360" r:id="rId15"/>
    <p:sldId id="362" r:id="rId16"/>
    <p:sldId id="364" r:id="rId17"/>
    <p:sldId id="373" r:id="rId18"/>
    <p:sldId id="368" r:id="rId19"/>
    <p:sldId id="369" r:id="rId20"/>
    <p:sldId id="375" r:id="rId21"/>
    <p:sldId id="361" r:id="rId22"/>
    <p:sldId id="365" r:id="rId23"/>
    <p:sldId id="370" r:id="rId24"/>
    <p:sldId id="343" r:id="rId25"/>
  </p:sldIdLst>
  <p:sldSz cx="12195175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234" y="11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2931" y="1455322"/>
            <a:ext cx="2880320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09355" y="1455029"/>
            <a:ext cx="783901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87331" y="185740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197512" y="165786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" y="908720"/>
            <a:ext cx="4441403" cy="2376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70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9195" y="112474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77707" y="901864"/>
            <a:ext cx="4667394" cy="23676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33291" y="3717032"/>
            <a:ext cx="4896544" cy="23319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9195" y="1742909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9195" y="236107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9995" y="112474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9995" y="1742909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9995" y="236107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3571" y="392086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3571" y="4539027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3571" y="515719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4753" y="1146211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34687" y="1105352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712254" cy="2307366"/>
            <a:chOff x="325" y="1564"/>
            <a:chExt cx="3894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91" cy="743"/>
              <a:chOff x="448" y="1584"/>
              <a:chExt cx="891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78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53739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124" y="154316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0072" y="113576"/>
            <a:ext cx="11060163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8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869726" y="34867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838868" y="45027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355599" y="4044364"/>
            <a:ext cx="966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650957" y="5572975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1820332" y="563248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1389813" y="563248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6169595" y="3478256"/>
            <a:ext cx="1630275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6169595" y="45027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5881563" y="3986300"/>
            <a:ext cx="966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981684" y="5572975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10038543" y="3478256"/>
            <a:ext cx="1630275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10038543" y="45027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9748683" y="3986299"/>
            <a:ext cx="966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9850632" y="5572975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6169595" y="563248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5739076" y="563248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10088339" y="563248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 Box 34"/>
          <p:cNvSpPr txBox="1">
            <a:spLocks noChangeArrowheads="1"/>
          </p:cNvSpPr>
          <p:nvPr/>
        </p:nvSpPr>
        <p:spPr bwMode="auto">
          <a:xfrm>
            <a:off x="9657820" y="563248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8" grpId="0"/>
      <p:bldP spid="29" grpId="0"/>
      <p:bldP spid="60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9035" y="1124744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66" y="1273605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5158" y="1124744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5787" y="1158147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723691" y="392594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329493" y="3688367"/>
            <a:ext cx="966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1256905" y="4846251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723691" y="3042506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1921123" y="482972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1723691" y="4846251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972163" y="382136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593531" y="3484376"/>
            <a:ext cx="966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5564748" y="474167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972163" y="2937925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80227" y="471858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>
            <a:off x="5972163" y="4741670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10023203" y="3797125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9629005" y="3559543"/>
            <a:ext cx="966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9625979" y="471742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023203" y="291368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0274051" y="4700901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10023203" y="4717427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915" y="9253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028" y="92533"/>
            <a:ext cx="10801200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9" y="1316668"/>
            <a:ext cx="11017224" cy="5541331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345059" y="2745794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latin typeface=".VnTime" pitchFamily="34" charset="0"/>
              </a:defRPr>
            </a:lvl2pPr>
            <a:lvl3pPr marL="1143000" indent="-228600">
              <a:defRPr sz="3200">
                <a:latin typeface=".VnTime" pitchFamily="34" charset="0"/>
              </a:defRPr>
            </a:lvl3pPr>
            <a:lvl4pPr marL="1600200" indent="-228600">
              <a:defRPr sz="3200">
                <a:latin typeface=".VnTime" pitchFamily="34" charset="0"/>
              </a:defRPr>
            </a:lvl4pPr>
            <a:lvl5pPr marL="2057400" indent="-228600">
              <a:defRPr sz="3200"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24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908151" y="5244849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latin typeface=".VnTime" pitchFamily="34" charset="0"/>
              </a:defRPr>
            </a:lvl2pPr>
            <a:lvl3pPr marL="1143000" indent="-228600">
              <a:defRPr sz="3200">
                <a:latin typeface=".VnTime" pitchFamily="34" charset="0"/>
              </a:defRPr>
            </a:lvl3pPr>
            <a:lvl4pPr marL="1600200" indent="-228600">
              <a:defRPr sz="3200">
                <a:latin typeface=".VnTime" pitchFamily="34" charset="0"/>
              </a:defRPr>
            </a:lvl4pPr>
            <a:lvl5pPr marL="2057400" indent="-228600">
              <a:defRPr sz="3200"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9pPr>
          </a:lstStyle>
          <a:p>
            <a:r>
              <a:rPr lang="en-US" altLang="en-US" dirty="0"/>
              <a:t>28</a:t>
            </a:r>
            <a:endParaRPr lang="en-US" altLang="en-US" dirty="0"/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889676" y="5598792"/>
            <a:ext cx="1008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latin typeface=".VnTime" pitchFamily="34" charset="0"/>
              </a:defRPr>
            </a:lvl2pPr>
            <a:lvl3pPr marL="1143000" indent="-228600">
              <a:defRPr sz="3200">
                <a:latin typeface=".VnTime" pitchFamily="34" charset="0"/>
              </a:defRPr>
            </a:lvl3pPr>
            <a:lvl4pPr marL="1600200" indent="-228600">
              <a:defRPr sz="3200">
                <a:latin typeface=".VnTime" pitchFamily="34" charset="0"/>
              </a:defRPr>
            </a:lvl4pPr>
            <a:lvl5pPr marL="2057400" indent="-228600">
              <a:defRPr sz="3200"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9pPr>
          </a:lstStyle>
          <a:p>
            <a:r>
              <a:rPr lang="en-US" altLang="en-US" dirty="0"/>
              <a:t>31</a:t>
            </a:r>
            <a:endParaRPr lang="en-US" altLang="en-US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977907" y="2513878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latin typeface=".VnTime" pitchFamily="34" charset="0"/>
              </a:defRPr>
            </a:lvl2pPr>
            <a:lvl3pPr marL="1143000" indent="-228600">
              <a:defRPr sz="3200">
                <a:latin typeface=".VnTime" pitchFamily="34" charset="0"/>
              </a:defRPr>
            </a:lvl3pPr>
            <a:lvl4pPr marL="1600200" indent="-228600">
              <a:defRPr sz="3200">
                <a:latin typeface=".VnTime" pitchFamily="34" charset="0"/>
              </a:defRPr>
            </a:lvl4pPr>
            <a:lvl5pPr marL="2057400" indent="-228600">
              <a:defRPr sz="3200"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9pPr>
          </a:lstStyle>
          <a:p>
            <a:r>
              <a:rPr lang="en-US" altLang="en-US" dirty="0"/>
              <a:t>2</a:t>
            </a:r>
            <a:r>
              <a:rPr lang="en-US" altLang="en-US" dirty="0"/>
              <a:t>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  <p:bldP spid="10" grpId="0" animBg="1"/>
      <p:bldP spid="9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5215" y="128012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390" y="-106190"/>
            <a:ext cx="11226958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7377" y="2060848"/>
            <a:ext cx="66966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55" y="1213678"/>
            <a:ext cx="567601" cy="178327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09" y="1221585"/>
            <a:ext cx="543322" cy="183229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95" y="3248237"/>
            <a:ext cx="567218" cy="183448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415" y="3279517"/>
            <a:ext cx="471609" cy="180320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791" y="1232377"/>
            <a:ext cx="622819" cy="182150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156" y="3349312"/>
            <a:ext cx="595945" cy="1776599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642" y="1276387"/>
            <a:ext cx="573238" cy="1827157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282852" y="1536088"/>
            <a:ext cx="84961" cy="1454930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137291" y="1592841"/>
            <a:ext cx="84961" cy="1454930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27248" y="1592842"/>
            <a:ext cx="84961" cy="1454930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548067" y="1633501"/>
            <a:ext cx="84961" cy="1454930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274257" y="3510147"/>
            <a:ext cx="90663" cy="1454930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793507" y="3509463"/>
            <a:ext cx="84961" cy="1454930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79364" y="3939506"/>
            <a:ext cx="723665" cy="853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01135" y="3925025"/>
            <a:ext cx="703197" cy="8684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18114" y="4016223"/>
            <a:ext cx="711955" cy="8028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997812" y="4046917"/>
            <a:ext cx="537075" cy="6001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493825" y="4108379"/>
            <a:ext cx="607069" cy="5496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8801" y="3092716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29505" y="2489469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601994" y="2936038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846902" y="3494227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841300" y="4639374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328674" y="46470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759058" y="4574895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062233" y="3070953"/>
            <a:ext cx="3736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9121923" y="4016223"/>
            <a:ext cx="3146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909906" y="232788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21917" y="2813933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75910" y="338186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75506" y="452946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09455" y="452653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930019" y="452111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135929" y="2645051"/>
            <a:ext cx="31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203352" y="3827630"/>
            <a:ext cx="306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5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980728"/>
            <a:ext cx="11233941" cy="50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7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559252" y="479566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3170195" y="4788503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5737714" y="4782118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5342735" y="4794991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8106899" y="4782118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7678774" y="4795474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0245269" y="4782118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9817442" y="4782118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3143" y="435824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4665" y="334463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690" y="1384838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8494" y="1490152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2830" y="1446014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1182" y="1415345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54298" y="302560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96469" y="3878317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71029" y="3361754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01494" y="488899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26503" y="4888991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6469" y="4888991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05299" y="317974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497357" y="403245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1917" y="3515890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2702" y="4904631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4303" y="500053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09356" y="49138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889675" y="311189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2205" y="396460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36765" y="344803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17850" y="4825726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849798" y="4827766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39905" y="317974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2076" y="403245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56636" y="3515890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5130" y="4941168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89176" y="49138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4732" y="4917142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197464" y="4935975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1" y="2394006"/>
            <a:ext cx="9721080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347807" y="5348306"/>
            <a:ext cx="15460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latin typeface=".VnTime" pitchFamily="34" charset="0"/>
              </a:defRPr>
            </a:lvl2pPr>
            <a:lvl3pPr marL="1143000" indent="-228600">
              <a:defRPr sz="3200">
                <a:latin typeface=".VnTime" pitchFamily="34" charset="0"/>
              </a:defRPr>
            </a:lvl3pPr>
            <a:lvl4pPr marL="1600200" indent="-228600">
              <a:defRPr sz="3200">
                <a:latin typeface=".VnTime" pitchFamily="34" charset="0"/>
              </a:defRPr>
            </a:lvl4pPr>
            <a:lvl5pPr marL="2057400" indent="-228600">
              <a:defRPr sz="3200"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9pPr>
          </a:lstStyle>
          <a:p>
            <a:r>
              <a:rPr lang="en-US" altLang="en-US" dirty="0"/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571660" y="5255091"/>
            <a:ext cx="15460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905899" y="5255091"/>
            <a:ext cx="15460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latin typeface=".VnTime" pitchFamily="34" charset="0"/>
              </a:defRPr>
            </a:lvl2pPr>
            <a:lvl3pPr marL="1143000" indent="-228600">
              <a:defRPr sz="3200">
                <a:latin typeface=".VnTime" pitchFamily="34" charset="0"/>
              </a:defRPr>
            </a:lvl3pPr>
            <a:lvl4pPr marL="1600200" indent="-228600">
              <a:defRPr sz="3200">
                <a:latin typeface=".VnTime" pitchFamily="34" charset="0"/>
              </a:defRPr>
            </a:lvl4pPr>
            <a:lvl5pPr marL="2057400" indent="-228600">
              <a:defRPr sz="3200"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.VnTime" pitchFamily="34" charset="0"/>
              </a:defRPr>
            </a:lvl9pPr>
          </a:lstStyle>
          <a:p>
            <a:r>
              <a:rPr lang="en-US" altLang="en-US" dirty="0"/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2931" y="525357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043" y="224258"/>
            <a:ext cx="10994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552</Words>
  <Application>Microsoft Office PowerPoint</Application>
  <PresentationFormat>Custom</PresentationFormat>
  <Paragraphs>251</Paragraphs>
  <Slides>24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279</cp:revision>
  <dcterms:created xsi:type="dcterms:W3CDTF">2015-10-14T02:42:14Z</dcterms:created>
  <dcterms:modified xsi:type="dcterms:W3CDTF">2022-03-18T14:16:58Z</dcterms:modified>
</cp:coreProperties>
</file>