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00.svg" ContentType="image/svg+xml"/>
  <Override PartName="/ppt/media/image103.svg" ContentType="image/svg+xml"/>
  <Override PartName="/ppt/media/image12.svg" ContentType="image/svg+xml"/>
  <Override PartName="/ppt/media/image133.svg" ContentType="image/svg+xml"/>
  <Override PartName="/ppt/media/image135.svg" ContentType="image/svg+xml"/>
  <Override PartName="/ppt/media/image138.svg" ContentType="image/svg+xml"/>
  <Override PartName="/ppt/media/image140.svg" ContentType="image/svg+xml"/>
  <Override PartName="/ppt/media/image33.svg" ContentType="image/svg+xml"/>
  <Override PartName="/ppt/media/image35.svg" ContentType="image/svg+xml"/>
  <Override PartName="/ppt/media/image41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6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8.svg" ContentType="image/svg+xml"/>
  <Override PartName="/ppt/media/image8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712" r:id="rId4"/>
  </p:sldMasterIdLst>
  <p:notesMasterIdLst>
    <p:notesMasterId r:id="rId8"/>
  </p:notesMasterIdLst>
  <p:sldIdLst>
    <p:sldId id="257" r:id="rId5"/>
    <p:sldId id="273" r:id="rId6"/>
    <p:sldId id="274" r:id="rId7"/>
    <p:sldId id="275" r:id="rId9"/>
    <p:sldId id="276" r:id="rId10"/>
    <p:sldId id="260" r:id="rId11"/>
    <p:sldId id="277" r:id="rId12"/>
    <p:sldId id="256" r:id="rId13"/>
    <p:sldId id="4411" r:id="rId14"/>
    <p:sldId id="268" r:id="rId15"/>
    <p:sldId id="261" r:id="rId16"/>
    <p:sldId id="278" r:id="rId17"/>
    <p:sldId id="279" r:id="rId18"/>
    <p:sldId id="280" r:id="rId19"/>
    <p:sldId id="281" r:id="rId20"/>
    <p:sldId id="283" r:id="rId21"/>
    <p:sldId id="284" r:id="rId22"/>
    <p:sldId id="285" r:id="rId23"/>
    <p:sldId id="286" r:id="rId24"/>
    <p:sldId id="287" r:id="rId25"/>
    <p:sldId id="271" r:id="rId26"/>
    <p:sldId id="4410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37" d="100"/>
          <a:sy n="37" d="100"/>
        </p:scale>
        <p:origin x="6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800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4000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5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8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500" algn="l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0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/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500" algn="l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0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/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4000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9pPr>
          </a:lstStyle>
          <a:p/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000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5"/>
            </a:lvl4pPr>
            <a:lvl5pPr marL="3429000" lvl="4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5"/>
            </a:lvl5pPr>
            <a:lvl6pPr marL="4114800" lvl="5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6pPr>
            <a:lvl7pPr marL="4800600" lvl="6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7pPr>
            <a:lvl8pPr marL="5486400" lvl="7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8pPr>
            <a:lvl9pPr marL="6172200" lvl="8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9pPr>
          </a:lstStyle>
          <a:p/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4000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5" b="1"/>
            </a:lvl9pPr>
          </a:lstStyle>
          <a:p/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000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5"/>
            </a:lvl4pPr>
            <a:lvl5pPr marL="3429000" lvl="4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5"/>
            </a:lvl5pPr>
            <a:lvl6pPr marL="4114800" lvl="5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6pPr>
            <a:lvl7pPr marL="4800600" lvl="6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7pPr>
            <a:lvl8pPr marL="5486400" lvl="7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8pPr>
            <a:lvl9pPr marL="6172200" lvl="8" indent="-5461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5"/>
            </a:lvl9pPr>
          </a:lstStyle>
          <a:p/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749300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400"/>
            </a:lvl1pPr>
            <a:lvl2pPr marL="1371600" lvl="1" indent="-698500" algn="l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0"/>
            </a:lvl2pPr>
            <a:lvl3pPr marL="2057400" lvl="2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3200" lvl="3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000"/>
            </a:lvl4pPr>
            <a:lvl5pPr marL="3429000" lvl="4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4000"/>
            </a:lvl5pPr>
            <a:lvl6pPr marL="4114800" lvl="5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6pPr>
            <a:lvl7pPr marL="4800600" lvl="6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7pPr>
            <a:lvl8pPr marL="5486400" lvl="7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8pPr>
            <a:lvl9pPr marL="6172200" lvl="8" indent="-596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000"/>
            </a:lvl9pPr>
          </a:lstStyle>
          <a:p/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800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0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/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6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5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800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0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/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29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2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2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/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3" Type="http://schemas.openxmlformats.org/officeDocument/2006/relationships/theme" Target="../theme/theme2.xml"/><Relationship Id="rId52" Type="http://schemas.openxmlformats.org/officeDocument/2006/relationships/image" Target="../media/image1.png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6.xml"/><Relationship Id="rId49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1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85.wdp"/><Relationship Id="rId8" Type="http://schemas.microsoft.com/office/2007/relationships/hdphoto" Target="../media/image84.wdp"/><Relationship Id="rId7" Type="http://schemas.microsoft.com/office/2007/relationships/hdphoto" Target="../media/image83.wdp"/><Relationship Id="rId6" Type="http://schemas.microsoft.com/office/2007/relationships/hdphoto" Target="../media/image82.wdp"/><Relationship Id="rId5" Type="http://schemas.microsoft.com/office/2007/relationships/hdphoto" Target="../media/image81.wdp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9" Type="http://schemas.openxmlformats.org/officeDocument/2006/relationships/slideLayout" Target="../slideLayouts/slideLayout7.xml"/><Relationship Id="rId18" Type="http://schemas.microsoft.com/office/2007/relationships/hdphoto" Target="../media/image94.wdp"/><Relationship Id="rId17" Type="http://schemas.microsoft.com/office/2007/relationships/hdphoto" Target="../media/image93.wdp"/><Relationship Id="rId16" Type="http://schemas.microsoft.com/office/2007/relationships/hdphoto" Target="../media/image92.wdp"/><Relationship Id="rId15" Type="http://schemas.microsoft.com/office/2007/relationships/hdphoto" Target="../media/image91.wdp"/><Relationship Id="rId14" Type="http://schemas.microsoft.com/office/2007/relationships/hdphoto" Target="../media/image90.wdp"/><Relationship Id="rId13" Type="http://schemas.microsoft.com/office/2007/relationships/hdphoto" Target="../media/image89.wdp"/><Relationship Id="rId12" Type="http://schemas.microsoft.com/office/2007/relationships/hdphoto" Target="../media/image88.wdp"/><Relationship Id="rId11" Type="http://schemas.microsoft.com/office/2007/relationships/hdphoto" Target="../media/image87.wdp"/><Relationship Id="rId10" Type="http://schemas.microsoft.com/office/2007/relationships/hdphoto" Target="../media/image86.wdp"/><Relationship Id="rId1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sv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Relationship Id="rId3" Type="http://schemas.openxmlformats.org/officeDocument/2006/relationships/image" Target="../media/image97.png"/><Relationship Id="rId2" Type="http://schemas.openxmlformats.org/officeDocument/2006/relationships/image" Target="../media/image9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109.wdp"/><Relationship Id="rId1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8" Type="http://schemas.openxmlformats.org/officeDocument/2006/relationships/image" Target="../media/image75.svg"/><Relationship Id="rId7" Type="http://schemas.openxmlformats.org/officeDocument/2006/relationships/image" Target="../media/image113.png"/><Relationship Id="rId6" Type="http://schemas.openxmlformats.org/officeDocument/2006/relationships/image" Target="../media/image73.svg"/><Relationship Id="rId5" Type="http://schemas.openxmlformats.org/officeDocument/2006/relationships/image" Target="../media/image112.png"/><Relationship Id="rId4" Type="http://schemas.openxmlformats.org/officeDocument/2006/relationships/image" Target="../media/image71.svg"/><Relationship Id="rId3" Type="http://schemas.openxmlformats.org/officeDocument/2006/relationships/image" Target="../media/image111.png"/><Relationship Id="rId2" Type="http://schemas.openxmlformats.org/officeDocument/2006/relationships/image" Target="../media/image6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18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microsoft.com/office/2007/relationships/hdphoto" Target="../media/image117.wdp"/><Relationship Id="rId3" Type="http://schemas.openxmlformats.org/officeDocument/2006/relationships/image" Target="../media/image116.png"/><Relationship Id="rId2" Type="http://schemas.openxmlformats.org/officeDocument/2006/relationships/slide" Target="slide1.xml"/><Relationship Id="rId1" Type="http://schemas.openxmlformats.org/officeDocument/2006/relationships/image" Target="../media/image11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slide" Target="slide11.xml"/><Relationship Id="rId7" Type="http://schemas.microsoft.com/office/2007/relationships/hdphoto" Target="../media/image125.wdp"/><Relationship Id="rId6" Type="http://schemas.openxmlformats.org/officeDocument/2006/relationships/image" Target="../media/image124.png"/><Relationship Id="rId5" Type="http://schemas.microsoft.com/office/2007/relationships/hdphoto" Target="../media/image123.wdp"/><Relationship Id="rId4" Type="http://schemas.openxmlformats.org/officeDocument/2006/relationships/image" Target="../media/image122.png"/><Relationship Id="rId3" Type="http://schemas.microsoft.com/office/2007/relationships/hdphoto" Target="../media/image121.wdp"/><Relationship Id="rId2" Type="http://schemas.openxmlformats.org/officeDocument/2006/relationships/image" Target="../media/image120.png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5.wav"/><Relationship Id="rId1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slide" Target="slide5.xml"/><Relationship Id="rId7" Type="http://schemas.microsoft.com/office/2007/relationships/hdphoto" Target="../media/image127.wdp"/><Relationship Id="rId6" Type="http://schemas.openxmlformats.org/officeDocument/2006/relationships/image" Target="../media/image126.png"/><Relationship Id="rId5" Type="http://schemas.microsoft.com/office/2007/relationships/hdphoto" Target="../media/image123.wdp"/><Relationship Id="rId4" Type="http://schemas.openxmlformats.org/officeDocument/2006/relationships/image" Target="../media/image122.png"/><Relationship Id="rId3" Type="http://schemas.microsoft.com/office/2007/relationships/hdphoto" Target="../media/image121.wdp"/><Relationship Id="rId2" Type="http://schemas.openxmlformats.org/officeDocument/2006/relationships/image" Target="../media/image120.png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4.wav"/><Relationship Id="rId1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slide" Target="slide16.xml"/><Relationship Id="rId7" Type="http://schemas.microsoft.com/office/2007/relationships/hdphoto" Target="../media/image129.wdp"/><Relationship Id="rId6" Type="http://schemas.openxmlformats.org/officeDocument/2006/relationships/image" Target="../media/image128.png"/><Relationship Id="rId5" Type="http://schemas.microsoft.com/office/2007/relationships/hdphoto" Target="../media/image123.wdp"/><Relationship Id="rId4" Type="http://schemas.openxmlformats.org/officeDocument/2006/relationships/image" Target="../media/image122.png"/><Relationship Id="rId3" Type="http://schemas.microsoft.com/office/2007/relationships/hdphoto" Target="../media/image121.wdp"/><Relationship Id="rId2" Type="http://schemas.openxmlformats.org/officeDocument/2006/relationships/image" Target="../media/image120.png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4.wav"/><Relationship Id="rId1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6" Type="http://schemas.openxmlformats.org/officeDocument/2006/relationships/slideLayout" Target="../slideLayouts/slideLayout7.xml"/><Relationship Id="rId15" Type="http://schemas.microsoft.com/office/2007/relationships/hdphoto" Target="../media/image25.wdp"/><Relationship Id="rId14" Type="http://schemas.openxmlformats.org/officeDocument/2006/relationships/image" Target="../media/image24.png"/><Relationship Id="rId13" Type="http://schemas.openxmlformats.org/officeDocument/2006/relationships/slide" Target="slide3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microsoft.com/office/2007/relationships/hdphoto" Target="../media/image21.wdp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slide" Target="slide4.xml"/><Relationship Id="rId7" Type="http://schemas.microsoft.com/office/2007/relationships/hdphoto" Target="../media/image131.wdp"/><Relationship Id="rId6" Type="http://schemas.openxmlformats.org/officeDocument/2006/relationships/image" Target="../media/image130.png"/><Relationship Id="rId5" Type="http://schemas.microsoft.com/office/2007/relationships/hdphoto" Target="../media/image123.wdp"/><Relationship Id="rId4" Type="http://schemas.openxmlformats.org/officeDocument/2006/relationships/image" Target="../media/image122.png"/><Relationship Id="rId3" Type="http://schemas.microsoft.com/office/2007/relationships/hdphoto" Target="../media/image121.wdp"/><Relationship Id="rId2" Type="http://schemas.openxmlformats.org/officeDocument/2006/relationships/image" Target="../media/image120.png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5.wav"/><Relationship Id="rId1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53.svg"/><Relationship Id="rId7" Type="http://schemas.openxmlformats.org/officeDocument/2006/relationships/image" Target="../media/image136.png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133.svg"/><Relationship Id="rId3" Type="http://schemas.openxmlformats.org/officeDocument/2006/relationships/image" Target="../media/image132.png"/><Relationship Id="rId2" Type="http://schemas.openxmlformats.org/officeDocument/2006/relationships/image" Target="../media/image71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1.png"/><Relationship Id="rId12" Type="http://schemas.openxmlformats.org/officeDocument/2006/relationships/image" Target="../media/image140.svg"/><Relationship Id="rId11" Type="http://schemas.openxmlformats.org/officeDocument/2006/relationships/image" Target="../media/image139.png"/><Relationship Id="rId10" Type="http://schemas.openxmlformats.org/officeDocument/2006/relationships/image" Target="../media/image138.svg"/><Relationship Id="rId1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image" Target="../media/image27.png"/><Relationship Id="rId7" Type="http://schemas.openxmlformats.org/officeDocument/2006/relationships/slide" Target="slide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18.GIF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29" Type="http://schemas.openxmlformats.org/officeDocument/2006/relationships/slideLayout" Target="../slideLayouts/slideLayout7.xml"/><Relationship Id="rId28" Type="http://schemas.openxmlformats.org/officeDocument/2006/relationships/audio" Target="../media/audio1.wav"/><Relationship Id="rId27" Type="http://schemas.microsoft.com/office/2007/relationships/media" Target="../media/media4.mp3"/><Relationship Id="rId26" Type="http://schemas.openxmlformats.org/officeDocument/2006/relationships/audio" Target="../media/media4.mp3"/><Relationship Id="rId25" Type="http://schemas.openxmlformats.org/officeDocument/2006/relationships/image" Target="../media/image36.GIF"/><Relationship Id="rId24" Type="http://schemas.openxmlformats.org/officeDocument/2006/relationships/slide" Target="slide8.xml"/><Relationship Id="rId23" Type="http://schemas.microsoft.com/office/2007/relationships/media" Target="../media/media3.mp3"/><Relationship Id="rId22" Type="http://schemas.openxmlformats.org/officeDocument/2006/relationships/audio" Target="NULL" TargetMode="External"/><Relationship Id="rId21" Type="http://schemas.openxmlformats.org/officeDocument/2006/relationships/image" Target="../media/image19.png"/><Relationship Id="rId20" Type="http://schemas.microsoft.com/office/2007/relationships/media" Target="../media/media2.mp3"/><Relationship Id="rId2" Type="http://schemas.openxmlformats.org/officeDocument/2006/relationships/image" Target="../media/image15.png"/><Relationship Id="rId19" Type="http://schemas.openxmlformats.org/officeDocument/2006/relationships/audio" Target="../media/media2.mp3"/><Relationship Id="rId18" Type="http://schemas.openxmlformats.org/officeDocument/2006/relationships/image" Target="../media/image35.svg"/><Relationship Id="rId17" Type="http://schemas.openxmlformats.org/officeDocument/2006/relationships/image" Target="../media/image34.png"/><Relationship Id="rId16" Type="http://schemas.openxmlformats.org/officeDocument/2006/relationships/image" Target="../media/image33.sv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slide" Target="slide7.xml"/><Relationship Id="rId10" Type="http://schemas.openxmlformats.org/officeDocument/2006/relationships/image" Target="../media/image28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openxmlformats.org/officeDocument/2006/relationships/image" Target="../media/image18.GIF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microsoft.com/office/2007/relationships/hdphoto" Target="../media/image43.wdp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18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18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18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4.png"/><Relationship Id="rId20" Type="http://schemas.openxmlformats.org/officeDocument/2006/relationships/image" Target="../media/image63.png"/><Relationship Id="rId2" Type="http://schemas.openxmlformats.org/officeDocument/2006/relationships/image" Target="../media/image45.svg"/><Relationship Id="rId19" Type="http://schemas.openxmlformats.org/officeDocument/2006/relationships/image" Target="../media/image62.png"/><Relationship Id="rId18" Type="http://schemas.openxmlformats.org/officeDocument/2006/relationships/image" Target="../media/image61.png"/><Relationship Id="rId17" Type="http://schemas.openxmlformats.org/officeDocument/2006/relationships/image" Target="../media/image60.png"/><Relationship Id="rId16" Type="http://schemas.openxmlformats.org/officeDocument/2006/relationships/image" Target="../media/image59.svg"/><Relationship Id="rId15" Type="http://schemas.openxmlformats.org/officeDocument/2006/relationships/image" Target="../media/image58.png"/><Relationship Id="rId14" Type="http://schemas.openxmlformats.org/officeDocument/2006/relationships/image" Target="../media/image57.svg"/><Relationship Id="rId13" Type="http://schemas.openxmlformats.org/officeDocument/2006/relationships/image" Target="../media/image56.png"/><Relationship Id="rId12" Type="http://schemas.openxmlformats.org/officeDocument/2006/relationships/image" Target="../media/image55.svg"/><Relationship Id="rId11" Type="http://schemas.openxmlformats.org/officeDocument/2006/relationships/image" Target="../media/image54.png"/><Relationship Id="rId10" Type="http://schemas.openxmlformats.org/officeDocument/2006/relationships/image" Target="../media/image53.sv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2682826" y="-1765537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53012" y="8157863"/>
            <a:ext cx="18641012" cy="232550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5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89550"/>
            <a:ext cx="8970677" cy="763065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82378" y="2724225"/>
            <a:ext cx="2432544" cy="2419275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88310" y="2982384"/>
            <a:ext cx="8250243" cy="5507037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4103327" y="1155384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2857500"/>
            <a:ext cx="6688383" cy="5638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2324100"/>
            <a:ext cx="7884273" cy="645930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295400" y="571500"/>
            <a:ext cx="908739" cy="1200329"/>
            <a:chOff x="3174278" y="237323"/>
            <a:chExt cx="605826" cy="800219"/>
          </a:xfrm>
        </p:grpSpPr>
        <p:sp>
          <p:nvSpPr>
            <p:cNvPr id="73" name="Oval 7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7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6" name="Table 7"/>
          <p:cNvGraphicFramePr>
            <a:graphicFrameLocks noGrp="1"/>
          </p:cNvGraphicFramePr>
          <p:nvPr/>
        </p:nvGraphicFramePr>
        <p:xfrm>
          <a:off x="1454649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/>
                <a:gridCol w="1453892"/>
                <a:gridCol w="1543364"/>
                <a:gridCol w="1767038"/>
                <a:gridCol w="3713015"/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3106695"/>
            <a:ext cx="547913" cy="130061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3106695"/>
            <a:ext cx="547913" cy="1300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3" y="3106695"/>
            <a:ext cx="547913" cy="1300611"/>
          </a:xfrm>
          <a:prstGeom prst="rect">
            <a:avLst/>
          </a:prstGeom>
        </p:spPr>
      </p:pic>
      <p:sp>
        <p:nvSpPr>
          <p:cNvPr id="80" name="Can 33"/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45478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an 33"/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/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/>
          <p:cNvSpPr/>
          <p:nvPr/>
        </p:nvSpPr>
        <p:spPr>
          <a:xfrm>
            <a:off x="7577765" y="314234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689230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287915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711456" y="3451370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4736537"/>
            <a:ext cx="547913" cy="130061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4736537"/>
            <a:ext cx="547913" cy="130061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4754423"/>
            <a:ext cx="547913" cy="130061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8203721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Can 33"/>
          <p:cNvSpPr/>
          <p:nvPr/>
        </p:nvSpPr>
        <p:spPr>
          <a:xfrm>
            <a:off x="7577765" y="476272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747473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346158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2748481" y="4995859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4754423"/>
            <a:ext cx="547913" cy="130061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2" y="4790324"/>
            <a:ext cx="547913" cy="130061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6383102"/>
            <a:ext cx="547913" cy="130061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6383102"/>
            <a:ext cx="547913" cy="130061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6400988"/>
            <a:ext cx="547913" cy="1300611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8203721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747473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1346158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2748481" y="6642424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6400988"/>
            <a:ext cx="547913" cy="1300611"/>
          </a:xfrm>
          <a:prstGeom prst="rect">
            <a:avLst/>
          </a:prstGeom>
        </p:spPr>
      </p:pic>
      <p:sp>
        <p:nvSpPr>
          <p:cNvPr id="106" name="Can 33"/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/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/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/>
          <p:cNvSpPr/>
          <p:nvPr/>
        </p:nvSpPr>
        <p:spPr>
          <a:xfrm>
            <a:off x="6591907" y="641385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/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/>
          <p:cNvSpPr/>
          <p:nvPr/>
        </p:nvSpPr>
        <p:spPr>
          <a:xfrm>
            <a:off x="7536253" y="6409996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3" y="8134325"/>
            <a:ext cx="547913" cy="1300611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67" y="8134325"/>
            <a:ext cx="547913" cy="130061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9" y="8152211"/>
            <a:ext cx="547913" cy="1300611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194750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738502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337187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2739509" y="8393647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78" y="8152211"/>
            <a:ext cx="547913" cy="130061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4000" contrast="13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0" y="8188112"/>
            <a:ext cx="547913" cy="1300611"/>
          </a:xfrm>
          <a:prstGeom prst="rect">
            <a:avLst/>
          </a:prstGeom>
        </p:spPr>
      </p:pic>
      <p:sp>
        <p:nvSpPr>
          <p:cNvPr id="121" name="Can 33"/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/>
          <p:cNvSpPr/>
          <p:nvPr/>
        </p:nvSpPr>
        <p:spPr>
          <a:xfrm>
            <a:off x="6162859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/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/>
          <p:cNvSpPr/>
          <p:nvPr/>
        </p:nvSpPr>
        <p:spPr>
          <a:xfrm>
            <a:off x="7073917" y="82100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/>
          <p:cNvSpPr/>
          <p:nvPr/>
        </p:nvSpPr>
        <p:spPr>
          <a:xfrm>
            <a:off x="7496572" y="8203105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95398" y="571500"/>
            <a:ext cx="1062229" cy="1200330"/>
            <a:chOff x="3214828" y="237323"/>
            <a:chExt cx="565276" cy="818370"/>
          </a:xfrm>
        </p:grpSpPr>
        <p:sp>
          <p:nvSpPr>
            <p:cNvPr id="6" name="Oval 5"/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36480" y="237323"/>
              <a:ext cx="301686" cy="8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38400" y="723900"/>
            <a:ext cx="942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2"/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4"/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3"/>
          <p:cNvSpPr/>
          <p:nvPr/>
        </p:nvSpPr>
        <p:spPr>
          <a:xfrm rot="699716">
            <a:off x="12898249" y="1730907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3"/>
          <p:cNvSpPr/>
          <p:nvPr/>
        </p:nvSpPr>
        <p:spPr>
          <a:xfrm rot="623229">
            <a:off x="13018193" y="6077140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/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/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/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/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/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  <a:endParaRPr lang="en-US" sz="4800" b="1" dirty="0"/>
            </a:p>
          </p:txBody>
        </p:sp>
      </p:grpSp>
      <p:grpSp>
        <p:nvGrpSpPr>
          <p:cNvPr id="149" name="Group 148"/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/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816163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  <a:endParaRPr lang="en-US" sz="4800" b="1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/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  <a:endParaRPr lang="en-US" sz="4800" b="1" dirty="0"/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/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816163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  <a:endParaRPr lang="en-US" sz="48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9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723900"/>
            <a:ext cx="1210784" cy="1333764"/>
            <a:chOff x="3174278" y="283040"/>
            <a:chExt cx="605826" cy="800219"/>
          </a:xfrm>
        </p:grpSpPr>
        <p:sp>
          <p:nvSpPr>
            <p:cNvPr id="9" name="Oval 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88659" y="28304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7"/>
          <p:cNvGraphicFramePr>
            <a:graphicFrameLocks noGrp="1"/>
          </p:cNvGraphicFramePr>
          <p:nvPr/>
        </p:nvGraphicFramePr>
        <p:xfrm>
          <a:off x="2225093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/>
                <a:gridCol w="2907893"/>
                <a:gridCol w="4144317"/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en-US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  <a:endParaRPr lang="en-US" sz="4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  <a:endParaRPr lang="en-US" sz="4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  <a:endParaRPr lang="en-US" sz="4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89140" y="4025743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138" y="5477080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9137" y="692841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9137" y="827853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2765" y="4025742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2765" y="5458010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2765" y="692841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2765" y="827853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31389" y="4022039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31388" y="5467870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31388" y="689027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42903" y="827853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2762" y="5464766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2760" y="6887084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85550" y="6877417"/>
            <a:ext cx="39863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7137" y="8278537"/>
            <a:ext cx="59548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  <a:endParaRPr lang="en-US" sz="4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>
            <a:fillRect/>
          </a:stretch>
        </p:blipFill>
        <p:spPr>
          <a:xfrm>
            <a:off x="9525000" y="6362700"/>
            <a:ext cx="1344982" cy="178612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6057900"/>
            <a:ext cx="3810000" cy="2131108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51566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sharpenSoften amoun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>
              <a:fillRect/>
            </a:stretch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/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/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1547472" y="526324"/>
            <a:ext cx="908739" cy="1200329"/>
            <a:chOff x="3174278" y="237323"/>
            <a:chExt cx="605826" cy="800219"/>
          </a:xfrm>
        </p:grpSpPr>
        <p:sp>
          <p:nvSpPr>
            <p:cNvPr id="85" name="Oval 84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537765" y="863987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39223" y="388204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07983" y="24479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686874" y="342251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000100" y="531401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053321" y="539961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447986" y="494668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46603" y="38894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515363" y="245530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9694254" y="342989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007480" y="532139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060701" y="540699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455366" y="495406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endParaRPr lang="en-US" sz="4800" b="1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537608" y="870314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37607" y="872963"/>
            <a:ext cx="1503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1943099"/>
            <a:ext cx="8421869" cy="693779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4"/>
            <a:ext cx="3066756" cy="28623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TRÁI  TÁO ĐỘC</a:t>
            </a:r>
            <a:endParaRPr lang="en-US" sz="60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25069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6"/>
            <a:ext cx="10186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phù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́.</a:t>
            </a:r>
            <a:endParaRPr lang="en-US" sz="4500" b="1" kern="0" dirty="0">
              <a:solidFill>
                <a:srgbClr val="000000"/>
              </a:solidFill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5" descr="C:\Users\ADMIN\Desktop\Tai nguyen thiet ke tro choi\Bảng gỗ\cho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0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11822" y="9180417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2" y="-74086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3" y="506355"/>
            <a:ext cx="8615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</a:t>
            </a:r>
            <a:endParaRPr lang="en-US" sz="6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A. 56</a:t>
            </a:r>
            <a:endParaRPr lang="en-US" sz="6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C. 6</a:t>
            </a:r>
            <a:endParaRPr lang="en-US" sz="6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D. 50</a:t>
            </a:r>
            <a:endParaRPr lang="en-US" sz="6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B. 65</a:t>
            </a:r>
            <a:endParaRPr lang="en-US" sz="6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7478450" y="2549923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7563659" y="4399504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1695305" y="4254133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>
            <a:fillRect/>
          </a:stretch>
        </p:blipFill>
        <p:spPr>
          <a:xfrm>
            <a:off x="5454408" y="2415847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0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79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4" y="488310"/>
            <a:ext cx="618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 </a:t>
            </a:r>
            <a:endParaRPr lang="en-US" sz="54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C. 0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A. 1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D. 9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B. 10</a:t>
            </a:r>
            <a:endParaRPr lang="en-US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6940541" y="2356370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6969116" y="412920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1591503" y="261219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>
            <a:fillRect/>
          </a:stretch>
        </p:blipFill>
        <p:spPr>
          <a:xfrm>
            <a:off x="4389145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4800" b="1" kern="0" dirty="0">
              <a:solidFill>
                <a:prstClr val="black"/>
              </a:solidFill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 panose="020B0604020202020204"/>
              </a:rPr>
              <a:t>d. 98</a:t>
            </a:r>
            <a:endParaRPr lang="en-US" sz="4800" kern="0" dirty="0">
              <a:solidFill>
                <a:srgbClr val="002060"/>
              </a:solidFill>
              <a:latin typeface=".VnBahamasBH" panose="020BE200000000000000" pitchFamily="3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 panose="020B0604020202020204"/>
              </a:rPr>
              <a:t>c. 89</a:t>
            </a:r>
            <a:endParaRPr lang="en-US" sz="4800" kern="0" dirty="0">
              <a:solidFill>
                <a:srgbClr val="002060"/>
              </a:solidFill>
              <a:latin typeface=".VnBahamasBH" panose="020BE200000000000000" pitchFamily="34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 panose="020B0604020202020204"/>
              </a:rPr>
              <a:t>A. 10</a:t>
            </a:r>
            <a:endParaRPr lang="en-US" sz="4800" kern="0" dirty="0">
              <a:solidFill>
                <a:srgbClr val="002060"/>
              </a:solidFill>
              <a:latin typeface=".VnBahamasBH" panose="020BE200000000000000" pitchFamily="34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 panose="020B0604020202020204"/>
              </a:rPr>
              <a:t>b. 99</a:t>
            </a:r>
            <a:endParaRPr lang="en-US" sz="4800" kern="0" dirty="0">
              <a:solidFill>
                <a:srgbClr val="002060"/>
              </a:solidFill>
              <a:latin typeface=".VnBahamasBH" panose="020BE200000000000000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7772400" y="2356372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1173779" y="215579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1159380" y="4202728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>
            <a:fillRect/>
          </a:stretch>
        </p:blipFill>
        <p:spPr>
          <a:xfrm>
            <a:off x="3785422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>
            <a:fillRect/>
          </a:stretch>
        </p:blipFill>
        <p:spPr>
          <a:xfrm>
            <a:off x="12484239" y="2774561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/>
          <p:cNvSpPr/>
          <p:nvPr/>
        </p:nvSpPr>
        <p:spPr>
          <a:xfrm>
            <a:off x="681037" y="5686426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5" y="876302"/>
            <a:ext cx="12830177" cy="24511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-752475"/>
            <a:ext cx="1143000" cy="10720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9188" y="36671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32215"/>
            <a:ext cx="4863782" cy="1541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2"/>
            <a:ext cx="1647531" cy="1027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78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>
            <a:fillRect/>
          </a:stretch>
        </p:blipFill>
        <p:spPr>
          <a:xfrm>
            <a:off x="6631063" y="3183604"/>
            <a:ext cx="5141840" cy="268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4800" b="1" kern="0" dirty="0">
              <a:solidFill>
                <a:prstClr val="black"/>
              </a:solidFill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05158" y="3577301"/>
            <a:ext cx="6763042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58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>
            <a:fillRect/>
          </a:stretch>
        </p:blipFill>
        <p:spPr>
          <a:xfrm>
            <a:off x="3800220" y="4931170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>
            <a:fillRect/>
          </a:stretch>
        </p:blipFill>
        <p:spPr>
          <a:xfrm>
            <a:off x="-1336393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>
            <a:fillRect/>
          </a:stretch>
        </p:blipFill>
        <p:spPr>
          <a:xfrm>
            <a:off x="11853851" y="3748751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400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429" y="814804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  <a:endParaRPr lang="en-US" sz="4800" b="1" kern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  <a:endParaRPr lang="en-US" sz="4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/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1" y="5524501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/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/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/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/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006513" y="4329113"/>
            <a:ext cx="4043363" cy="4038600"/>
            <a:chOff x="11582400" y="4914900"/>
            <a:chExt cx="4267200" cy="4304486"/>
          </a:xfrm>
        </p:grpSpPr>
        <p:sp>
          <p:nvSpPr>
            <p:cNvPr id="74" name="Freeform 2"/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/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/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>
                  <p14:trim end="1132,500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4" action="ppaction://hlinksldjump"/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  <p:pic>
        <p:nvPicPr>
          <p:cNvPr id="12" name="Picture 11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47900"/>
            <a:ext cx="876300" cy="335623"/>
          </a:xfrm>
          <a:prstGeom prst="rect">
            <a:avLst/>
          </a:prstGeom>
        </p:spPr>
      </p:pic>
      <p:pic>
        <p:nvPicPr>
          <p:cNvPr id="13" name="speech (1)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19200" y="266700"/>
            <a:ext cx="3556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563283" y="4185779"/>
              <a:ext cx="3622730" cy="110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Freeform 3">
            <a:hlinkClick r:id="rId6" action="ppaction://hlinksldjump"/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Trong hình dưới đây có bao nhiêu que tính?</a:t>
            </a:r>
            <a:endParaRPr lang="vi-VN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876300"/>
            <a:ext cx="1488646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58781" y="3932025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 panose="020F0502020204030204"/>
                </a:rPr>
                <a:t>86</a:t>
              </a:r>
              <a:endParaRPr lang="en-US" sz="115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 đơn vị?</a:t>
            </a:r>
            <a:endParaRPr lang="vi-VN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8781" y="3932025"/>
              <a:ext cx="3622730" cy="130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 panose="020F0502020204030204"/>
                </a:rPr>
                <a:t>39</a:t>
              </a:r>
              <a:endParaRPr lang="en-US" sz="96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lang="en-US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93615" y="3995463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 panose="020F0502020204030204"/>
                </a:rPr>
                <a:t>18</a:t>
              </a:r>
              <a:endParaRPr lang="en-US" sz="115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38967" y="1639400"/>
            <a:ext cx="12412851" cy="6999847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599063" y="6042865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143447">
            <a:off x="6885960" y="971250"/>
            <a:ext cx="4582307" cy="143613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64199" y="6275586"/>
            <a:ext cx="4018647" cy="3571573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52515" y="911682"/>
            <a:ext cx="4168357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875844" cy="18758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53400" y="1181100"/>
            <a:ext cx="2969009" cy="14570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33800" y="3695700"/>
            <a:ext cx="11295917" cy="362742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0" y="3238500"/>
            <a:ext cx="3584759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8245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3602" y="4368840"/>
            <a:ext cx="10871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1782</Words>
  <Application>WPS Presentation</Application>
  <PresentationFormat>Custom</PresentationFormat>
  <Paragraphs>212</Paragraphs>
  <Slides>22</Slides>
  <Notes>3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Arial</vt:lpstr>
      <vt:lpstr>Times New Roman</vt:lpstr>
      <vt:lpstr>Microsoft YaHei</vt:lpstr>
      <vt:lpstr>Arial Unicode MS</vt:lpstr>
      <vt:lpstr>Calibri</vt:lpstr>
      <vt:lpstr>.VnBahamasBH</vt:lpstr>
      <vt:lpstr>DFPOP1-W9</vt:lpstr>
      <vt:lpstr>Cambria</vt:lpstr>
      <vt:lpstr>等线 Light</vt:lpstr>
      <vt:lpstr>Segoe Print</vt:lpstr>
      <vt:lpstr>Office Theme</vt:lpstr>
      <vt:lpstr>1_Office Theme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TVM-PC</cp:lastModifiedBy>
  <cp:revision>29</cp:revision>
  <dcterms:created xsi:type="dcterms:W3CDTF">2006-08-16T00:00:00Z</dcterms:created>
  <dcterms:modified xsi:type="dcterms:W3CDTF">2025-08-25T14:30:20Z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21C1664F74084D64B9E18B70D73A375C_13</vt:lpwstr>
  </property>
  <property fmtid="{D5CDD505-2E9C-101B-9397-08002B2CF9AE}" pid="3" name="KSOProductBuildVer">
    <vt:lpwstr>1033-12.2.0.21931</vt:lpwstr>
  </property>
</Properties>
</file>