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1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3.svg" ContentType="image/svg+xml"/>
  <Override PartName="/ppt/media/image52.svg" ContentType="image/svg+xml"/>
  <Override PartName="/ppt/media/image56.svg" ContentType="image/svg+xml"/>
  <Override PartName="/ppt/media/image59.svg" ContentType="image/svg+xml"/>
  <Override PartName="/ppt/media/image6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3"/>
    <p:sldMasterId id="2147483682" r:id="rId4"/>
    <p:sldMasterId id="2147483696" r:id="rId5"/>
    <p:sldMasterId id="2147483708" r:id="rId6"/>
  </p:sldMasterIdLst>
  <p:notesMasterIdLst>
    <p:notesMasterId r:id="rId10"/>
  </p:notesMasterIdLst>
  <p:sldIdLst>
    <p:sldId id="284" r:id="rId7"/>
    <p:sldId id="279" r:id="rId8"/>
    <p:sldId id="346" r:id="rId9"/>
    <p:sldId id="347" r:id="rId11"/>
    <p:sldId id="348" r:id="rId12"/>
    <p:sldId id="349" r:id="rId13"/>
    <p:sldId id="350" r:id="rId14"/>
    <p:sldId id="351" r:id="rId15"/>
    <p:sldId id="352" r:id="rId16"/>
    <p:sldId id="257" r:id="rId17"/>
    <p:sldId id="4412" r:id="rId18"/>
    <p:sldId id="285" r:id="rId19"/>
    <p:sldId id="4413" r:id="rId20"/>
    <p:sldId id="280" r:id="rId21"/>
    <p:sldId id="353" r:id="rId22"/>
    <p:sldId id="295" r:id="rId23"/>
    <p:sldId id="289" r:id="rId24"/>
    <p:sldId id="290" r:id="rId25"/>
    <p:sldId id="293" r:id="rId26"/>
    <p:sldId id="354" r:id="rId27"/>
    <p:sldId id="294" r:id="rId28"/>
    <p:sldId id="264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047F6-0445-4B8F-B60B-5F688D9A404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FBEC-94C3-4079-8CB3-8DD4293D502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/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/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/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>
            <a:fillRect/>
          </a:stretch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>
            <a:fillRect/>
          </a:stretch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>
            <a:fillRect/>
          </a:stretch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>
            <a:fillRect/>
          </a:stretch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>
            <a:fillRect/>
          </a:stretch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>
            <a:fillRect/>
          </a:stretch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>
            <a:fillRect/>
          </a:stretch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>
            <a:fillRect/>
          </a:stretch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>
            <a:fillRect/>
          </a:stretch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>
            <a:fillRect/>
          </a:stretch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/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/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/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/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/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/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/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/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/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4" Type="http://schemas.openxmlformats.org/officeDocument/2006/relationships/theme" Target="../theme/theme2.xml"/><Relationship Id="rId13" Type="http://schemas.openxmlformats.org/officeDocument/2006/relationships/image" Target="../media/image5.png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7" Type="http://schemas.openxmlformats.org/officeDocument/2006/relationships/theme" Target="../theme/theme5.xml"/><Relationship Id="rId26" Type="http://schemas.openxmlformats.org/officeDocument/2006/relationships/image" Target="../media/image3.png"/><Relationship Id="rId25" Type="http://schemas.openxmlformats.org/officeDocument/2006/relationships/image" Target="../media/image8.png"/><Relationship Id="rId24" Type="http://schemas.openxmlformats.org/officeDocument/2006/relationships/image" Target="../media/image7.png"/><Relationship Id="rId23" Type="http://schemas.openxmlformats.org/officeDocument/2006/relationships/image" Target="../media/image6.png"/><Relationship Id="rId22" Type="http://schemas.openxmlformats.org/officeDocument/2006/relationships/hyperlink" Target="https://www.facebook.com/groups/629898828017053" TargetMode="External"/><Relationship Id="rId21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445B8-CDE3-45DC-82D0-44AAA3D6B9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1E34B-B832-4B19-A351-D91F5628D591}" type="slidenum">
              <a:rPr lang="en-US" smtClean="0"/>
            </a:fld>
            <a:endParaRPr lang="en-US"/>
          </a:p>
        </p:txBody>
      </p:sp>
      <p:pic>
        <p:nvPicPr>
          <p:cNvPr id="8" name="Picture 7" descr="A landscape with flowers and trees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96" y="-4778891"/>
            <a:ext cx="1971897" cy="1971897"/>
          </a:xfrm>
          <a:prstGeom prst="rect">
            <a:avLst/>
          </a:prstGeom>
        </p:spPr>
      </p:pic>
      <p:pic>
        <p:nvPicPr>
          <p:cNvPr id="12" name="Picture 11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12" y="10085425"/>
            <a:ext cx="1971897" cy="19718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317B5-4BF7-47E9-A415-BC2FEE3B2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D2C04-7F1C-4E15-9FA6-EA42DB1A37D4}" type="slidenum">
              <a:rPr lang="en-US" smtClean="0"/>
            </a:fld>
            <a:endParaRPr lang="en-US"/>
          </a:p>
        </p:txBody>
      </p:sp>
      <p:sp>
        <p:nvSpPr>
          <p:cNvPr id="7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180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9.png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50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54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image" Target="../media/image62.png"/><Relationship Id="rId7" Type="http://schemas.openxmlformats.org/officeDocument/2006/relationships/image" Target="../media/image61.svg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3" Type="http://schemas.openxmlformats.org/officeDocument/2006/relationships/image" Target="../media/image57.jpeg"/><Relationship Id="rId2" Type="http://schemas.openxmlformats.org/officeDocument/2006/relationships/image" Target="../media/image56.svg"/><Relationship Id="rId16" Type="http://schemas.openxmlformats.org/officeDocument/2006/relationships/slideLayout" Target="../slideLayouts/slideLayout52.xml"/><Relationship Id="rId15" Type="http://schemas.microsoft.com/office/2007/relationships/media" Target="../media/media2.mp3"/><Relationship Id="rId14" Type="http://schemas.openxmlformats.org/officeDocument/2006/relationships/audio" Target="../media/media2.mp3"/><Relationship Id="rId13" Type="http://schemas.openxmlformats.org/officeDocument/2006/relationships/image" Target="../media/image65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image" Target="../media/image64.GIF"/><Relationship Id="rId1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media5.mp3"/><Relationship Id="rId8" Type="http://schemas.microsoft.com/office/2007/relationships/media" Target="../media/media4.mp3"/><Relationship Id="rId7" Type="http://schemas.openxmlformats.org/officeDocument/2006/relationships/audio" Target="../media/media4.mp3"/><Relationship Id="rId6" Type="http://schemas.openxmlformats.org/officeDocument/2006/relationships/image" Target="../media/image65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64.GIF"/><Relationship Id="rId2" Type="http://schemas.microsoft.com/office/2007/relationships/hdphoto" Target="../media/image67.wdp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2.wav"/><Relationship Id="rId12" Type="http://schemas.microsoft.com/office/2007/relationships/media" Target="../media/media6.mp3"/><Relationship Id="rId11" Type="http://schemas.openxmlformats.org/officeDocument/2006/relationships/audio" Target="../media/media6.mp3"/><Relationship Id="rId10" Type="http://schemas.microsoft.com/office/2007/relationships/media" Target="../media/media5.mp3"/><Relationship Id="rId1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5.png"/><Relationship Id="rId3" Type="http://schemas.microsoft.com/office/2007/relationships/media" Target="../media/media7.mp3"/><Relationship Id="rId2" Type="http://schemas.openxmlformats.org/officeDocument/2006/relationships/audio" Target="../media/media7.mp3"/><Relationship Id="rId1" Type="http://schemas.openxmlformats.org/officeDocument/2006/relationships/image" Target="../media/image68.GIF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69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71.wdp"/><Relationship Id="rId1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microsoft.com/office/2007/relationships/hdphoto" Target="../media/image79.wdp"/><Relationship Id="rId7" Type="http://schemas.openxmlformats.org/officeDocument/2006/relationships/image" Target="../media/image78.png"/><Relationship Id="rId6" Type="http://schemas.microsoft.com/office/2007/relationships/hdphoto" Target="../media/image77.wdp"/><Relationship Id="rId5" Type="http://schemas.openxmlformats.org/officeDocument/2006/relationships/image" Target="../media/image76.png"/><Relationship Id="rId4" Type="http://schemas.microsoft.com/office/2007/relationships/hdphoto" Target="../media/image75.wdp"/><Relationship Id="rId3" Type="http://schemas.openxmlformats.org/officeDocument/2006/relationships/image" Target="../media/image74.png"/><Relationship Id="rId2" Type="http://schemas.microsoft.com/office/2007/relationships/hdphoto" Target="../media/image73.wdp"/><Relationship Id="rId13" Type="http://schemas.openxmlformats.org/officeDocument/2006/relationships/slideLayout" Target="../slideLayouts/slideLayout7.xml"/><Relationship Id="rId12" Type="http://schemas.microsoft.com/office/2007/relationships/hdphoto" Target="../media/image83.wdp"/><Relationship Id="rId11" Type="http://schemas.openxmlformats.org/officeDocument/2006/relationships/image" Target="../media/image82.png"/><Relationship Id="rId10" Type="http://schemas.microsoft.com/office/2007/relationships/hdphoto" Target="../media/image81.wdp"/><Relationship Id="rId1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6" Type="http://schemas.openxmlformats.org/officeDocument/2006/relationships/slideLayout" Target="../slideLayouts/slideLayout23.xml"/><Relationship Id="rId15" Type="http://schemas.openxmlformats.org/officeDocument/2006/relationships/image" Target="../media/image29.png"/><Relationship Id="rId14" Type="http://schemas.openxmlformats.org/officeDocument/2006/relationships/image" Target="../media/image28.png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90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3.xm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4.png"/><Relationship Id="rId2" Type="http://schemas.openxmlformats.org/officeDocument/2006/relationships/image" Target="../media/image9.png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6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4" Type="http://schemas.openxmlformats.org/officeDocument/2006/relationships/image" Target="../media/image12.png"/><Relationship Id="rId3" Type="http://schemas.openxmlformats.org/officeDocument/2006/relationships/image" Target="../media/image95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slide" Target="slide8.xml"/><Relationship Id="rId7" Type="http://schemas.openxmlformats.org/officeDocument/2006/relationships/image" Target="../media/image18.png"/><Relationship Id="rId6" Type="http://schemas.openxmlformats.org/officeDocument/2006/relationships/slide" Target="slide7.xml"/><Relationship Id="rId5" Type="http://schemas.openxmlformats.org/officeDocument/2006/relationships/image" Target="../media/image17.png"/><Relationship Id="rId4" Type="http://schemas.openxmlformats.org/officeDocument/2006/relationships/slide" Target="slide6.xml"/><Relationship Id="rId3" Type="http://schemas.openxmlformats.org/officeDocument/2006/relationships/image" Target="../media/image16.png"/><Relationship Id="rId2" Type="http://schemas.openxmlformats.org/officeDocument/2006/relationships/slide" Target="slide5.xml"/><Relationship Id="rId17" Type="http://schemas.openxmlformats.org/officeDocument/2006/relationships/slideLayout" Target="../slideLayouts/slideLayout23.xml"/><Relationship Id="rId16" Type="http://schemas.openxmlformats.org/officeDocument/2006/relationships/slide" Target="slide10.xml"/><Relationship Id="rId15" Type="http://schemas.openxmlformats.org/officeDocument/2006/relationships/image" Target="../media/image29.png"/><Relationship Id="rId14" Type="http://schemas.openxmlformats.org/officeDocument/2006/relationships/image" Target="../media/image28.png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openxmlformats.org/officeDocument/2006/relationships/image" Target="../media/image20.png"/><Relationship Id="rId10" Type="http://schemas.openxmlformats.org/officeDocument/2006/relationships/slide" Target="slide9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svg"/><Relationship Id="rId7" Type="http://schemas.openxmlformats.org/officeDocument/2006/relationships/image" Target="../media/image39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3" Type="http://schemas.openxmlformats.org/officeDocument/2006/relationships/image" Target="../media/image35.png"/><Relationship Id="rId2" Type="http://schemas.openxmlformats.org/officeDocument/2006/relationships/image" Target="../media/image31.svg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39.xml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openxmlformats.org/officeDocument/2006/relationships/slide" Target="slide4.xml"/><Relationship Id="rId12" Type="http://schemas.openxmlformats.org/officeDocument/2006/relationships/image" Target="../media/image44.png"/><Relationship Id="rId11" Type="http://schemas.openxmlformats.org/officeDocument/2006/relationships/image" Target="../media/image43.svg"/><Relationship Id="rId10" Type="http://schemas.openxmlformats.org/officeDocument/2006/relationships/image" Target="../media/image42.png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0.svg"/><Relationship Id="rId7" Type="http://schemas.openxmlformats.org/officeDocument/2006/relationships/image" Target="../media/image39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3" Type="http://schemas.openxmlformats.org/officeDocument/2006/relationships/image" Target="../media/image35.png"/><Relationship Id="rId2" Type="http://schemas.openxmlformats.org/officeDocument/2006/relationships/image" Target="../media/image31.svg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39.xml"/><Relationship Id="rId16" Type="http://schemas.openxmlformats.org/officeDocument/2006/relationships/audio" Target="../media/audio2.wav"/><Relationship Id="rId15" Type="http://schemas.openxmlformats.org/officeDocument/2006/relationships/audio" Target="../media/audio3.wav"/><Relationship Id="rId14" Type="http://schemas.openxmlformats.org/officeDocument/2006/relationships/audio" Target="../media/audio1.wav"/><Relationship Id="rId13" Type="http://schemas.openxmlformats.org/officeDocument/2006/relationships/slide" Target="slide4.xml"/><Relationship Id="rId12" Type="http://schemas.openxmlformats.org/officeDocument/2006/relationships/image" Target="../media/image44.png"/><Relationship Id="rId11" Type="http://schemas.openxmlformats.org/officeDocument/2006/relationships/image" Target="../media/image41.png"/><Relationship Id="rId10" Type="http://schemas.openxmlformats.org/officeDocument/2006/relationships/image" Target="../media/image43.svg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0.svg"/><Relationship Id="rId7" Type="http://schemas.openxmlformats.org/officeDocument/2006/relationships/image" Target="../media/image39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3" Type="http://schemas.openxmlformats.org/officeDocument/2006/relationships/image" Target="../media/image35.png"/><Relationship Id="rId2" Type="http://schemas.openxmlformats.org/officeDocument/2006/relationships/image" Target="../media/image31.svg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39.xml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openxmlformats.org/officeDocument/2006/relationships/slide" Target="slide4.xml"/><Relationship Id="rId12" Type="http://schemas.openxmlformats.org/officeDocument/2006/relationships/image" Target="../media/image44.png"/><Relationship Id="rId11" Type="http://schemas.openxmlformats.org/officeDocument/2006/relationships/image" Target="../media/image41.png"/><Relationship Id="rId10" Type="http://schemas.openxmlformats.org/officeDocument/2006/relationships/image" Target="../media/image43.svg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svg"/><Relationship Id="rId7" Type="http://schemas.openxmlformats.org/officeDocument/2006/relationships/image" Target="../media/image39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3" Type="http://schemas.openxmlformats.org/officeDocument/2006/relationships/image" Target="../media/image35.png"/><Relationship Id="rId2" Type="http://schemas.openxmlformats.org/officeDocument/2006/relationships/image" Target="../media/image31.svg"/><Relationship Id="rId17" Type="http://schemas.openxmlformats.org/officeDocument/2006/relationships/notesSlide" Target="../notesSlides/notesSlide5.xml"/><Relationship Id="rId16" Type="http://schemas.openxmlformats.org/officeDocument/2006/relationships/slideLayout" Target="../slideLayouts/slideLayout39.xml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openxmlformats.org/officeDocument/2006/relationships/slide" Target="slide4.xml"/><Relationship Id="rId12" Type="http://schemas.openxmlformats.org/officeDocument/2006/relationships/image" Target="../media/image44.png"/><Relationship Id="rId11" Type="http://schemas.openxmlformats.org/officeDocument/2006/relationships/image" Target="../media/image43.svg"/><Relationship Id="rId10" Type="http://schemas.openxmlformats.org/officeDocument/2006/relationships/image" Target="../media/image42.png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svg"/><Relationship Id="rId7" Type="http://schemas.openxmlformats.org/officeDocument/2006/relationships/image" Target="../media/image39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3" Type="http://schemas.openxmlformats.org/officeDocument/2006/relationships/image" Target="../media/image35.png"/><Relationship Id="rId2" Type="http://schemas.openxmlformats.org/officeDocument/2006/relationships/image" Target="../media/image31.svg"/><Relationship Id="rId17" Type="http://schemas.openxmlformats.org/officeDocument/2006/relationships/notesSlide" Target="../notesSlides/notesSlide6.xml"/><Relationship Id="rId16" Type="http://schemas.openxmlformats.org/officeDocument/2006/relationships/slideLayout" Target="../slideLayouts/slideLayout39.xml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openxmlformats.org/officeDocument/2006/relationships/slide" Target="slide4.xml"/><Relationship Id="rId12" Type="http://schemas.openxmlformats.org/officeDocument/2006/relationships/image" Target="../media/image44.png"/><Relationship Id="rId11" Type="http://schemas.openxmlformats.org/officeDocument/2006/relationships/image" Target="../media/image43.svg"/><Relationship Id="rId10" Type="http://schemas.openxmlformats.org/officeDocument/2006/relationships/image" Target="../media/image42.png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>
            <a:fillRect/>
          </a:stretch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>
            <a:fillRect/>
          </a:stretch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  <p:pic>
        <p:nvPicPr>
          <p:cNvPr id="4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5429250" y="2080728"/>
            <a:ext cx="5130817" cy="5130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>
            <a:fillRect/>
          </a:stretch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>
            <a:fillRect/>
          </a:stretch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>
              <a:fillRect/>
            </a:stretch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1542" y="547441"/>
            <a:ext cx="4273666" cy="12863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6838" y="1152432"/>
            <a:ext cx="4261473" cy="21337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7744" y="2665406"/>
            <a:ext cx="6828112" cy="1603387"/>
          </a:xfrm>
          <a:prstGeom prst="rect">
            <a:avLst/>
          </a:prstGeom>
        </p:spPr>
      </p:pic>
      <p:sp>
        <p:nvSpPr>
          <p:cNvPr id="25" name="矩形: 圆角 15"/>
          <p:cNvSpPr/>
          <p:nvPr/>
        </p:nvSpPr>
        <p:spPr>
          <a:xfrm rot="16200000">
            <a:off x="-843372" y="-2166385"/>
            <a:ext cx="4567547" cy="2472252"/>
          </a:xfrm>
          <a:prstGeom prst="roundRect">
            <a:avLst>
              <a:gd name="adj" fmla="val 50000"/>
            </a:avLst>
          </a:prstGeom>
          <a:solidFill>
            <a:srgbClr val="00A0E9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6" name="椭圆 19"/>
          <p:cNvSpPr/>
          <p:nvPr/>
        </p:nvSpPr>
        <p:spPr>
          <a:xfrm>
            <a:off x="349514" y="249948"/>
            <a:ext cx="2165086" cy="92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Bài</a:t>
            </a:r>
            <a:r>
              <a:rPr kumimoji="0" lang="en-US" altLang="zh-CN" sz="3200" b="0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 2</a:t>
            </a:r>
            <a:endParaRPr kumimoji="0" lang="zh-CN" altLang="en-US" sz="32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思源黑体 CN Medium" panose="020B0600000000000000" pitchFamily="34" charset="-122"/>
            </a:endParaRPr>
          </a:p>
        </p:txBody>
      </p:sp>
      <p:pic>
        <p:nvPicPr>
          <p:cNvPr id="3" name="Picture 2" descr="Em Bé Đi Học, Học Sinh - KhoThietKe.Ne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5678" y="3777301"/>
            <a:ext cx="3190896" cy="308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270000" y="-1041400"/>
            <a:ext cx="7765900" cy="6732086"/>
          </a:xfrm>
          <a:prstGeom prst="rect">
            <a:avLst/>
          </a:prstGeom>
        </p:spPr>
      </p:pic>
      <p:sp>
        <p:nvSpPr>
          <p:cNvPr id="4" name="TextBox 15"/>
          <p:cNvSpPr txBox="1"/>
          <p:nvPr/>
        </p:nvSpPr>
        <p:spPr>
          <a:xfrm>
            <a:off x="1313633" y="1676054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5500"/>
              </a:lnSpc>
              <a:defRPr/>
            </a:pPr>
            <a:r>
              <a:rPr lang="en-US" sz="6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/>
                <a:cs typeface="Times New Roman" panose="02020603050405020304" pitchFamily="18" charset="0"/>
              </a:rPr>
              <a:t>CẦU</a:t>
            </a:r>
            <a:r>
              <a:rPr lang="en-US" sz="60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/>
                <a:cs typeface="Times New Roman" panose="02020603050405020304" pitchFamily="18" charset="0"/>
              </a:rPr>
              <a:t>CẦN</a:t>
            </a:r>
            <a:r>
              <a:rPr lang="en-US" sz="60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/>
                <a:cs typeface="Times New Roman" panose="02020603050405020304" pitchFamily="18" charset="0"/>
              </a:rPr>
              <a:t>ĐẠT</a:t>
            </a:r>
            <a:endParaRPr lang="en-US" sz="6000" b="1" dirty="0">
              <a:ln w="28575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4793" y="2674435"/>
            <a:ext cx="7247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- Nhận biết được tia số và viết được số thích hợp trên tia s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ố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vi-VN" sz="36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09600"/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- Nhận biết được số li</a:t>
            </a:r>
            <a:r>
              <a:rPr lang="en-US" sz="3600" b="1">
                <a:solidFill>
                  <a:prstClr val="black"/>
                </a:solidFill>
                <a:latin typeface="Calibri" panose="020F0502020204030204"/>
              </a:rPr>
              <a:t>ề</a:t>
            </a:r>
            <a:r>
              <a:rPr lang="vi-VN" sz="3600" b="1">
                <a:solidFill>
                  <a:prstClr val="black"/>
                </a:solidFill>
                <a:latin typeface="Calibri" panose="020F0502020204030204"/>
              </a:rPr>
              <a:t>n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trước, số liền sau của một số.</a:t>
            </a:r>
            <a:endParaRPr lang="vi-VN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30268" y="1879455"/>
            <a:ext cx="3385866" cy="4683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>
            <a:fillRect/>
          </a:stretch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>
            <a:fillRect/>
          </a:stretch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  <p:pic>
        <p:nvPicPr>
          <p:cNvPr id="8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4943475" y="2499828"/>
            <a:ext cx="5130817" cy="5130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7600" y="2261616"/>
            <a:ext cx="4876800" cy="2334768"/>
          </a:xfrm>
          <a:custGeom>
            <a:avLst/>
            <a:gdLst/>
            <a:ahLst/>
            <a:cxnLst/>
            <a:rect l="l" t="t" r="r" b="b"/>
            <a:pathLst>
              <a:path w="7315200" h="3502152">
                <a:moveTo>
                  <a:pt x="0" y="0"/>
                </a:moveTo>
                <a:lnTo>
                  <a:pt x="7315200" y="0"/>
                </a:lnTo>
                <a:lnTo>
                  <a:pt x="7315200" y="3502152"/>
                </a:lnTo>
                <a:lnTo>
                  <a:pt x="0" y="350215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082270" h="9041135">
                <a:moveTo>
                  <a:pt x="0" y="0"/>
                </a:moveTo>
                <a:lnTo>
                  <a:pt x="18082270" y="0"/>
                </a:lnTo>
                <a:lnTo>
                  <a:pt x="18082270" y="9041135"/>
                </a:lnTo>
                <a:lnTo>
                  <a:pt x="0" y="9041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419600" y="1092200"/>
            <a:ext cx="4114800" cy="4781639"/>
          </a:xfrm>
          <a:custGeom>
            <a:avLst/>
            <a:gdLst/>
            <a:ahLst/>
            <a:cxnLst/>
            <a:rect l="l" t="t" r="r" b="b"/>
            <a:pathLst>
              <a:path w="5936456" h="6257134">
                <a:moveTo>
                  <a:pt x="0" y="0"/>
                </a:moveTo>
                <a:lnTo>
                  <a:pt x="5936456" y="0"/>
                </a:lnTo>
                <a:lnTo>
                  <a:pt x="5936456" y="6257134"/>
                </a:lnTo>
                <a:lnTo>
                  <a:pt x="0" y="62571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826000" y="30226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400" y="0"/>
                </a:lnTo>
                <a:lnTo>
                  <a:pt x="822400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010400" y="18542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370134" y="1629381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09"/>
                </a:lnTo>
                <a:lnTo>
                  <a:pt x="0" y="912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435600" y="16510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689600" y="27686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78400" y="23114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045200" y="21590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555582" y="275779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400" y="0"/>
                </a:lnTo>
                <a:lnTo>
                  <a:pt x="822400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264400" y="28702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400" y="0"/>
                </a:lnTo>
                <a:lnTo>
                  <a:pt x="822400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721600" y="2413000"/>
            <a:ext cx="548266" cy="608340"/>
          </a:xfrm>
          <a:custGeom>
            <a:avLst/>
            <a:gdLst/>
            <a:ahLst/>
            <a:cxnLst/>
            <a:rect l="l" t="t" r="r" b="b"/>
            <a:pathLst>
              <a:path w="822399" h="912510">
                <a:moveTo>
                  <a:pt x="0" y="0"/>
                </a:moveTo>
                <a:lnTo>
                  <a:pt x="822399" y="0"/>
                </a:lnTo>
                <a:lnTo>
                  <a:pt x="822399" y="912510"/>
                </a:lnTo>
                <a:lnTo>
                  <a:pt x="0" y="912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73326" y="1933550"/>
            <a:ext cx="4103437" cy="4537454"/>
          </a:xfrm>
          <a:custGeom>
            <a:avLst/>
            <a:gdLst/>
            <a:ahLst/>
            <a:cxnLst/>
            <a:rect l="l" t="t" r="r" b="b"/>
            <a:pathLst>
              <a:path w="6155155" h="6806181">
                <a:moveTo>
                  <a:pt x="0" y="0"/>
                </a:moveTo>
                <a:lnTo>
                  <a:pt x="6155155" y="0"/>
                </a:lnTo>
                <a:lnTo>
                  <a:pt x="6155155" y="6806182"/>
                </a:lnTo>
                <a:lnTo>
                  <a:pt x="0" y="68061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031943" y="1822195"/>
            <a:ext cx="3229119" cy="4760167"/>
          </a:xfrm>
          <a:custGeom>
            <a:avLst/>
            <a:gdLst/>
            <a:ahLst/>
            <a:cxnLst/>
            <a:rect l="l" t="t" r="r" b="b"/>
            <a:pathLst>
              <a:path w="4843679" h="7140251">
                <a:moveTo>
                  <a:pt x="0" y="0"/>
                </a:moveTo>
                <a:lnTo>
                  <a:pt x="4843679" y="0"/>
                </a:lnTo>
                <a:lnTo>
                  <a:pt x="4843679" y="7140251"/>
                </a:lnTo>
                <a:lnTo>
                  <a:pt x="0" y="71402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6800" y="23114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lang="en-US" sz="2135" dirty="0">
                <a:solidFill>
                  <a:prstClr val="white"/>
                </a:solidFill>
                <a:latin typeface="Arial Black" panose="020B0A04020102020204" pitchFamily="34" charset="0"/>
              </a:rPr>
              <a:t>5</a:t>
            </a:r>
            <a:endParaRPr lang="en-US" sz="2135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1600" y="17526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lang="en-US" sz="2135" dirty="0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  <a:endParaRPr lang="en-US" sz="2135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27600" y="31750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lang="en-US" sz="2135" dirty="0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  <a:endParaRPr lang="en-US" sz="2135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0000" y="24638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lang="en-US" sz="2135" dirty="0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  <a:endParaRPr lang="en-US" sz="2135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86400" y="18034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lang="en-US" sz="2135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  <a:endParaRPr lang="en-US" sz="2135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1200" y="29210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lang="en-US" sz="2135" dirty="0">
                <a:solidFill>
                  <a:prstClr val="white"/>
                </a:solidFill>
                <a:latin typeface="Arial Black" panose="020B0A04020102020204" pitchFamily="34" charset="0"/>
              </a:rPr>
              <a:t>6</a:t>
            </a:r>
            <a:endParaRPr lang="en-US" sz="2135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54800" y="29210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lang="en-US" sz="2135" dirty="0">
                <a:solidFill>
                  <a:prstClr val="white"/>
                </a:solidFill>
                <a:latin typeface="Arial Black" panose="020B0A04020102020204" pitchFamily="34" charset="0"/>
              </a:rPr>
              <a:t>8</a:t>
            </a:r>
            <a:endParaRPr lang="en-US" sz="2135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62800" y="20574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lang="en-US" sz="2135" dirty="0">
                <a:solidFill>
                  <a:prstClr val="white"/>
                </a:solidFill>
                <a:latin typeface="Arial Black" panose="020B0A04020102020204" pitchFamily="34" charset="0"/>
              </a:rPr>
              <a:t>7</a:t>
            </a:r>
            <a:endParaRPr lang="en-US" sz="2135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72400" y="2565400"/>
            <a:ext cx="30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lang="en-US" sz="2135" dirty="0">
                <a:solidFill>
                  <a:prstClr val="white"/>
                </a:solidFill>
                <a:latin typeface="Arial Black" panose="020B0A04020102020204" pitchFamily="34" charset="0"/>
              </a:rPr>
              <a:t>9</a:t>
            </a:r>
            <a:endParaRPr lang="en-US" sz="2135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15200" y="3022600"/>
            <a:ext cx="558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lang="en-US" sz="2135" dirty="0">
                <a:solidFill>
                  <a:prstClr val="white"/>
                </a:solidFill>
                <a:latin typeface="Arial Black" panose="020B0A04020102020204" pitchFamily="34" charset="0"/>
              </a:rPr>
              <a:t>10</a:t>
            </a:r>
            <a:endParaRPr lang="en-US" sz="2135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678">
            <a:off x="2453110" y="3071016"/>
            <a:ext cx="564125" cy="2160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3022600"/>
            <a:ext cx="397912" cy="152400"/>
          </a:xfrm>
          <a:prstGeom prst="rect">
            <a:avLst/>
          </a:prstGeom>
        </p:spPr>
      </p:pic>
      <p:sp>
        <p:nvSpPr>
          <p:cNvPr id="29" name="Rectangular Callout 28"/>
          <p:cNvSpPr/>
          <p:nvPr/>
        </p:nvSpPr>
        <p:spPr>
          <a:xfrm>
            <a:off x="1473200" y="431800"/>
            <a:ext cx="1727200" cy="1117600"/>
          </a:xfrm>
          <a:prstGeom prst="wedgeRectCallout">
            <a:avLst>
              <a:gd name="adj1" fmla="val 36480"/>
              <a:gd name="adj2" fmla="val 695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A! </a:t>
            </a:r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endParaRPr lang="en-US" sz="186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8686800" y="635000"/>
            <a:ext cx="1828800" cy="965200"/>
          </a:xfrm>
          <a:prstGeom prst="wedgeRoundRectCallout">
            <a:avLst>
              <a:gd name="adj1" fmla="val -35118"/>
              <a:gd name="adj2" fmla="val 7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nhỉ</a:t>
            </a:r>
            <a:r>
              <a:rPr lang="en-US" sz="18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6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Rbot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2400" y="3073401"/>
            <a:ext cx="518583" cy="518583"/>
          </a:xfrm>
          <a:prstGeom prst="rect">
            <a:avLst/>
          </a:prstGeom>
        </p:spPr>
      </p:pic>
      <p:pic>
        <p:nvPicPr>
          <p:cNvPr id="32" name="bạn nữ 1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4400" y="1447801"/>
            <a:ext cx="324909" cy="345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1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4"/>
          <p:cNvSpPr/>
          <p:nvPr/>
        </p:nvSpPr>
        <p:spPr>
          <a:xfrm>
            <a:off x="1150756" y="2608729"/>
            <a:ext cx="8656529" cy="1640542"/>
          </a:xfrm>
          <a:prstGeom prst="roundRect">
            <a:avLst/>
          </a:prstGeom>
          <a:solidFill>
            <a:srgbClr val="BAE27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brightnessContrast bright="3000"/>
                    </a14:imgEffect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59931" y="2696920"/>
            <a:ext cx="2260600" cy="26543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01769" y="3032313"/>
            <a:ext cx="8190855" cy="363070"/>
            <a:chOff x="932331" y="2944906"/>
            <a:chExt cx="8830234" cy="363070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1242285" y="723175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Rô- bốt đã sắp xếp các số theo thứ tự từ bé đến lớn như hình sau: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ular Callout 26"/>
          <p:cNvSpPr/>
          <p:nvPr/>
        </p:nvSpPr>
        <p:spPr>
          <a:xfrm>
            <a:off x="7721412" y="1388555"/>
            <a:ext cx="3477643" cy="1013499"/>
          </a:xfrm>
          <a:prstGeom prst="wedgeRoundRectCallout">
            <a:avLst>
              <a:gd name="adj1" fmla="val 33756"/>
              <a:gd name="adj2" fmla="val 8676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0454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12283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656826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18353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7634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37871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68241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43941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37318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981861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68576" y="3439296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981861" y="1591804"/>
            <a:ext cx="3093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 là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tia 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04544" y="4456265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 tia số: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Số 0 ở vạch đầu tiên, là số bé nhất.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42284" y="5415972"/>
            <a:ext cx="9050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Mỗi số lớn hơn các số ở bên trái nó và bé hơn các số ở bên hải nó.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750">
            <a:off x="10596880" y="3561080"/>
            <a:ext cx="397912" cy="1524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18510" y="0"/>
            <a:ext cx="406400" cy="4064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1780" y="1638738"/>
            <a:ext cx="406400" cy="406400"/>
          </a:xfrm>
          <a:prstGeom prst="rect">
            <a:avLst/>
          </a:prstGeom>
        </p:spPr>
      </p:pic>
      <p:pic>
        <p:nvPicPr>
          <p:cNvPr id="6" name="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4841" y="2321910"/>
            <a:ext cx="406400" cy="406400"/>
          </a:xfrm>
          <a:prstGeom prst="rect">
            <a:avLst/>
          </a:prstGeom>
        </p:spPr>
      </p:pic>
      <p:pic>
        <p:nvPicPr>
          <p:cNvPr id="13" name="5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1986" y="284742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975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12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1" dur="374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15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7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2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3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4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1" dur="391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3" grpId="0" animBg="1"/>
          <p:bldP spid="43" grpId="0"/>
          <p:bldP spid="44" grpId="0" animBg="1"/>
          <p:bldP spid="45" grpId="0"/>
          <p:bldP spid="45" grpId="1"/>
          <p:bldP spid="45" grpId="2"/>
          <p:bldP spid="45" grpId="3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975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12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1" dur="374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15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7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2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3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4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1" dur="391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3" grpId="0" animBg="1"/>
          <p:bldP spid="43" grpId="0"/>
          <p:bldP spid="44" grpId="0" animBg="1"/>
          <p:bldP spid="45" grpId="0"/>
          <p:bldP spid="45" grpId="1"/>
          <p:bldP spid="45" grpId="2"/>
          <p:bldP spid="45" grpId="3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297755" y="2408412"/>
            <a:ext cx="584775" cy="584775"/>
          </a:xfrm>
          <a:prstGeom prst="ellipse">
            <a:avLst/>
          </a:prstGeom>
          <a:solidFill>
            <a:srgbClr val="14B9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33903" y="2398687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3774961" y="2393055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723" y="853889"/>
            <a:ext cx="1183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b)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75550" y="1285733"/>
            <a:ext cx="8656529" cy="1922929"/>
            <a:chOff x="1509448" y="1506071"/>
            <a:chExt cx="8656529" cy="1922929"/>
          </a:xfrm>
        </p:grpSpPr>
        <p:sp>
          <p:nvSpPr>
            <p:cNvPr id="9" name="Rounded Rectangle 2"/>
            <p:cNvSpPr/>
            <p:nvPr/>
          </p:nvSpPr>
          <p:spPr>
            <a:xfrm>
              <a:off x="1509448" y="1506071"/>
              <a:ext cx="8656529" cy="1922929"/>
            </a:xfrm>
            <a:prstGeom prst="roundRect">
              <a:avLst/>
            </a:prstGeom>
            <a:noFill/>
            <a:ln w="28575">
              <a:solidFill>
                <a:srgbClr val="81C95B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760461" y="2212042"/>
              <a:ext cx="8190855" cy="363070"/>
              <a:chOff x="932331" y="2944906"/>
              <a:chExt cx="8830234" cy="363070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>
                <a:off x="932331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4984379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15632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7097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15518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7704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350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9656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4110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6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0263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96010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40553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9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927268" y="2619025"/>
              <a:ext cx="776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10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346691" y="3776485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cs typeface="Arial" panose="020B0604020202020204" pitchFamily="34" charset="0"/>
              </a:rPr>
              <a:t>Số liền trước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của 4 là 3.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46691" y="4667473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cs typeface="Arial" panose="020B0604020202020204" pitchFamily="34" charset="0"/>
              </a:rPr>
              <a:t>Số liền sau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của 4 là 5.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6" name="Circular Arrow 35"/>
          <p:cNvSpPr/>
          <p:nvPr/>
        </p:nvSpPr>
        <p:spPr>
          <a:xfrm>
            <a:off x="4800445" y="1681779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-1" fmla="*/ 482 w 811549"/>
              <a:gd name="connsiteY0-2" fmla="*/ 301642 h 301642"/>
              <a:gd name="connsiteX1-3" fmla="*/ 354190 w 811549"/>
              <a:gd name="connsiteY1-4" fmla="*/ 2112 h 301642"/>
              <a:gd name="connsiteX2-5" fmla="*/ 771877 w 811549"/>
              <a:gd name="connsiteY2-6" fmla="*/ 172578 h 301642"/>
              <a:gd name="connsiteX3-7" fmla="*/ 811549 w 811549"/>
              <a:gd name="connsiteY3-8" fmla="*/ 172578 h 301642"/>
              <a:gd name="connsiteX4-9" fmla="*/ 775573 w 811549"/>
              <a:gd name="connsiteY4-10" fmla="*/ 287683 h 301642"/>
              <a:gd name="connsiteX5-11" fmla="*/ 661098 w 811549"/>
              <a:gd name="connsiteY5-12" fmla="*/ 200288 h 301642"/>
              <a:gd name="connsiteX6-13" fmla="*/ 698618 w 811549"/>
              <a:gd name="connsiteY6-14" fmla="*/ 172578 h 301642"/>
              <a:gd name="connsiteX7-15" fmla="*/ 356347 w 811549"/>
              <a:gd name="connsiteY7-16" fmla="*/ 62013 h 301642"/>
              <a:gd name="connsiteX8-17" fmla="*/ 60378 w 811549"/>
              <a:gd name="connsiteY8-18" fmla="*/ 299564 h 301642"/>
              <a:gd name="connsiteX9-19" fmla="*/ 482 w 811549"/>
              <a:gd name="connsiteY9-20" fmla="*/ 301642 h 301642"/>
              <a:gd name="connsiteX0-21" fmla="*/ 482 w 811549"/>
              <a:gd name="connsiteY0-22" fmla="*/ 301642 h 301642"/>
              <a:gd name="connsiteX1-23" fmla="*/ 354190 w 811549"/>
              <a:gd name="connsiteY1-24" fmla="*/ 2112 h 301642"/>
              <a:gd name="connsiteX2-25" fmla="*/ 771877 w 811549"/>
              <a:gd name="connsiteY2-26" fmla="*/ 172578 h 301642"/>
              <a:gd name="connsiteX3-27" fmla="*/ 811549 w 811549"/>
              <a:gd name="connsiteY3-28" fmla="*/ 172578 h 301642"/>
              <a:gd name="connsiteX4-29" fmla="*/ 775573 w 811549"/>
              <a:gd name="connsiteY4-30" fmla="*/ 287683 h 301642"/>
              <a:gd name="connsiteX5-31" fmla="*/ 661098 w 811549"/>
              <a:gd name="connsiteY5-32" fmla="*/ 200288 h 301642"/>
              <a:gd name="connsiteX6-33" fmla="*/ 714451 w 811549"/>
              <a:gd name="connsiteY6-34" fmla="*/ 184453 h 301642"/>
              <a:gd name="connsiteX7-35" fmla="*/ 356347 w 811549"/>
              <a:gd name="connsiteY7-36" fmla="*/ 62013 h 301642"/>
              <a:gd name="connsiteX8-37" fmla="*/ 60378 w 811549"/>
              <a:gd name="connsiteY8-38" fmla="*/ 299564 h 301642"/>
              <a:gd name="connsiteX9-39" fmla="*/ 482 w 811549"/>
              <a:gd name="connsiteY9-40" fmla="*/ 301642 h 301642"/>
              <a:gd name="connsiteX0-41" fmla="*/ 482 w 811549"/>
              <a:gd name="connsiteY0-42" fmla="*/ 301642 h 301642"/>
              <a:gd name="connsiteX1-43" fmla="*/ 354190 w 811549"/>
              <a:gd name="connsiteY1-44" fmla="*/ 2112 h 301642"/>
              <a:gd name="connsiteX2-45" fmla="*/ 771877 w 811549"/>
              <a:gd name="connsiteY2-46" fmla="*/ 172578 h 301642"/>
              <a:gd name="connsiteX3-47" fmla="*/ 811549 w 811549"/>
              <a:gd name="connsiteY3-48" fmla="*/ 172578 h 301642"/>
              <a:gd name="connsiteX4-49" fmla="*/ 779531 w 811549"/>
              <a:gd name="connsiteY4-50" fmla="*/ 299559 h 301642"/>
              <a:gd name="connsiteX5-51" fmla="*/ 661098 w 811549"/>
              <a:gd name="connsiteY5-52" fmla="*/ 200288 h 301642"/>
              <a:gd name="connsiteX6-53" fmla="*/ 714451 w 811549"/>
              <a:gd name="connsiteY6-54" fmla="*/ 184453 h 301642"/>
              <a:gd name="connsiteX7-55" fmla="*/ 356347 w 811549"/>
              <a:gd name="connsiteY7-56" fmla="*/ 62013 h 301642"/>
              <a:gd name="connsiteX8-57" fmla="*/ 60378 w 811549"/>
              <a:gd name="connsiteY8-58" fmla="*/ 299564 h 301642"/>
              <a:gd name="connsiteX9-59" fmla="*/ 482 w 811549"/>
              <a:gd name="connsiteY9-60" fmla="*/ 301642 h 301642"/>
              <a:gd name="connsiteX0-61" fmla="*/ 482 w 811549"/>
              <a:gd name="connsiteY0-62" fmla="*/ 301642 h 301642"/>
              <a:gd name="connsiteX1-63" fmla="*/ 354190 w 811549"/>
              <a:gd name="connsiteY1-64" fmla="*/ 2112 h 301642"/>
              <a:gd name="connsiteX2-65" fmla="*/ 771877 w 811549"/>
              <a:gd name="connsiteY2-66" fmla="*/ 172578 h 301642"/>
              <a:gd name="connsiteX3-67" fmla="*/ 811549 w 811549"/>
              <a:gd name="connsiteY3-68" fmla="*/ 172578 h 301642"/>
              <a:gd name="connsiteX4-69" fmla="*/ 779531 w 811549"/>
              <a:gd name="connsiteY4-70" fmla="*/ 299559 h 301642"/>
              <a:gd name="connsiteX5-71" fmla="*/ 661098 w 811549"/>
              <a:gd name="connsiteY5-72" fmla="*/ 200288 h 301642"/>
              <a:gd name="connsiteX6-73" fmla="*/ 714451 w 811549"/>
              <a:gd name="connsiteY6-74" fmla="*/ 184453 h 301642"/>
              <a:gd name="connsiteX7-75" fmla="*/ 356347 w 811549"/>
              <a:gd name="connsiteY7-76" fmla="*/ 62013 h 301642"/>
              <a:gd name="connsiteX8-77" fmla="*/ 60378 w 811549"/>
              <a:gd name="connsiteY8-78" fmla="*/ 299564 h 301642"/>
              <a:gd name="connsiteX9-79" fmla="*/ 482 w 811549"/>
              <a:gd name="connsiteY9-80" fmla="*/ 301642 h 301642"/>
              <a:gd name="connsiteX0-81" fmla="*/ 482 w 811549"/>
              <a:gd name="connsiteY0-82" fmla="*/ 301642 h 301642"/>
              <a:gd name="connsiteX1-83" fmla="*/ 354190 w 811549"/>
              <a:gd name="connsiteY1-84" fmla="*/ 2112 h 301642"/>
              <a:gd name="connsiteX2-85" fmla="*/ 771877 w 811549"/>
              <a:gd name="connsiteY2-86" fmla="*/ 172578 h 301642"/>
              <a:gd name="connsiteX3-87" fmla="*/ 811549 w 811549"/>
              <a:gd name="connsiteY3-88" fmla="*/ 172578 h 301642"/>
              <a:gd name="connsiteX4-89" fmla="*/ 779531 w 811549"/>
              <a:gd name="connsiteY4-90" fmla="*/ 299559 h 301642"/>
              <a:gd name="connsiteX5-91" fmla="*/ 661098 w 811549"/>
              <a:gd name="connsiteY5-92" fmla="*/ 200288 h 301642"/>
              <a:gd name="connsiteX6-93" fmla="*/ 714451 w 811549"/>
              <a:gd name="connsiteY6-94" fmla="*/ 184453 h 301642"/>
              <a:gd name="connsiteX7-95" fmla="*/ 356347 w 811549"/>
              <a:gd name="connsiteY7-96" fmla="*/ 62013 h 301642"/>
              <a:gd name="connsiteX8-97" fmla="*/ 60378 w 811549"/>
              <a:gd name="connsiteY8-98" fmla="*/ 299564 h 301642"/>
              <a:gd name="connsiteX9-99" fmla="*/ 482 w 811549"/>
              <a:gd name="connsiteY9-100" fmla="*/ 301642 h 301642"/>
              <a:gd name="connsiteX0-101" fmla="*/ 482 w 811549"/>
              <a:gd name="connsiteY0-102" fmla="*/ 301642 h 301642"/>
              <a:gd name="connsiteX1-103" fmla="*/ 354190 w 811549"/>
              <a:gd name="connsiteY1-104" fmla="*/ 2112 h 301642"/>
              <a:gd name="connsiteX2-105" fmla="*/ 771877 w 811549"/>
              <a:gd name="connsiteY2-106" fmla="*/ 172578 h 301642"/>
              <a:gd name="connsiteX3-107" fmla="*/ 811549 w 811549"/>
              <a:gd name="connsiteY3-108" fmla="*/ 172578 h 301642"/>
              <a:gd name="connsiteX4-109" fmla="*/ 779531 w 811549"/>
              <a:gd name="connsiteY4-110" fmla="*/ 299559 h 301642"/>
              <a:gd name="connsiteX5-111" fmla="*/ 661098 w 811549"/>
              <a:gd name="connsiteY5-112" fmla="*/ 200288 h 301642"/>
              <a:gd name="connsiteX6-113" fmla="*/ 714451 w 811549"/>
              <a:gd name="connsiteY6-114" fmla="*/ 184453 h 301642"/>
              <a:gd name="connsiteX7-115" fmla="*/ 413497 w 811549"/>
              <a:gd name="connsiteY7-116" fmla="*/ 62013 h 301642"/>
              <a:gd name="connsiteX8-117" fmla="*/ 60378 w 811549"/>
              <a:gd name="connsiteY8-118" fmla="*/ 299564 h 301642"/>
              <a:gd name="connsiteX9-119" fmla="*/ 482 w 811549"/>
              <a:gd name="connsiteY9-120" fmla="*/ 301642 h 301642"/>
              <a:gd name="connsiteX0-121" fmla="*/ 482 w 811549"/>
              <a:gd name="connsiteY0-122" fmla="*/ 301642 h 301642"/>
              <a:gd name="connsiteX1-123" fmla="*/ 354190 w 811549"/>
              <a:gd name="connsiteY1-124" fmla="*/ 2112 h 301642"/>
              <a:gd name="connsiteX2-125" fmla="*/ 771877 w 811549"/>
              <a:gd name="connsiteY2-126" fmla="*/ 172578 h 301642"/>
              <a:gd name="connsiteX3-127" fmla="*/ 811549 w 811549"/>
              <a:gd name="connsiteY3-128" fmla="*/ 172578 h 301642"/>
              <a:gd name="connsiteX4-129" fmla="*/ 779531 w 811549"/>
              <a:gd name="connsiteY4-130" fmla="*/ 299559 h 301642"/>
              <a:gd name="connsiteX5-131" fmla="*/ 661098 w 811549"/>
              <a:gd name="connsiteY5-132" fmla="*/ 200288 h 301642"/>
              <a:gd name="connsiteX6-133" fmla="*/ 714451 w 811549"/>
              <a:gd name="connsiteY6-134" fmla="*/ 184453 h 301642"/>
              <a:gd name="connsiteX7-135" fmla="*/ 413497 w 811549"/>
              <a:gd name="connsiteY7-136" fmla="*/ 62013 h 301642"/>
              <a:gd name="connsiteX8-137" fmla="*/ 60378 w 811549"/>
              <a:gd name="connsiteY8-138" fmla="*/ 299564 h 301642"/>
              <a:gd name="connsiteX9-139" fmla="*/ 482 w 811549"/>
              <a:gd name="connsiteY9-140" fmla="*/ 301642 h 301642"/>
              <a:gd name="connsiteX0-141" fmla="*/ 482 w 811549"/>
              <a:gd name="connsiteY0-142" fmla="*/ 301642 h 301642"/>
              <a:gd name="connsiteX1-143" fmla="*/ 354190 w 811549"/>
              <a:gd name="connsiteY1-144" fmla="*/ 2112 h 301642"/>
              <a:gd name="connsiteX2-145" fmla="*/ 771877 w 811549"/>
              <a:gd name="connsiteY2-146" fmla="*/ 172578 h 301642"/>
              <a:gd name="connsiteX3-147" fmla="*/ 811549 w 811549"/>
              <a:gd name="connsiteY3-148" fmla="*/ 172578 h 301642"/>
              <a:gd name="connsiteX4-149" fmla="*/ 779531 w 811549"/>
              <a:gd name="connsiteY4-150" fmla="*/ 299559 h 301642"/>
              <a:gd name="connsiteX5-151" fmla="*/ 661098 w 811549"/>
              <a:gd name="connsiteY5-152" fmla="*/ 200288 h 301642"/>
              <a:gd name="connsiteX6-153" fmla="*/ 714451 w 811549"/>
              <a:gd name="connsiteY6-154" fmla="*/ 184453 h 301642"/>
              <a:gd name="connsiteX7-155" fmla="*/ 413497 w 811549"/>
              <a:gd name="connsiteY7-156" fmla="*/ 62013 h 301642"/>
              <a:gd name="connsiteX8-157" fmla="*/ 60378 w 811549"/>
              <a:gd name="connsiteY8-158" fmla="*/ 299564 h 301642"/>
              <a:gd name="connsiteX9-159" fmla="*/ 482 w 811549"/>
              <a:gd name="connsiteY9-160" fmla="*/ 301642 h 301642"/>
              <a:gd name="connsiteX0-161" fmla="*/ 482 w 811549"/>
              <a:gd name="connsiteY0-162" fmla="*/ 301642 h 301642"/>
              <a:gd name="connsiteX1-163" fmla="*/ 354190 w 811549"/>
              <a:gd name="connsiteY1-164" fmla="*/ 2112 h 301642"/>
              <a:gd name="connsiteX2-165" fmla="*/ 771877 w 811549"/>
              <a:gd name="connsiteY2-166" fmla="*/ 172578 h 301642"/>
              <a:gd name="connsiteX3-167" fmla="*/ 811549 w 811549"/>
              <a:gd name="connsiteY3-168" fmla="*/ 172578 h 301642"/>
              <a:gd name="connsiteX4-169" fmla="*/ 779531 w 811549"/>
              <a:gd name="connsiteY4-170" fmla="*/ 299559 h 301642"/>
              <a:gd name="connsiteX5-171" fmla="*/ 661098 w 811549"/>
              <a:gd name="connsiteY5-172" fmla="*/ 200288 h 301642"/>
              <a:gd name="connsiteX6-173" fmla="*/ 714451 w 811549"/>
              <a:gd name="connsiteY6-174" fmla="*/ 184453 h 301642"/>
              <a:gd name="connsiteX7-175" fmla="*/ 413497 w 811549"/>
              <a:gd name="connsiteY7-176" fmla="*/ 62013 h 301642"/>
              <a:gd name="connsiteX8-177" fmla="*/ 60378 w 811549"/>
              <a:gd name="connsiteY8-178" fmla="*/ 299564 h 301642"/>
              <a:gd name="connsiteX9-179" fmla="*/ 482 w 811549"/>
              <a:gd name="connsiteY9-180" fmla="*/ 301642 h 301642"/>
              <a:gd name="connsiteX0-181" fmla="*/ 371 w 811438"/>
              <a:gd name="connsiteY0-182" fmla="*/ 304983 h 304983"/>
              <a:gd name="connsiteX1-183" fmla="*/ 354079 w 811438"/>
              <a:gd name="connsiteY1-184" fmla="*/ 5453 h 304983"/>
              <a:gd name="connsiteX2-185" fmla="*/ 771766 w 811438"/>
              <a:gd name="connsiteY2-186" fmla="*/ 175919 h 304983"/>
              <a:gd name="connsiteX3-187" fmla="*/ 811438 w 811438"/>
              <a:gd name="connsiteY3-188" fmla="*/ 175919 h 304983"/>
              <a:gd name="connsiteX4-189" fmla="*/ 779420 w 811438"/>
              <a:gd name="connsiteY4-190" fmla="*/ 302900 h 304983"/>
              <a:gd name="connsiteX5-191" fmla="*/ 660987 w 811438"/>
              <a:gd name="connsiteY5-192" fmla="*/ 203629 h 304983"/>
              <a:gd name="connsiteX6-193" fmla="*/ 714340 w 811438"/>
              <a:gd name="connsiteY6-194" fmla="*/ 187794 h 304983"/>
              <a:gd name="connsiteX7-195" fmla="*/ 413386 w 811438"/>
              <a:gd name="connsiteY7-196" fmla="*/ 65354 h 304983"/>
              <a:gd name="connsiteX8-197" fmla="*/ 60267 w 811438"/>
              <a:gd name="connsiteY8-198" fmla="*/ 302905 h 304983"/>
              <a:gd name="connsiteX9-199" fmla="*/ 371 w 811438"/>
              <a:gd name="connsiteY9-200" fmla="*/ 304983 h 304983"/>
              <a:gd name="connsiteX0-201" fmla="*/ 0 w 811067"/>
              <a:gd name="connsiteY0-202" fmla="*/ 304983 h 304983"/>
              <a:gd name="connsiteX1-203" fmla="*/ 353708 w 811067"/>
              <a:gd name="connsiteY1-204" fmla="*/ 5453 h 304983"/>
              <a:gd name="connsiteX2-205" fmla="*/ 771395 w 811067"/>
              <a:gd name="connsiteY2-206" fmla="*/ 175919 h 304983"/>
              <a:gd name="connsiteX3-207" fmla="*/ 811067 w 811067"/>
              <a:gd name="connsiteY3-208" fmla="*/ 175919 h 304983"/>
              <a:gd name="connsiteX4-209" fmla="*/ 779049 w 811067"/>
              <a:gd name="connsiteY4-210" fmla="*/ 302900 h 304983"/>
              <a:gd name="connsiteX5-211" fmla="*/ 660616 w 811067"/>
              <a:gd name="connsiteY5-212" fmla="*/ 203629 h 304983"/>
              <a:gd name="connsiteX6-213" fmla="*/ 713969 w 811067"/>
              <a:gd name="connsiteY6-214" fmla="*/ 187794 h 304983"/>
              <a:gd name="connsiteX7-215" fmla="*/ 413015 w 811067"/>
              <a:gd name="connsiteY7-216" fmla="*/ 65354 h 304983"/>
              <a:gd name="connsiteX8-217" fmla="*/ 59896 w 811067"/>
              <a:gd name="connsiteY8-218" fmla="*/ 302905 h 304983"/>
              <a:gd name="connsiteX9-219" fmla="*/ 0 w 811067"/>
              <a:gd name="connsiteY9-220" fmla="*/ 304983 h 304983"/>
              <a:gd name="connsiteX0-221" fmla="*/ 0 w 811067"/>
              <a:gd name="connsiteY0-222" fmla="*/ 304983 h 304983"/>
              <a:gd name="connsiteX1-223" fmla="*/ 353708 w 811067"/>
              <a:gd name="connsiteY1-224" fmla="*/ 5453 h 304983"/>
              <a:gd name="connsiteX2-225" fmla="*/ 771395 w 811067"/>
              <a:gd name="connsiteY2-226" fmla="*/ 175919 h 304983"/>
              <a:gd name="connsiteX3-227" fmla="*/ 811067 w 811067"/>
              <a:gd name="connsiteY3-228" fmla="*/ 175919 h 304983"/>
              <a:gd name="connsiteX4-229" fmla="*/ 779049 w 811067"/>
              <a:gd name="connsiteY4-230" fmla="*/ 302900 h 304983"/>
              <a:gd name="connsiteX5-231" fmla="*/ 660616 w 811067"/>
              <a:gd name="connsiteY5-232" fmla="*/ 203629 h 304983"/>
              <a:gd name="connsiteX6-233" fmla="*/ 713969 w 811067"/>
              <a:gd name="connsiteY6-234" fmla="*/ 187794 h 304983"/>
              <a:gd name="connsiteX7-235" fmla="*/ 413015 w 811067"/>
              <a:gd name="connsiteY7-236" fmla="*/ 65354 h 304983"/>
              <a:gd name="connsiteX8-237" fmla="*/ 59896 w 811067"/>
              <a:gd name="connsiteY8-238" fmla="*/ 302905 h 304983"/>
              <a:gd name="connsiteX9-239" fmla="*/ 0 w 811067"/>
              <a:gd name="connsiteY9-240" fmla="*/ 304983 h 304983"/>
              <a:gd name="connsiteX0-241" fmla="*/ 0 w 811067"/>
              <a:gd name="connsiteY0-242" fmla="*/ 299738 h 299738"/>
              <a:gd name="connsiteX1-243" fmla="*/ 353708 w 811067"/>
              <a:gd name="connsiteY1-244" fmla="*/ 208 h 299738"/>
              <a:gd name="connsiteX2-245" fmla="*/ 771395 w 811067"/>
              <a:gd name="connsiteY2-246" fmla="*/ 170674 h 299738"/>
              <a:gd name="connsiteX3-247" fmla="*/ 811067 w 811067"/>
              <a:gd name="connsiteY3-248" fmla="*/ 170674 h 299738"/>
              <a:gd name="connsiteX4-249" fmla="*/ 779049 w 811067"/>
              <a:gd name="connsiteY4-250" fmla="*/ 297655 h 299738"/>
              <a:gd name="connsiteX5-251" fmla="*/ 660616 w 811067"/>
              <a:gd name="connsiteY5-252" fmla="*/ 198384 h 299738"/>
              <a:gd name="connsiteX6-253" fmla="*/ 713969 w 811067"/>
              <a:gd name="connsiteY6-254" fmla="*/ 182549 h 299738"/>
              <a:gd name="connsiteX7-255" fmla="*/ 413015 w 811067"/>
              <a:gd name="connsiteY7-256" fmla="*/ 60109 h 299738"/>
              <a:gd name="connsiteX8-257" fmla="*/ 59896 w 811067"/>
              <a:gd name="connsiteY8-258" fmla="*/ 297660 h 299738"/>
              <a:gd name="connsiteX9-259" fmla="*/ 0 w 811067"/>
              <a:gd name="connsiteY9-260" fmla="*/ 299738 h 299738"/>
              <a:gd name="connsiteX0-261" fmla="*/ 0 w 811067"/>
              <a:gd name="connsiteY0-262" fmla="*/ 306859 h 306859"/>
              <a:gd name="connsiteX1-263" fmla="*/ 396571 w 811067"/>
              <a:gd name="connsiteY1-264" fmla="*/ 186 h 306859"/>
              <a:gd name="connsiteX2-265" fmla="*/ 771395 w 811067"/>
              <a:gd name="connsiteY2-266" fmla="*/ 177795 h 306859"/>
              <a:gd name="connsiteX3-267" fmla="*/ 811067 w 811067"/>
              <a:gd name="connsiteY3-268" fmla="*/ 177795 h 306859"/>
              <a:gd name="connsiteX4-269" fmla="*/ 779049 w 811067"/>
              <a:gd name="connsiteY4-270" fmla="*/ 304776 h 306859"/>
              <a:gd name="connsiteX5-271" fmla="*/ 660616 w 811067"/>
              <a:gd name="connsiteY5-272" fmla="*/ 205505 h 306859"/>
              <a:gd name="connsiteX6-273" fmla="*/ 713969 w 811067"/>
              <a:gd name="connsiteY6-274" fmla="*/ 189670 h 306859"/>
              <a:gd name="connsiteX7-275" fmla="*/ 413015 w 811067"/>
              <a:gd name="connsiteY7-276" fmla="*/ 67230 h 306859"/>
              <a:gd name="connsiteX8-277" fmla="*/ 59896 w 811067"/>
              <a:gd name="connsiteY8-278" fmla="*/ 304781 h 306859"/>
              <a:gd name="connsiteX9-279" fmla="*/ 0 w 811067"/>
              <a:gd name="connsiteY9-280" fmla="*/ 306859 h 306859"/>
              <a:gd name="connsiteX0-281" fmla="*/ 0 w 811067"/>
              <a:gd name="connsiteY0-282" fmla="*/ 306859 h 306859"/>
              <a:gd name="connsiteX1-283" fmla="*/ 396571 w 811067"/>
              <a:gd name="connsiteY1-284" fmla="*/ 186 h 306859"/>
              <a:gd name="connsiteX2-285" fmla="*/ 771395 w 811067"/>
              <a:gd name="connsiteY2-286" fmla="*/ 177795 h 306859"/>
              <a:gd name="connsiteX3-287" fmla="*/ 811067 w 811067"/>
              <a:gd name="connsiteY3-288" fmla="*/ 177795 h 306859"/>
              <a:gd name="connsiteX4-289" fmla="*/ 779049 w 811067"/>
              <a:gd name="connsiteY4-290" fmla="*/ 304776 h 306859"/>
              <a:gd name="connsiteX5-291" fmla="*/ 660616 w 811067"/>
              <a:gd name="connsiteY5-292" fmla="*/ 205505 h 306859"/>
              <a:gd name="connsiteX6-293" fmla="*/ 713969 w 811067"/>
              <a:gd name="connsiteY6-294" fmla="*/ 189670 h 306859"/>
              <a:gd name="connsiteX7-295" fmla="*/ 413015 w 811067"/>
              <a:gd name="connsiteY7-296" fmla="*/ 67230 h 306859"/>
              <a:gd name="connsiteX8-297" fmla="*/ 59896 w 811067"/>
              <a:gd name="connsiteY8-298" fmla="*/ 304781 h 306859"/>
              <a:gd name="connsiteX9-299" fmla="*/ 0 w 811067"/>
              <a:gd name="connsiteY9-300" fmla="*/ 306859 h 306859"/>
              <a:gd name="connsiteX0-301" fmla="*/ 0 w 811067"/>
              <a:gd name="connsiteY0-302" fmla="*/ 306811 h 306811"/>
              <a:gd name="connsiteX1-303" fmla="*/ 396571 w 811067"/>
              <a:gd name="connsiteY1-304" fmla="*/ 138 h 306811"/>
              <a:gd name="connsiteX2-305" fmla="*/ 771395 w 811067"/>
              <a:gd name="connsiteY2-306" fmla="*/ 177747 h 306811"/>
              <a:gd name="connsiteX3-307" fmla="*/ 811067 w 811067"/>
              <a:gd name="connsiteY3-308" fmla="*/ 177747 h 306811"/>
              <a:gd name="connsiteX4-309" fmla="*/ 779049 w 811067"/>
              <a:gd name="connsiteY4-310" fmla="*/ 304728 h 306811"/>
              <a:gd name="connsiteX5-311" fmla="*/ 660616 w 811067"/>
              <a:gd name="connsiteY5-312" fmla="*/ 205457 h 306811"/>
              <a:gd name="connsiteX6-313" fmla="*/ 713969 w 811067"/>
              <a:gd name="connsiteY6-314" fmla="*/ 189622 h 306811"/>
              <a:gd name="connsiteX7-315" fmla="*/ 413015 w 811067"/>
              <a:gd name="connsiteY7-316" fmla="*/ 67182 h 306811"/>
              <a:gd name="connsiteX8-317" fmla="*/ 59896 w 811067"/>
              <a:gd name="connsiteY8-318" fmla="*/ 304733 h 306811"/>
              <a:gd name="connsiteX9-319" fmla="*/ 0 w 811067"/>
              <a:gd name="connsiteY9-320" fmla="*/ 306811 h 306811"/>
              <a:gd name="connsiteX0-321" fmla="*/ 0 w 811067"/>
              <a:gd name="connsiteY0-322" fmla="*/ 306674 h 306674"/>
              <a:gd name="connsiteX1-323" fmla="*/ 396571 w 811067"/>
              <a:gd name="connsiteY1-324" fmla="*/ 1 h 306674"/>
              <a:gd name="connsiteX2-325" fmla="*/ 771395 w 811067"/>
              <a:gd name="connsiteY2-326" fmla="*/ 177610 h 306674"/>
              <a:gd name="connsiteX3-327" fmla="*/ 811067 w 811067"/>
              <a:gd name="connsiteY3-328" fmla="*/ 177610 h 306674"/>
              <a:gd name="connsiteX4-329" fmla="*/ 779049 w 811067"/>
              <a:gd name="connsiteY4-330" fmla="*/ 304591 h 306674"/>
              <a:gd name="connsiteX5-331" fmla="*/ 660616 w 811067"/>
              <a:gd name="connsiteY5-332" fmla="*/ 205320 h 306674"/>
              <a:gd name="connsiteX6-333" fmla="*/ 713969 w 811067"/>
              <a:gd name="connsiteY6-334" fmla="*/ 189485 h 306674"/>
              <a:gd name="connsiteX7-335" fmla="*/ 413015 w 811067"/>
              <a:gd name="connsiteY7-336" fmla="*/ 67045 h 306674"/>
              <a:gd name="connsiteX8-337" fmla="*/ 59896 w 811067"/>
              <a:gd name="connsiteY8-338" fmla="*/ 304596 h 306674"/>
              <a:gd name="connsiteX9-339" fmla="*/ 0 w 811067"/>
              <a:gd name="connsiteY9-340" fmla="*/ 306674 h 306674"/>
              <a:gd name="connsiteX0-341" fmla="*/ 0 w 811067"/>
              <a:gd name="connsiteY0-342" fmla="*/ 306674 h 306674"/>
              <a:gd name="connsiteX1-343" fmla="*/ 396571 w 811067"/>
              <a:gd name="connsiteY1-344" fmla="*/ 1 h 306674"/>
              <a:gd name="connsiteX2-345" fmla="*/ 771395 w 811067"/>
              <a:gd name="connsiteY2-346" fmla="*/ 177610 h 306674"/>
              <a:gd name="connsiteX3-347" fmla="*/ 811067 w 811067"/>
              <a:gd name="connsiteY3-348" fmla="*/ 177610 h 306674"/>
              <a:gd name="connsiteX4-349" fmla="*/ 779049 w 811067"/>
              <a:gd name="connsiteY4-350" fmla="*/ 304591 h 306674"/>
              <a:gd name="connsiteX5-351" fmla="*/ 660616 w 811067"/>
              <a:gd name="connsiteY5-352" fmla="*/ 205320 h 306674"/>
              <a:gd name="connsiteX6-353" fmla="*/ 713969 w 811067"/>
              <a:gd name="connsiteY6-354" fmla="*/ 189485 h 306674"/>
              <a:gd name="connsiteX7-355" fmla="*/ 413015 w 811067"/>
              <a:gd name="connsiteY7-356" fmla="*/ 54462 h 306674"/>
              <a:gd name="connsiteX8-357" fmla="*/ 59896 w 811067"/>
              <a:gd name="connsiteY8-358" fmla="*/ 304596 h 306674"/>
              <a:gd name="connsiteX9-359" fmla="*/ 0 w 811067"/>
              <a:gd name="connsiteY9-360" fmla="*/ 306674 h 306674"/>
              <a:gd name="connsiteX0-361" fmla="*/ 0 w 811067"/>
              <a:gd name="connsiteY0-362" fmla="*/ 306674 h 306674"/>
              <a:gd name="connsiteX1-363" fmla="*/ 396571 w 811067"/>
              <a:gd name="connsiteY1-364" fmla="*/ 1 h 306674"/>
              <a:gd name="connsiteX2-365" fmla="*/ 771395 w 811067"/>
              <a:gd name="connsiteY2-366" fmla="*/ 177610 h 306674"/>
              <a:gd name="connsiteX3-367" fmla="*/ 811067 w 811067"/>
              <a:gd name="connsiteY3-368" fmla="*/ 177610 h 306674"/>
              <a:gd name="connsiteX4-369" fmla="*/ 779049 w 811067"/>
              <a:gd name="connsiteY4-370" fmla="*/ 304591 h 306674"/>
              <a:gd name="connsiteX5-371" fmla="*/ 660616 w 811067"/>
              <a:gd name="connsiteY5-372" fmla="*/ 205320 h 306674"/>
              <a:gd name="connsiteX6-373" fmla="*/ 713969 w 811067"/>
              <a:gd name="connsiteY6-374" fmla="*/ 189485 h 306674"/>
              <a:gd name="connsiteX7-375" fmla="*/ 413015 w 811067"/>
              <a:gd name="connsiteY7-376" fmla="*/ 54462 h 306674"/>
              <a:gd name="connsiteX8-377" fmla="*/ 59896 w 811067"/>
              <a:gd name="connsiteY8-378" fmla="*/ 304596 h 306674"/>
              <a:gd name="connsiteX9-379" fmla="*/ 0 w 811067"/>
              <a:gd name="connsiteY9-380" fmla="*/ 306674 h 306674"/>
              <a:gd name="connsiteX0-381" fmla="*/ 0 w 811067"/>
              <a:gd name="connsiteY0-382" fmla="*/ 306674 h 306674"/>
              <a:gd name="connsiteX1-383" fmla="*/ 396571 w 811067"/>
              <a:gd name="connsiteY1-384" fmla="*/ 1 h 306674"/>
              <a:gd name="connsiteX2-385" fmla="*/ 771395 w 811067"/>
              <a:gd name="connsiteY2-386" fmla="*/ 177610 h 306674"/>
              <a:gd name="connsiteX3-387" fmla="*/ 811067 w 811067"/>
              <a:gd name="connsiteY3-388" fmla="*/ 177610 h 306674"/>
              <a:gd name="connsiteX4-389" fmla="*/ 779049 w 811067"/>
              <a:gd name="connsiteY4-390" fmla="*/ 304591 h 306674"/>
              <a:gd name="connsiteX5-391" fmla="*/ 660616 w 811067"/>
              <a:gd name="connsiteY5-392" fmla="*/ 205320 h 306674"/>
              <a:gd name="connsiteX6-393" fmla="*/ 713969 w 811067"/>
              <a:gd name="connsiteY6-394" fmla="*/ 189485 h 306674"/>
              <a:gd name="connsiteX7-395" fmla="*/ 413015 w 811067"/>
              <a:gd name="connsiteY7-396" fmla="*/ 54462 h 306674"/>
              <a:gd name="connsiteX8-397" fmla="*/ 59896 w 811067"/>
              <a:gd name="connsiteY8-398" fmla="*/ 304596 h 306674"/>
              <a:gd name="connsiteX9-399" fmla="*/ 0 w 811067"/>
              <a:gd name="connsiteY9-400" fmla="*/ 306674 h 306674"/>
              <a:gd name="connsiteX0-401" fmla="*/ 0 w 811067"/>
              <a:gd name="connsiteY0-402" fmla="*/ 306674 h 306674"/>
              <a:gd name="connsiteX1-403" fmla="*/ 396571 w 811067"/>
              <a:gd name="connsiteY1-404" fmla="*/ 1 h 306674"/>
              <a:gd name="connsiteX2-405" fmla="*/ 771395 w 811067"/>
              <a:gd name="connsiteY2-406" fmla="*/ 177610 h 306674"/>
              <a:gd name="connsiteX3-407" fmla="*/ 811067 w 811067"/>
              <a:gd name="connsiteY3-408" fmla="*/ 177610 h 306674"/>
              <a:gd name="connsiteX4-409" fmla="*/ 779049 w 811067"/>
              <a:gd name="connsiteY4-410" fmla="*/ 304591 h 306674"/>
              <a:gd name="connsiteX5-411" fmla="*/ 660616 w 811067"/>
              <a:gd name="connsiteY5-412" fmla="*/ 205320 h 306674"/>
              <a:gd name="connsiteX6-413" fmla="*/ 713969 w 811067"/>
              <a:gd name="connsiteY6-414" fmla="*/ 189485 h 306674"/>
              <a:gd name="connsiteX7-415" fmla="*/ 413015 w 811067"/>
              <a:gd name="connsiteY7-416" fmla="*/ 54462 h 306674"/>
              <a:gd name="connsiteX8-417" fmla="*/ 59896 w 811067"/>
              <a:gd name="connsiteY8-418" fmla="*/ 304596 h 306674"/>
              <a:gd name="connsiteX9-419" fmla="*/ 0 w 811067"/>
              <a:gd name="connsiteY9-420" fmla="*/ 306674 h 306674"/>
              <a:gd name="connsiteX0-421" fmla="*/ 0 w 811067"/>
              <a:gd name="connsiteY0-422" fmla="*/ 306674 h 306674"/>
              <a:gd name="connsiteX1-423" fmla="*/ 396571 w 811067"/>
              <a:gd name="connsiteY1-424" fmla="*/ 1 h 306674"/>
              <a:gd name="connsiteX2-425" fmla="*/ 771395 w 811067"/>
              <a:gd name="connsiteY2-426" fmla="*/ 177610 h 306674"/>
              <a:gd name="connsiteX3-427" fmla="*/ 811067 w 811067"/>
              <a:gd name="connsiteY3-428" fmla="*/ 177610 h 306674"/>
              <a:gd name="connsiteX4-429" fmla="*/ 779049 w 811067"/>
              <a:gd name="connsiteY4-430" fmla="*/ 304591 h 306674"/>
              <a:gd name="connsiteX5-431" fmla="*/ 660616 w 811067"/>
              <a:gd name="connsiteY5-432" fmla="*/ 205320 h 306674"/>
              <a:gd name="connsiteX6-433" fmla="*/ 713969 w 811067"/>
              <a:gd name="connsiteY6-434" fmla="*/ 189485 h 306674"/>
              <a:gd name="connsiteX7-435" fmla="*/ 413015 w 811067"/>
              <a:gd name="connsiteY7-436" fmla="*/ 54462 h 306674"/>
              <a:gd name="connsiteX8-437" fmla="*/ 59896 w 811067"/>
              <a:gd name="connsiteY8-438" fmla="*/ 304596 h 306674"/>
              <a:gd name="connsiteX9-439" fmla="*/ 0 w 811067"/>
              <a:gd name="connsiteY9-440" fmla="*/ 306674 h 306674"/>
              <a:gd name="connsiteX0-441" fmla="*/ 0 w 811067"/>
              <a:gd name="connsiteY0-442" fmla="*/ 306674 h 306674"/>
              <a:gd name="connsiteX1-443" fmla="*/ 396571 w 811067"/>
              <a:gd name="connsiteY1-444" fmla="*/ 1 h 306674"/>
              <a:gd name="connsiteX2-445" fmla="*/ 771395 w 811067"/>
              <a:gd name="connsiteY2-446" fmla="*/ 177610 h 306674"/>
              <a:gd name="connsiteX3-447" fmla="*/ 811067 w 811067"/>
              <a:gd name="connsiteY3-448" fmla="*/ 177610 h 306674"/>
              <a:gd name="connsiteX4-449" fmla="*/ 779049 w 811067"/>
              <a:gd name="connsiteY4-450" fmla="*/ 304591 h 306674"/>
              <a:gd name="connsiteX5-451" fmla="*/ 660616 w 811067"/>
              <a:gd name="connsiteY5-452" fmla="*/ 205320 h 306674"/>
              <a:gd name="connsiteX6-453" fmla="*/ 713969 w 811067"/>
              <a:gd name="connsiteY6-454" fmla="*/ 189485 h 306674"/>
              <a:gd name="connsiteX7-455" fmla="*/ 413015 w 811067"/>
              <a:gd name="connsiteY7-456" fmla="*/ 54462 h 306674"/>
              <a:gd name="connsiteX8-457" fmla="*/ 59896 w 811067"/>
              <a:gd name="connsiteY8-458" fmla="*/ 304596 h 306674"/>
              <a:gd name="connsiteX9-459" fmla="*/ 0 w 811067"/>
              <a:gd name="connsiteY9-460" fmla="*/ 306674 h 306674"/>
              <a:gd name="connsiteX0-461" fmla="*/ 0 w 811067"/>
              <a:gd name="connsiteY0-462" fmla="*/ 306674 h 306674"/>
              <a:gd name="connsiteX1-463" fmla="*/ 396571 w 811067"/>
              <a:gd name="connsiteY1-464" fmla="*/ 1 h 306674"/>
              <a:gd name="connsiteX2-465" fmla="*/ 771395 w 811067"/>
              <a:gd name="connsiteY2-466" fmla="*/ 177610 h 306674"/>
              <a:gd name="connsiteX3-467" fmla="*/ 811067 w 811067"/>
              <a:gd name="connsiteY3-468" fmla="*/ 177610 h 306674"/>
              <a:gd name="connsiteX4-469" fmla="*/ 779049 w 811067"/>
              <a:gd name="connsiteY4-470" fmla="*/ 304591 h 306674"/>
              <a:gd name="connsiteX5-471" fmla="*/ 660616 w 811067"/>
              <a:gd name="connsiteY5-472" fmla="*/ 205320 h 306674"/>
              <a:gd name="connsiteX6-473" fmla="*/ 713969 w 811067"/>
              <a:gd name="connsiteY6-474" fmla="*/ 189485 h 306674"/>
              <a:gd name="connsiteX7-475" fmla="*/ 413015 w 811067"/>
              <a:gd name="connsiteY7-476" fmla="*/ 54462 h 306674"/>
              <a:gd name="connsiteX8-477" fmla="*/ 59896 w 811067"/>
              <a:gd name="connsiteY8-478" fmla="*/ 304596 h 306674"/>
              <a:gd name="connsiteX9-479" fmla="*/ 0 w 811067"/>
              <a:gd name="connsiteY9-480" fmla="*/ 306674 h 306674"/>
              <a:gd name="connsiteX0-481" fmla="*/ 0 w 811067"/>
              <a:gd name="connsiteY0-482" fmla="*/ 306674 h 306674"/>
              <a:gd name="connsiteX1-483" fmla="*/ 396571 w 811067"/>
              <a:gd name="connsiteY1-484" fmla="*/ 1 h 306674"/>
              <a:gd name="connsiteX2-485" fmla="*/ 771395 w 811067"/>
              <a:gd name="connsiteY2-486" fmla="*/ 177610 h 306674"/>
              <a:gd name="connsiteX3-487" fmla="*/ 811067 w 811067"/>
              <a:gd name="connsiteY3-488" fmla="*/ 177610 h 306674"/>
              <a:gd name="connsiteX4-489" fmla="*/ 779049 w 811067"/>
              <a:gd name="connsiteY4-490" fmla="*/ 304591 h 306674"/>
              <a:gd name="connsiteX5-491" fmla="*/ 660616 w 811067"/>
              <a:gd name="connsiteY5-492" fmla="*/ 205320 h 306674"/>
              <a:gd name="connsiteX6-493" fmla="*/ 713969 w 811067"/>
              <a:gd name="connsiteY6-494" fmla="*/ 189485 h 306674"/>
              <a:gd name="connsiteX7-495" fmla="*/ 392043 w 811067"/>
              <a:gd name="connsiteY7-496" fmla="*/ 54462 h 306674"/>
              <a:gd name="connsiteX8-497" fmla="*/ 59896 w 811067"/>
              <a:gd name="connsiteY8-498" fmla="*/ 304596 h 306674"/>
              <a:gd name="connsiteX9-499" fmla="*/ 0 w 811067"/>
              <a:gd name="connsiteY9-500" fmla="*/ 306674 h 306674"/>
              <a:gd name="connsiteX0-501" fmla="*/ 0 w 811067"/>
              <a:gd name="connsiteY0-502" fmla="*/ 306674 h 306674"/>
              <a:gd name="connsiteX1-503" fmla="*/ 379793 w 811067"/>
              <a:gd name="connsiteY1-504" fmla="*/ 1 h 306674"/>
              <a:gd name="connsiteX2-505" fmla="*/ 771395 w 811067"/>
              <a:gd name="connsiteY2-506" fmla="*/ 177610 h 306674"/>
              <a:gd name="connsiteX3-507" fmla="*/ 811067 w 811067"/>
              <a:gd name="connsiteY3-508" fmla="*/ 177610 h 306674"/>
              <a:gd name="connsiteX4-509" fmla="*/ 779049 w 811067"/>
              <a:gd name="connsiteY4-510" fmla="*/ 304591 h 306674"/>
              <a:gd name="connsiteX5-511" fmla="*/ 660616 w 811067"/>
              <a:gd name="connsiteY5-512" fmla="*/ 205320 h 306674"/>
              <a:gd name="connsiteX6-513" fmla="*/ 713969 w 811067"/>
              <a:gd name="connsiteY6-514" fmla="*/ 189485 h 306674"/>
              <a:gd name="connsiteX7-515" fmla="*/ 392043 w 811067"/>
              <a:gd name="connsiteY7-516" fmla="*/ 54462 h 306674"/>
              <a:gd name="connsiteX8-517" fmla="*/ 59896 w 811067"/>
              <a:gd name="connsiteY8-518" fmla="*/ 304596 h 306674"/>
              <a:gd name="connsiteX9-519" fmla="*/ 0 w 811067"/>
              <a:gd name="connsiteY9-520" fmla="*/ 306674 h 306674"/>
              <a:gd name="connsiteX0-521" fmla="*/ 0 w 811067"/>
              <a:gd name="connsiteY0-522" fmla="*/ 306674 h 306674"/>
              <a:gd name="connsiteX1-523" fmla="*/ 379793 w 811067"/>
              <a:gd name="connsiteY1-524" fmla="*/ 1 h 306674"/>
              <a:gd name="connsiteX2-525" fmla="*/ 771395 w 811067"/>
              <a:gd name="connsiteY2-526" fmla="*/ 177610 h 306674"/>
              <a:gd name="connsiteX3-527" fmla="*/ 811067 w 811067"/>
              <a:gd name="connsiteY3-528" fmla="*/ 177610 h 306674"/>
              <a:gd name="connsiteX4-529" fmla="*/ 779049 w 811067"/>
              <a:gd name="connsiteY4-530" fmla="*/ 304591 h 306674"/>
              <a:gd name="connsiteX5-531" fmla="*/ 660616 w 811067"/>
              <a:gd name="connsiteY5-532" fmla="*/ 205320 h 306674"/>
              <a:gd name="connsiteX6-533" fmla="*/ 713969 w 811067"/>
              <a:gd name="connsiteY6-534" fmla="*/ 189485 h 306674"/>
              <a:gd name="connsiteX7-535" fmla="*/ 392043 w 811067"/>
              <a:gd name="connsiteY7-536" fmla="*/ 54462 h 306674"/>
              <a:gd name="connsiteX8-537" fmla="*/ 59896 w 811067"/>
              <a:gd name="connsiteY8-538" fmla="*/ 304596 h 306674"/>
              <a:gd name="connsiteX9-539" fmla="*/ 0 w 811067"/>
              <a:gd name="connsiteY9-540" fmla="*/ 306674 h 306674"/>
              <a:gd name="connsiteX0-541" fmla="*/ 0 w 811067"/>
              <a:gd name="connsiteY0-542" fmla="*/ 307795 h 307795"/>
              <a:gd name="connsiteX1-543" fmla="*/ 379793 w 811067"/>
              <a:gd name="connsiteY1-544" fmla="*/ 1122 h 307795"/>
              <a:gd name="connsiteX2-545" fmla="*/ 771395 w 811067"/>
              <a:gd name="connsiteY2-546" fmla="*/ 178731 h 307795"/>
              <a:gd name="connsiteX3-547" fmla="*/ 811067 w 811067"/>
              <a:gd name="connsiteY3-548" fmla="*/ 178731 h 307795"/>
              <a:gd name="connsiteX4-549" fmla="*/ 779049 w 811067"/>
              <a:gd name="connsiteY4-550" fmla="*/ 305712 h 307795"/>
              <a:gd name="connsiteX5-551" fmla="*/ 660616 w 811067"/>
              <a:gd name="connsiteY5-552" fmla="*/ 206441 h 307795"/>
              <a:gd name="connsiteX6-553" fmla="*/ 713969 w 811067"/>
              <a:gd name="connsiteY6-554" fmla="*/ 190606 h 307795"/>
              <a:gd name="connsiteX7-555" fmla="*/ 392043 w 811067"/>
              <a:gd name="connsiteY7-556" fmla="*/ 55583 h 307795"/>
              <a:gd name="connsiteX8-557" fmla="*/ 59896 w 811067"/>
              <a:gd name="connsiteY8-558" fmla="*/ 305717 h 307795"/>
              <a:gd name="connsiteX9-559" fmla="*/ 0 w 811067"/>
              <a:gd name="connsiteY9-560" fmla="*/ 307795 h 307795"/>
              <a:gd name="connsiteX0-561" fmla="*/ 0 w 811067"/>
              <a:gd name="connsiteY0-562" fmla="*/ 306674 h 306674"/>
              <a:gd name="connsiteX1-563" fmla="*/ 379793 w 811067"/>
              <a:gd name="connsiteY1-564" fmla="*/ 1 h 306674"/>
              <a:gd name="connsiteX2-565" fmla="*/ 771395 w 811067"/>
              <a:gd name="connsiteY2-566" fmla="*/ 177610 h 306674"/>
              <a:gd name="connsiteX3-567" fmla="*/ 811067 w 811067"/>
              <a:gd name="connsiteY3-568" fmla="*/ 177610 h 306674"/>
              <a:gd name="connsiteX4-569" fmla="*/ 779049 w 811067"/>
              <a:gd name="connsiteY4-570" fmla="*/ 304591 h 306674"/>
              <a:gd name="connsiteX5-571" fmla="*/ 660616 w 811067"/>
              <a:gd name="connsiteY5-572" fmla="*/ 205320 h 306674"/>
              <a:gd name="connsiteX6-573" fmla="*/ 713969 w 811067"/>
              <a:gd name="connsiteY6-574" fmla="*/ 189485 h 306674"/>
              <a:gd name="connsiteX7-575" fmla="*/ 392043 w 811067"/>
              <a:gd name="connsiteY7-576" fmla="*/ 54462 h 306674"/>
              <a:gd name="connsiteX8-577" fmla="*/ 59896 w 811067"/>
              <a:gd name="connsiteY8-578" fmla="*/ 304596 h 306674"/>
              <a:gd name="connsiteX9-579" fmla="*/ 0 w 811067"/>
              <a:gd name="connsiteY9-580" fmla="*/ 306674 h 306674"/>
              <a:gd name="connsiteX0-581" fmla="*/ 0 w 811067"/>
              <a:gd name="connsiteY0-582" fmla="*/ 310868 h 310868"/>
              <a:gd name="connsiteX1-583" fmla="*/ 400765 w 811067"/>
              <a:gd name="connsiteY1-584" fmla="*/ 0 h 310868"/>
              <a:gd name="connsiteX2-585" fmla="*/ 771395 w 811067"/>
              <a:gd name="connsiteY2-586" fmla="*/ 181804 h 310868"/>
              <a:gd name="connsiteX3-587" fmla="*/ 811067 w 811067"/>
              <a:gd name="connsiteY3-588" fmla="*/ 181804 h 310868"/>
              <a:gd name="connsiteX4-589" fmla="*/ 779049 w 811067"/>
              <a:gd name="connsiteY4-590" fmla="*/ 308785 h 310868"/>
              <a:gd name="connsiteX5-591" fmla="*/ 660616 w 811067"/>
              <a:gd name="connsiteY5-592" fmla="*/ 209514 h 310868"/>
              <a:gd name="connsiteX6-593" fmla="*/ 713969 w 811067"/>
              <a:gd name="connsiteY6-594" fmla="*/ 193679 h 310868"/>
              <a:gd name="connsiteX7-595" fmla="*/ 392043 w 811067"/>
              <a:gd name="connsiteY7-596" fmla="*/ 58656 h 310868"/>
              <a:gd name="connsiteX8-597" fmla="*/ 59896 w 811067"/>
              <a:gd name="connsiteY8-598" fmla="*/ 308790 h 310868"/>
              <a:gd name="connsiteX9-599" fmla="*/ 0 w 811067"/>
              <a:gd name="connsiteY9-600" fmla="*/ 310868 h 310868"/>
              <a:gd name="connsiteX0-601" fmla="*/ 0 w 811067"/>
              <a:gd name="connsiteY0-602" fmla="*/ 310868 h 310868"/>
              <a:gd name="connsiteX1-603" fmla="*/ 400765 w 811067"/>
              <a:gd name="connsiteY1-604" fmla="*/ 0 h 310868"/>
              <a:gd name="connsiteX2-605" fmla="*/ 771395 w 811067"/>
              <a:gd name="connsiteY2-606" fmla="*/ 181804 h 310868"/>
              <a:gd name="connsiteX3-607" fmla="*/ 811067 w 811067"/>
              <a:gd name="connsiteY3-608" fmla="*/ 181804 h 310868"/>
              <a:gd name="connsiteX4-609" fmla="*/ 779049 w 811067"/>
              <a:gd name="connsiteY4-610" fmla="*/ 308785 h 310868"/>
              <a:gd name="connsiteX5-611" fmla="*/ 660616 w 811067"/>
              <a:gd name="connsiteY5-612" fmla="*/ 209514 h 310868"/>
              <a:gd name="connsiteX6-613" fmla="*/ 713969 w 811067"/>
              <a:gd name="connsiteY6-614" fmla="*/ 193679 h 310868"/>
              <a:gd name="connsiteX7-615" fmla="*/ 392043 w 811067"/>
              <a:gd name="connsiteY7-616" fmla="*/ 58656 h 310868"/>
              <a:gd name="connsiteX8-617" fmla="*/ 59896 w 811067"/>
              <a:gd name="connsiteY8-618" fmla="*/ 308790 h 310868"/>
              <a:gd name="connsiteX9-619" fmla="*/ 0 w 811067"/>
              <a:gd name="connsiteY9-620" fmla="*/ 310868 h 310868"/>
              <a:gd name="connsiteX0-621" fmla="*/ 0 w 829355"/>
              <a:gd name="connsiteY0-622" fmla="*/ 310868 h 310868"/>
              <a:gd name="connsiteX1-623" fmla="*/ 400765 w 829355"/>
              <a:gd name="connsiteY1-624" fmla="*/ 0 h 310868"/>
              <a:gd name="connsiteX2-625" fmla="*/ 771395 w 829355"/>
              <a:gd name="connsiteY2-626" fmla="*/ 181804 h 310868"/>
              <a:gd name="connsiteX3-627" fmla="*/ 829355 w 829355"/>
              <a:gd name="connsiteY3-628" fmla="*/ 181804 h 310868"/>
              <a:gd name="connsiteX4-629" fmla="*/ 779049 w 829355"/>
              <a:gd name="connsiteY4-630" fmla="*/ 308785 h 310868"/>
              <a:gd name="connsiteX5-631" fmla="*/ 660616 w 829355"/>
              <a:gd name="connsiteY5-632" fmla="*/ 209514 h 310868"/>
              <a:gd name="connsiteX6-633" fmla="*/ 713969 w 829355"/>
              <a:gd name="connsiteY6-634" fmla="*/ 193679 h 310868"/>
              <a:gd name="connsiteX7-635" fmla="*/ 392043 w 829355"/>
              <a:gd name="connsiteY7-636" fmla="*/ 58656 h 310868"/>
              <a:gd name="connsiteX8-637" fmla="*/ 59896 w 829355"/>
              <a:gd name="connsiteY8-638" fmla="*/ 308790 h 310868"/>
              <a:gd name="connsiteX9-639" fmla="*/ 0 w 829355"/>
              <a:gd name="connsiteY9-640" fmla="*/ 310868 h 310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7" name="Circular Arrow 35"/>
          <p:cNvSpPr/>
          <p:nvPr/>
        </p:nvSpPr>
        <p:spPr>
          <a:xfrm flipH="1">
            <a:off x="3996935" y="1669798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-1" fmla="*/ 482 w 811549"/>
              <a:gd name="connsiteY0-2" fmla="*/ 301642 h 301642"/>
              <a:gd name="connsiteX1-3" fmla="*/ 354190 w 811549"/>
              <a:gd name="connsiteY1-4" fmla="*/ 2112 h 301642"/>
              <a:gd name="connsiteX2-5" fmla="*/ 771877 w 811549"/>
              <a:gd name="connsiteY2-6" fmla="*/ 172578 h 301642"/>
              <a:gd name="connsiteX3-7" fmla="*/ 811549 w 811549"/>
              <a:gd name="connsiteY3-8" fmla="*/ 172578 h 301642"/>
              <a:gd name="connsiteX4-9" fmla="*/ 775573 w 811549"/>
              <a:gd name="connsiteY4-10" fmla="*/ 287683 h 301642"/>
              <a:gd name="connsiteX5-11" fmla="*/ 661098 w 811549"/>
              <a:gd name="connsiteY5-12" fmla="*/ 200288 h 301642"/>
              <a:gd name="connsiteX6-13" fmla="*/ 698618 w 811549"/>
              <a:gd name="connsiteY6-14" fmla="*/ 172578 h 301642"/>
              <a:gd name="connsiteX7-15" fmla="*/ 356347 w 811549"/>
              <a:gd name="connsiteY7-16" fmla="*/ 62013 h 301642"/>
              <a:gd name="connsiteX8-17" fmla="*/ 60378 w 811549"/>
              <a:gd name="connsiteY8-18" fmla="*/ 299564 h 301642"/>
              <a:gd name="connsiteX9-19" fmla="*/ 482 w 811549"/>
              <a:gd name="connsiteY9-20" fmla="*/ 301642 h 301642"/>
              <a:gd name="connsiteX0-21" fmla="*/ 482 w 811549"/>
              <a:gd name="connsiteY0-22" fmla="*/ 301642 h 301642"/>
              <a:gd name="connsiteX1-23" fmla="*/ 354190 w 811549"/>
              <a:gd name="connsiteY1-24" fmla="*/ 2112 h 301642"/>
              <a:gd name="connsiteX2-25" fmla="*/ 771877 w 811549"/>
              <a:gd name="connsiteY2-26" fmla="*/ 172578 h 301642"/>
              <a:gd name="connsiteX3-27" fmla="*/ 811549 w 811549"/>
              <a:gd name="connsiteY3-28" fmla="*/ 172578 h 301642"/>
              <a:gd name="connsiteX4-29" fmla="*/ 775573 w 811549"/>
              <a:gd name="connsiteY4-30" fmla="*/ 287683 h 301642"/>
              <a:gd name="connsiteX5-31" fmla="*/ 661098 w 811549"/>
              <a:gd name="connsiteY5-32" fmla="*/ 200288 h 301642"/>
              <a:gd name="connsiteX6-33" fmla="*/ 714451 w 811549"/>
              <a:gd name="connsiteY6-34" fmla="*/ 184453 h 301642"/>
              <a:gd name="connsiteX7-35" fmla="*/ 356347 w 811549"/>
              <a:gd name="connsiteY7-36" fmla="*/ 62013 h 301642"/>
              <a:gd name="connsiteX8-37" fmla="*/ 60378 w 811549"/>
              <a:gd name="connsiteY8-38" fmla="*/ 299564 h 301642"/>
              <a:gd name="connsiteX9-39" fmla="*/ 482 w 811549"/>
              <a:gd name="connsiteY9-40" fmla="*/ 301642 h 301642"/>
              <a:gd name="connsiteX0-41" fmla="*/ 482 w 811549"/>
              <a:gd name="connsiteY0-42" fmla="*/ 301642 h 301642"/>
              <a:gd name="connsiteX1-43" fmla="*/ 354190 w 811549"/>
              <a:gd name="connsiteY1-44" fmla="*/ 2112 h 301642"/>
              <a:gd name="connsiteX2-45" fmla="*/ 771877 w 811549"/>
              <a:gd name="connsiteY2-46" fmla="*/ 172578 h 301642"/>
              <a:gd name="connsiteX3-47" fmla="*/ 811549 w 811549"/>
              <a:gd name="connsiteY3-48" fmla="*/ 172578 h 301642"/>
              <a:gd name="connsiteX4-49" fmla="*/ 779531 w 811549"/>
              <a:gd name="connsiteY4-50" fmla="*/ 299559 h 301642"/>
              <a:gd name="connsiteX5-51" fmla="*/ 661098 w 811549"/>
              <a:gd name="connsiteY5-52" fmla="*/ 200288 h 301642"/>
              <a:gd name="connsiteX6-53" fmla="*/ 714451 w 811549"/>
              <a:gd name="connsiteY6-54" fmla="*/ 184453 h 301642"/>
              <a:gd name="connsiteX7-55" fmla="*/ 356347 w 811549"/>
              <a:gd name="connsiteY7-56" fmla="*/ 62013 h 301642"/>
              <a:gd name="connsiteX8-57" fmla="*/ 60378 w 811549"/>
              <a:gd name="connsiteY8-58" fmla="*/ 299564 h 301642"/>
              <a:gd name="connsiteX9-59" fmla="*/ 482 w 811549"/>
              <a:gd name="connsiteY9-60" fmla="*/ 301642 h 301642"/>
              <a:gd name="connsiteX0-61" fmla="*/ 482 w 811549"/>
              <a:gd name="connsiteY0-62" fmla="*/ 301642 h 301642"/>
              <a:gd name="connsiteX1-63" fmla="*/ 354190 w 811549"/>
              <a:gd name="connsiteY1-64" fmla="*/ 2112 h 301642"/>
              <a:gd name="connsiteX2-65" fmla="*/ 771877 w 811549"/>
              <a:gd name="connsiteY2-66" fmla="*/ 172578 h 301642"/>
              <a:gd name="connsiteX3-67" fmla="*/ 811549 w 811549"/>
              <a:gd name="connsiteY3-68" fmla="*/ 172578 h 301642"/>
              <a:gd name="connsiteX4-69" fmla="*/ 779531 w 811549"/>
              <a:gd name="connsiteY4-70" fmla="*/ 299559 h 301642"/>
              <a:gd name="connsiteX5-71" fmla="*/ 661098 w 811549"/>
              <a:gd name="connsiteY5-72" fmla="*/ 200288 h 301642"/>
              <a:gd name="connsiteX6-73" fmla="*/ 714451 w 811549"/>
              <a:gd name="connsiteY6-74" fmla="*/ 184453 h 301642"/>
              <a:gd name="connsiteX7-75" fmla="*/ 356347 w 811549"/>
              <a:gd name="connsiteY7-76" fmla="*/ 62013 h 301642"/>
              <a:gd name="connsiteX8-77" fmla="*/ 60378 w 811549"/>
              <a:gd name="connsiteY8-78" fmla="*/ 299564 h 301642"/>
              <a:gd name="connsiteX9-79" fmla="*/ 482 w 811549"/>
              <a:gd name="connsiteY9-80" fmla="*/ 301642 h 301642"/>
              <a:gd name="connsiteX0-81" fmla="*/ 482 w 811549"/>
              <a:gd name="connsiteY0-82" fmla="*/ 301642 h 301642"/>
              <a:gd name="connsiteX1-83" fmla="*/ 354190 w 811549"/>
              <a:gd name="connsiteY1-84" fmla="*/ 2112 h 301642"/>
              <a:gd name="connsiteX2-85" fmla="*/ 771877 w 811549"/>
              <a:gd name="connsiteY2-86" fmla="*/ 172578 h 301642"/>
              <a:gd name="connsiteX3-87" fmla="*/ 811549 w 811549"/>
              <a:gd name="connsiteY3-88" fmla="*/ 172578 h 301642"/>
              <a:gd name="connsiteX4-89" fmla="*/ 779531 w 811549"/>
              <a:gd name="connsiteY4-90" fmla="*/ 299559 h 301642"/>
              <a:gd name="connsiteX5-91" fmla="*/ 661098 w 811549"/>
              <a:gd name="connsiteY5-92" fmla="*/ 200288 h 301642"/>
              <a:gd name="connsiteX6-93" fmla="*/ 714451 w 811549"/>
              <a:gd name="connsiteY6-94" fmla="*/ 184453 h 301642"/>
              <a:gd name="connsiteX7-95" fmla="*/ 356347 w 811549"/>
              <a:gd name="connsiteY7-96" fmla="*/ 62013 h 301642"/>
              <a:gd name="connsiteX8-97" fmla="*/ 60378 w 811549"/>
              <a:gd name="connsiteY8-98" fmla="*/ 299564 h 301642"/>
              <a:gd name="connsiteX9-99" fmla="*/ 482 w 811549"/>
              <a:gd name="connsiteY9-100" fmla="*/ 301642 h 301642"/>
              <a:gd name="connsiteX0-101" fmla="*/ 482 w 811549"/>
              <a:gd name="connsiteY0-102" fmla="*/ 301642 h 301642"/>
              <a:gd name="connsiteX1-103" fmla="*/ 354190 w 811549"/>
              <a:gd name="connsiteY1-104" fmla="*/ 2112 h 301642"/>
              <a:gd name="connsiteX2-105" fmla="*/ 771877 w 811549"/>
              <a:gd name="connsiteY2-106" fmla="*/ 172578 h 301642"/>
              <a:gd name="connsiteX3-107" fmla="*/ 811549 w 811549"/>
              <a:gd name="connsiteY3-108" fmla="*/ 172578 h 301642"/>
              <a:gd name="connsiteX4-109" fmla="*/ 779531 w 811549"/>
              <a:gd name="connsiteY4-110" fmla="*/ 299559 h 301642"/>
              <a:gd name="connsiteX5-111" fmla="*/ 661098 w 811549"/>
              <a:gd name="connsiteY5-112" fmla="*/ 200288 h 301642"/>
              <a:gd name="connsiteX6-113" fmla="*/ 714451 w 811549"/>
              <a:gd name="connsiteY6-114" fmla="*/ 184453 h 301642"/>
              <a:gd name="connsiteX7-115" fmla="*/ 413497 w 811549"/>
              <a:gd name="connsiteY7-116" fmla="*/ 62013 h 301642"/>
              <a:gd name="connsiteX8-117" fmla="*/ 60378 w 811549"/>
              <a:gd name="connsiteY8-118" fmla="*/ 299564 h 301642"/>
              <a:gd name="connsiteX9-119" fmla="*/ 482 w 811549"/>
              <a:gd name="connsiteY9-120" fmla="*/ 301642 h 301642"/>
              <a:gd name="connsiteX0-121" fmla="*/ 482 w 811549"/>
              <a:gd name="connsiteY0-122" fmla="*/ 301642 h 301642"/>
              <a:gd name="connsiteX1-123" fmla="*/ 354190 w 811549"/>
              <a:gd name="connsiteY1-124" fmla="*/ 2112 h 301642"/>
              <a:gd name="connsiteX2-125" fmla="*/ 771877 w 811549"/>
              <a:gd name="connsiteY2-126" fmla="*/ 172578 h 301642"/>
              <a:gd name="connsiteX3-127" fmla="*/ 811549 w 811549"/>
              <a:gd name="connsiteY3-128" fmla="*/ 172578 h 301642"/>
              <a:gd name="connsiteX4-129" fmla="*/ 779531 w 811549"/>
              <a:gd name="connsiteY4-130" fmla="*/ 299559 h 301642"/>
              <a:gd name="connsiteX5-131" fmla="*/ 661098 w 811549"/>
              <a:gd name="connsiteY5-132" fmla="*/ 200288 h 301642"/>
              <a:gd name="connsiteX6-133" fmla="*/ 714451 w 811549"/>
              <a:gd name="connsiteY6-134" fmla="*/ 184453 h 301642"/>
              <a:gd name="connsiteX7-135" fmla="*/ 413497 w 811549"/>
              <a:gd name="connsiteY7-136" fmla="*/ 62013 h 301642"/>
              <a:gd name="connsiteX8-137" fmla="*/ 60378 w 811549"/>
              <a:gd name="connsiteY8-138" fmla="*/ 299564 h 301642"/>
              <a:gd name="connsiteX9-139" fmla="*/ 482 w 811549"/>
              <a:gd name="connsiteY9-140" fmla="*/ 301642 h 301642"/>
              <a:gd name="connsiteX0-141" fmla="*/ 482 w 811549"/>
              <a:gd name="connsiteY0-142" fmla="*/ 301642 h 301642"/>
              <a:gd name="connsiteX1-143" fmla="*/ 354190 w 811549"/>
              <a:gd name="connsiteY1-144" fmla="*/ 2112 h 301642"/>
              <a:gd name="connsiteX2-145" fmla="*/ 771877 w 811549"/>
              <a:gd name="connsiteY2-146" fmla="*/ 172578 h 301642"/>
              <a:gd name="connsiteX3-147" fmla="*/ 811549 w 811549"/>
              <a:gd name="connsiteY3-148" fmla="*/ 172578 h 301642"/>
              <a:gd name="connsiteX4-149" fmla="*/ 779531 w 811549"/>
              <a:gd name="connsiteY4-150" fmla="*/ 299559 h 301642"/>
              <a:gd name="connsiteX5-151" fmla="*/ 661098 w 811549"/>
              <a:gd name="connsiteY5-152" fmla="*/ 200288 h 301642"/>
              <a:gd name="connsiteX6-153" fmla="*/ 714451 w 811549"/>
              <a:gd name="connsiteY6-154" fmla="*/ 184453 h 301642"/>
              <a:gd name="connsiteX7-155" fmla="*/ 413497 w 811549"/>
              <a:gd name="connsiteY7-156" fmla="*/ 62013 h 301642"/>
              <a:gd name="connsiteX8-157" fmla="*/ 60378 w 811549"/>
              <a:gd name="connsiteY8-158" fmla="*/ 299564 h 301642"/>
              <a:gd name="connsiteX9-159" fmla="*/ 482 w 811549"/>
              <a:gd name="connsiteY9-160" fmla="*/ 301642 h 301642"/>
              <a:gd name="connsiteX0-161" fmla="*/ 482 w 811549"/>
              <a:gd name="connsiteY0-162" fmla="*/ 301642 h 301642"/>
              <a:gd name="connsiteX1-163" fmla="*/ 354190 w 811549"/>
              <a:gd name="connsiteY1-164" fmla="*/ 2112 h 301642"/>
              <a:gd name="connsiteX2-165" fmla="*/ 771877 w 811549"/>
              <a:gd name="connsiteY2-166" fmla="*/ 172578 h 301642"/>
              <a:gd name="connsiteX3-167" fmla="*/ 811549 w 811549"/>
              <a:gd name="connsiteY3-168" fmla="*/ 172578 h 301642"/>
              <a:gd name="connsiteX4-169" fmla="*/ 779531 w 811549"/>
              <a:gd name="connsiteY4-170" fmla="*/ 299559 h 301642"/>
              <a:gd name="connsiteX5-171" fmla="*/ 661098 w 811549"/>
              <a:gd name="connsiteY5-172" fmla="*/ 200288 h 301642"/>
              <a:gd name="connsiteX6-173" fmla="*/ 714451 w 811549"/>
              <a:gd name="connsiteY6-174" fmla="*/ 184453 h 301642"/>
              <a:gd name="connsiteX7-175" fmla="*/ 413497 w 811549"/>
              <a:gd name="connsiteY7-176" fmla="*/ 62013 h 301642"/>
              <a:gd name="connsiteX8-177" fmla="*/ 60378 w 811549"/>
              <a:gd name="connsiteY8-178" fmla="*/ 299564 h 301642"/>
              <a:gd name="connsiteX9-179" fmla="*/ 482 w 811549"/>
              <a:gd name="connsiteY9-180" fmla="*/ 301642 h 301642"/>
              <a:gd name="connsiteX0-181" fmla="*/ 371 w 811438"/>
              <a:gd name="connsiteY0-182" fmla="*/ 304983 h 304983"/>
              <a:gd name="connsiteX1-183" fmla="*/ 354079 w 811438"/>
              <a:gd name="connsiteY1-184" fmla="*/ 5453 h 304983"/>
              <a:gd name="connsiteX2-185" fmla="*/ 771766 w 811438"/>
              <a:gd name="connsiteY2-186" fmla="*/ 175919 h 304983"/>
              <a:gd name="connsiteX3-187" fmla="*/ 811438 w 811438"/>
              <a:gd name="connsiteY3-188" fmla="*/ 175919 h 304983"/>
              <a:gd name="connsiteX4-189" fmla="*/ 779420 w 811438"/>
              <a:gd name="connsiteY4-190" fmla="*/ 302900 h 304983"/>
              <a:gd name="connsiteX5-191" fmla="*/ 660987 w 811438"/>
              <a:gd name="connsiteY5-192" fmla="*/ 203629 h 304983"/>
              <a:gd name="connsiteX6-193" fmla="*/ 714340 w 811438"/>
              <a:gd name="connsiteY6-194" fmla="*/ 187794 h 304983"/>
              <a:gd name="connsiteX7-195" fmla="*/ 413386 w 811438"/>
              <a:gd name="connsiteY7-196" fmla="*/ 65354 h 304983"/>
              <a:gd name="connsiteX8-197" fmla="*/ 60267 w 811438"/>
              <a:gd name="connsiteY8-198" fmla="*/ 302905 h 304983"/>
              <a:gd name="connsiteX9-199" fmla="*/ 371 w 811438"/>
              <a:gd name="connsiteY9-200" fmla="*/ 304983 h 304983"/>
              <a:gd name="connsiteX0-201" fmla="*/ 0 w 811067"/>
              <a:gd name="connsiteY0-202" fmla="*/ 304983 h 304983"/>
              <a:gd name="connsiteX1-203" fmla="*/ 353708 w 811067"/>
              <a:gd name="connsiteY1-204" fmla="*/ 5453 h 304983"/>
              <a:gd name="connsiteX2-205" fmla="*/ 771395 w 811067"/>
              <a:gd name="connsiteY2-206" fmla="*/ 175919 h 304983"/>
              <a:gd name="connsiteX3-207" fmla="*/ 811067 w 811067"/>
              <a:gd name="connsiteY3-208" fmla="*/ 175919 h 304983"/>
              <a:gd name="connsiteX4-209" fmla="*/ 779049 w 811067"/>
              <a:gd name="connsiteY4-210" fmla="*/ 302900 h 304983"/>
              <a:gd name="connsiteX5-211" fmla="*/ 660616 w 811067"/>
              <a:gd name="connsiteY5-212" fmla="*/ 203629 h 304983"/>
              <a:gd name="connsiteX6-213" fmla="*/ 713969 w 811067"/>
              <a:gd name="connsiteY6-214" fmla="*/ 187794 h 304983"/>
              <a:gd name="connsiteX7-215" fmla="*/ 413015 w 811067"/>
              <a:gd name="connsiteY7-216" fmla="*/ 65354 h 304983"/>
              <a:gd name="connsiteX8-217" fmla="*/ 59896 w 811067"/>
              <a:gd name="connsiteY8-218" fmla="*/ 302905 h 304983"/>
              <a:gd name="connsiteX9-219" fmla="*/ 0 w 811067"/>
              <a:gd name="connsiteY9-220" fmla="*/ 304983 h 304983"/>
              <a:gd name="connsiteX0-221" fmla="*/ 0 w 811067"/>
              <a:gd name="connsiteY0-222" fmla="*/ 304983 h 304983"/>
              <a:gd name="connsiteX1-223" fmla="*/ 353708 w 811067"/>
              <a:gd name="connsiteY1-224" fmla="*/ 5453 h 304983"/>
              <a:gd name="connsiteX2-225" fmla="*/ 771395 w 811067"/>
              <a:gd name="connsiteY2-226" fmla="*/ 175919 h 304983"/>
              <a:gd name="connsiteX3-227" fmla="*/ 811067 w 811067"/>
              <a:gd name="connsiteY3-228" fmla="*/ 175919 h 304983"/>
              <a:gd name="connsiteX4-229" fmla="*/ 779049 w 811067"/>
              <a:gd name="connsiteY4-230" fmla="*/ 302900 h 304983"/>
              <a:gd name="connsiteX5-231" fmla="*/ 660616 w 811067"/>
              <a:gd name="connsiteY5-232" fmla="*/ 203629 h 304983"/>
              <a:gd name="connsiteX6-233" fmla="*/ 713969 w 811067"/>
              <a:gd name="connsiteY6-234" fmla="*/ 187794 h 304983"/>
              <a:gd name="connsiteX7-235" fmla="*/ 413015 w 811067"/>
              <a:gd name="connsiteY7-236" fmla="*/ 65354 h 304983"/>
              <a:gd name="connsiteX8-237" fmla="*/ 59896 w 811067"/>
              <a:gd name="connsiteY8-238" fmla="*/ 302905 h 304983"/>
              <a:gd name="connsiteX9-239" fmla="*/ 0 w 811067"/>
              <a:gd name="connsiteY9-240" fmla="*/ 304983 h 304983"/>
              <a:gd name="connsiteX0-241" fmla="*/ 0 w 811067"/>
              <a:gd name="connsiteY0-242" fmla="*/ 299738 h 299738"/>
              <a:gd name="connsiteX1-243" fmla="*/ 353708 w 811067"/>
              <a:gd name="connsiteY1-244" fmla="*/ 208 h 299738"/>
              <a:gd name="connsiteX2-245" fmla="*/ 771395 w 811067"/>
              <a:gd name="connsiteY2-246" fmla="*/ 170674 h 299738"/>
              <a:gd name="connsiteX3-247" fmla="*/ 811067 w 811067"/>
              <a:gd name="connsiteY3-248" fmla="*/ 170674 h 299738"/>
              <a:gd name="connsiteX4-249" fmla="*/ 779049 w 811067"/>
              <a:gd name="connsiteY4-250" fmla="*/ 297655 h 299738"/>
              <a:gd name="connsiteX5-251" fmla="*/ 660616 w 811067"/>
              <a:gd name="connsiteY5-252" fmla="*/ 198384 h 299738"/>
              <a:gd name="connsiteX6-253" fmla="*/ 713969 w 811067"/>
              <a:gd name="connsiteY6-254" fmla="*/ 182549 h 299738"/>
              <a:gd name="connsiteX7-255" fmla="*/ 413015 w 811067"/>
              <a:gd name="connsiteY7-256" fmla="*/ 60109 h 299738"/>
              <a:gd name="connsiteX8-257" fmla="*/ 59896 w 811067"/>
              <a:gd name="connsiteY8-258" fmla="*/ 297660 h 299738"/>
              <a:gd name="connsiteX9-259" fmla="*/ 0 w 811067"/>
              <a:gd name="connsiteY9-260" fmla="*/ 299738 h 299738"/>
              <a:gd name="connsiteX0-261" fmla="*/ 0 w 811067"/>
              <a:gd name="connsiteY0-262" fmla="*/ 306859 h 306859"/>
              <a:gd name="connsiteX1-263" fmla="*/ 396571 w 811067"/>
              <a:gd name="connsiteY1-264" fmla="*/ 186 h 306859"/>
              <a:gd name="connsiteX2-265" fmla="*/ 771395 w 811067"/>
              <a:gd name="connsiteY2-266" fmla="*/ 177795 h 306859"/>
              <a:gd name="connsiteX3-267" fmla="*/ 811067 w 811067"/>
              <a:gd name="connsiteY3-268" fmla="*/ 177795 h 306859"/>
              <a:gd name="connsiteX4-269" fmla="*/ 779049 w 811067"/>
              <a:gd name="connsiteY4-270" fmla="*/ 304776 h 306859"/>
              <a:gd name="connsiteX5-271" fmla="*/ 660616 w 811067"/>
              <a:gd name="connsiteY5-272" fmla="*/ 205505 h 306859"/>
              <a:gd name="connsiteX6-273" fmla="*/ 713969 w 811067"/>
              <a:gd name="connsiteY6-274" fmla="*/ 189670 h 306859"/>
              <a:gd name="connsiteX7-275" fmla="*/ 413015 w 811067"/>
              <a:gd name="connsiteY7-276" fmla="*/ 67230 h 306859"/>
              <a:gd name="connsiteX8-277" fmla="*/ 59896 w 811067"/>
              <a:gd name="connsiteY8-278" fmla="*/ 304781 h 306859"/>
              <a:gd name="connsiteX9-279" fmla="*/ 0 w 811067"/>
              <a:gd name="connsiteY9-280" fmla="*/ 306859 h 306859"/>
              <a:gd name="connsiteX0-281" fmla="*/ 0 w 811067"/>
              <a:gd name="connsiteY0-282" fmla="*/ 306859 h 306859"/>
              <a:gd name="connsiteX1-283" fmla="*/ 396571 w 811067"/>
              <a:gd name="connsiteY1-284" fmla="*/ 186 h 306859"/>
              <a:gd name="connsiteX2-285" fmla="*/ 771395 w 811067"/>
              <a:gd name="connsiteY2-286" fmla="*/ 177795 h 306859"/>
              <a:gd name="connsiteX3-287" fmla="*/ 811067 w 811067"/>
              <a:gd name="connsiteY3-288" fmla="*/ 177795 h 306859"/>
              <a:gd name="connsiteX4-289" fmla="*/ 779049 w 811067"/>
              <a:gd name="connsiteY4-290" fmla="*/ 304776 h 306859"/>
              <a:gd name="connsiteX5-291" fmla="*/ 660616 w 811067"/>
              <a:gd name="connsiteY5-292" fmla="*/ 205505 h 306859"/>
              <a:gd name="connsiteX6-293" fmla="*/ 713969 w 811067"/>
              <a:gd name="connsiteY6-294" fmla="*/ 189670 h 306859"/>
              <a:gd name="connsiteX7-295" fmla="*/ 413015 w 811067"/>
              <a:gd name="connsiteY7-296" fmla="*/ 67230 h 306859"/>
              <a:gd name="connsiteX8-297" fmla="*/ 59896 w 811067"/>
              <a:gd name="connsiteY8-298" fmla="*/ 304781 h 306859"/>
              <a:gd name="connsiteX9-299" fmla="*/ 0 w 811067"/>
              <a:gd name="connsiteY9-300" fmla="*/ 306859 h 306859"/>
              <a:gd name="connsiteX0-301" fmla="*/ 0 w 811067"/>
              <a:gd name="connsiteY0-302" fmla="*/ 306811 h 306811"/>
              <a:gd name="connsiteX1-303" fmla="*/ 396571 w 811067"/>
              <a:gd name="connsiteY1-304" fmla="*/ 138 h 306811"/>
              <a:gd name="connsiteX2-305" fmla="*/ 771395 w 811067"/>
              <a:gd name="connsiteY2-306" fmla="*/ 177747 h 306811"/>
              <a:gd name="connsiteX3-307" fmla="*/ 811067 w 811067"/>
              <a:gd name="connsiteY3-308" fmla="*/ 177747 h 306811"/>
              <a:gd name="connsiteX4-309" fmla="*/ 779049 w 811067"/>
              <a:gd name="connsiteY4-310" fmla="*/ 304728 h 306811"/>
              <a:gd name="connsiteX5-311" fmla="*/ 660616 w 811067"/>
              <a:gd name="connsiteY5-312" fmla="*/ 205457 h 306811"/>
              <a:gd name="connsiteX6-313" fmla="*/ 713969 w 811067"/>
              <a:gd name="connsiteY6-314" fmla="*/ 189622 h 306811"/>
              <a:gd name="connsiteX7-315" fmla="*/ 413015 w 811067"/>
              <a:gd name="connsiteY7-316" fmla="*/ 67182 h 306811"/>
              <a:gd name="connsiteX8-317" fmla="*/ 59896 w 811067"/>
              <a:gd name="connsiteY8-318" fmla="*/ 304733 h 306811"/>
              <a:gd name="connsiteX9-319" fmla="*/ 0 w 811067"/>
              <a:gd name="connsiteY9-320" fmla="*/ 306811 h 306811"/>
              <a:gd name="connsiteX0-321" fmla="*/ 0 w 811067"/>
              <a:gd name="connsiteY0-322" fmla="*/ 306674 h 306674"/>
              <a:gd name="connsiteX1-323" fmla="*/ 396571 w 811067"/>
              <a:gd name="connsiteY1-324" fmla="*/ 1 h 306674"/>
              <a:gd name="connsiteX2-325" fmla="*/ 771395 w 811067"/>
              <a:gd name="connsiteY2-326" fmla="*/ 177610 h 306674"/>
              <a:gd name="connsiteX3-327" fmla="*/ 811067 w 811067"/>
              <a:gd name="connsiteY3-328" fmla="*/ 177610 h 306674"/>
              <a:gd name="connsiteX4-329" fmla="*/ 779049 w 811067"/>
              <a:gd name="connsiteY4-330" fmla="*/ 304591 h 306674"/>
              <a:gd name="connsiteX5-331" fmla="*/ 660616 w 811067"/>
              <a:gd name="connsiteY5-332" fmla="*/ 205320 h 306674"/>
              <a:gd name="connsiteX6-333" fmla="*/ 713969 w 811067"/>
              <a:gd name="connsiteY6-334" fmla="*/ 189485 h 306674"/>
              <a:gd name="connsiteX7-335" fmla="*/ 413015 w 811067"/>
              <a:gd name="connsiteY7-336" fmla="*/ 67045 h 306674"/>
              <a:gd name="connsiteX8-337" fmla="*/ 59896 w 811067"/>
              <a:gd name="connsiteY8-338" fmla="*/ 304596 h 306674"/>
              <a:gd name="connsiteX9-339" fmla="*/ 0 w 811067"/>
              <a:gd name="connsiteY9-340" fmla="*/ 306674 h 306674"/>
              <a:gd name="connsiteX0-341" fmla="*/ 0 w 811067"/>
              <a:gd name="connsiteY0-342" fmla="*/ 306674 h 306674"/>
              <a:gd name="connsiteX1-343" fmla="*/ 396571 w 811067"/>
              <a:gd name="connsiteY1-344" fmla="*/ 1 h 306674"/>
              <a:gd name="connsiteX2-345" fmla="*/ 771395 w 811067"/>
              <a:gd name="connsiteY2-346" fmla="*/ 177610 h 306674"/>
              <a:gd name="connsiteX3-347" fmla="*/ 811067 w 811067"/>
              <a:gd name="connsiteY3-348" fmla="*/ 177610 h 306674"/>
              <a:gd name="connsiteX4-349" fmla="*/ 779049 w 811067"/>
              <a:gd name="connsiteY4-350" fmla="*/ 304591 h 306674"/>
              <a:gd name="connsiteX5-351" fmla="*/ 660616 w 811067"/>
              <a:gd name="connsiteY5-352" fmla="*/ 205320 h 306674"/>
              <a:gd name="connsiteX6-353" fmla="*/ 713969 w 811067"/>
              <a:gd name="connsiteY6-354" fmla="*/ 189485 h 306674"/>
              <a:gd name="connsiteX7-355" fmla="*/ 413015 w 811067"/>
              <a:gd name="connsiteY7-356" fmla="*/ 54462 h 306674"/>
              <a:gd name="connsiteX8-357" fmla="*/ 59896 w 811067"/>
              <a:gd name="connsiteY8-358" fmla="*/ 304596 h 306674"/>
              <a:gd name="connsiteX9-359" fmla="*/ 0 w 811067"/>
              <a:gd name="connsiteY9-360" fmla="*/ 306674 h 306674"/>
              <a:gd name="connsiteX0-361" fmla="*/ 0 w 811067"/>
              <a:gd name="connsiteY0-362" fmla="*/ 306674 h 306674"/>
              <a:gd name="connsiteX1-363" fmla="*/ 396571 w 811067"/>
              <a:gd name="connsiteY1-364" fmla="*/ 1 h 306674"/>
              <a:gd name="connsiteX2-365" fmla="*/ 771395 w 811067"/>
              <a:gd name="connsiteY2-366" fmla="*/ 177610 h 306674"/>
              <a:gd name="connsiteX3-367" fmla="*/ 811067 w 811067"/>
              <a:gd name="connsiteY3-368" fmla="*/ 177610 h 306674"/>
              <a:gd name="connsiteX4-369" fmla="*/ 779049 w 811067"/>
              <a:gd name="connsiteY4-370" fmla="*/ 304591 h 306674"/>
              <a:gd name="connsiteX5-371" fmla="*/ 660616 w 811067"/>
              <a:gd name="connsiteY5-372" fmla="*/ 205320 h 306674"/>
              <a:gd name="connsiteX6-373" fmla="*/ 713969 w 811067"/>
              <a:gd name="connsiteY6-374" fmla="*/ 189485 h 306674"/>
              <a:gd name="connsiteX7-375" fmla="*/ 413015 w 811067"/>
              <a:gd name="connsiteY7-376" fmla="*/ 54462 h 306674"/>
              <a:gd name="connsiteX8-377" fmla="*/ 59896 w 811067"/>
              <a:gd name="connsiteY8-378" fmla="*/ 304596 h 306674"/>
              <a:gd name="connsiteX9-379" fmla="*/ 0 w 811067"/>
              <a:gd name="connsiteY9-380" fmla="*/ 306674 h 306674"/>
              <a:gd name="connsiteX0-381" fmla="*/ 0 w 811067"/>
              <a:gd name="connsiteY0-382" fmla="*/ 306674 h 306674"/>
              <a:gd name="connsiteX1-383" fmla="*/ 396571 w 811067"/>
              <a:gd name="connsiteY1-384" fmla="*/ 1 h 306674"/>
              <a:gd name="connsiteX2-385" fmla="*/ 771395 w 811067"/>
              <a:gd name="connsiteY2-386" fmla="*/ 177610 h 306674"/>
              <a:gd name="connsiteX3-387" fmla="*/ 811067 w 811067"/>
              <a:gd name="connsiteY3-388" fmla="*/ 177610 h 306674"/>
              <a:gd name="connsiteX4-389" fmla="*/ 779049 w 811067"/>
              <a:gd name="connsiteY4-390" fmla="*/ 304591 h 306674"/>
              <a:gd name="connsiteX5-391" fmla="*/ 660616 w 811067"/>
              <a:gd name="connsiteY5-392" fmla="*/ 205320 h 306674"/>
              <a:gd name="connsiteX6-393" fmla="*/ 713969 w 811067"/>
              <a:gd name="connsiteY6-394" fmla="*/ 189485 h 306674"/>
              <a:gd name="connsiteX7-395" fmla="*/ 413015 w 811067"/>
              <a:gd name="connsiteY7-396" fmla="*/ 54462 h 306674"/>
              <a:gd name="connsiteX8-397" fmla="*/ 59896 w 811067"/>
              <a:gd name="connsiteY8-398" fmla="*/ 304596 h 306674"/>
              <a:gd name="connsiteX9-399" fmla="*/ 0 w 811067"/>
              <a:gd name="connsiteY9-400" fmla="*/ 306674 h 306674"/>
              <a:gd name="connsiteX0-401" fmla="*/ 0 w 811067"/>
              <a:gd name="connsiteY0-402" fmla="*/ 306674 h 306674"/>
              <a:gd name="connsiteX1-403" fmla="*/ 396571 w 811067"/>
              <a:gd name="connsiteY1-404" fmla="*/ 1 h 306674"/>
              <a:gd name="connsiteX2-405" fmla="*/ 771395 w 811067"/>
              <a:gd name="connsiteY2-406" fmla="*/ 177610 h 306674"/>
              <a:gd name="connsiteX3-407" fmla="*/ 811067 w 811067"/>
              <a:gd name="connsiteY3-408" fmla="*/ 177610 h 306674"/>
              <a:gd name="connsiteX4-409" fmla="*/ 779049 w 811067"/>
              <a:gd name="connsiteY4-410" fmla="*/ 304591 h 306674"/>
              <a:gd name="connsiteX5-411" fmla="*/ 660616 w 811067"/>
              <a:gd name="connsiteY5-412" fmla="*/ 205320 h 306674"/>
              <a:gd name="connsiteX6-413" fmla="*/ 713969 w 811067"/>
              <a:gd name="connsiteY6-414" fmla="*/ 189485 h 306674"/>
              <a:gd name="connsiteX7-415" fmla="*/ 413015 w 811067"/>
              <a:gd name="connsiteY7-416" fmla="*/ 54462 h 306674"/>
              <a:gd name="connsiteX8-417" fmla="*/ 59896 w 811067"/>
              <a:gd name="connsiteY8-418" fmla="*/ 304596 h 306674"/>
              <a:gd name="connsiteX9-419" fmla="*/ 0 w 811067"/>
              <a:gd name="connsiteY9-420" fmla="*/ 306674 h 306674"/>
              <a:gd name="connsiteX0-421" fmla="*/ 0 w 811067"/>
              <a:gd name="connsiteY0-422" fmla="*/ 306674 h 306674"/>
              <a:gd name="connsiteX1-423" fmla="*/ 396571 w 811067"/>
              <a:gd name="connsiteY1-424" fmla="*/ 1 h 306674"/>
              <a:gd name="connsiteX2-425" fmla="*/ 771395 w 811067"/>
              <a:gd name="connsiteY2-426" fmla="*/ 177610 h 306674"/>
              <a:gd name="connsiteX3-427" fmla="*/ 811067 w 811067"/>
              <a:gd name="connsiteY3-428" fmla="*/ 177610 h 306674"/>
              <a:gd name="connsiteX4-429" fmla="*/ 779049 w 811067"/>
              <a:gd name="connsiteY4-430" fmla="*/ 304591 h 306674"/>
              <a:gd name="connsiteX5-431" fmla="*/ 660616 w 811067"/>
              <a:gd name="connsiteY5-432" fmla="*/ 205320 h 306674"/>
              <a:gd name="connsiteX6-433" fmla="*/ 713969 w 811067"/>
              <a:gd name="connsiteY6-434" fmla="*/ 189485 h 306674"/>
              <a:gd name="connsiteX7-435" fmla="*/ 413015 w 811067"/>
              <a:gd name="connsiteY7-436" fmla="*/ 54462 h 306674"/>
              <a:gd name="connsiteX8-437" fmla="*/ 59896 w 811067"/>
              <a:gd name="connsiteY8-438" fmla="*/ 304596 h 306674"/>
              <a:gd name="connsiteX9-439" fmla="*/ 0 w 811067"/>
              <a:gd name="connsiteY9-440" fmla="*/ 306674 h 306674"/>
              <a:gd name="connsiteX0-441" fmla="*/ 0 w 811067"/>
              <a:gd name="connsiteY0-442" fmla="*/ 306674 h 306674"/>
              <a:gd name="connsiteX1-443" fmla="*/ 396571 w 811067"/>
              <a:gd name="connsiteY1-444" fmla="*/ 1 h 306674"/>
              <a:gd name="connsiteX2-445" fmla="*/ 771395 w 811067"/>
              <a:gd name="connsiteY2-446" fmla="*/ 177610 h 306674"/>
              <a:gd name="connsiteX3-447" fmla="*/ 811067 w 811067"/>
              <a:gd name="connsiteY3-448" fmla="*/ 177610 h 306674"/>
              <a:gd name="connsiteX4-449" fmla="*/ 779049 w 811067"/>
              <a:gd name="connsiteY4-450" fmla="*/ 304591 h 306674"/>
              <a:gd name="connsiteX5-451" fmla="*/ 660616 w 811067"/>
              <a:gd name="connsiteY5-452" fmla="*/ 205320 h 306674"/>
              <a:gd name="connsiteX6-453" fmla="*/ 713969 w 811067"/>
              <a:gd name="connsiteY6-454" fmla="*/ 189485 h 306674"/>
              <a:gd name="connsiteX7-455" fmla="*/ 413015 w 811067"/>
              <a:gd name="connsiteY7-456" fmla="*/ 54462 h 306674"/>
              <a:gd name="connsiteX8-457" fmla="*/ 59896 w 811067"/>
              <a:gd name="connsiteY8-458" fmla="*/ 304596 h 306674"/>
              <a:gd name="connsiteX9-459" fmla="*/ 0 w 811067"/>
              <a:gd name="connsiteY9-460" fmla="*/ 306674 h 306674"/>
              <a:gd name="connsiteX0-461" fmla="*/ 0 w 811067"/>
              <a:gd name="connsiteY0-462" fmla="*/ 306674 h 306674"/>
              <a:gd name="connsiteX1-463" fmla="*/ 396571 w 811067"/>
              <a:gd name="connsiteY1-464" fmla="*/ 1 h 306674"/>
              <a:gd name="connsiteX2-465" fmla="*/ 771395 w 811067"/>
              <a:gd name="connsiteY2-466" fmla="*/ 177610 h 306674"/>
              <a:gd name="connsiteX3-467" fmla="*/ 811067 w 811067"/>
              <a:gd name="connsiteY3-468" fmla="*/ 177610 h 306674"/>
              <a:gd name="connsiteX4-469" fmla="*/ 779049 w 811067"/>
              <a:gd name="connsiteY4-470" fmla="*/ 304591 h 306674"/>
              <a:gd name="connsiteX5-471" fmla="*/ 660616 w 811067"/>
              <a:gd name="connsiteY5-472" fmla="*/ 205320 h 306674"/>
              <a:gd name="connsiteX6-473" fmla="*/ 713969 w 811067"/>
              <a:gd name="connsiteY6-474" fmla="*/ 189485 h 306674"/>
              <a:gd name="connsiteX7-475" fmla="*/ 413015 w 811067"/>
              <a:gd name="connsiteY7-476" fmla="*/ 54462 h 306674"/>
              <a:gd name="connsiteX8-477" fmla="*/ 59896 w 811067"/>
              <a:gd name="connsiteY8-478" fmla="*/ 304596 h 306674"/>
              <a:gd name="connsiteX9-479" fmla="*/ 0 w 811067"/>
              <a:gd name="connsiteY9-480" fmla="*/ 306674 h 306674"/>
              <a:gd name="connsiteX0-481" fmla="*/ 0 w 811067"/>
              <a:gd name="connsiteY0-482" fmla="*/ 306674 h 306674"/>
              <a:gd name="connsiteX1-483" fmla="*/ 396571 w 811067"/>
              <a:gd name="connsiteY1-484" fmla="*/ 1 h 306674"/>
              <a:gd name="connsiteX2-485" fmla="*/ 771395 w 811067"/>
              <a:gd name="connsiteY2-486" fmla="*/ 177610 h 306674"/>
              <a:gd name="connsiteX3-487" fmla="*/ 811067 w 811067"/>
              <a:gd name="connsiteY3-488" fmla="*/ 177610 h 306674"/>
              <a:gd name="connsiteX4-489" fmla="*/ 779049 w 811067"/>
              <a:gd name="connsiteY4-490" fmla="*/ 304591 h 306674"/>
              <a:gd name="connsiteX5-491" fmla="*/ 660616 w 811067"/>
              <a:gd name="connsiteY5-492" fmla="*/ 205320 h 306674"/>
              <a:gd name="connsiteX6-493" fmla="*/ 713969 w 811067"/>
              <a:gd name="connsiteY6-494" fmla="*/ 189485 h 306674"/>
              <a:gd name="connsiteX7-495" fmla="*/ 392043 w 811067"/>
              <a:gd name="connsiteY7-496" fmla="*/ 54462 h 306674"/>
              <a:gd name="connsiteX8-497" fmla="*/ 59896 w 811067"/>
              <a:gd name="connsiteY8-498" fmla="*/ 304596 h 306674"/>
              <a:gd name="connsiteX9-499" fmla="*/ 0 w 811067"/>
              <a:gd name="connsiteY9-500" fmla="*/ 306674 h 306674"/>
              <a:gd name="connsiteX0-501" fmla="*/ 0 w 811067"/>
              <a:gd name="connsiteY0-502" fmla="*/ 306674 h 306674"/>
              <a:gd name="connsiteX1-503" fmla="*/ 379793 w 811067"/>
              <a:gd name="connsiteY1-504" fmla="*/ 1 h 306674"/>
              <a:gd name="connsiteX2-505" fmla="*/ 771395 w 811067"/>
              <a:gd name="connsiteY2-506" fmla="*/ 177610 h 306674"/>
              <a:gd name="connsiteX3-507" fmla="*/ 811067 w 811067"/>
              <a:gd name="connsiteY3-508" fmla="*/ 177610 h 306674"/>
              <a:gd name="connsiteX4-509" fmla="*/ 779049 w 811067"/>
              <a:gd name="connsiteY4-510" fmla="*/ 304591 h 306674"/>
              <a:gd name="connsiteX5-511" fmla="*/ 660616 w 811067"/>
              <a:gd name="connsiteY5-512" fmla="*/ 205320 h 306674"/>
              <a:gd name="connsiteX6-513" fmla="*/ 713969 w 811067"/>
              <a:gd name="connsiteY6-514" fmla="*/ 189485 h 306674"/>
              <a:gd name="connsiteX7-515" fmla="*/ 392043 w 811067"/>
              <a:gd name="connsiteY7-516" fmla="*/ 54462 h 306674"/>
              <a:gd name="connsiteX8-517" fmla="*/ 59896 w 811067"/>
              <a:gd name="connsiteY8-518" fmla="*/ 304596 h 306674"/>
              <a:gd name="connsiteX9-519" fmla="*/ 0 w 811067"/>
              <a:gd name="connsiteY9-520" fmla="*/ 306674 h 306674"/>
              <a:gd name="connsiteX0-521" fmla="*/ 0 w 811067"/>
              <a:gd name="connsiteY0-522" fmla="*/ 306674 h 306674"/>
              <a:gd name="connsiteX1-523" fmla="*/ 379793 w 811067"/>
              <a:gd name="connsiteY1-524" fmla="*/ 1 h 306674"/>
              <a:gd name="connsiteX2-525" fmla="*/ 771395 w 811067"/>
              <a:gd name="connsiteY2-526" fmla="*/ 177610 h 306674"/>
              <a:gd name="connsiteX3-527" fmla="*/ 811067 w 811067"/>
              <a:gd name="connsiteY3-528" fmla="*/ 177610 h 306674"/>
              <a:gd name="connsiteX4-529" fmla="*/ 779049 w 811067"/>
              <a:gd name="connsiteY4-530" fmla="*/ 304591 h 306674"/>
              <a:gd name="connsiteX5-531" fmla="*/ 660616 w 811067"/>
              <a:gd name="connsiteY5-532" fmla="*/ 205320 h 306674"/>
              <a:gd name="connsiteX6-533" fmla="*/ 713969 w 811067"/>
              <a:gd name="connsiteY6-534" fmla="*/ 189485 h 306674"/>
              <a:gd name="connsiteX7-535" fmla="*/ 392043 w 811067"/>
              <a:gd name="connsiteY7-536" fmla="*/ 54462 h 306674"/>
              <a:gd name="connsiteX8-537" fmla="*/ 59896 w 811067"/>
              <a:gd name="connsiteY8-538" fmla="*/ 304596 h 306674"/>
              <a:gd name="connsiteX9-539" fmla="*/ 0 w 811067"/>
              <a:gd name="connsiteY9-540" fmla="*/ 306674 h 306674"/>
              <a:gd name="connsiteX0-541" fmla="*/ 0 w 811067"/>
              <a:gd name="connsiteY0-542" fmla="*/ 307795 h 307795"/>
              <a:gd name="connsiteX1-543" fmla="*/ 379793 w 811067"/>
              <a:gd name="connsiteY1-544" fmla="*/ 1122 h 307795"/>
              <a:gd name="connsiteX2-545" fmla="*/ 771395 w 811067"/>
              <a:gd name="connsiteY2-546" fmla="*/ 178731 h 307795"/>
              <a:gd name="connsiteX3-547" fmla="*/ 811067 w 811067"/>
              <a:gd name="connsiteY3-548" fmla="*/ 178731 h 307795"/>
              <a:gd name="connsiteX4-549" fmla="*/ 779049 w 811067"/>
              <a:gd name="connsiteY4-550" fmla="*/ 305712 h 307795"/>
              <a:gd name="connsiteX5-551" fmla="*/ 660616 w 811067"/>
              <a:gd name="connsiteY5-552" fmla="*/ 206441 h 307795"/>
              <a:gd name="connsiteX6-553" fmla="*/ 713969 w 811067"/>
              <a:gd name="connsiteY6-554" fmla="*/ 190606 h 307795"/>
              <a:gd name="connsiteX7-555" fmla="*/ 392043 w 811067"/>
              <a:gd name="connsiteY7-556" fmla="*/ 55583 h 307795"/>
              <a:gd name="connsiteX8-557" fmla="*/ 59896 w 811067"/>
              <a:gd name="connsiteY8-558" fmla="*/ 305717 h 307795"/>
              <a:gd name="connsiteX9-559" fmla="*/ 0 w 811067"/>
              <a:gd name="connsiteY9-560" fmla="*/ 307795 h 307795"/>
              <a:gd name="connsiteX0-561" fmla="*/ 0 w 811067"/>
              <a:gd name="connsiteY0-562" fmla="*/ 306674 h 306674"/>
              <a:gd name="connsiteX1-563" fmla="*/ 379793 w 811067"/>
              <a:gd name="connsiteY1-564" fmla="*/ 1 h 306674"/>
              <a:gd name="connsiteX2-565" fmla="*/ 771395 w 811067"/>
              <a:gd name="connsiteY2-566" fmla="*/ 177610 h 306674"/>
              <a:gd name="connsiteX3-567" fmla="*/ 811067 w 811067"/>
              <a:gd name="connsiteY3-568" fmla="*/ 177610 h 306674"/>
              <a:gd name="connsiteX4-569" fmla="*/ 779049 w 811067"/>
              <a:gd name="connsiteY4-570" fmla="*/ 304591 h 306674"/>
              <a:gd name="connsiteX5-571" fmla="*/ 660616 w 811067"/>
              <a:gd name="connsiteY5-572" fmla="*/ 205320 h 306674"/>
              <a:gd name="connsiteX6-573" fmla="*/ 713969 w 811067"/>
              <a:gd name="connsiteY6-574" fmla="*/ 189485 h 306674"/>
              <a:gd name="connsiteX7-575" fmla="*/ 392043 w 811067"/>
              <a:gd name="connsiteY7-576" fmla="*/ 54462 h 306674"/>
              <a:gd name="connsiteX8-577" fmla="*/ 59896 w 811067"/>
              <a:gd name="connsiteY8-578" fmla="*/ 304596 h 306674"/>
              <a:gd name="connsiteX9-579" fmla="*/ 0 w 811067"/>
              <a:gd name="connsiteY9-580" fmla="*/ 306674 h 306674"/>
              <a:gd name="connsiteX0-581" fmla="*/ 0 w 811067"/>
              <a:gd name="connsiteY0-582" fmla="*/ 310868 h 310868"/>
              <a:gd name="connsiteX1-583" fmla="*/ 400765 w 811067"/>
              <a:gd name="connsiteY1-584" fmla="*/ 0 h 310868"/>
              <a:gd name="connsiteX2-585" fmla="*/ 771395 w 811067"/>
              <a:gd name="connsiteY2-586" fmla="*/ 181804 h 310868"/>
              <a:gd name="connsiteX3-587" fmla="*/ 811067 w 811067"/>
              <a:gd name="connsiteY3-588" fmla="*/ 181804 h 310868"/>
              <a:gd name="connsiteX4-589" fmla="*/ 779049 w 811067"/>
              <a:gd name="connsiteY4-590" fmla="*/ 308785 h 310868"/>
              <a:gd name="connsiteX5-591" fmla="*/ 660616 w 811067"/>
              <a:gd name="connsiteY5-592" fmla="*/ 209514 h 310868"/>
              <a:gd name="connsiteX6-593" fmla="*/ 713969 w 811067"/>
              <a:gd name="connsiteY6-594" fmla="*/ 193679 h 310868"/>
              <a:gd name="connsiteX7-595" fmla="*/ 392043 w 811067"/>
              <a:gd name="connsiteY7-596" fmla="*/ 58656 h 310868"/>
              <a:gd name="connsiteX8-597" fmla="*/ 59896 w 811067"/>
              <a:gd name="connsiteY8-598" fmla="*/ 308790 h 310868"/>
              <a:gd name="connsiteX9-599" fmla="*/ 0 w 811067"/>
              <a:gd name="connsiteY9-600" fmla="*/ 310868 h 310868"/>
              <a:gd name="connsiteX0-601" fmla="*/ 0 w 811067"/>
              <a:gd name="connsiteY0-602" fmla="*/ 310868 h 310868"/>
              <a:gd name="connsiteX1-603" fmla="*/ 400765 w 811067"/>
              <a:gd name="connsiteY1-604" fmla="*/ 0 h 310868"/>
              <a:gd name="connsiteX2-605" fmla="*/ 771395 w 811067"/>
              <a:gd name="connsiteY2-606" fmla="*/ 181804 h 310868"/>
              <a:gd name="connsiteX3-607" fmla="*/ 811067 w 811067"/>
              <a:gd name="connsiteY3-608" fmla="*/ 181804 h 310868"/>
              <a:gd name="connsiteX4-609" fmla="*/ 779049 w 811067"/>
              <a:gd name="connsiteY4-610" fmla="*/ 308785 h 310868"/>
              <a:gd name="connsiteX5-611" fmla="*/ 660616 w 811067"/>
              <a:gd name="connsiteY5-612" fmla="*/ 209514 h 310868"/>
              <a:gd name="connsiteX6-613" fmla="*/ 713969 w 811067"/>
              <a:gd name="connsiteY6-614" fmla="*/ 193679 h 310868"/>
              <a:gd name="connsiteX7-615" fmla="*/ 392043 w 811067"/>
              <a:gd name="connsiteY7-616" fmla="*/ 58656 h 310868"/>
              <a:gd name="connsiteX8-617" fmla="*/ 59896 w 811067"/>
              <a:gd name="connsiteY8-618" fmla="*/ 308790 h 310868"/>
              <a:gd name="connsiteX9-619" fmla="*/ 0 w 811067"/>
              <a:gd name="connsiteY9-620" fmla="*/ 310868 h 310868"/>
              <a:gd name="connsiteX0-621" fmla="*/ 0 w 829355"/>
              <a:gd name="connsiteY0-622" fmla="*/ 310868 h 310868"/>
              <a:gd name="connsiteX1-623" fmla="*/ 400765 w 829355"/>
              <a:gd name="connsiteY1-624" fmla="*/ 0 h 310868"/>
              <a:gd name="connsiteX2-625" fmla="*/ 771395 w 829355"/>
              <a:gd name="connsiteY2-626" fmla="*/ 181804 h 310868"/>
              <a:gd name="connsiteX3-627" fmla="*/ 829355 w 829355"/>
              <a:gd name="connsiteY3-628" fmla="*/ 181804 h 310868"/>
              <a:gd name="connsiteX4-629" fmla="*/ 779049 w 829355"/>
              <a:gd name="connsiteY4-630" fmla="*/ 308785 h 310868"/>
              <a:gd name="connsiteX5-631" fmla="*/ 660616 w 829355"/>
              <a:gd name="connsiteY5-632" fmla="*/ 209514 h 310868"/>
              <a:gd name="connsiteX6-633" fmla="*/ 713969 w 829355"/>
              <a:gd name="connsiteY6-634" fmla="*/ 193679 h 310868"/>
              <a:gd name="connsiteX7-635" fmla="*/ 392043 w 829355"/>
              <a:gd name="connsiteY7-636" fmla="*/ 58656 h 310868"/>
              <a:gd name="connsiteX8-637" fmla="*/ 59896 w 829355"/>
              <a:gd name="connsiteY8-638" fmla="*/ 308790 h 310868"/>
              <a:gd name="connsiteX9-639" fmla="*/ 0 w 829355"/>
              <a:gd name="connsiteY9-640" fmla="*/ 310868 h 310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4825" y="3549478"/>
            <a:ext cx="1935398" cy="2883296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39531" y="164924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34" grpId="0"/>
      <p:bldP spid="35" grpId="0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>
            <a:fillRect/>
          </a:stretch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>
            <a:fillRect/>
          </a:stretch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234" y="1686606"/>
            <a:ext cx="6968332" cy="1865538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5181599" y="2381250"/>
            <a:ext cx="5668495" cy="5668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263150" y="24547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699193" y="714619"/>
            <a:ext cx="605826" cy="830997"/>
            <a:chOff x="3174278" y="237323"/>
            <a:chExt cx="605826" cy="830997"/>
          </a:xfrm>
        </p:grpSpPr>
        <p:sp>
          <p:nvSpPr>
            <p:cNvPr id="6" name="Oval 5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11763" y="854003"/>
            <a:ext cx="1650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47121" y="1592543"/>
            <a:ext cx="9343669" cy="1926192"/>
            <a:chOff x="1019531" y="1454320"/>
            <a:chExt cx="9343669" cy="1926192"/>
          </a:xfrm>
        </p:grpSpPr>
        <p:sp>
          <p:nvSpPr>
            <p:cNvPr id="15" name="TextBox 14"/>
            <p:cNvSpPr txBox="1"/>
            <p:nvPr/>
          </p:nvSpPr>
          <p:spPr>
            <a:xfrm>
              <a:off x="1019531" y="1454320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rPr>
                <a:t>a)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767735" y="1799061"/>
              <a:ext cx="8595465" cy="1581451"/>
              <a:chOff x="1767735" y="1799061"/>
              <a:chExt cx="8595465" cy="158145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767735" y="1799061"/>
                <a:ext cx="8595465" cy="1581451"/>
                <a:chOff x="1509448" y="1607153"/>
                <a:chExt cx="8656529" cy="1922929"/>
              </a:xfrm>
            </p:grpSpPr>
            <p:sp>
              <p:nvSpPr>
                <p:cNvPr id="41" name="Rounded Rectangle 15"/>
                <p:cNvSpPr/>
                <p:nvPr/>
              </p:nvSpPr>
              <p:spPr>
                <a:xfrm>
                  <a:off x="1509448" y="1607153"/>
                  <a:ext cx="8656529" cy="1922929"/>
                </a:xfrm>
                <a:prstGeom prst="roundRect">
                  <a:avLst/>
                </a:prstGeom>
                <a:solidFill>
                  <a:srgbClr val="CFE6C5"/>
                </a:solidFill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2" name="Group 41"/>
                <p:cNvGrpSpPr/>
                <p:nvPr/>
              </p:nvGrpSpPr>
              <p:grpSpPr>
                <a:xfrm>
                  <a:off x="1760461" y="2212042"/>
                  <a:ext cx="8190855" cy="363070"/>
                  <a:chOff x="932331" y="2944906"/>
                  <a:chExt cx="8830234" cy="363070"/>
                </a:xfrm>
              </p:grpSpPr>
              <p:cxnSp>
                <p:nvCxnSpPr>
                  <p:cNvPr id="54" name="Straight Arrow Connector 53"/>
                  <p:cNvCxnSpPr/>
                  <p:nvPr/>
                </p:nvCxnSpPr>
                <p:spPr>
                  <a:xfrm>
                    <a:off x="932331" y="3119718"/>
                    <a:ext cx="8830234" cy="6723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>
                  <a:xfrm>
                    <a:off x="9323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/>
                  <p:cNvCxnSpPr/>
                  <p:nvPr/>
                </p:nvCxnSpPr>
                <p:spPr>
                  <a:xfrm>
                    <a:off x="1743637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/>
                  <p:cNvCxnSpPr/>
                  <p:nvPr/>
                </p:nvCxnSpPr>
                <p:spPr>
                  <a:xfrm>
                    <a:off x="25325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>
                    <a:off x="333039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>
                  <a:xfrm>
                    <a:off x="4173073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4984379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578672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>
                    <a:off x="6598026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>
                  <a:xfrm>
                    <a:off x="7431744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8234085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904539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3" name="TextBox 42"/>
                <p:cNvSpPr txBox="1"/>
                <p:nvPr/>
              </p:nvSpPr>
              <p:spPr>
                <a:xfrm>
                  <a:off x="1563236" y="2622260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0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2270975" y="2619026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1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3015518" y="2622260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2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777045" y="2619026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3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4535036" y="2622260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4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5296563" y="2619026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5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6041106" y="2622260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6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6802633" y="2619026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7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7596010" y="2619026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8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8340553" y="2622260"/>
                  <a:ext cx="484094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9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8927268" y="2619026"/>
                  <a:ext cx="776385" cy="711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10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8" name="Rounded Rectangle 69"/>
              <p:cNvSpPr/>
              <p:nvPr/>
            </p:nvSpPr>
            <p:spPr>
              <a:xfrm>
                <a:off x="4731088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19" name="Rounded Rectangle 70"/>
              <p:cNvSpPr/>
              <p:nvPr/>
            </p:nvSpPr>
            <p:spPr>
              <a:xfrm>
                <a:off x="5461142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20" name="Rounded Rectangle 71"/>
              <p:cNvSpPr/>
              <p:nvPr/>
            </p:nvSpPr>
            <p:spPr>
              <a:xfrm>
                <a:off x="6235626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21" name="Rounded Rectangle 72"/>
              <p:cNvSpPr/>
              <p:nvPr/>
            </p:nvSpPr>
            <p:spPr>
              <a:xfrm>
                <a:off x="6965680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40" name="Rounded Rectangle 73"/>
              <p:cNvSpPr/>
              <p:nvPr/>
            </p:nvSpPr>
            <p:spPr>
              <a:xfrm>
                <a:off x="8487472" y="2653245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1147121" y="3913488"/>
            <a:ext cx="9343669" cy="2000192"/>
            <a:chOff x="1019531" y="3775265"/>
            <a:chExt cx="9343669" cy="2000192"/>
          </a:xfrm>
        </p:grpSpPr>
        <p:grpSp>
          <p:nvGrpSpPr>
            <p:cNvPr id="67" name="Group 66"/>
            <p:cNvGrpSpPr/>
            <p:nvPr/>
          </p:nvGrpSpPr>
          <p:grpSpPr>
            <a:xfrm>
              <a:off x="1682595" y="4194006"/>
              <a:ext cx="8680605" cy="1581451"/>
              <a:chOff x="1423705" y="1607153"/>
              <a:chExt cx="8742272" cy="1922929"/>
            </a:xfrm>
          </p:grpSpPr>
          <p:sp>
            <p:nvSpPr>
              <p:cNvPr id="74" name="Rounded Rectangle 41"/>
              <p:cNvSpPr/>
              <p:nvPr/>
            </p:nvSpPr>
            <p:spPr>
              <a:xfrm>
                <a:off x="1509448" y="1607153"/>
                <a:ext cx="8656529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1612809" y="2212042"/>
                <a:ext cx="8380369" cy="363070"/>
                <a:chOff x="773153" y="2944906"/>
                <a:chExt cx="9034541" cy="363070"/>
              </a:xfrm>
            </p:grpSpPr>
            <p:cxnSp>
              <p:nvCxnSpPr>
                <p:cNvPr id="87" name="Straight Arrow Connector 86"/>
                <p:cNvCxnSpPr/>
                <p:nvPr/>
              </p:nvCxnSpPr>
              <p:spPr>
                <a:xfrm>
                  <a:off x="773153" y="3101880"/>
                  <a:ext cx="9034541" cy="2456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904539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TextBox 75"/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10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11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12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777045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3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4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296563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5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6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17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18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9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8927268" y="2619025"/>
                <a:ext cx="776385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20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1019531" y="3775265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b)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69" name="Rounded Rectangle 75"/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70" name="Rounded Rectangle 76"/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71" name="Rounded Rectangle 77"/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72" name="Rounded Rectangle 78"/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73" name="Rounded Rectangle 79"/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sp>
        <p:nvSpPr>
          <p:cNvPr id="99" name="Rounded Rectangle 81"/>
          <p:cNvSpPr/>
          <p:nvPr/>
        </p:nvSpPr>
        <p:spPr>
          <a:xfrm>
            <a:off x="4852740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ounded Rectangle 82"/>
          <p:cNvSpPr/>
          <p:nvPr/>
        </p:nvSpPr>
        <p:spPr>
          <a:xfrm>
            <a:off x="5582794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ounded Rectangle 83"/>
          <p:cNvSpPr/>
          <p:nvPr/>
        </p:nvSpPr>
        <p:spPr>
          <a:xfrm>
            <a:off x="6357278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ounded Rectangle 84"/>
          <p:cNvSpPr/>
          <p:nvPr/>
        </p:nvSpPr>
        <p:spPr>
          <a:xfrm>
            <a:off x="7087332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ounded Rectangle 85"/>
          <p:cNvSpPr/>
          <p:nvPr/>
        </p:nvSpPr>
        <p:spPr>
          <a:xfrm>
            <a:off x="8609124" y="2791468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ounded Rectangle 88"/>
          <p:cNvSpPr/>
          <p:nvPr/>
        </p:nvSpPr>
        <p:spPr>
          <a:xfrm>
            <a:off x="4074062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ounded Rectangle 89"/>
          <p:cNvSpPr/>
          <p:nvPr/>
        </p:nvSpPr>
        <p:spPr>
          <a:xfrm>
            <a:off x="4804116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Rounded Rectangle 90"/>
          <p:cNvSpPr/>
          <p:nvPr/>
        </p:nvSpPr>
        <p:spPr>
          <a:xfrm>
            <a:off x="5578600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Rounded Rectangle 91"/>
          <p:cNvSpPr/>
          <p:nvPr/>
        </p:nvSpPr>
        <p:spPr>
          <a:xfrm>
            <a:off x="6308654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Rounded Rectangle 92"/>
          <p:cNvSpPr/>
          <p:nvPr/>
        </p:nvSpPr>
        <p:spPr>
          <a:xfrm>
            <a:off x="8597054" y="516849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9" grpId="0" animBg="1"/>
          <p:bldP spid="100" grpId="0" animBg="1"/>
          <p:bldP spid="101" grpId="0" animBg="1"/>
          <p:bldP spid="102" grpId="0" animBg="1"/>
          <p:bldP spid="103" grpId="0" animBg="1"/>
          <p:bldP spid="104" grpId="0" animBg="1"/>
          <p:bldP spid="105" grpId="0" animBg="1"/>
          <p:bldP spid="106" grpId="0" animBg="1"/>
          <p:bldP spid="107" grpId="0" animBg="1"/>
          <p:bldP spid="10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9" grpId="0" animBg="1"/>
          <p:bldP spid="100" grpId="0" animBg="1"/>
          <p:bldP spid="101" grpId="0" animBg="1"/>
          <p:bldP spid="102" grpId="0" animBg="1"/>
          <p:bldP spid="103" grpId="0" animBg="1"/>
          <p:bldP spid="104" grpId="0" animBg="1"/>
          <p:bldP spid="105" grpId="0" animBg="1"/>
          <p:bldP spid="106" grpId="0" animBg="1"/>
          <p:bldP spid="107" grpId="0" animBg="1"/>
          <p:bldP spid="10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47010" y="779872"/>
            <a:ext cx="605826" cy="830997"/>
            <a:chOff x="3174278" y="237323"/>
            <a:chExt cx="605826" cy="830997"/>
          </a:xfrm>
        </p:grpSpPr>
        <p:sp>
          <p:nvSpPr>
            <p:cNvPr id="5" name="Oval 4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</a:t>
              </a:r>
              <a:endPara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64355" y="900206"/>
            <a:ext cx="837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Mỗi quả bóng ứng với vạch nào trên tia số?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8356" y="1854396"/>
            <a:ext cx="10088833" cy="3870372"/>
            <a:chOff x="925729" y="1064853"/>
            <a:chExt cx="10088833" cy="3870372"/>
          </a:xfrm>
        </p:grpSpPr>
        <p:grpSp>
          <p:nvGrpSpPr>
            <p:cNvPr id="9" name="Group 8"/>
            <p:cNvGrpSpPr/>
            <p:nvPr/>
          </p:nvGrpSpPr>
          <p:grpSpPr>
            <a:xfrm>
              <a:off x="925729" y="4139022"/>
              <a:ext cx="10088833" cy="796203"/>
              <a:chOff x="1027658" y="2434111"/>
              <a:chExt cx="9618571" cy="738317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>
                <a:off x="1153994" y="2555579"/>
                <a:ext cx="949223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153994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63606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10481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5788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307959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356166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05207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450801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500340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549320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5962210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1027658" y="2719150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0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481013" y="2716902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957944" y="2719150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2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445755" y="2716902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3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931300" y="2719150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4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419110" y="2716902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5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896041" y="2719150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6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358943" y="2716902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7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867156" y="2716902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8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344087" y="2719150"/>
                <a:ext cx="31009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9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653385" y="2716902"/>
                <a:ext cx="620192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10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645557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696254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74063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7880465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8381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886324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936610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9848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6237794" y="2719150"/>
                <a:ext cx="517342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11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534392" y="2743028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12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7011323" y="2744327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13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499134" y="2742078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14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7984679" y="2744326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15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8472489" y="2742079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16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8949420" y="2744326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17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9437230" y="2742078"/>
                <a:ext cx="818345" cy="42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18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/>
                      </a14:imgEffect>
                      <a14:imgEffect>
                        <a14:brightnessContrast bright="6000"/>
                      </a14:imgEffect>
                      <a14:imgEffect>
                        <a14:sharpenSoften amoun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85" y="1740514"/>
              <a:ext cx="1435100" cy="151595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9" b="90071" l="9735" r="89381">
                          <a14:foregroundMark x1="39823" y1="16312" x2="29204" y2="21986"/>
                          <a14:foregroundMark x1="29204" y1="21277" x2="18584" y2="50355"/>
                          <a14:foregroundMark x1="53982" y1="81560" x2="61062" y2="90071"/>
                          <a14:foregroundMark x1="85841" y1="46099" x2="87611" y2="43262"/>
                        </a14:backgroundRemoval>
                      </a14:imgEffect>
                      <a14:imgEffect>
                        <a14:brightnessContrast bright="2000"/>
                      </a14:imgEffect>
                      <a14:imgEffect>
                        <a14:sharpenSoften amoun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786" y="1280384"/>
              <a:ext cx="1435100" cy="17907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636" b="90000" l="8081" r="89899">
                          <a14:foregroundMark x1="5051" y1="31818" x2="39394" y2="5455"/>
                          <a14:foregroundMark x1="39394" y1="5455" x2="39394" y2="4545"/>
                          <a14:foregroundMark x1="48485" y1="77273" x2="61616" y2="88182"/>
                          <a14:foregroundMark x1="8081" y1="54545" x2="8081" y2="54545"/>
                          <a14:foregroundMark x1="8081" y1="46364" x2="8081" y2="37273"/>
                          <a14:foregroundMark x1="74747" y1="32727" x2="74747" y2="32727"/>
                          <a14:foregroundMark x1="76768" y1="28182" x2="41414" y2="7273"/>
                          <a14:foregroundMark x1="25253" y1="12727" x2="16162" y2="20909"/>
                        </a14:backgroundRemoval>
                      </a14:imgEffect>
                      <a14:imgEffect>
                        <a14:saturation sat="200000"/>
                      </a14:imgEffect>
                      <a14:imgEffect>
                        <a14:sharpenSoften amoun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468" y="1876693"/>
              <a:ext cx="1074952" cy="119439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7000"/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613" y="1360698"/>
              <a:ext cx="1435098" cy="174093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6000"/>
                      </a14:imgEffect>
                      <a14:imgEffect>
                        <a14:sharpenSoften amount="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926" y="1064853"/>
              <a:ext cx="1435101" cy="170630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"/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321" y="1609489"/>
              <a:ext cx="1308100" cy="1778000"/>
            </a:xfrm>
            <a:prstGeom prst="rect">
              <a:avLst/>
            </a:prstGeom>
          </p:spPr>
        </p:pic>
      </p:grpSp>
      <p:sp>
        <p:nvSpPr>
          <p:cNvPr id="71" name="Freeform 79"/>
          <p:cNvSpPr/>
          <p:nvPr/>
        </p:nvSpPr>
        <p:spPr>
          <a:xfrm>
            <a:off x="6845496" y="3728686"/>
            <a:ext cx="1005840" cy="1293223"/>
          </a:xfrm>
          <a:custGeom>
            <a:avLst/>
            <a:gdLst>
              <a:gd name="connsiteX0" fmla="*/ 0 w 1005840"/>
              <a:gd name="connsiteY0" fmla="*/ 0 h 1293223"/>
              <a:gd name="connsiteX1" fmla="*/ 117565 w 1005840"/>
              <a:gd name="connsiteY1" fmla="*/ 130628 h 1293223"/>
              <a:gd name="connsiteX2" fmla="*/ 182880 w 1005840"/>
              <a:gd name="connsiteY2" fmla="*/ 431074 h 1293223"/>
              <a:gd name="connsiteX3" fmla="*/ 287382 w 1005840"/>
              <a:gd name="connsiteY3" fmla="*/ 731520 h 1293223"/>
              <a:gd name="connsiteX4" fmla="*/ 627017 w 1005840"/>
              <a:gd name="connsiteY4" fmla="*/ 914400 h 1293223"/>
              <a:gd name="connsiteX5" fmla="*/ 914400 w 1005840"/>
              <a:gd name="connsiteY5" fmla="*/ 1110343 h 1293223"/>
              <a:gd name="connsiteX6" fmla="*/ 1005840 w 1005840"/>
              <a:gd name="connsiteY6" fmla="*/ 1293223 h 129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" h="1293223">
                <a:moveTo>
                  <a:pt x="0" y="0"/>
                </a:moveTo>
                <a:cubicBezTo>
                  <a:pt x="43542" y="29391"/>
                  <a:pt x="87085" y="58782"/>
                  <a:pt x="117565" y="130628"/>
                </a:cubicBezTo>
                <a:cubicBezTo>
                  <a:pt x="148045" y="202474"/>
                  <a:pt x="154577" y="330925"/>
                  <a:pt x="182880" y="431074"/>
                </a:cubicBezTo>
                <a:cubicBezTo>
                  <a:pt x="211183" y="531223"/>
                  <a:pt x="213359" y="650966"/>
                  <a:pt x="287382" y="731520"/>
                </a:cubicBezTo>
                <a:cubicBezTo>
                  <a:pt x="361405" y="812074"/>
                  <a:pt x="522514" y="851263"/>
                  <a:pt x="627017" y="914400"/>
                </a:cubicBezTo>
                <a:cubicBezTo>
                  <a:pt x="731520" y="977537"/>
                  <a:pt x="851263" y="1047206"/>
                  <a:pt x="914400" y="1110343"/>
                </a:cubicBezTo>
                <a:cubicBezTo>
                  <a:pt x="977537" y="1173480"/>
                  <a:pt x="991688" y="1233351"/>
                  <a:pt x="1005840" y="129322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2" name="Freeform 82"/>
          <p:cNvSpPr/>
          <p:nvPr/>
        </p:nvSpPr>
        <p:spPr>
          <a:xfrm>
            <a:off x="2060896" y="3624183"/>
            <a:ext cx="1740954" cy="1423851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3" name="Freeform 84"/>
          <p:cNvSpPr/>
          <p:nvPr/>
        </p:nvSpPr>
        <p:spPr>
          <a:xfrm>
            <a:off x="3645096" y="3532743"/>
            <a:ext cx="3217338" cy="1528354"/>
          </a:xfrm>
          <a:custGeom>
            <a:avLst/>
            <a:gdLst>
              <a:gd name="connsiteX0" fmla="*/ 0 w 3217338"/>
              <a:gd name="connsiteY0" fmla="*/ 0 h 1528354"/>
              <a:gd name="connsiteX1" fmla="*/ 52251 w 3217338"/>
              <a:gd name="connsiteY1" fmla="*/ 143691 h 1528354"/>
              <a:gd name="connsiteX2" fmla="*/ 26125 w 3217338"/>
              <a:gd name="connsiteY2" fmla="*/ 287383 h 1528354"/>
              <a:gd name="connsiteX3" fmla="*/ 169817 w 3217338"/>
              <a:gd name="connsiteY3" fmla="*/ 483326 h 1528354"/>
              <a:gd name="connsiteX4" fmla="*/ 875211 w 3217338"/>
              <a:gd name="connsiteY4" fmla="*/ 809897 h 1528354"/>
              <a:gd name="connsiteX5" fmla="*/ 2037805 w 3217338"/>
              <a:gd name="connsiteY5" fmla="*/ 1045029 h 1528354"/>
              <a:gd name="connsiteX6" fmla="*/ 3056708 w 3217338"/>
              <a:gd name="connsiteY6" fmla="*/ 1345474 h 1528354"/>
              <a:gd name="connsiteX7" fmla="*/ 3200400 w 3217338"/>
              <a:gd name="connsiteY7" fmla="*/ 1528354 h 152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7338" h="1528354">
                <a:moveTo>
                  <a:pt x="0" y="0"/>
                </a:moveTo>
                <a:cubicBezTo>
                  <a:pt x="23948" y="47897"/>
                  <a:pt x="47897" y="95794"/>
                  <a:pt x="52251" y="143691"/>
                </a:cubicBezTo>
                <a:cubicBezTo>
                  <a:pt x="56605" y="191588"/>
                  <a:pt x="6531" y="230777"/>
                  <a:pt x="26125" y="287383"/>
                </a:cubicBezTo>
                <a:cubicBezTo>
                  <a:pt x="45719" y="343989"/>
                  <a:pt x="28303" y="396240"/>
                  <a:pt x="169817" y="483326"/>
                </a:cubicBezTo>
                <a:cubicBezTo>
                  <a:pt x="311331" y="570412"/>
                  <a:pt x="563880" y="716280"/>
                  <a:pt x="875211" y="809897"/>
                </a:cubicBezTo>
                <a:cubicBezTo>
                  <a:pt x="1186542" y="903514"/>
                  <a:pt x="1674222" y="955766"/>
                  <a:pt x="2037805" y="1045029"/>
                </a:cubicBezTo>
                <a:cubicBezTo>
                  <a:pt x="2401388" y="1134292"/>
                  <a:pt x="2862942" y="1264920"/>
                  <a:pt x="3056708" y="1345474"/>
                </a:cubicBezTo>
                <a:cubicBezTo>
                  <a:pt x="3250474" y="1426028"/>
                  <a:pt x="3225437" y="1477191"/>
                  <a:pt x="3200400" y="1528354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4" name="Freeform 85"/>
          <p:cNvSpPr/>
          <p:nvPr/>
        </p:nvSpPr>
        <p:spPr>
          <a:xfrm>
            <a:off x="1790170" y="3598057"/>
            <a:ext cx="3595294" cy="1476103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-1" fmla="*/ 3513908 w 3595294"/>
              <a:gd name="connsiteY0-2" fmla="*/ 0 h 1476103"/>
              <a:gd name="connsiteX1-3" fmla="*/ 3566160 w 3595294"/>
              <a:gd name="connsiteY1-4" fmla="*/ 143692 h 1476103"/>
              <a:gd name="connsiteX2-5" fmla="*/ 3566160 w 3595294"/>
              <a:gd name="connsiteY2-6" fmla="*/ 391886 h 1476103"/>
              <a:gd name="connsiteX3-7" fmla="*/ 3200400 w 3595294"/>
              <a:gd name="connsiteY3-8" fmla="*/ 666206 h 1476103"/>
              <a:gd name="connsiteX4-9" fmla="*/ 1619794 w 3595294"/>
              <a:gd name="connsiteY4-10" fmla="*/ 901337 h 1476103"/>
              <a:gd name="connsiteX5-11" fmla="*/ 653143 w 3595294"/>
              <a:gd name="connsiteY5-12" fmla="*/ 966652 h 1476103"/>
              <a:gd name="connsiteX6-13" fmla="*/ 0 w 3595294"/>
              <a:gd name="connsiteY6-14" fmla="*/ 1476103 h 1476103"/>
              <a:gd name="connsiteX0-15" fmla="*/ 3513908 w 3595294"/>
              <a:gd name="connsiteY0-16" fmla="*/ 0 h 1476103"/>
              <a:gd name="connsiteX1-17" fmla="*/ 3566160 w 3595294"/>
              <a:gd name="connsiteY1-18" fmla="*/ 143692 h 1476103"/>
              <a:gd name="connsiteX2-19" fmla="*/ 3566160 w 3595294"/>
              <a:gd name="connsiteY2-20" fmla="*/ 391886 h 1476103"/>
              <a:gd name="connsiteX3-21" fmla="*/ 3200400 w 3595294"/>
              <a:gd name="connsiteY3-22" fmla="*/ 666206 h 1476103"/>
              <a:gd name="connsiteX4-23" fmla="*/ 1619794 w 3595294"/>
              <a:gd name="connsiteY4-24" fmla="*/ 901337 h 1476103"/>
              <a:gd name="connsiteX5-25" fmla="*/ 431074 w 3595294"/>
              <a:gd name="connsiteY5-26" fmla="*/ 992778 h 1476103"/>
              <a:gd name="connsiteX6-27" fmla="*/ 0 w 3595294"/>
              <a:gd name="connsiteY6-28" fmla="*/ 1476103 h 1476103"/>
              <a:gd name="connsiteX0-29" fmla="*/ 3513908 w 3595294"/>
              <a:gd name="connsiteY0-30" fmla="*/ 0 h 1476103"/>
              <a:gd name="connsiteX1-31" fmla="*/ 3566160 w 3595294"/>
              <a:gd name="connsiteY1-32" fmla="*/ 143692 h 1476103"/>
              <a:gd name="connsiteX2-33" fmla="*/ 3566160 w 3595294"/>
              <a:gd name="connsiteY2-34" fmla="*/ 391886 h 1476103"/>
              <a:gd name="connsiteX3-35" fmla="*/ 3200400 w 3595294"/>
              <a:gd name="connsiteY3-36" fmla="*/ 666206 h 1476103"/>
              <a:gd name="connsiteX4-37" fmla="*/ 1619794 w 3595294"/>
              <a:gd name="connsiteY4-38" fmla="*/ 901337 h 1476103"/>
              <a:gd name="connsiteX5-39" fmla="*/ 496389 w 3595294"/>
              <a:gd name="connsiteY5-40" fmla="*/ 1097281 h 1476103"/>
              <a:gd name="connsiteX6-41" fmla="*/ 0 w 3595294"/>
              <a:gd name="connsiteY6-42" fmla="*/ 1476103 h 14761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595294" h="1476103">
                <a:moveTo>
                  <a:pt x="3513908" y="0"/>
                </a:moveTo>
                <a:cubicBezTo>
                  <a:pt x="3535679" y="39189"/>
                  <a:pt x="3557451" y="78378"/>
                  <a:pt x="3566160" y="143692"/>
                </a:cubicBezTo>
                <a:cubicBezTo>
                  <a:pt x="3574869" y="209006"/>
                  <a:pt x="3627120" y="304800"/>
                  <a:pt x="3566160" y="391886"/>
                </a:cubicBezTo>
                <a:cubicBezTo>
                  <a:pt x="3505200" y="478972"/>
                  <a:pt x="3524794" y="581298"/>
                  <a:pt x="3200400" y="666206"/>
                </a:cubicBezTo>
                <a:cubicBezTo>
                  <a:pt x="2876006" y="751114"/>
                  <a:pt x="2070462" y="829491"/>
                  <a:pt x="1619794" y="901337"/>
                </a:cubicBezTo>
                <a:cubicBezTo>
                  <a:pt x="1169126" y="973183"/>
                  <a:pt x="766355" y="1001487"/>
                  <a:pt x="496389" y="1097281"/>
                </a:cubicBezTo>
                <a:cubicBezTo>
                  <a:pt x="226423" y="1193075"/>
                  <a:pt x="136071" y="1369968"/>
                  <a:pt x="0" y="1476103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5" name="Freeform 86"/>
          <p:cNvSpPr/>
          <p:nvPr/>
        </p:nvSpPr>
        <p:spPr>
          <a:xfrm>
            <a:off x="8629161" y="3305409"/>
            <a:ext cx="1265321" cy="1739537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6" name="Freeform 87"/>
          <p:cNvSpPr/>
          <p:nvPr/>
        </p:nvSpPr>
        <p:spPr>
          <a:xfrm>
            <a:off x="8841839" y="3829807"/>
            <a:ext cx="1520754" cy="1216685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-1" fmla="*/ 3513908 w 3595294"/>
              <a:gd name="connsiteY0-2" fmla="*/ 0 h 1476103"/>
              <a:gd name="connsiteX1-3" fmla="*/ 3566160 w 3595294"/>
              <a:gd name="connsiteY1-4" fmla="*/ 143692 h 1476103"/>
              <a:gd name="connsiteX2-5" fmla="*/ 3566160 w 3595294"/>
              <a:gd name="connsiteY2-6" fmla="*/ 391886 h 1476103"/>
              <a:gd name="connsiteX3-7" fmla="*/ 3200400 w 3595294"/>
              <a:gd name="connsiteY3-8" fmla="*/ 666206 h 1476103"/>
              <a:gd name="connsiteX4-9" fmla="*/ 1619794 w 3595294"/>
              <a:gd name="connsiteY4-10" fmla="*/ 901337 h 1476103"/>
              <a:gd name="connsiteX5-11" fmla="*/ 653143 w 3595294"/>
              <a:gd name="connsiteY5-12" fmla="*/ 966652 h 1476103"/>
              <a:gd name="connsiteX6-13" fmla="*/ 0 w 3595294"/>
              <a:gd name="connsiteY6-14" fmla="*/ 1476103 h 1476103"/>
              <a:gd name="connsiteX0-15" fmla="*/ 3513908 w 3595294"/>
              <a:gd name="connsiteY0-16" fmla="*/ 0 h 1476103"/>
              <a:gd name="connsiteX1-17" fmla="*/ 3566160 w 3595294"/>
              <a:gd name="connsiteY1-18" fmla="*/ 143692 h 1476103"/>
              <a:gd name="connsiteX2-19" fmla="*/ 3566160 w 3595294"/>
              <a:gd name="connsiteY2-20" fmla="*/ 391886 h 1476103"/>
              <a:gd name="connsiteX3-21" fmla="*/ 3200400 w 3595294"/>
              <a:gd name="connsiteY3-22" fmla="*/ 666206 h 1476103"/>
              <a:gd name="connsiteX4-23" fmla="*/ 1619794 w 3595294"/>
              <a:gd name="connsiteY4-24" fmla="*/ 901337 h 1476103"/>
              <a:gd name="connsiteX5-25" fmla="*/ 431074 w 3595294"/>
              <a:gd name="connsiteY5-26" fmla="*/ 992778 h 1476103"/>
              <a:gd name="connsiteX6-27" fmla="*/ 0 w 3595294"/>
              <a:gd name="connsiteY6-28" fmla="*/ 1476103 h 1476103"/>
              <a:gd name="connsiteX0-29" fmla="*/ 3513908 w 3595294"/>
              <a:gd name="connsiteY0-30" fmla="*/ 0 h 1476103"/>
              <a:gd name="connsiteX1-31" fmla="*/ 3566160 w 3595294"/>
              <a:gd name="connsiteY1-32" fmla="*/ 143692 h 1476103"/>
              <a:gd name="connsiteX2-33" fmla="*/ 3566160 w 3595294"/>
              <a:gd name="connsiteY2-34" fmla="*/ 391886 h 1476103"/>
              <a:gd name="connsiteX3-35" fmla="*/ 3200400 w 3595294"/>
              <a:gd name="connsiteY3-36" fmla="*/ 666206 h 1476103"/>
              <a:gd name="connsiteX4-37" fmla="*/ 1619794 w 3595294"/>
              <a:gd name="connsiteY4-38" fmla="*/ 901337 h 1476103"/>
              <a:gd name="connsiteX5-39" fmla="*/ 496389 w 3595294"/>
              <a:gd name="connsiteY5-40" fmla="*/ 1097281 h 1476103"/>
              <a:gd name="connsiteX6-41" fmla="*/ 0 w 3595294"/>
              <a:gd name="connsiteY6-42" fmla="*/ 1476103 h 1476103"/>
              <a:gd name="connsiteX0-43" fmla="*/ 3513908 w 3581904"/>
              <a:gd name="connsiteY0-44" fmla="*/ 0 h 1476103"/>
              <a:gd name="connsiteX1-45" fmla="*/ 3566160 w 3581904"/>
              <a:gd name="connsiteY1-46" fmla="*/ 391886 h 1476103"/>
              <a:gd name="connsiteX2-47" fmla="*/ 3200400 w 3581904"/>
              <a:gd name="connsiteY2-48" fmla="*/ 666206 h 1476103"/>
              <a:gd name="connsiteX3-49" fmla="*/ 1619794 w 3581904"/>
              <a:gd name="connsiteY3-50" fmla="*/ 901337 h 1476103"/>
              <a:gd name="connsiteX4-51" fmla="*/ 496389 w 3581904"/>
              <a:gd name="connsiteY4-52" fmla="*/ 1097281 h 1476103"/>
              <a:gd name="connsiteX5-53" fmla="*/ 0 w 3581904"/>
              <a:gd name="connsiteY5-54" fmla="*/ 1476103 h 1476103"/>
              <a:gd name="connsiteX0-55" fmla="*/ 3513908 w 3514356"/>
              <a:gd name="connsiteY0-56" fmla="*/ 0 h 1476103"/>
              <a:gd name="connsiteX1-57" fmla="*/ 3282320 w 3514356"/>
              <a:gd name="connsiteY1-58" fmla="*/ 391886 h 1476103"/>
              <a:gd name="connsiteX2-59" fmla="*/ 3200400 w 3514356"/>
              <a:gd name="connsiteY2-60" fmla="*/ 666206 h 1476103"/>
              <a:gd name="connsiteX3-61" fmla="*/ 1619794 w 3514356"/>
              <a:gd name="connsiteY3-62" fmla="*/ 901337 h 1476103"/>
              <a:gd name="connsiteX4-63" fmla="*/ 496389 w 3514356"/>
              <a:gd name="connsiteY4-64" fmla="*/ 1097281 h 1476103"/>
              <a:gd name="connsiteX5-65" fmla="*/ 0 w 3514356"/>
              <a:gd name="connsiteY5-66" fmla="*/ 1476103 h 1476103"/>
              <a:gd name="connsiteX0-67" fmla="*/ 3513908 w 3514515"/>
              <a:gd name="connsiteY0-68" fmla="*/ 0 h 1476103"/>
              <a:gd name="connsiteX1-69" fmla="*/ 3282320 w 3514515"/>
              <a:gd name="connsiteY1-70" fmla="*/ 391886 h 1476103"/>
              <a:gd name="connsiteX2-71" fmla="*/ 2885020 w 3514515"/>
              <a:gd name="connsiteY2-72" fmla="*/ 744604 h 1476103"/>
              <a:gd name="connsiteX3-73" fmla="*/ 1619794 w 3514515"/>
              <a:gd name="connsiteY3-74" fmla="*/ 901337 h 1476103"/>
              <a:gd name="connsiteX4-75" fmla="*/ 496389 w 3514515"/>
              <a:gd name="connsiteY4-76" fmla="*/ 1097281 h 1476103"/>
              <a:gd name="connsiteX5-77" fmla="*/ 0 w 3514515"/>
              <a:gd name="connsiteY5-78" fmla="*/ 1476103 h 1476103"/>
              <a:gd name="connsiteX0-79" fmla="*/ 3671598 w 3671917"/>
              <a:gd name="connsiteY0-80" fmla="*/ 0 h 1460423"/>
              <a:gd name="connsiteX1-81" fmla="*/ 3282320 w 3671917"/>
              <a:gd name="connsiteY1-82" fmla="*/ 376206 h 1460423"/>
              <a:gd name="connsiteX2-83" fmla="*/ 2885020 w 3671917"/>
              <a:gd name="connsiteY2-84" fmla="*/ 728924 h 1460423"/>
              <a:gd name="connsiteX3-85" fmla="*/ 1619794 w 3671917"/>
              <a:gd name="connsiteY3-86" fmla="*/ 885657 h 1460423"/>
              <a:gd name="connsiteX4-87" fmla="*/ 496389 w 3671917"/>
              <a:gd name="connsiteY4-88" fmla="*/ 1081601 h 1460423"/>
              <a:gd name="connsiteX5-89" fmla="*/ 0 w 3671917"/>
              <a:gd name="connsiteY5-90" fmla="*/ 1460423 h 1460423"/>
              <a:gd name="connsiteX0-91" fmla="*/ 3671598 w 3671598"/>
              <a:gd name="connsiteY0-92" fmla="*/ 0 h 1460423"/>
              <a:gd name="connsiteX1-93" fmla="*/ 3282320 w 3671598"/>
              <a:gd name="connsiteY1-94" fmla="*/ 376206 h 1460423"/>
              <a:gd name="connsiteX2-95" fmla="*/ 2885020 w 3671598"/>
              <a:gd name="connsiteY2-96" fmla="*/ 728924 h 1460423"/>
              <a:gd name="connsiteX3-97" fmla="*/ 1619794 w 3671598"/>
              <a:gd name="connsiteY3-98" fmla="*/ 885657 h 1460423"/>
              <a:gd name="connsiteX4-99" fmla="*/ 496389 w 3671598"/>
              <a:gd name="connsiteY4-100" fmla="*/ 1081601 h 1460423"/>
              <a:gd name="connsiteX5-101" fmla="*/ 0 w 3671598"/>
              <a:gd name="connsiteY5-102" fmla="*/ 1460423 h 1460423"/>
              <a:gd name="connsiteX0-103" fmla="*/ 3671598 w 3671598"/>
              <a:gd name="connsiteY0-104" fmla="*/ 0 h 1460423"/>
              <a:gd name="connsiteX1-105" fmla="*/ 3219242 w 3671598"/>
              <a:gd name="connsiteY1-106" fmla="*/ 360526 h 1460423"/>
              <a:gd name="connsiteX2-107" fmla="*/ 2885020 w 3671598"/>
              <a:gd name="connsiteY2-108" fmla="*/ 728924 h 1460423"/>
              <a:gd name="connsiteX3-109" fmla="*/ 1619794 w 3671598"/>
              <a:gd name="connsiteY3-110" fmla="*/ 885657 h 1460423"/>
              <a:gd name="connsiteX4-111" fmla="*/ 496389 w 3671598"/>
              <a:gd name="connsiteY4-112" fmla="*/ 1081601 h 1460423"/>
              <a:gd name="connsiteX5-113" fmla="*/ 0 w 3671598"/>
              <a:gd name="connsiteY5-114" fmla="*/ 1460423 h 14604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671598" h="1460423">
                <a:moveTo>
                  <a:pt x="3671598" y="0"/>
                </a:moveTo>
                <a:cubicBezTo>
                  <a:pt x="3398644" y="97323"/>
                  <a:pt x="3350338" y="239039"/>
                  <a:pt x="3219242" y="360526"/>
                </a:cubicBezTo>
                <a:cubicBezTo>
                  <a:pt x="3088146" y="482013"/>
                  <a:pt x="3151595" y="641402"/>
                  <a:pt x="2885020" y="728924"/>
                </a:cubicBezTo>
                <a:cubicBezTo>
                  <a:pt x="2618445" y="816446"/>
                  <a:pt x="2017899" y="826878"/>
                  <a:pt x="1619794" y="885657"/>
                </a:cubicBezTo>
                <a:cubicBezTo>
                  <a:pt x="1221689" y="944437"/>
                  <a:pt x="766355" y="985807"/>
                  <a:pt x="496389" y="1081601"/>
                </a:cubicBezTo>
                <a:cubicBezTo>
                  <a:pt x="226423" y="1177395"/>
                  <a:pt x="136071" y="1354288"/>
                  <a:pt x="0" y="1460423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1368085" y="1015384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07889" y="790275"/>
            <a:ext cx="605826" cy="830997"/>
            <a:chOff x="3174278" y="237323"/>
            <a:chExt cx="605826" cy="830997"/>
          </a:xfrm>
        </p:grpSpPr>
        <p:sp>
          <p:nvSpPr>
            <p:cNvPr id="6" name="Oval 5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</a:rPr>
                <a:t>3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63879" y="983566"/>
            <a:ext cx="129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Đ, S?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65539" y="2237498"/>
            <a:ext cx="11156658" cy="2383003"/>
            <a:chOff x="697023" y="1809585"/>
            <a:chExt cx="11156658" cy="2383003"/>
          </a:xfrm>
        </p:grpSpPr>
        <p:sp>
          <p:nvSpPr>
            <p:cNvPr id="26" name="Rectangle 25"/>
            <p:cNvSpPr/>
            <p:nvPr/>
          </p:nvSpPr>
          <p:spPr>
            <a:xfrm>
              <a:off x="697023" y="1885795"/>
              <a:ext cx="4838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a) Số liền trước của 16 là 15.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331132" y="1885795"/>
              <a:ext cx="4838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b) Số liền trước của 16 là 17.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97023" y="2736174"/>
              <a:ext cx="45223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c) Số liền sau của 18 là 17.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331132" y="2736174"/>
              <a:ext cx="45432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d) Số liền sau của 18 là 19.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97023" y="3598607"/>
              <a:ext cx="44374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e) Số liền trước của 1 là 0.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331132" y="3598607"/>
              <a:ext cx="41424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g) Số liền sau của 1 là 2.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2" name="Rounded Rectangle 12"/>
            <p:cNvSpPr/>
            <p:nvPr/>
          </p:nvSpPr>
          <p:spPr>
            <a:xfrm>
              <a:off x="5429632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3" name="Rounded Rectangle 13"/>
            <p:cNvSpPr/>
            <p:nvPr/>
          </p:nvSpPr>
          <p:spPr>
            <a:xfrm>
              <a:off x="5435558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4" name="Rounded Rectangle 14"/>
            <p:cNvSpPr/>
            <p:nvPr/>
          </p:nvSpPr>
          <p:spPr>
            <a:xfrm>
              <a:off x="5425278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5" name="Rounded Rectangle 15"/>
            <p:cNvSpPr/>
            <p:nvPr/>
          </p:nvSpPr>
          <p:spPr>
            <a:xfrm>
              <a:off x="11168324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6" name="Rounded Rectangle 16"/>
            <p:cNvSpPr/>
            <p:nvPr/>
          </p:nvSpPr>
          <p:spPr>
            <a:xfrm>
              <a:off x="11174250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37" name="Rounded Rectangle 17"/>
            <p:cNvSpPr/>
            <p:nvPr/>
          </p:nvSpPr>
          <p:spPr>
            <a:xfrm>
              <a:off x="11163970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sp>
        <p:nvSpPr>
          <p:cNvPr id="38" name="Rounded Rectangle 19"/>
          <p:cNvSpPr/>
          <p:nvPr/>
        </p:nvSpPr>
        <p:spPr>
          <a:xfrm>
            <a:off x="5196577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9" name="Rounded Rectangle 20"/>
          <p:cNvSpPr/>
          <p:nvPr/>
        </p:nvSpPr>
        <p:spPr>
          <a:xfrm>
            <a:off x="5202503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40" name="Rounded Rectangle 21"/>
          <p:cNvSpPr/>
          <p:nvPr/>
        </p:nvSpPr>
        <p:spPr>
          <a:xfrm>
            <a:off x="5192223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41" name="Rounded Rectangle 22"/>
          <p:cNvSpPr/>
          <p:nvPr/>
        </p:nvSpPr>
        <p:spPr>
          <a:xfrm>
            <a:off x="10935269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42" name="Rounded Rectangle 23"/>
          <p:cNvSpPr/>
          <p:nvPr/>
        </p:nvSpPr>
        <p:spPr>
          <a:xfrm>
            <a:off x="10941195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43" name="Rounded Rectangle 24"/>
          <p:cNvSpPr/>
          <p:nvPr/>
        </p:nvSpPr>
        <p:spPr>
          <a:xfrm>
            <a:off x="10930915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0704" y="2093526"/>
            <a:ext cx="804742" cy="15850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712" y="2993832"/>
            <a:ext cx="743776" cy="15180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374" y="3888802"/>
            <a:ext cx="786452" cy="149974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6655" y="2028765"/>
            <a:ext cx="896190" cy="137171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7802" y="3049074"/>
            <a:ext cx="798645" cy="157900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5712" y="3939855"/>
            <a:ext cx="743776" cy="1511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078 -0.4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00078 -0.5597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391 -0.466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00078 -0.6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3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0.00078 -0.698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3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>
            <a:fillRect/>
          </a:stretch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1959" y="1312883"/>
            <a:ext cx="762066" cy="847417"/>
          </a:xfrm>
          <a:prstGeom prst="rect">
            <a:avLst/>
          </a:prstGeom>
        </p:spPr>
      </p:pic>
      <p:pic>
        <p:nvPicPr>
          <p:cNvPr id="34" name="Trái táo số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4644" y="1123534"/>
            <a:ext cx="762066" cy="847417"/>
          </a:xfrm>
          <a:prstGeom prst="rect">
            <a:avLst/>
          </a:prstGeom>
        </p:spPr>
      </p:pic>
      <p:pic>
        <p:nvPicPr>
          <p:cNvPr id="35" name="Trái táo số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36" name="Trái táo số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37" name="Trái táo số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38" name="Trái táo số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6" y="4341989"/>
            <a:ext cx="2737965" cy="236822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>
            <a:fillRect/>
          </a:stretch>
        </p:blipFill>
        <p:spPr>
          <a:xfrm flipH="1">
            <a:off x="-5219957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5" y="3685310"/>
            <a:ext cx="4897584" cy="489758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58672 -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>
            <a:fillRect/>
          </a:stretch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>
            <a:fillRect/>
          </a:stretch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872696"/>
            <a:ext cx="4096634" cy="3374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88026" y="2234562"/>
            <a:ext cx="9389806" cy="1088346"/>
            <a:chOff x="2684208" y="3274536"/>
            <a:chExt cx="7796980" cy="108834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2684208" y="3285664"/>
              <a:ext cx="7796980" cy="10772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131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50865" y="3274536"/>
              <a:ext cx="74636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-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Ví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dụ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liền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trước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14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2065" y="538129"/>
            <a:ext cx="7053683" cy="2255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227"/>
            <a:ext cx="3828620" cy="2481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69" y="3260432"/>
            <a:ext cx="5249487" cy="3519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>
            <a:fillRect/>
          </a:stretch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62687" y="2657203"/>
            <a:ext cx="5844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thừa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>
            <a:fillRect/>
          </a:stretch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>
            <a:fillRect/>
          </a:stretch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>
            <a:fillRect/>
          </a:stretch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>
            <a:fillRect/>
          </a:stretch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/>
          <p:cNvPicPr>
            <a:picLocks noChangeAspect="1"/>
          </p:cNvPicPr>
          <p:nvPr/>
        </p:nvPicPr>
        <p:blipFill rotWithShape="1"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091" t="29953" r="17860" b="4322"/>
          <a:stretch>
            <a:fillRect/>
          </a:stretch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/>
          <p:cNvSpPr/>
          <p:nvPr/>
        </p:nvSpPr>
        <p:spPr>
          <a:xfrm>
            <a:off x="3584796" y="1036628"/>
            <a:ext cx="7162415" cy="441921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58070" y="1082250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LUẬT 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3018" y="1937918"/>
            <a:ext cx="6802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tổng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nhỏ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>
            <a:fillRect/>
          </a:stretch>
        </p:blipFill>
        <p:spPr>
          <a:xfrm flipH="1">
            <a:off x="0" y="1293091"/>
            <a:ext cx="3605095" cy="556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>
            <a:fillRect/>
          </a:stretch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5884" y="1798658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>
            <a:fillRect/>
          </a:stretch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897584" cy="489758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sp>
        <p:nvSpPr>
          <p:cNvPr id="3" name="Rectangle: Rounded Corners 2">
            <a:hlinkClick r:id="rId16" action="ppaction://hlinksldjump"/>
          </p:cNvPr>
          <p:cNvSpPr/>
          <p:nvPr/>
        </p:nvSpPr>
        <p:spPr>
          <a:xfrm>
            <a:off x="10277475" y="171450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01159 -3.7037E-6 L -0.01159 0.0669 L -0.02318 0.0669 L -0.02318 0.13403 L -0.03464 0.13403 L -0.03464 0.20116 L -0.04623 0.20116 L -0.04623 0.26829 L -0.05769 0.26829 L -0.05769 0.33542 L -0.06928 0.33542 L -0.06928 0.40255 L -0.08073 0.40255 L -0.08073 0.46991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349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01706 -3.7037E-6 L -0.01706 0.05116 L -0.03411 0.05116 L -0.03411 0.10255 L -0.05117 0.10255 L -0.05117 0.15394 L -0.06823 0.15394 L -0.06823 0.20533 L -0.08529 0.20533 L -0.08529 0.25672 L -0.10234 0.25672 L -0.10234 0.30811 L -0.11927 0.30811 L -0.11927 0.35996 " pathEditMode="relative" rAng="0" ptsTypes="AAAAAAAAAAAAA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02721 -2.22222E-6 L -0.02721 0.05486 L -0.05417 0.05486 L -0.05417 0.11065 L -0.08112 0.11065 L -0.08112 0.16644 L -0.10807 0.16644 L -0.10807 0.22199 L -0.1349 0.22199 L -0.1349 0.27755 L -0.16185 0.27755 L -0.16185 0.33334 L -0.18854 0.33334 L -0.18854 0.38959 " pathEditMode="relative" rAng="0" ptsTypes="AAAAAAAAAAAAA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46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3606 0 L -0.03606 0.05856 L -0.07161 0.05856 L -0.07161 0.11759 L -0.10729 0.11759 L -0.10729 0.17685 L -0.14297 0.17685 L -0.14297 0.23611 L -0.17864 0.23611 L -0.17864 0.29491 L -0.21432 0.29491 L -0.21432 0.35417 L -0.24974 0.35417 L -0.24974 0.41389 " pathEditMode="relative" rAng="0" ptsTypes="AAAAAAAAAAAAA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069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-0.04167 -4.07407E-6 L -0.04167 0.06806 L -0.08334 0.06806 L -0.08334 0.13704 L -0.125 0.13704 L -0.125 0.20579 L -0.16615 0.20579 L -0.16615 0.27454 L -0.20782 0.27454 L -0.20782 0.34329 L -0.24948 0.34329 L -0.24948 0.41227 L -0.29011 0.41227 L -0.29011 0.48149 " pathEditMode="relative" rAng="0" ptsTypes="AAAAAAAAAAAAA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2407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/>
          <p:cNvPicPr>
            <a:picLocks noChangeAspect="1"/>
          </p:cNvPicPr>
          <p:nvPr/>
        </p:nvPicPr>
        <p:blipFill rotWithShape="1"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091" t="29953" r="17860" b="4322"/>
          <a:stretch>
            <a:fillRect/>
          </a:stretch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/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Chứa câu hỏi"/>
          <p:cNvSpPr txBox="1"/>
          <p:nvPr/>
        </p:nvSpPr>
        <p:spPr>
          <a:xfrm>
            <a:off x="2401456" y="574691"/>
            <a:ext cx="8105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bảy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chục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315" name="Group 13314"/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13316" name="a"/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87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3317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318" name="Group 13317"/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13319" name="b"/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78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3320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3321" name="Group 13320"/>
          <p:cNvGrpSpPr/>
          <p:nvPr/>
        </p:nvGrpSpPr>
        <p:grpSpPr>
          <a:xfrm>
            <a:off x="857531" y="4562747"/>
            <a:ext cx="4262878" cy="1646772"/>
            <a:chOff x="2147103" y="4634992"/>
            <a:chExt cx="5612754" cy="2134345"/>
          </a:xfrm>
        </p:grpSpPr>
        <p:sp>
          <p:nvSpPr>
            <p:cNvPr id="13322" name="c"/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332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3324" name="Đú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13325" name="Group 13324"/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13326" name="d"/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86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3327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3328" name="Picture 133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37684">
            <a:off x="4721937" y="2175757"/>
            <a:ext cx="2845911" cy="2164342"/>
          </a:xfrm>
          <a:prstGeom prst="rect">
            <a:avLst/>
          </a:prstGeom>
        </p:spPr>
      </p:pic>
      <p:sp>
        <p:nvSpPr>
          <p:cNvPr id="2" name="Arrow: Left 1">
            <a:hlinkClick r:id="rId13" action="ppaction://hlinksldjump"/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/>
          <p:cNvPicPr>
            <a:picLocks noChangeAspect="1"/>
          </p:cNvPicPr>
          <p:nvPr/>
        </p:nvPicPr>
        <p:blipFill rotWithShape="1"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091" t="29953" r="17860" b="4322"/>
          <a:stretch>
            <a:fillRect/>
          </a:stretch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/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Chứa câu hỏi"/>
          <p:cNvSpPr txBox="1"/>
          <p:nvPr/>
        </p:nvSpPr>
        <p:spPr>
          <a:xfrm>
            <a:off x="1819275" y="574691"/>
            <a:ext cx="8687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prstClr val="black"/>
                </a:solidFill>
              </a:rPr>
              <a:t>3. </a:t>
            </a:r>
            <a:r>
              <a:rPr lang="en-US" sz="4800" b="1" dirty="0" err="1">
                <a:solidFill>
                  <a:prstClr val="black"/>
                </a:solidFill>
              </a:rPr>
              <a:t>Viết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số</a:t>
            </a:r>
            <a:r>
              <a:rPr lang="en-US" sz="4800" b="1" dirty="0">
                <a:solidFill>
                  <a:prstClr val="black"/>
                </a:solidFill>
              </a:rPr>
              <a:t>: </a:t>
            </a:r>
            <a:r>
              <a:rPr lang="en-US" sz="4800" b="1" dirty="0" err="1">
                <a:solidFill>
                  <a:prstClr val="black"/>
                </a:solidFill>
              </a:rPr>
              <a:t>năm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chục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chín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đơn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vị</a:t>
            </a:r>
            <a:endParaRPr lang="en-US" sz="3200" b="1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75715" y="2141354"/>
            <a:ext cx="4262878" cy="1561788"/>
            <a:chOff x="-321995" y="4353970"/>
            <a:chExt cx="5612753" cy="2024202"/>
          </a:xfrm>
        </p:grpSpPr>
        <p:sp>
          <p:nvSpPr>
            <p:cNvPr id="3" name="a"/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49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101137" y="2177160"/>
            <a:ext cx="4497172" cy="1685579"/>
            <a:chOff x="8804714" y="4447253"/>
            <a:chExt cx="5921239" cy="2184644"/>
          </a:xfrm>
        </p:grpSpPr>
        <p:sp>
          <p:nvSpPr>
            <p:cNvPr id="6" name="b"/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875715" y="4327797"/>
            <a:ext cx="4337013" cy="1646772"/>
            <a:chOff x="2147103" y="4634992"/>
            <a:chExt cx="5710364" cy="2134345"/>
          </a:xfrm>
        </p:grpSpPr>
        <p:sp>
          <p:nvSpPr>
            <p:cNvPr id="9" name="c"/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55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0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234088" y="4327797"/>
            <a:ext cx="4525599" cy="1646772"/>
            <a:chOff x="10324068" y="7196308"/>
            <a:chExt cx="6711922" cy="2372790"/>
          </a:xfrm>
        </p:grpSpPr>
        <p:sp>
          <p:nvSpPr>
            <p:cNvPr id="13" name="d"/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59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6" name="Đú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1"/>
            <a:ext cx="1631474" cy="13051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12517">
            <a:off x="4634843" y="2303923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3" action="ppaction://hlinksldjump"/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/>
          <p:cNvPicPr>
            <a:picLocks noChangeAspect="1"/>
          </p:cNvPicPr>
          <p:nvPr/>
        </p:nvPicPr>
        <p:blipFill rotWithShape="1"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091" t="29953" r="17860" b="4322"/>
          <a:stretch>
            <a:fillRect/>
          </a:stretch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/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Chứa câu hỏi"/>
          <p:cNvSpPr txBox="1"/>
          <p:nvPr/>
        </p:nvSpPr>
        <p:spPr>
          <a:xfrm>
            <a:off x="2182381" y="498491"/>
            <a:ext cx="8105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3. 66 = ..?.. + 6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75715" y="2284229"/>
            <a:ext cx="4262878" cy="1561788"/>
            <a:chOff x="-321995" y="4353970"/>
            <a:chExt cx="5612753" cy="2024202"/>
          </a:xfrm>
        </p:grpSpPr>
        <p:sp>
          <p:nvSpPr>
            <p:cNvPr id="3" name="a"/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60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101137" y="2320035"/>
            <a:ext cx="4497172" cy="1685579"/>
            <a:chOff x="8804714" y="4447253"/>
            <a:chExt cx="5921239" cy="2184644"/>
          </a:xfrm>
        </p:grpSpPr>
        <p:sp>
          <p:nvSpPr>
            <p:cNvPr id="6" name="b"/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875715" y="4470672"/>
            <a:ext cx="4337013" cy="1646772"/>
            <a:chOff x="2147103" y="4634992"/>
            <a:chExt cx="5710364" cy="2134345"/>
          </a:xfrm>
        </p:grpSpPr>
        <p:sp>
          <p:nvSpPr>
            <p:cNvPr id="9" name="c"/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50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0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234088" y="4470672"/>
            <a:ext cx="4525599" cy="1646772"/>
            <a:chOff x="10324068" y="7196309"/>
            <a:chExt cx="6711922" cy="2372790"/>
          </a:xfrm>
        </p:grpSpPr>
        <p:sp>
          <p:nvSpPr>
            <p:cNvPr id="13" name="d"/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5"/>
            <a:ext cx="1631474" cy="13051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12517">
            <a:off x="4634843" y="2446798"/>
            <a:ext cx="3209246" cy="2440662"/>
          </a:xfrm>
          <a:prstGeom prst="rect">
            <a:avLst/>
          </a:prstGeom>
        </p:spPr>
      </p:pic>
      <p:sp>
        <p:nvSpPr>
          <p:cNvPr id="18" name="Arrow: Left 17">
            <a:hlinkClick r:id="rId13" action="ppaction://hlinksldjump"/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/>
          <p:cNvPicPr>
            <a:picLocks noChangeAspect="1"/>
          </p:cNvPicPr>
          <p:nvPr/>
        </p:nvPicPr>
        <p:blipFill rotWithShape="1"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091" t="29953" r="17860" b="4322"/>
          <a:stretch>
            <a:fillRect/>
          </a:stretch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/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Chứa câu hỏi"/>
          <p:cNvSpPr txBox="1"/>
          <p:nvPr/>
        </p:nvSpPr>
        <p:spPr>
          <a:xfrm>
            <a:off x="2182381" y="47944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4. 85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= 80 + ..?..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315" name="Group 13314"/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13316" name="a"/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4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3317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318" name="Group 13317"/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13319" name="b"/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5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3320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3321" name="Group 13320"/>
          <p:cNvGrpSpPr/>
          <p:nvPr/>
        </p:nvGrpSpPr>
        <p:grpSpPr>
          <a:xfrm>
            <a:off x="857531" y="4562747"/>
            <a:ext cx="4262878" cy="1646772"/>
            <a:chOff x="2147103" y="4634992"/>
            <a:chExt cx="5612754" cy="2134345"/>
          </a:xfrm>
        </p:grpSpPr>
        <p:sp>
          <p:nvSpPr>
            <p:cNvPr id="13322" name="c"/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332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3324" name="Đú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13325" name="Group 13324"/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13326" name="d"/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3327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3328" name="Picture 133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37684">
            <a:off x="4721937" y="2175757"/>
            <a:ext cx="2845911" cy="2164342"/>
          </a:xfrm>
          <a:prstGeom prst="rect">
            <a:avLst/>
          </a:prstGeom>
        </p:spPr>
      </p:pic>
      <p:sp>
        <p:nvSpPr>
          <p:cNvPr id="2" name="Arrow: Left 1">
            <a:hlinkClick r:id="rId13" action="ppaction://hlinksldjump"/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/>
          <p:cNvPicPr>
            <a:picLocks noChangeAspect="1"/>
          </p:cNvPicPr>
          <p:nvPr/>
        </p:nvPicPr>
        <p:blipFill rotWithShape="1"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091" t="29953" r="17860" b="4322"/>
          <a:stretch>
            <a:fillRect/>
          </a:stretch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/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/>
          <p:cNvSpPr txBox="1"/>
          <p:nvPr/>
        </p:nvSpPr>
        <p:spPr>
          <a:xfrm>
            <a:off x="2152650" y="574691"/>
            <a:ext cx="8354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63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gồm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..?...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3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3315" name="Group 13314"/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13316" name="a"/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17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318" name="Group 13317"/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13319" name="b"/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20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3321" name="Group 13320"/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3322" name="c"/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2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3324" name="Đú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3325" name="Group 13324"/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3326" name="d"/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327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13328" name="Picture 133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37684">
            <a:off x="4721937" y="2023357"/>
            <a:ext cx="2845911" cy="2164342"/>
          </a:xfrm>
          <a:prstGeom prst="rect">
            <a:avLst/>
          </a:prstGeom>
        </p:spPr>
      </p:pic>
      <p:sp>
        <p:nvSpPr>
          <p:cNvPr id="2" name="Arrow: Left 1">
            <a:hlinkClick r:id="rId13" action="ppaction://hlinksldjump"/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7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3" dur="100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3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3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33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33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33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3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33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3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Click" delay="0">
                        <p:tgtEl>
                          <p:spTgt spid="133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 tmFilter="0, 0; .2, .5; .8, .5; 1, 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7" dur="250" autoRev="1" fill="hold"/>
                                            <p:tgtEl>
                                              <p:spTgt spid="133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3" dur="1000"/>
                                            <p:tgtEl>
                                              <p:spTgt spid="133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18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33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33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33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25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1277</Words>
  <Application>WPS Presentation</Application>
  <PresentationFormat>Widescreen</PresentationFormat>
  <Paragraphs>315</Paragraphs>
  <Slides>23</Slides>
  <Notes>9</Notes>
  <HiddenSlides>0</HiddenSlides>
  <MMClips>7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23</vt:i4>
      </vt:variant>
    </vt:vector>
  </HeadingPairs>
  <TitlesOfParts>
    <vt:vector size="45" baseType="lpstr">
      <vt:lpstr>Arial</vt:lpstr>
      <vt:lpstr>SimSun</vt:lpstr>
      <vt:lpstr>Wingdings</vt:lpstr>
      <vt:lpstr>字魂105号-简雅黑</vt:lpstr>
      <vt:lpstr>SVN-Newton</vt:lpstr>
      <vt:lpstr>Segoe Print</vt:lpstr>
      <vt:lpstr>Times New Roman</vt:lpstr>
      <vt:lpstr>Calibri</vt:lpstr>
      <vt:lpstr>等线</vt:lpstr>
      <vt:lpstr>#9Slide05 Fourth Medium</vt:lpstr>
      <vt:lpstr>等线</vt:lpstr>
      <vt:lpstr>#9Slide03 SVNNexa Rust Sans Bla</vt:lpstr>
      <vt:lpstr>思源黑体 CN Medium</vt:lpstr>
      <vt:lpstr>Microsoft YaHei</vt:lpstr>
      <vt:lpstr>Arial Unicode MS</vt:lpstr>
      <vt:lpstr>Arial Black</vt:lpstr>
      <vt:lpstr>Cambria</vt:lpstr>
      <vt:lpstr>1_Office Theme</vt:lpstr>
      <vt:lpstr>Office Theme</vt:lpstr>
      <vt:lpstr>Custom Design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TVM-PC</cp:lastModifiedBy>
  <cp:revision>25</cp:revision>
  <dcterms:created xsi:type="dcterms:W3CDTF">2024-04-24T07:57:00Z</dcterms:created>
  <dcterms:modified xsi:type="dcterms:W3CDTF">2025-08-25T14:29:51Z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3607092988BD424A9D54684B2E9A0DB7_13</vt:lpwstr>
  </property>
  <property fmtid="{D5CDD505-2E9C-101B-9397-08002B2CF9AE}" pid="3" name="KSOProductBuildVer">
    <vt:lpwstr>1033-12.2.0.21931</vt:lpwstr>
  </property>
</Properties>
</file>