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60" r:id="rId4"/>
    <p:sldId id="355" r:id="rId5"/>
    <p:sldId id="258" r:id="rId6"/>
    <p:sldId id="259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718D80-2356-31A5-551C-F00904BC8B4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06" y="281131"/>
            <a:ext cx="1355645" cy="13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E24C98-A42F-877C-B85D-3FBA77B6AE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06" y="281131"/>
            <a:ext cx="1355645" cy="13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GIF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0.GIF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6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11" Type="http://schemas.openxmlformats.org/officeDocument/2006/relationships/image" Target="../media/image57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56.svg"/><Relationship Id="rId4" Type="http://schemas.openxmlformats.org/officeDocument/2006/relationships/image" Target="../media/image3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4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emf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5" Type="http://schemas.openxmlformats.org/officeDocument/2006/relationships/image" Target="../media/image11.e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slide" Target="slide11.xml"/><Relationship Id="rId5" Type="http://schemas.openxmlformats.org/officeDocument/2006/relationships/image" Target="../media/image25.png"/><Relationship Id="rId15" Type="http://schemas.openxmlformats.org/officeDocument/2006/relationships/slide" Target="slide8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slide" Target="slide12.xml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2AF393-7906-0FCE-6016-F27347444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06" y="281131"/>
            <a:ext cx="1355645" cy="135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FA1C832-1F0A-6F32-732E-F521575EDB0D}"/>
              </a:ext>
            </a:extLst>
          </p:cNvPr>
          <p:cNvSpPr/>
          <p:nvPr/>
        </p:nvSpPr>
        <p:spPr>
          <a:xfrm>
            <a:off x="812813" y="2006257"/>
            <a:ext cx="747898" cy="7151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7FF8C8-14D6-66BD-14CD-2614A48A0714}"/>
              </a:ext>
            </a:extLst>
          </p:cNvPr>
          <p:cNvGrpSpPr/>
          <p:nvPr/>
        </p:nvGrpSpPr>
        <p:grpSpPr>
          <a:xfrm>
            <a:off x="1949211" y="1634119"/>
            <a:ext cx="3793046" cy="1271813"/>
            <a:chOff x="1094422" y="1676591"/>
            <a:chExt cx="3793046" cy="127181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1B2657-AA19-D6EE-2F3D-251C19976F9F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874A4B-85D7-6540-CEC7-8DF186B77968}"/>
                </a:ext>
              </a:extLst>
            </p:cNvPr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7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026218-68BC-4B38-9DA1-29387B3D3634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FFE7517-1202-9A9E-D46A-4BE37DF9EFA1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B91C0E-F2E1-734F-0AA4-2A8B6CB74E55}"/>
              </a:ext>
            </a:extLst>
          </p:cNvPr>
          <p:cNvGrpSpPr/>
          <p:nvPr/>
        </p:nvGrpSpPr>
        <p:grpSpPr>
          <a:xfrm>
            <a:off x="1908920" y="3211504"/>
            <a:ext cx="3793046" cy="1388022"/>
            <a:chOff x="1094422" y="1560382"/>
            <a:chExt cx="3793046" cy="1388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D3D634-0F01-E83B-B081-1005DA1AA7CD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92D05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0EFF7B-A29B-2F1C-30CF-182E032516D2}"/>
                </a:ext>
              </a:extLst>
            </p:cNvPr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E0F85E-0849-A340-4BEF-FBE2479DFAD6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A6D9E0-048A-7649-9922-D4CF9F2DE9BD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85F4D856-B317-ED9B-1ECC-22673B235DCE}"/>
              </a:ext>
            </a:extLst>
          </p:cNvPr>
          <p:cNvSpPr/>
          <p:nvPr/>
        </p:nvSpPr>
        <p:spPr>
          <a:xfrm>
            <a:off x="812813" y="3600091"/>
            <a:ext cx="747898" cy="7151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A815F7-AE20-156C-7D41-7E88E207562A}"/>
              </a:ext>
            </a:extLst>
          </p:cNvPr>
          <p:cNvGrpSpPr/>
          <p:nvPr/>
        </p:nvGrpSpPr>
        <p:grpSpPr>
          <a:xfrm>
            <a:off x="7429278" y="3211504"/>
            <a:ext cx="3793046" cy="1388022"/>
            <a:chOff x="1094422" y="1560382"/>
            <a:chExt cx="3793046" cy="138802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3DACA0-0BBC-9496-04C8-E2D991DB6863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FFC00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3C787B-6F7D-C38C-3927-39394B9AE378}"/>
                </a:ext>
              </a:extLst>
            </p:cNvPr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D47AD0-3F0B-76D6-0BED-B6FD5C78CC8F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43AC46-3C4E-6179-8400-B826C94F3E15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3373CBB-9F00-9BCA-4B6A-845B82ABBAED}"/>
              </a:ext>
            </a:extLst>
          </p:cNvPr>
          <p:cNvSpPr/>
          <p:nvPr/>
        </p:nvSpPr>
        <p:spPr>
          <a:xfrm>
            <a:off x="6333171" y="3600091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AA39524-396E-CDC5-1E55-33309E6CDA8C}"/>
              </a:ext>
            </a:extLst>
          </p:cNvPr>
          <p:cNvSpPr/>
          <p:nvPr/>
        </p:nvSpPr>
        <p:spPr>
          <a:xfrm>
            <a:off x="6376296" y="2006256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60DE17-9C83-0181-C144-0977B1C0A2AC}"/>
              </a:ext>
            </a:extLst>
          </p:cNvPr>
          <p:cNvGrpSpPr/>
          <p:nvPr/>
        </p:nvGrpSpPr>
        <p:grpSpPr>
          <a:xfrm>
            <a:off x="7429278" y="1648144"/>
            <a:ext cx="3793046" cy="1271813"/>
            <a:chOff x="1094422" y="1676591"/>
            <a:chExt cx="3793046" cy="127181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D75C82-51F0-9B21-A365-628E5DBB084B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E6540A-9E35-EE9F-D2A6-518DADA45D34}"/>
                </a:ext>
              </a:extLst>
            </p:cNvPr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8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3A69F0-20F4-AB2B-6701-09C2531F871E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0A5D55-B3A6-3113-95DE-ADE6AF9BECE4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98B9F27-537B-776C-4577-26B15ED3CC40}"/>
              </a:ext>
            </a:extLst>
          </p:cNvPr>
          <p:cNvSpPr/>
          <p:nvPr/>
        </p:nvSpPr>
        <p:spPr>
          <a:xfrm>
            <a:off x="1949211" y="1807663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E06003-8F0B-6806-7D32-8D7A04F4CB53}"/>
              </a:ext>
            </a:extLst>
          </p:cNvPr>
          <p:cNvSpPr/>
          <p:nvPr/>
        </p:nvSpPr>
        <p:spPr>
          <a:xfrm>
            <a:off x="7435182" y="1821687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DDE0DE-4000-203A-A329-2AF7F1D7787F}"/>
              </a:ext>
            </a:extLst>
          </p:cNvPr>
          <p:cNvSpPr/>
          <p:nvPr/>
        </p:nvSpPr>
        <p:spPr>
          <a:xfrm>
            <a:off x="3279421" y="3211504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BE83A1-C98C-D64E-3E27-CF4BD8E69378}"/>
              </a:ext>
            </a:extLst>
          </p:cNvPr>
          <p:cNvSpPr/>
          <p:nvPr/>
        </p:nvSpPr>
        <p:spPr>
          <a:xfrm>
            <a:off x="8799779" y="3211504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4" grpId="0" animBg="1"/>
      <p:bldP spid="30" grpId="0" animBg="1"/>
      <p:bldP spid="31" grpId="0" animBg="1"/>
      <p:bldP spid="37" grpId="0" animBg="1"/>
      <p:bldP spid="38" grpId="0" animBg="1"/>
      <p:bldP spid="39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863741" y="147383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129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6 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309344" y="-146086"/>
              <a:ext cx="275444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ạ!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C3AC127-A9AC-8042-797C-774811720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753">
            <a:off x="2001781" y="2660904"/>
            <a:ext cx="297934" cy="114109"/>
          </a:xfrm>
          <a:prstGeom prst="rect">
            <a:avLst/>
          </a:prstGeom>
        </p:spPr>
      </p:pic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F8728063-2F71-7D90-A20B-E957EE5AE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1152" y="18084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CFDE6E7C-1333-9774-B687-B72F9E3E9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171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82D6F0-964A-0973-8836-7CA707D94BD6}"/>
              </a:ext>
            </a:extLst>
          </p:cNvPr>
          <p:cNvGrpSpPr/>
          <p:nvPr/>
        </p:nvGrpSpPr>
        <p:grpSpPr>
          <a:xfrm>
            <a:off x="862600" y="1885781"/>
            <a:ext cx="3298992" cy="2810562"/>
            <a:chOff x="1336430" y="2637693"/>
            <a:chExt cx="3298992" cy="2810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3BC0BC-2B88-B00F-000F-B4161632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2787" y="2732265"/>
              <a:ext cx="3282635" cy="2715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C758B3-76A8-AD05-C5FE-CAC54071C83D}"/>
                </a:ext>
              </a:extLst>
            </p:cNvPr>
            <p:cNvSpPr/>
            <p:nvPr/>
          </p:nvSpPr>
          <p:spPr>
            <a:xfrm>
              <a:off x="1336430" y="2637693"/>
              <a:ext cx="3298991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12C6B1-FF7C-935C-A5F7-656952B3A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057" y="1885781"/>
            <a:ext cx="3399881" cy="2810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3B6D8-3928-8CA0-0C47-968F2500C3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396"/>
          <a:stretch/>
        </p:blipFill>
        <p:spPr>
          <a:xfrm>
            <a:off x="7903172" y="1885781"/>
            <a:ext cx="3310906" cy="2810562"/>
          </a:xfrm>
          <a:prstGeom prst="rect">
            <a:avLst/>
          </a:prstGeom>
        </p:spPr>
      </p:pic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25E1508A-8B3C-57C5-5C7E-7A24874F4800}"/>
              </a:ext>
            </a:extLst>
          </p:cNvPr>
          <p:cNvSpPr/>
          <p:nvPr/>
        </p:nvSpPr>
        <p:spPr>
          <a:xfrm>
            <a:off x="2427535" y="4968949"/>
            <a:ext cx="7326924" cy="914400"/>
          </a:xfrm>
          <a:prstGeom prst="roundRect">
            <a:avLst/>
          </a:prstGeom>
          <a:solidFill>
            <a:srgbClr val="F37D3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qui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807227-A465-F009-AD5E-77B3683410C5}"/>
              </a:ext>
            </a:extLst>
          </p:cNvPr>
          <p:cNvSpPr/>
          <p:nvPr/>
        </p:nvSpPr>
        <p:spPr>
          <a:xfrm>
            <a:off x="6423096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50A857-4E0F-7CB5-C921-00C6BA6D5333}"/>
              </a:ext>
            </a:extLst>
          </p:cNvPr>
          <p:cNvSpPr/>
          <p:nvPr/>
        </p:nvSpPr>
        <p:spPr>
          <a:xfrm>
            <a:off x="8508754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5E5CA-8982-CC3D-CD86-662011104226}"/>
              </a:ext>
            </a:extLst>
          </p:cNvPr>
          <p:cNvSpPr/>
          <p:nvPr/>
        </p:nvSpPr>
        <p:spPr>
          <a:xfrm>
            <a:off x="9161918" y="3943707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FCE0F4-0896-531E-7CB8-73C1A2C2886F}"/>
              </a:ext>
            </a:extLst>
          </p:cNvPr>
          <p:cNvSpPr/>
          <p:nvPr/>
        </p:nvSpPr>
        <p:spPr>
          <a:xfrm>
            <a:off x="9866623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B236E1F-5CAC-5814-F79F-135095FDF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2632984"/>
            <a:ext cx="251460" cy="96309"/>
          </a:xfrm>
          <a:prstGeom prst="rect">
            <a:avLst/>
          </a:prstGeom>
        </p:spPr>
      </p:pic>
      <p:pic>
        <p:nvPicPr>
          <p:cNvPr id="8" name="tải xuống (9)">
            <a:hlinkClick r:id="" action="ppaction://media"/>
            <a:extLst>
              <a:ext uri="{FF2B5EF4-FFF2-40B4-BE49-F238E27FC236}">
                <a16:creationId xmlns:a16="http://schemas.microsoft.com/office/drawing/2014/main" id="{1E7D4C0E-25F9-B966-4402-8A1A242A7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1152" y="254000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E17153-22B3-9D70-FF9B-5A5595215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771" y="975193"/>
            <a:ext cx="1355645" cy="135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4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F23F7-D2F2-06F5-5032-86104BFBC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275" y="693371"/>
            <a:ext cx="3950550" cy="112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E547F-1C03-0067-18B0-5706F2BC1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575" y="1673993"/>
            <a:ext cx="843149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91197" y="2135015"/>
            <a:ext cx="607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53930" y="3711780"/>
            <a:ext cx="607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5A75EBBB-3DF5-7935-C6BF-63326AF67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27856" y="153056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731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CC241C8-C1F0-14B0-76F9-A365C499B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676">
            <a:off x="10313677" y="2642616"/>
            <a:ext cx="297934" cy="114109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9F7273A6-B7BB-951E-DCFB-F03CEF801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3448" y="60147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  <p:pic>
        <p:nvPicPr>
          <p:cNvPr id="2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F0B9B58B-BA4D-81FC-F124-7AC996ECD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2864" y="158902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9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421</Words>
  <Application>Microsoft Office PowerPoint</Application>
  <PresentationFormat>Widescreen</PresentationFormat>
  <Paragraphs>82</Paragraphs>
  <Slides>17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Anaheim</vt:lpstr>
      <vt:lpstr>Ranchers</vt:lpstr>
      <vt:lpstr>#9Slide07 IcielNabila</vt:lpstr>
      <vt:lpstr>Arial</vt:lpstr>
      <vt:lpstr>Barlow</vt:lpstr>
      <vt:lpstr>Calibri</vt:lpstr>
      <vt:lpstr>Cambria</vt:lpstr>
      <vt:lpstr>Fredoka One</vt:lpstr>
      <vt:lpstr>Nunito</vt:lpstr>
      <vt:lpstr>Raleway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2022-07-02T08:20:57Z</dcterms:created>
  <dcterms:modified xsi:type="dcterms:W3CDTF">2025-09-06T00:38:06Z</dcterms:modified>
</cp:coreProperties>
</file>