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14"/>
  </p:notesMasterIdLst>
  <p:sldIdLst>
    <p:sldId id="257" r:id="rId4"/>
    <p:sldId id="1548" r:id="rId5"/>
    <p:sldId id="256" r:id="rId6"/>
    <p:sldId id="1549" r:id="rId7"/>
    <p:sldId id="1553" r:id="rId8"/>
    <p:sldId id="1515" r:id="rId9"/>
    <p:sldId id="1551" r:id="rId10"/>
    <p:sldId id="1499" r:id="rId11"/>
    <p:sldId id="153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BCD71-BD35-434C-A398-F29AF47FEDA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6CEFD-520B-40F7-8F84-1FD6AF25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0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5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4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63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7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4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386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579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36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3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42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41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46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814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81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13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3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3DB632B-2A60-44F1-A556-DB0BB951A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23" name="图片 22" descr="图片包含 植物&#10;&#10;描述已自动生成">
            <a:extLst>
              <a:ext uri="{FF2B5EF4-FFF2-40B4-BE49-F238E27FC236}">
                <a16:creationId xmlns:a16="http://schemas.microsoft.com/office/drawing/2014/main" xmlns="" id="{15673818-6D56-4D6B-8882-416237C059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A2A3867-3FF5-476B-8F31-2A3486365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633D0F8-FD95-4142-AE45-CA9EAE15A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 t="1905" r="11056" b="52108"/>
          <a:stretch/>
        </p:blipFill>
        <p:spPr>
          <a:xfrm rot="2786184">
            <a:off x="8864771" y="2355931"/>
            <a:ext cx="3703032" cy="396083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DE53D522-57D9-42D8-9AA9-4C5BD55B42EF}"/>
              </a:ext>
            </a:extLst>
          </p:cNvPr>
          <p:cNvGrpSpPr/>
          <p:nvPr userDrawn="1"/>
        </p:nvGrpSpPr>
        <p:grpSpPr>
          <a:xfrm>
            <a:off x="6956640" y="5026921"/>
            <a:ext cx="1272960" cy="1272960"/>
            <a:chOff x="1771650" y="1931437"/>
            <a:chExt cx="1409700" cy="140970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38D021EB-9771-4AC7-A311-0528816EB856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DDB83887-64A6-40A7-8497-2E165337ABC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F5DD946-4C43-4837-9952-B64DF6E869A6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A2B7561-2BF2-4440-B2CA-0499C21CAFE3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80FD4E5E-7D23-48C9-A4EC-8695BA72240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7887E5A-AAC5-41AD-A4EC-5F578AA3C4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18" y="3795610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1994D17-4365-41C4-A3F4-80D8018C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10" name="图片 9" descr="图片包含 植物&#10;&#10;描述已自动生成">
            <a:extLst>
              <a:ext uri="{FF2B5EF4-FFF2-40B4-BE49-F238E27FC236}">
                <a16:creationId xmlns:a16="http://schemas.microsoft.com/office/drawing/2014/main" xmlns="" id="{6A47777B-0298-4695-83D5-92E5F0FF9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81" y="160942"/>
            <a:ext cx="3868629" cy="6006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1A717C9-37E1-4161-8B3B-2C039CDDC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996D3E9-648B-4BD2-A686-D34B5BE9AC0C}"/>
              </a:ext>
            </a:extLst>
          </p:cNvPr>
          <p:cNvGrpSpPr/>
          <p:nvPr userDrawn="1"/>
        </p:nvGrpSpPr>
        <p:grpSpPr>
          <a:xfrm>
            <a:off x="6008610" y="5003388"/>
            <a:ext cx="939072" cy="939072"/>
            <a:chOff x="1771650" y="1931437"/>
            <a:chExt cx="1409700" cy="140970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6D3D291D-1B64-42F9-BCDB-031065EF8EA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4903750C-A2B3-4959-BE9D-2AB2694CCDCD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07DB9AC2-F056-4CD2-96F4-3D77714135CE}"/>
              </a:ext>
            </a:extLst>
          </p:cNvPr>
          <p:cNvSpPr/>
          <p:nvPr userDrawn="1"/>
        </p:nvSpPr>
        <p:spPr>
          <a:xfrm>
            <a:off x="3041954" y="5921229"/>
            <a:ext cx="394238" cy="394238"/>
          </a:xfrm>
          <a:prstGeom prst="ellipse">
            <a:avLst/>
          </a:prstGeom>
          <a:solidFill>
            <a:srgbClr val="D4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2AB9D2DB-C49F-431A-AF48-057B054400CF}"/>
              </a:ext>
            </a:extLst>
          </p:cNvPr>
          <p:cNvGrpSpPr/>
          <p:nvPr userDrawn="1"/>
        </p:nvGrpSpPr>
        <p:grpSpPr>
          <a:xfrm>
            <a:off x="567813" y="1258178"/>
            <a:ext cx="1890574" cy="3201392"/>
            <a:chOff x="8632521" y="1671488"/>
            <a:chExt cx="2185526" cy="370084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B02F1362-4C48-489A-8544-24A506C34C4B}"/>
                </a:ext>
              </a:extLst>
            </p:cNvPr>
            <p:cNvGrpSpPr/>
            <p:nvPr userDrawn="1"/>
          </p:nvGrpSpPr>
          <p:grpSpPr>
            <a:xfrm>
              <a:off x="8632521" y="1671488"/>
              <a:ext cx="2170536" cy="2170536"/>
              <a:chOff x="1771650" y="1931437"/>
              <a:chExt cx="1409700" cy="1409700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5E62B975-F914-4D5C-B861-888BB6B2AA18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DB95E1D0-B27A-455D-8E7D-5C46F06D612A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EDA9AE87-6F7C-409A-BA20-77931900BEB1}"/>
                </a:ext>
              </a:extLst>
            </p:cNvPr>
            <p:cNvGrpSpPr/>
            <p:nvPr userDrawn="1"/>
          </p:nvGrpSpPr>
          <p:grpSpPr>
            <a:xfrm>
              <a:off x="8647511" y="3201799"/>
              <a:ext cx="2170536" cy="2170536"/>
              <a:chOff x="1771650" y="1931437"/>
              <a:chExt cx="1409700" cy="1409700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xmlns="" id="{F03330F1-117A-4CD5-B030-6B93EFBA2031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xmlns="" id="{A790B097-0C6B-4D59-BA8D-5255D45B3505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34703C1-DA16-47DF-8216-2FFDC08E39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93" y="4242447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A0220A13-2F6A-4E97-8B1E-8F1974501E26}"/>
              </a:ext>
            </a:extLst>
          </p:cNvPr>
          <p:cNvSpPr/>
          <p:nvPr userDrawn="1"/>
        </p:nvSpPr>
        <p:spPr>
          <a:xfrm>
            <a:off x="697463" y="914338"/>
            <a:ext cx="10797073" cy="5016043"/>
          </a:xfrm>
          <a:prstGeom prst="roundRect">
            <a:avLst>
              <a:gd name="adj" fmla="val 5377"/>
            </a:avLst>
          </a:prstGeom>
          <a:noFill/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F4D948A-7807-4D9B-99FF-FA9DD84E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B9225F2-E840-4BC8-AE37-EFE3E69E2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r="666"/>
          <a:stretch/>
        </p:blipFill>
        <p:spPr>
          <a:xfrm>
            <a:off x="873386" y="1169653"/>
            <a:ext cx="10445225" cy="38918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8C5EF30-C349-497F-A3AC-A83A3979E5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/>
          <a:stretch/>
        </p:blipFill>
        <p:spPr>
          <a:xfrm flipH="1">
            <a:off x="7378181" y="2228850"/>
            <a:ext cx="4813818" cy="4629150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0A63FDAD-8B55-4251-9156-7959BDDAED9A}"/>
              </a:ext>
            </a:extLst>
          </p:cNvPr>
          <p:cNvGrpSpPr/>
          <p:nvPr userDrawn="1"/>
        </p:nvGrpSpPr>
        <p:grpSpPr>
          <a:xfrm>
            <a:off x="6041759" y="514325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EBF01810-8E0B-46B1-91BA-3537FECB3A8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F5C75916-D656-4EB5-AD16-0C067EF294AF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EFBB48F3-3871-413A-9131-79271D5E78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E591CB1B-5A57-43AC-A766-FE185A151D4D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2B9648F7-43FC-40D9-B65E-44F2C4B7ED1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400C15C-A04C-473E-9EAD-0FC1F9BE15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38" y="4093528"/>
            <a:ext cx="1434190" cy="159481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93B22471-CE4A-467F-9609-491CB557468F}"/>
              </a:ext>
            </a:extLst>
          </p:cNvPr>
          <p:cNvGrpSpPr/>
          <p:nvPr userDrawn="1"/>
        </p:nvGrpSpPr>
        <p:grpSpPr>
          <a:xfrm>
            <a:off x="1648038" y="1359214"/>
            <a:ext cx="791983" cy="791983"/>
            <a:chOff x="1771650" y="1931437"/>
            <a:chExt cx="1409700" cy="140970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3F300F67-1DFA-48E4-8C6D-F36F1672B99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53B406C7-FC1B-42CF-8356-EF324D53AA82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7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D44F3E0-3461-4C59-A2FB-541CA8273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38821910-21F7-4CCC-90DA-5CCDD0725C48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5DC0F8A-D06F-4B45-BEB6-4A997F778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F583E76-B147-4553-ADFF-B03A705441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61" y="3175000"/>
            <a:ext cx="27622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DF97A78-03D1-44B4-B550-5F0E46EC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7F7545AA-422F-450F-88CE-4F2074379672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片包含 植物&#10;&#10;描述已自动生成">
            <a:extLst>
              <a:ext uri="{FF2B5EF4-FFF2-40B4-BE49-F238E27FC236}">
                <a16:creationId xmlns:a16="http://schemas.microsoft.com/office/drawing/2014/main" xmlns="" id="{F3B888A3-AB27-4BC6-AB66-F3A55E2C1D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86200"/>
            <a:ext cx="2041788" cy="31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45F2D06-0341-4795-A5E5-237C29FFC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F50053E-D3B3-4C69-8472-5CEF50E8471B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F355723-7EA6-462A-9603-9803C9297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" y="5665577"/>
            <a:ext cx="1425890" cy="9096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668F49C-4817-43DA-A1A5-38F9980253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8482" y="3175000"/>
            <a:ext cx="27622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AD1BEC9-2AFB-4247-8FE9-817C7961E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41913052-56A4-4506-88F6-541F5ABC6C96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D27E546-C75C-4949-AB2E-772E6D8E1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09" y="4348386"/>
            <a:ext cx="2002528" cy="222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74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73E2934-7956-4B7D-A5AB-49F397324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9" name="图片 8" descr="图片包含 植物&#10;&#10;描述已自动生成">
            <a:extLst>
              <a:ext uri="{FF2B5EF4-FFF2-40B4-BE49-F238E27FC236}">
                <a16:creationId xmlns:a16="http://schemas.microsoft.com/office/drawing/2014/main" xmlns="" id="{7097CB3A-A2D9-4C38-82F5-9D39EAE71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4EB0EB2-9CEA-4816-9FBF-7D8BFC7BC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C7DCF24-CD8B-492F-9B53-8F1A94119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 t="1905" r="11056" b="52108"/>
          <a:stretch/>
        </p:blipFill>
        <p:spPr>
          <a:xfrm rot="2786184">
            <a:off x="8864771" y="2355931"/>
            <a:ext cx="3703032" cy="396083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01AA029B-EC53-4B76-A554-5FEC4D09BD72}"/>
              </a:ext>
            </a:extLst>
          </p:cNvPr>
          <p:cNvGrpSpPr/>
          <p:nvPr userDrawn="1"/>
        </p:nvGrpSpPr>
        <p:grpSpPr>
          <a:xfrm>
            <a:off x="1711675" y="448036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C3D5DE8E-7553-4CF4-9219-A1A64DB4AD21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874A8CFD-D31D-4B24-B48A-638BBDEFB164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C77D047B-B50B-4601-ADE3-0C20B0D200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57302FBB-F309-44BE-A860-62ED04A55CDB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9449D7D8-8440-486C-A3F1-8EBDCAEDD2F9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21A8197-CEFE-408B-A433-27C72EE7F6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846249"/>
            <a:ext cx="1127468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4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F9AFA02-22FC-418B-825A-AFDBD2C6E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EDF950D-B842-476C-B3D8-EC8DD65DC6C9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9B4C0C9-93A4-4250-A800-8B969D601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1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02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49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1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95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7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2025/10/27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0F1BF25-C81B-DA72-0A8E-1518E630C7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2" y="0"/>
            <a:ext cx="1382469" cy="1382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37185D-FD36-F2AF-305D-5A39323EEBE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82259" cy="6858000"/>
          </a:xfrm>
          <a:prstGeom prst="rect">
            <a:avLst/>
          </a:prstGeom>
        </p:spPr>
      </p:pic>
      <p:sp>
        <p:nvSpPr>
          <p:cNvPr id="9" name="矩形: 圆角 13">
            <a:extLst>
              <a:ext uri="{FF2B5EF4-FFF2-40B4-BE49-F238E27FC236}">
                <a16:creationId xmlns:a16="http://schemas.microsoft.com/office/drawing/2014/main" xmlns="" id="{064048D5-64DF-4102-49B5-9855DA090387}"/>
              </a:ext>
            </a:extLst>
          </p:cNvPr>
          <p:cNvSpPr/>
          <p:nvPr userDrawn="1"/>
        </p:nvSpPr>
        <p:spPr>
          <a:xfrm>
            <a:off x="357352" y="210206"/>
            <a:ext cx="11445765" cy="6379779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4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3BAB79F-51E5-A4B9-CB1F-FBE284CB43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2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4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41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1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Relationship Id="rId14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41.svg"/><Relationship Id="rId26" Type="http://schemas.openxmlformats.org/officeDocument/2006/relationships/image" Target="../media/image36.png"/><Relationship Id="rId3" Type="http://schemas.openxmlformats.org/officeDocument/2006/relationships/image" Target="../media/image31.svg"/><Relationship Id="rId21" Type="http://schemas.openxmlformats.org/officeDocument/2006/relationships/image" Target="../media/image33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11" Type="http://schemas.openxmlformats.org/officeDocument/2006/relationships/image" Target="../media/image36.svg"/><Relationship Id="rId24" Type="http://schemas.openxmlformats.org/officeDocument/2006/relationships/image" Target="../media/image47.svg"/><Relationship Id="rId5" Type="http://schemas.openxmlformats.org/officeDocument/2006/relationships/image" Target="../media/image27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19.svg"/><Relationship Id="rId14" Type="http://schemas.openxmlformats.org/officeDocument/2006/relationships/image" Target="../media/image24.svg"/><Relationship Id="rId22" Type="http://schemas.openxmlformats.org/officeDocument/2006/relationships/image" Target="../media/image45.svg"/><Relationship Id="rId27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52.svg"/><Relationship Id="rId7" Type="http://schemas.openxmlformats.org/officeDocument/2006/relationships/image" Target="../media/image21.png"/><Relationship Id="rId12" Type="http://schemas.openxmlformats.org/officeDocument/2006/relationships/image" Target="../media/image41.png"/><Relationship Id="rId17" Type="http://schemas.openxmlformats.org/officeDocument/2006/relationships/image" Target="../media/image1.png"/><Relationship Id="rId2" Type="http://schemas.openxmlformats.org/officeDocument/2006/relationships/image" Target="../media/image38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56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54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52.svg"/><Relationship Id="rId7" Type="http://schemas.openxmlformats.org/officeDocument/2006/relationships/image" Target="../media/image21.png"/><Relationship Id="rId12" Type="http://schemas.openxmlformats.org/officeDocument/2006/relationships/image" Target="../media/image41.pn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56.sv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54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761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986277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76461" y="-159458"/>
            <a:ext cx="2841356" cy="27432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71011" y="569983"/>
            <a:ext cx="8849978" cy="5718034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63310" y="5465640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478171" y="354666"/>
            <a:ext cx="3139931" cy="1244197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4189" y="1323801"/>
            <a:ext cx="2396120" cy="1830037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09543" y="4076556"/>
            <a:ext cx="1285412" cy="2211462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447859" y="4286026"/>
            <a:ext cx="4058341" cy="2571974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81030">
            <a:off x="11554822" y="391003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481030">
            <a:off x="544488" y="3652679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455934" flipH="1">
            <a:off x="9275396" y="271003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77029" y="1894463"/>
            <a:ext cx="1571107" cy="2182093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059FBF28-48AC-4DEC-EB0F-51750D5068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7" y="718875"/>
            <a:ext cx="7200000" cy="5547841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60985EB-97F4-E24A-2B53-A27E3BE40D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2" y="0"/>
            <a:ext cx="1382469" cy="138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4E6853E7-2806-198B-6EF0-A9BBE65C4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73" y="2303099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xmlns="" id="{54D800E9-CD67-D02A-7E2C-95292B090A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457">
            <a:off x="497393" y="2468773"/>
            <a:ext cx="11245425" cy="3657571"/>
          </a:xfrm>
          <a:custGeom>
            <a:avLst/>
            <a:gdLst/>
            <a:ahLst/>
            <a:cxnLst/>
            <a:rect l="l" t="t" r="r" b="b"/>
            <a:pathLst>
              <a:path w="16868137" h="5486356">
                <a:moveTo>
                  <a:pt x="0" y="0"/>
                </a:moveTo>
                <a:lnTo>
                  <a:pt x="16868137" y="0"/>
                </a:lnTo>
                <a:lnTo>
                  <a:pt x="16868137" y="5486355"/>
                </a:lnTo>
                <a:lnTo>
                  <a:pt x="0" y="5486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41526" y="2972547"/>
            <a:ext cx="2607995" cy="3032552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2" y="0"/>
                </a:lnTo>
                <a:lnTo>
                  <a:pt x="3911992" y="4548828"/>
                </a:lnTo>
                <a:lnTo>
                  <a:pt x="0" y="4548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630759" y="2781282"/>
            <a:ext cx="2607995" cy="3032552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3" y="0"/>
                </a:lnTo>
                <a:lnTo>
                  <a:pt x="3911993" y="4548829"/>
                </a:lnTo>
                <a:lnTo>
                  <a:pt x="0" y="4548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64327">
            <a:off x="1139" y="6826425"/>
            <a:ext cx="25619" cy="30636"/>
          </a:xfrm>
          <a:custGeom>
            <a:avLst/>
            <a:gdLst/>
            <a:ahLst/>
            <a:cxnLst/>
            <a:rect l="l" t="t" r="r" b="b"/>
            <a:pathLst>
              <a:path w="38429" h="45954">
                <a:moveTo>
                  <a:pt x="0" y="0"/>
                </a:moveTo>
                <a:lnTo>
                  <a:pt x="38429" y="0"/>
                </a:lnTo>
                <a:lnTo>
                  <a:pt x="38429" y="45954"/>
                </a:lnTo>
                <a:lnTo>
                  <a:pt x="0" y="45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346617" y="4909206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77379" y="620239"/>
            <a:ext cx="4056059" cy="1607213"/>
          </a:xfrm>
          <a:custGeom>
            <a:avLst/>
            <a:gdLst/>
            <a:ahLst/>
            <a:cxnLst/>
            <a:rect l="l" t="t" r="r" b="b"/>
            <a:pathLst>
              <a:path w="6084088" h="2410820">
                <a:moveTo>
                  <a:pt x="0" y="0"/>
                </a:moveTo>
                <a:lnTo>
                  <a:pt x="6084088" y="0"/>
                </a:lnTo>
                <a:lnTo>
                  <a:pt x="6084088" y="2410820"/>
                </a:lnTo>
                <a:lnTo>
                  <a:pt x="0" y="2410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9478171" y="354666"/>
            <a:ext cx="3139931" cy="1244197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01457">
            <a:off x="1445082" y="1242623"/>
            <a:ext cx="9548272" cy="2881271"/>
          </a:xfrm>
          <a:custGeom>
            <a:avLst/>
            <a:gdLst/>
            <a:ahLst/>
            <a:cxnLst/>
            <a:rect l="l" t="t" r="r" b="b"/>
            <a:pathLst>
              <a:path w="13287966" h="4321906">
                <a:moveTo>
                  <a:pt x="0" y="0"/>
                </a:moveTo>
                <a:lnTo>
                  <a:pt x="13287966" y="0"/>
                </a:lnTo>
                <a:lnTo>
                  <a:pt x="13287966" y="4321906"/>
                </a:lnTo>
                <a:lnTo>
                  <a:pt x="0" y="4321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630806" y="4332973"/>
            <a:ext cx="7135617" cy="2185283"/>
          </a:xfrm>
          <a:custGeom>
            <a:avLst/>
            <a:gdLst/>
            <a:ahLst/>
            <a:cxnLst/>
            <a:rect l="l" t="t" r="r" b="b"/>
            <a:pathLst>
              <a:path w="10703426" h="3277924">
                <a:moveTo>
                  <a:pt x="0" y="0"/>
                </a:moveTo>
                <a:lnTo>
                  <a:pt x="10703426" y="0"/>
                </a:lnTo>
                <a:lnTo>
                  <a:pt x="10703426" y="3277924"/>
                </a:lnTo>
                <a:lnTo>
                  <a:pt x="0" y="3277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218449">
            <a:off x="2336953" y="2908995"/>
            <a:ext cx="319054" cy="381529"/>
          </a:xfrm>
          <a:custGeom>
            <a:avLst/>
            <a:gdLst/>
            <a:ahLst/>
            <a:cxnLst/>
            <a:rect l="l" t="t" r="r" b="b"/>
            <a:pathLst>
              <a:path w="478581" h="572294">
                <a:moveTo>
                  <a:pt x="0" y="0"/>
                </a:moveTo>
                <a:lnTo>
                  <a:pt x="478581" y="0"/>
                </a:lnTo>
                <a:lnTo>
                  <a:pt x="478581" y="572294"/>
                </a:lnTo>
                <a:lnTo>
                  <a:pt x="0" y="5722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227018">
            <a:off x="9592112" y="2961556"/>
            <a:ext cx="273571" cy="327141"/>
          </a:xfrm>
          <a:custGeom>
            <a:avLst/>
            <a:gdLst/>
            <a:ahLst/>
            <a:cxnLst/>
            <a:rect l="l" t="t" r="r" b="b"/>
            <a:pathLst>
              <a:path w="410357" h="490711">
                <a:moveTo>
                  <a:pt x="0" y="0"/>
                </a:moveTo>
                <a:lnTo>
                  <a:pt x="410357" y="0"/>
                </a:lnTo>
                <a:lnTo>
                  <a:pt x="410357" y="490711"/>
                </a:lnTo>
                <a:lnTo>
                  <a:pt x="0" y="4907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264327">
            <a:off x="12181389" y="372"/>
            <a:ext cx="10160" cy="12149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5"/>
                </a:lnTo>
                <a:lnTo>
                  <a:pt x="0" y="182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447441">
            <a:off x="1381366" y="4596277"/>
            <a:ext cx="612982" cy="407912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4" y="0"/>
                </a:lnTo>
                <a:lnTo>
                  <a:pt x="919474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1447441">
            <a:off x="10324269" y="4569053"/>
            <a:ext cx="612982" cy="407912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3" y="0"/>
                </a:lnTo>
                <a:lnTo>
                  <a:pt x="919473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271086" y="1566536"/>
            <a:ext cx="1605063" cy="1115519"/>
          </a:xfrm>
          <a:custGeom>
            <a:avLst/>
            <a:gdLst/>
            <a:ahLst/>
            <a:cxnLst/>
            <a:rect l="l" t="t" r="r" b="b"/>
            <a:pathLst>
              <a:path w="2407595" h="1673278">
                <a:moveTo>
                  <a:pt x="2407594" y="0"/>
                </a:moveTo>
                <a:lnTo>
                  <a:pt x="0" y="0"/>
                </a:lnTo>
                <a:lnTo>
                  <a:pt x="0" y="1673278"/>
                </a:lnTo>
                <a:lnTo>
                  <a:pt x="2407594" y="1673278"/>
                </a:lnTo>
                <a:lnTo>
                  <a:pt x="2407594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2105584">
            <a:off x="10355755" y="636569"/>
            <a:ext cx="1384763" cy="1402614"/>
          </a:xfrm>
          <a:custGeom>
            <a:avLst/>
            <a:gdLst/>
            <a:ahLst/>
            <a:cxnLst/>
            <a:rect l="l" t="t" r="r" b="b"/>
            <a:pathLst>
              <a:path w="2077144" h="2103921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F92A0E0-E951-25C6-7A39-5615766F406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32386" y="298161"/>
            <a:ext cx="3042168" cy="10729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A252EA-090D-A8FD-FA71-F09F1B88447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82779" y="1834401"/>
            <a:ext cx="8583912" cy="16155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378EC6D-EC18-4079-0734-423066C6E08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25231" y="181817"/>
            <a:ext cx="1963082" cy="160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8781105" y="1014253"/>
            <a:ext cx="4876800" cy="2015486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71011" y="569983"/>
            <a:ext cx="8849978" cy="5718034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63310" y="5465640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829507">
            <a:off x="-385343" y="155186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19354" y="4013671"/>
            <a:ext cx="1477717" cy="2564368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840930" y="4013672"/>
            <a:ext cx="1849801" cy="2323141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1048390">
            <a:off x="9116205" y="556169"/>
            <a:ext cx="2478052" cy="2103247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8" y="0"/>
                </a:lnTo>
                <a:lnTo>
                  <a:pt x="3717078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551660" y="2010131"/>
            <a:ext cx="1422015" cy="1418869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-481030">
            <a:off x="341958" y="162021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3A16F3B-A657-3D5B-79F5-F1A8FD03B5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1963" y="1526772"/>
            <a:ext cx="8089202" cy="3232236"/>
          </a:xfrm>
          <a:prstGeom prst="rect">
            <a:avLst/>
          </a:prstGeom>
        </p:spPr>
      </p:pic>
      <p:pic>
        <p:nvPicPr>
          <p:cNvPr id="27" name="Picture 2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3BF9D6C-5F5F-BF06-0666-4A144EF990C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2" y="0"/>
            <a:ext cx="1382469" cy="138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">
            <a:hlinkClick r:id="" action="ppaction://media"/>
            <a:extLst>
              <a:ext uri="{FF2B5EF4-FFF2-40B4-BE49-F238E27FC236}">
                <a16:creationId xmlns:a16="http://schemas.microsoft.com/office/drawing/2014/main" xmlns="" id="{B562F42C-E208-9211-68CB-BEA41CFF3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769" y="57055"/>
            <a:ext cx="2642232" cy="629994"/>
            <a:chOff x="2834082" y="693066"/>
            <a:chExt cx="4780045" cy="629994"/>
          </a:xfrm>
        </p:grpSpPr>
        <p:sp>
          <p:nvSpPr>
            <p:cNvPr id="9" name="Rounded Rectangle 8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05CA6B-A6C7-4D5F-AF2F-78B29F863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485" y="205485"/>
            <a:ext cx="3969018" cy="1019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30C3BB-FE86-40F6-9DC7-18DE30C475FA}"/>
              </a:ext>
            </a:extLst>
          </p:cNvPr>
          <p:cNvSpPr txBox="1"/>
          <p:nvPr/>
        </p:nvSpPr>
        <p:spPr>
          <a:xfrm>
            <a:off x="8001000" y="5492943"/>
            <a:ext cx="3333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Quỳnh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Mai)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5FBCBD-3BD5-4294-B62D-1BA64203C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287" y="3362325"/>
            <a:ext cx="4596354" cy="3495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66E282-CE07-41CF-A726-32FFAF42A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641" y="5167423"/>
            <a:ext cx="7672928" cy="16816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A562A6C-E5EA-4484-830A-A379FA72A89C}"/>
              </a:ext>
            </a:extLst>
          </p:cNvPr>
          <p:cNvSpPr/>
          <p:nvPr/>
        </p:nvSpPr>
        <p:spPr>
          <a:xfrm>
            <a:off x="857765" y="1217747"/>
            <a:ext cx="44415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Sớm nay em thức dậy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 sáng tự bao giờ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 hè kì lạ chưa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 trời ưa dậy sớm.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 cho cây chóng lớn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 hoa lá thêm màu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 mình chơi thật lâu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 hè dài bất tận.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308278-D4B2-4E55-823F-9B6C5F893B5F}"/>
              </a:ext>
            </a:extLst>
          </p:cNvPr>
          <p:cNvSpPr/>
          <p:nvPr/>
        </p:nvSpPr>
        <p:spPr>
          <a:xfrm>
            <a:off x="5534745" y="1166842"/>
            <a:ext cx="49141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Buổi chiều trôi thật chậm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 trời mải rong chơi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Đủng đỉnh mãi chân trời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 vẫn chưa lặn xuống.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 hè thật sung sướng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nắng lại có kem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những cơn gió êm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 ngày dài lấp lánh.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BF259FE-303A-4618-463D-A74919C6F03F}"/>
              </a:ext>
            </a:extLst>
          </p:cNvPr>
          <p:cNvSpPr/>
          <p:nvPr/>
        </p:nvSpPr>
        <p:spPr>
          <a:xfrm>
            <a:off x="8490596" y="5536823"/>
            <a:ext cx="4914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Nguyễn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Quỳnh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Mai)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0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8781105" y="1014253"/>
            <a:ext cx="4876800" cy="2015486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71011" y="569983"/>
            <a:ext cx="8849978" cy="5718034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63310" y="5465640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29507">
            <a:off x="-385343" y="155186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19354" y="4013671"/>
            <a:ext cx="1477717" cy="2564368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840930" y="4013672"/>
            <a:ext cx="1849801" cy="2323141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048390">
            <a:off x="9116205" y="556169"/>
            <a:ext cx="2478052" cy="2103247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8" y="0"/>
                </a:lnTo>
                <a:lnTo>
                  <a:pt x="3717078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551660" y="2010131"/>
            <a:ext cx="1422015" cy="1418869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481030">
            <a:off x="341958" y="162021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02664A-996F-EBFD-7D10-A73D6AEE60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1839" y="1314047"/>
            <a:ext cx="859000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1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697267" y="994203"/>
            <a:ext cx="9126563" cy="1256760"/>
          </a:xfrm>
          <a:custGeom>
            <a:avLst/>
            <a:gdLst>
              <a:gd name="connsiteX0" fmla="*/ 0 w 9126563"/>
              <a:gd name="connsiteY0" fmla="*/ 209464 h 1256760"/>
              <a:gd name="connsiteX1" fmla="*/ 209464 w 9126563"/>
              <a:gd name="connsiteY1" fmla="*/ 0 h 1256760"/>
              <a:gd name="connsiteX2" fmla="*/ 615820 w 9126563"/>
              <a:gd name="connsiteY2" fmla="*/ 0 h 1256760"/>
              <a:gd name="connsiteX3" fmla="*/ 935100 w 9126563"/>
              <a:gd name="connsiteY3" fmla="*/ 0 h 1256760"/>
              <a:gd name="connsiteX4" fmla="*/ 1341457 w 9126563"/>
              <a:gd name="connsiteY4" fmla="*/ 0 h 1256760"/>
              <a:gd name="connsiteX5" fmla="*/ 2009042 w 9126563"/>
              <a:gd name="connsiteY5" fmla="*/ 0 h 1256760"/>
              <a:gd name="connsiteX6" fmla="*/ 2328322 w 9126563"/>
              <a:gd name="connsiteY6" fmla="*/ 0 h 1256760"/>
              <a:gd name="connsiteX7" fmla="*/ 2821754 w 9126563"/>
              <a:gd name="connsiteY7" fmla="*/ 0 h 1256760"/>
              <a:gd name="connsiteX8" fmla="*/ 3228111 w 9126563"/>
              <a:gd name="connsiteY8" fmla="*/ 0 h 1256760"/>
              <a:gd name="connsiteX9" fmla="*/ 3721543 w 9126563"/>
              <a:gd name="connsiteY9" fmla="*/ 0 h 1256760"/>
              <a:gd name="connsiteX10" fmla="*/ 4127900 w 9126563"/>
              <a:gd name="connsiteY10" fmla="*/ 0 h 1256760"/>
              <a:gd name="connsiteX11" fmla="*/ 4708409 w 9126563"/>
              <a:gd name="connsiteY11" fmla="*/ 0 h 1256760"/>
              <a:gd name="connsiteX12" fmla="*/ 5114765 w 9126563"/>
              <a:gd name="connsiteY12" fmla="*/ 0 h 1256760"/>
              <a:gd name="connsiteX13" fmla="*/ 5608198 w 9126563"/>
              <a:gd name="connsiteY13" fmla="*/ 0 h 1256760"/>
              <a:gd name="connsiteX14" fmla="*/ 6188707 w 9126563"/>
              <a:gd name="connsiteY14" fmla="*/ 0 h 1256760"/>
              <a:gd name="connsiteX15" fmla="*/ 6769216 w 9126563"/>
              <a:gd name="connsiteY15" fmla="*/ 0 h 1256760"/>
              <a:gd name="connsiteX16" fmla="*/ 7523877 w 9126563"/>
              <a:gd name="connsiteY16" fmla="*/ 0 h 1256760"/>
              <a:gd name="connsiteX17" fmla="*/ 8191463 w 9126563"/>
              <a:gd name="connsiteY17" fmla="*/ 0 h 1256760"/>
              <a:gd name="connsiteX18" fmla="*/ 8917099 w 9126563"/>
              <a:gd name="connsiteY18" fmla="*/ 0 h 1256760"/>
              <a:gd name="connsiteX19" fmla="*/ 9126563 w 9126563"/>
              <a:gd name="connsiteY19" fmla="*/ 209464 h 1256760"/>
              <a:gd name="connsiteX20" fmla="*/ 9126563 w 9126563"/>
              <a:gd name="connsiteY20" fmla="*/ 645137 h 1256760"/>
              <a:gd name="connsiteX21" fmla="*/ 9126563 w 9126563"/>
              <a:gd name="connsiteY21" fmla="*/ 1047296 h 1256760"/>
              <a:gd name="connsiteX22" fmla="*/ 8917099 w 9126563"/>
              <a:gd name="connsiteY22" fmla="*/ 1256760 h 1256760"/>
              <a:gd name="connsiteX23" fmla="*/ 8249514 w 9126563"/>
              <a:gd name="connsiteY23" fmla="*/ 1256760 h 1256760"/>
              <a:gd name="connsiteX24" fmla="*/ 7494852 w 9126563"/>
              <a:gd name="connsiteY24" fmla="*/ 1256760 h 1256760"/>
              <a:gd name="connsiteX25" fmla="*/ 6827267 w 9126563"/>
              <a:gd name="connsiteY25" fmla="*/ 1256760 h 1256760"/>
              <a:gd name="connsiteX26" fmla="*/ 6072605 w 9126563"/>
              <a:gd name="connsiteY26" fmla="*/ 1256760 h 1256760"/>
              <a:gd name="connsiteX27" fmla="*/ 5492096 w 9126563"/>
              <a:gd name="connsiteY27" fmla="*/ 1256760 h 1256760"/>
              <a:gd name="connsiteX28" fmla="*/ 4824511 w 9126563"/>
              <a:gd name="connsiteY28" fmla="*/ 1256760 h 1256760"/>
              <a:gd name="connsiteX29" fmla="*/ 4331078 w 9126563"/>
              <a:gd name="connsiteY29" fmla="*/ 1256760 h 1256760"/>
              <a:gd name="connsiteX30" fmla="*/ 4011798 w 9126563"/>
              <a:gd name="connsiteY30" fmla="*/ 1256760 h 1256760"/>
              <a:gd name="connsiteX31" fmla="*/ 3692518 w 9126563"/>
              <a:gd name="connsiteY31" fmla="*/ 1256760 h 1256760"/>
              <a:gd name="connsiteX32" fmla="*/ 3286162 w 9126563"/>
              <a:gd name="connsiteY32" fmla="*/ 1256760 h 1256760"/>
              <a:gd name="connsiteX33" fmla="*/ 2879805 w 9126563"/>
              <a:gd name="connsiteY33" fmla="*/ 1256760 h 1256760"/>
              <a:gd name="connsiteX34" fmla="*/ 2473449 w 9126563"/>
              <a:gd name="connsiteY34" fmla="*/ 1256760 h 1256760"/>
              <a:gd name="connsiteX35" fmla="*/ 1718787 w 9126563"/>
              <a:gd name="connsiteY35" fmla="*/ 1256760 h 1256760"/>
              <a:gd name="connsiteX36" fmla="*/ 1051202 w 9126563"/>
              <a:gd name="connsiteY36" fmla="*/ 1256760 h 1256760"/>
              <a:gd name="connsiteX37" fmla="*/ 209464 w 9126563"/>
              <a:gd name="connsiteY37" fmla="*/ 1256760 h 1256760"/>
              <a:gd name="connsiteX38" fmla="*/ 0 w 9126563"/>
              <a:gd name="connsiteY38" fmla="*/ 1047296 h 1256760"/>
              <a:gd name="connsiteX39" fmla="*/ 0 w 9126563"/>
              <a:gd name="connsiteY39" fmla="*/ 628380 h 1256760"/>
              <a:gd name="connsiteX40" fmla="*/ 0 w 9126563"/>
              <a:gd name="connsiteY40" fmla="*/ 209464 h 125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26563" h="1256760" fill="none" extrusionOk="0">
                <a:moveTo>
                  <a:pt x="0" y="209464"/>
                </a:moveTo>
                <a:cubicBezTo>
                  <a:pt x="-19922" y="77467"/>
                  <a:pt x="96765" y="6016"/>
                  <a:pt x="209464" y="0"/>
                </a:cubicBezTo>
                <a:cubicBezTo>
                  <a:pt x="388189" y="-30604"/>
                  <a:pt x="454117" y="15514"/>
                  <a:pt x="615820" y="0"/>
                </a:cubicBezTo>
                <a:cubicBezTo>
                  <a:pt x="777523" y="-15514"/>
                  <a:pt x="781771" y="246"/>
                  <a:pt x="935100" y="0"/>
                </a:cubicBezTo>
                <a:cubicBezTo>
                  <a:pt x="1088429" y="-246"/>
                  <a:pt x="1223871" y="37710"/>
                  <a:pt x="1341457" y="0"/>
                </a:cubicBezTo>
                <a:cubicBezTo>
                  <a:pt x="1459043" y="-37710"/>
                  <a:pt x="1810577" y="16269"/>
                  <a:pt x="2009042" y="0"/>
                </a:cubicBezTo>
                <a:cubicBezTo>
                  <a:pt x="2207507" y="-16269"/>
                  <a:pt x="2213308" y="12122"/>
                  <a:pt x="2328322" y="0"/>
                </a:cubicBezTo>
                <a:cubicBezTo>
                  <a:pt x="2443336" y="-12122"/>
                  <a:pt x="2582149" y="25983"/>
                  <a:pt x="2821754" y="0"/>
                </a:cubicBezTo>
                <a:cubicBezTo>
                  <a:pt x="3061359" y="-25983"/>
                  <a:pt x="3061764" y="8101"/>
                  <a:pt x="3228111" y="0"/>
                </a:cubicBezTo>
                <a:cubicBezTo>
                  <a:pt x="3394458" y="-8101"/>
                  <a:pt x="3592098" y="55891"/>
                  <a:pt x="3721543" y="0"/>
                </a:cubicBezTo>
                <a:cubicBezTo>
                  <a:pt x="3850988" y="-55891"/>
                  <a:pt x="3990345" y="45305"/>
                  <a:pt x="4127900" y="0"/>
                </a:cubicBezTo>
                <a:cubicBezTo>
                  <a:pt x="4265455" y="-45305"/>
                  <a:pt x="4543882" y="44109"/>
                  <a:pt x="4708409" y="0"/>
                </a:cubicBezTo>
                <a:cubicBezTo>
                  <a:pt x="4872936" y="-44109"/>
                  <a:pt x="5003416" y="45310"/>
                  <a:pt x="5114765" y="0"/>
                </a:cubicBezTo>
                <a:cubicBezTo>
                  <a:pt x="5226114" y="-45310"/>
                  <a:pt x="5446609" y="3914"/>
                  <a:pt x="5608198" y="0"/>
                </a:cubicBezTo>
                <a:cubicBezTo>
                  <a:pt x="5769787" y="-3914"/>
                  <a:pt x="5998176" y="42435"/>
                  <a:pt x="6188707" y="0"/>
                </a:cubicBezTo>
                <a:cubicBezTo>
                  <a:pt x="6379238" y="-42435"/>
                  <a:pt x="6613167" y="8136"/>
                  <a:pt x="6769216" y="0"/>
                </a:cubicBezTo>
                <a:cubicBezTo>
                  <a:pt x="6925265" y="-8136"/>
                  <a:pt x="7352485" y="54231"/>
                  <a:pt x="7523877" y="0"/>
                </a:cubicBezTo>
                <a:cubicBezTo>
                  <a:pt x="7695269" y="-54231"/>
                  <a:pt x="7934208" y="64690"/>
                  <a:pt x="8191463" y="0"/>
                </a:cubicBezTo>
                <a:cubicBezTo>
                  <a:pt x="8448718" y="-64690"/>
                  <a:pt x="8710816" y="16051"/>
                  <a:pt x="8917099" y="0"/>
                </a:cubicBezTo>
                <a:cubicBezTo>
                  <a:pt x="9049773" y="20490"/>
                  <a:pt x="9159685" y="86362"/>
                  <a:pt x="9126563" y="209464"/>
                </a:cubicBezTo>
                <a:cubicBezTo>
                  <a:pt x="9162204" y="416329"/>
                  <a:pt x="9097020" y="440097"/>
                  <a:pt x="9126563" y="645137"/>
                </a:cubicBezTo>
                <a:cubicBezTo>
                  <a:pt x="9156106" y="850177"/>
                  <a:pt x="9114497" y="903280"/>
                  <a:pt x="9126563" y="1047296"/>
                </a:cubicBezTo>
                <a:cubicBezTo>
                  <a:pt x="9134087" y="1179479"/>
                  <a:pt x="9030014" y="1258596"/>
                  <a:pt x="8917099" y="1256760"/>
                </a:cubicBezTo>
                <a:cubicBezTo>
                  <a:pt x="8617313" y="1317906"/>
                  <a:pt x="8472447" y="1233021"/>
                  <a:pt x="8249514" y="1256760"/>
                </a:cubicBezTo>
                <a:cubicBezTo>
                  <a:pt x="8026582" y="1280499"/>
                  <a:pt x="7824635" y="1198235"/>
                  <a:pt x="7494852" y="1256760"/>
                </a:cubicBezTo>
                <a:cubicBezTo>
                  <a:pt x="7165069" y="1315285"/>
                  <a:pt x="7025353" y="1179407"/>
                  <a:pt x="6827267" y="1256760"/>
                </a:cubicBezTo>
                <a:cubicBezTo>
                  <a:pt x="6629181" y="1334113"/>
                  <a:pt x="6380214" y="1221260"/>
                  <a:pt x="6072605" y="1256760"/>
                </a:cubicBezTo>
                <a:cubicBezTo>
                  <a:pt x="5764996" y="1292260"/>
                  <a:pt x="5673845" y="1226263"/>
                  <a:pt x="5492096" y="1256760"/>
                </a:cubicBezTo>
                <a:cubicBezTo>
                  <a:pt x="5310347" y="1287257"/>
                  <a:pt x="4965380" y="1241284"/>
                  <a:pt x="4824511" y="1256760"/>
                </a:cubicBezTo>
                <a:cubicBezTo>
                  <a:pt x="4683643" y="1272236"/>
                  <a:pt x="4540526" y="1214834"/>
                  <a:pt x="4331078" y="1256760"/>
                </a:cubicBezTo>
                <a:cubicBezTo>
                  <a:pt x="4121630" y="1298686"/>
                  <a:pt x="4105387" y="1236460"/>
                  <a:pt x="4011798" y="1256760"/>
                </a:cubicBezTo>
                <a:cubicBezTo>
                  <a:pt x="3918209" y="1277060"/>
                  <a:pt x="3823271" y="1225646"/>
                  <a:pt x="3692518" y="1256760"/>
                </a:cubicBezTo>
                <a:cubicBezTo>
                  <a:pt x="3561765" y="1287874"/>
                  <a:pt x="3473211" y="1208500"/>
                  <a:pt x="3286162" y="1256760"/>
                </a:cubicBezTo>
                <a:cubicBezTo>
                  <a:pt x="3099113" y="1305020"/>
                  <a:pt x="3044417" y="1233959"/>
                  <a:pt x="2879805" y="1256760"/>
                </a:cubicBezTo>
                <a:cubicBezTo>
                  <a:pt x="2715193" y="1279561"/>
                  <a:pt x="2647317" y="1224276"/>
                  <a:pt x="2473449" y="1256760"/>
                </a:cubicBezTo>
                <a:cubicBezTo>
                  <a:pt x="2299581" y="1289244"/>
                  <a:pt x="1961587" y="1180539"/>
                  <a:pt x="1718787" y="1256760"/>
                </a:cubicBezTo>
                <a:cubicBezTo>
                  <a:pt x="1475987" y="1332981"/>
                  <a:pt x="1278831" y="1214322"/>
                  <a:pt x="1051202" y="1256760"/>
                </a:cubicBezTo>
                <a:cubicBezTo>
                  <a:pt x="823574" y="1299198"/>
                  <a:pt x="480250" y="1199361"/>
                  <a:pt x="209464" y="1256760"/>
                </a:cubicBezTo>
                <a:cubicBezTo>
                  <a:pt x="92526" y="1265523"/>
                  <a:pt x="-21730" y="1146548"/>
                  <a:pt x="0" y="1047296"/>
                </a:cubicBezTo>
                <a:cubicBezTo>
                  <a:pt x="-41605" y="850329"/>
                  <a:pt x="14098" y="824311"/>
                  <a:pt x="0" y="628380"/>
                </a:cubicBezTo>
                <a:cubicBezTo>
                  <a:pt x="-14098" y="432449"/>
                  <a:pt x="32088" y="387725"/>
                  <a:pt x="0" y="209464"/>
                </a:cubicBezTo>
                <a:close/>
              </a:path>
              <a:path w="9126563" h="1256760" stroke="0" extrusionOk="0">
                <a:moveTo>
                  <a:pt x="0" y="209464"/>
                </a:moveTo>
                <a:cubicBezTo>
                  <a:pt x="-29930" y="84938"/>
                  <a:pt x="106171" y="9433"/>
                  <a:pt x="209464" y="0"/>
                </a:cubicBezTo>
                <a:cubicBezTo>
                  <a:pt x="399893" y="-35429"/>
                  <a:pt x="693398" y="48323"/>
                  <a:pt x="877049" y="0"/>
                </a:cubicBezTo>
                <a:cubicBezTo>
                  <a:pt x="1060701" y="-48323"/>
                  <a:pt x="1317848" y="56646"/>
                  <a:pt x="1544635" y="0"/>
                </a:cubicBezTo>
                <a:cubicBezTo>
                  <a:pt x="1771422" y="-56646"/>
                  <a:pt x="1929014" y="22395"/>
                  <a:pt x="2212220" y="0"/>
                </a:cubicBezTo>
                <a:cubicBezTo>
                  <a:pt x="2495426" y="-22395"/>
                  <a:pt x="2673488" y="10004"/>
                  <a:pt x="2966882" y="0"/>
                </a:cubicBezTo>
                <a:cubicBezTo>
                  <a:pt x="3260276" y="-10004"/>
                  <a:pt x="3215633" y="11063"/>
                  <a:pt x="3373238" y="0"/>
                </a:cubicBezTo>
                <a:cubicBezTo>
                  <a:pt x="3530843" y="-11063"/>
                  <a:pt x="3701232" y="65958"/>
                  <a:pt x="3953747" y="0"/>
                </a:cubicBezTo>
                <a:cubicBezTo>
                  <a:pt x="4206262" y="-65958"/>
                  <a:pt x="4332773" y="43137"/>
                  <a:pt x="4447180" y="0"/>
                </a:cubicBezTo>
                <a:cubicBezTo>
                  <a:pt x="4561587" y="-43137"/>
                  <a:pt x="4759397" y="4594"/>
                  <a:pt x="4853536" y="0"/>
                </a:cubicBezTo>
                <a:cubicBezTo>
                  <a:pt x="4947675" y="-4594"/>
                  <a:pt x="5305608" y="66334"/>
                  <a:pt x="5521121" y="0"/>
                </a:cubicBezTo>
                <a:cubicBezTo>
                  <a:pt x="5736635" y="-66334"/>
                  <a:pt x="5775709" y="10777"/>
                  <a:pt x="5840401" y="0"/>
                </a:cubicBezTo>
                <a:cubicBezTo>
                  <a:pt x="5905093" y="-10777"/>
                  <a:pt x="6040537" y="33602"/>
                  <a:pt x="6159681" y="0"/>
                </a:cubicBezTo>
                <a:cubicBezTo>
                  <a:pt x="6278825" y="-33602"/>
                  <a:pt x="6683681" y="67749"/>
                  <a:pt x="6827267" y="0"/>
                </a:cubicBezTo>
                <a:cubicBezTo>
                  <a:pt x="6970853" y="-67749"/>
                  <a:pt x="7053150" y="48119"/>
                  <a:pt x="7233623" y="0"/>
                </a:cubicBezTo>
                <a:cubicBezTo>
                  <a:pt x="7414096" y="-48119"/>
                  <a:pt x="7468270" y="34543"/>
                  <a:pt x="7639979" y="0"/>
                </a:cubicBezTo>
                <a:cubicBezTo>
                  <a:pt x="7811688" y="-34543"/>
                  <a:pt x="8210148" y="6707"/>
                  <a:pt x="8394641" y="0"/>
                </a:cubicBezTo>
                <a:cubicBezTo>
                  <a:pt x="8579134" y="-6707"/>
                  <a:pt x="8669512" y="38934"/>
                  <a:pt x="8917099" y="0"/>
                </a:cubicBezTo>
                <a:cubicBezTo>
                  <a:pt x="9042423" y="19802"/>
                  <a:pt x="9099596" y="75165"/>
                  <a:pt x="9126563" y="209464"/>
                </a:cubicBezTo>
                <a:cubicBezTo>
                  <a:pt x="9151551" y="391280"/>
                  <a:pt x="9094110" y="473842"/>
                  <a:pt x="9126563" y="620002"/>
                </a:cubicBezTo>
                <a:cubicBezTo>
                  <a:pt x="9159016" y="766162"/>
                  <a:pt x="9075418" y="888416"/>
                  <a:pt x="9126563" y="1047296"/>
                </a:cubicBezTo>
                <a:cubicBezTo>
                  <a:pt x="9134560" y="1129570"/>
                  <a:pt x="9011566" y="1243355"/>
                  <a:pt x="8917099" y="1256760"/>
                </a:cubicBezTo>
                <a:cubicBezTo>
                  <a:pt x="8613408" y="1325942"/>
                  <a:pt x="8473398" y="1177768"/>
                  <a:pt x="8249514" y="1256760"/>
                </a:cubicBezTo>
                <a:cubicBezTo>
                  <a:pt x="8025630" y="1335752"/>
                  <a:pt x="7821263" y="1243164"/>
                  <a:pt x="7669005" y="1256760"/>
                </a:cubicBezTo>
                <a:cubicBezTo>
                  <a:pt x="7516747" y="1270356"/>
                  <a:pt x="7454223" y="1246370"/>
                  <a:pt x="7349725" y="1256760"/>
                </a:cubicBezTo>
                <a:cubicBezTo>
                  <a:pt x="7245227" y="1267150"/>
                  <a:pt x="7071702" y="1256534"/>
                  <a:pt x="6943368" y="1256760"/>
                </a:cubicBezTo>
                <a:cubicBezTo>
                  <a:pt x="6815034" y="1256986"/>
                  <a:pt x="6771964" y="1253687"/>
                  <a:pt x="6624088" y="1256760"/>
                </a:cubicBezTo>
                <a:cubicBezTo>
                  <a:pt x="6476212" y="1259833"/>
                  <a:pt x="6387090" y="1233574"/>
                  <a:pt x="6217732" y="1256760"/>
                </a:cubicBezTo>
                <a:cubicBezTo>
                  <a:pt x="6048374" y="1279946"/>
                  <a:pt x="5867454" y="1256749"/>
                  <a:pt x="5550147" y="1256760"/>
                </a:cubicBezTo>
                <a:cubicBezTo>
                  <a:pt x="5232840" y="1256771"/>
                  <a:pt x="5282488" y="1249191"/>
                  <a:pt x="5143791" y="1256760"/>
                </a:cubicBezTo>
                <a:cubicBezTo>
                  <a:pt x="5005094" y="1264329"/>
                  <a:pt x="4682615" y="1240888"/>
                  <a:pt x="4563282" y="1256760"/>
                </a:cubicBezTo>
                <a:cubicBezTo>
                  <a:pt x="4443949" y="1272632"/>
                  <a:pt x="4262745" y="1238033"/>
                  <a:pt x="4069849" y="1256760"/>
                </a:cubicBezTo>
                <a:cubicBezTo>
                  <a:pt x="3876953" y="1275487"/>
                  <a:pt x="3843431" y="1239460"/>
                  <a:pt x="3663493" y="1256760"/>
                </a:cubicBezTo>
                <a:cubicBezTo>
                  <a:pt x="3483555" y="1274060"/>
                  <a:pt x="3233710" y="1234462"/>
                  <a:pt x="2908831" y="1256760"/>
                </a:cubicBezTo>
                <a:cubicBezTo>
                  <a:pt x="2583952" y="1279058"/>
                  <a:pt x="2636839" y="1225497"/>
                  <a:pt x="2502475" y="1256760"/>
                </a:cubicBezTo>
                <a:cubicBezTo>
                  <a:pt x="2368111" y="1288023"/>
                  <a:pt x="2151196" y="1244887"/>
                  <a:pt x="1834889" y="1256760"/>
                </a:cubicBezTo>
                <a:cubicBezTo>
                  <a:pt x="1518582" y="1268633"/>
                  <a:pt x="1559702" y="1219153"/>
                  <a:pt x="1428533" y="1256760"/>
                </a:cubicBezTo>
                <a:cubicBezTo>
                  <a:pt x="1297364" y="1294367"/>
                  <a:pt x="1155694" y="1244006"/>
                  <a:pt x="1022177" y="1256760"/>
                </a:cubicBezTo>
                <a:cubicBezTo>
                  <a:pt x="888660" y="1269514"/>
                  <a:pt x="609687" y="1247430"/>
                  <a:pt x="209464" y="1256760"/>
                </a:cubicBezTo>
                <a:cubicBezTo>
                  <a:pt x="96775" y="1285417"/>
                  <a:pt x="-158" y="1157870"/>
                  <a:pt x="0" y="1047296"/>
                </a:cubicBezTo>
                <a:cubicBezTo>
                  <a:pt x="-24642" y="949237"/>
                  <a:pt x="32969" y="716881"/>
                  <a:pt x="0" y="628380"/>
                </a:cubicBezTo>
                <a:cubicBezTo>
                  <a:pt x="-32969" y="539879"/>
                  <a:pt x="34947" y="354023"/>
                  <a:pt x="0" y="209464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872" y="3071625"/>
            <a:ext cx="9126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sung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sướng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rực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图片 18">
            <a:extLst>
              <a:ext uri="{FF2B5EF4-FFF2-40B4-BE49-F238E27FC236}">
                <a16:creationId xmlns:a16="http://schemas.microsoft.com/office/drawing/2014/main" xmlns="" id="{57F3696D-F7F3-418B-9ABA-CA9BA13DB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47" y="2619600"/>
            <a:ext cx="3646353" cy="36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B2E9D9-EF69-4864-B2D7-25CF14D9A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63" y="206828"/>
            <a:ext cx="51435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4E36991-BC75-4B6E-AA22-18D7E8354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3175"/>
            <a:ext cx="3646353" cy="36965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4192163" y="4645264"/>
            <a:ext cx="3510813" cy="22068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9525" cmpd="sng">
                  <a:solidFill>
                    <a:srgbClr val="5FE0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FE0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2360" t="9733" r="22312" b="19578"/>
          <a:stretch/>
        </p:blipFill>
        <p:spPr>
          <a:xfrm>
            <a:off x="1412183" y="1746615"/>
            <a:ext cx="4967954" cy="32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3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119</Words>
  <Application>Microsoft Office PowerPoint</Application>
  <PresentationFormat>Widescreen</PresentationFormat>
  <Paragraphs>27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Arial-Rounded</vt:lpstr>
      <vt:lpstr>Calibri</vt:lpstr>
      <vt:lpstr>Cambria</vt:lpstr>
      <vt:lpstr>inpin heiti</vt:lpstr>
      <vt:lpstr>字魂52号-阿开漫画体</vt:lpstr>
      <vt:lpstr>思源黑体 CN Medium</vt:lpstr>
      <vt:lpstr>等线</vt:lpstr>
      <vt:lpstr>Office 主题​​</vt:lpstr>
      <vt:lpstr>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67</cp:revision>
  <dcterms:created xsi:type="dcterms:W3CDTF">2022-06-15T02:48:14Z</dcterms:created>
  <dcterms:modified xsi:type="dcterms:W3CDTF">2025-10-27T14:22:40Z</dcterms:modified>
</cp:coreProperties>
</file>