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828" r:id="rId3"/>
    <p:sldMasterId id="2147483840" r:id="rId4"/>
    <p:sldMasterId id="2147483848" r:id="rId5"/>
  </p:sldMasterIdLst>
  <p:notesMasterIdLst>
    <p:notesMasterId r:id="rId28"/>
  </p:notesMasterIdLst>
  <p:sldIdLst>
    <p:sldId id="257" r:id="rId6"/>
    <p:sldId id="264" r:id="rId7"/>
    <p:sldId id="662" r:id="rId8"/>
    <p:sldId id="661" r:id="rId9"/>
    <p:sldId id="262" r:id="rId10"/>
    <p:sldId id="660" r:id="rId11"/>
    <p:sldId id="2007577202" r:id="rId12"/>
    <p:sldId id="2007577205" r:id="rId13"/>
    <p:sldId id="2007577196" r:id="rId14"/>
    <p:sldId id="365" r:id="rId15"/>
    <p:sldId id="366" r:id="rId16"/>
    <p:sldId id="367" r:id="rId17"/>
    <p:sldId id="368" r:id="rId18"/>
    <p:sldId id="379" r:id="rId19"/>
    <p:sldId id="2007577091" r:id="rId20"/>
    <p:sldId id="2007577198" r:id="rId21"/>
    <p:sldId id="2007577208" r:id="rId22"/>
    <p:sldId id="2007577200" r:id="rId23"/>
    <p:sldId id="2007577204" r:id="rId24"/>
    <p:sldId id="2007577199" r:id="rId25"/>
    <p:sldId id="2007577206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46489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GV gợi ý HS vẽ sơ đồ tư duy </a:t>
            </a:r>
          </a:p>
          <a:p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5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408921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271389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88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21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1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4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4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08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60000" y="475817"/>
            <a:ext cx="10272000" cy="10056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2084" y="5916785"/>
            <a:ext cx="120073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71231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3" name="Google Shape;53;p6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4" name="Google Shape;54;p6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6844" y="-357314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56" name="Google Shape;56;p6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2851164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62200" y="2235533"/>
            <a:ext cx="6618000" cy="1840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62200" y="4085600"/>
            <a:ext cx="6007200" cy="508000"/>
          </a:xfrm>
          <a:prstGeom prst="rect">
            <a:avLst/>
          </a:prstGeom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3274" y="4897036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20880" y="-232083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4" name="Google Shape;94;p11"/>
          <p:cNvSpPr/>
          <p:nvPr/>
        </p:nvSpPr>
        <p:spPr>
          <a:xfrm flipH="1">
            <a:off x="11256102" y="-55833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5" name="Google Shape;95;p11"/>
          <p:cNvSpPr/>
          <p:nvPr/>
        </p:nvSpPr>
        <p:spPr>
          <a:xfrm flipH="1">
            <a:off x="10802100" y="653886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6" name="Google Shape;96;p11"/>
          <p:cNvSpPr/>
          <p:nvPr/>
        </p:nvSpPr>
        <p:spPr>
          <a:xfrm flipH="1">
            <a:off x="11311955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1394361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798" y="-232069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57429" y="-79582"/>
            <a:ext cx="1328183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39" name="Google Shape;339;p34"/>
          <p:cNvSpPr/>
          <p:nvPr/>
        </p:nvSpPr>
        <p:spPr>
          <a:xfrm>
            <a:off x="8929115" y="5974075"/>
            <a:ext cx="3017400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964" y="5761475"/>
            <a:ext cx="126543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2734" y="5593559"/>
            <a:ext cx="681733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42" name="Google Shape;342;p34"/>
          <p:cNvSpPr/>
          <p:nvPr/>
        </p:nvSpPr>
        <p:spPr>
          <a:xfrm flipH="1">
            <a:off x="10665310" y="6109475"/>
            <a:ext cx="1028940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4093926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68669" tIns="68669" rIns="68669" bIns="686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2" y="6099283"/>
            <a:ext cx="5736881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7"/>
            <a:ext cx="406827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3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8" y="-89776"/>
            <a:ext cx="459025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1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5" y="6108586"/>
            <a:ext cx="1041193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5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3" y="1092367"/>
            <a:ext cx="981639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5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973623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9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marL="608953" lvl="0" indent="-405969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7906" lvl="1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6858" lvl="2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5811" lvl="3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4763" lvl="4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3715" lvl="5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2668" lvl="6" indent="-40596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1621" lvl="7" indent="-40596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0574" lvl="8" indent="-40596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69" y="-119309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76" tIns="121776" rIns="121776" bIns="1217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8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4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8" y="6180598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0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4" y="16842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7" y="4676832"/>
            <a:ext cx="2702800" cy="5580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3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4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1" y="1178147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9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304648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72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6286"/>
            <a:ext cx="3860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6"/>
            <a:ext cx="2844800" cy="476249"/>
          </a:xfrm>
          <a:prstGeom prst="rect">
            <a:avLst/>
          </a:prstGeom>
          <a:ln/>
        </p:spPr>
        <p:txBody>
          <a:bodyPr lIns="91428" tIns="45713" rIns="91428" bIns="45713"/>
          <a:lstStyle>
            <a:lvl1pPr>
              <a:defRPr/>
            </a:lvl1pPr>
          </a:lstStyle>
          <a:p>
            <a:pPr>
              <a:defRPr/>
            </a:pPr>
            <a:fld id="{5A01F2EF-58A1-4368-A6CD-AA2784F57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75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3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92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3.jp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775C1DD-44AB-5EE9-8A25-2AF8EF47A9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C425BA-5BDD-BBB6-58CE-09299ECF2A09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F635AE6-6A64-0A30-AF40-E3C1AAD779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9D5493B-3B06-AFA2-77E6-502814BFF0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AD6AFD-A241-8D08-D7D2-16DB6A49CDE8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226114E-6DCC-A1EC-9F85-59D6FC527B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9" tIns="68669" rIns="68669" bIns="68669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17F044E-5DF6-F6A5-FF04-2F6A2A384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1DA354-1401-6291-2289-044DB23689A5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3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861E960-9B22-4216-E50A-E4F8CD8993A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21" y="1258636"/>
            <a:ext cx="5870957" cy="43407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ED71F35-7FBC-C50E-1CC7-867230C33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0045408-27AA-A78A-F4C3-53F7F4ACFBF1}"/>
              </a:ext>
            </a:extLst>
          </p:cNvPr>
          <p:cNvSpPr/>
          <p:nvPr/>
        </p:nvSpPr>
        <p:spPr>
          <a:xfrm>
            <a:off x="1986114" y="1221164"/>
            <a:ext cx="226111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948440" y="1939052"/>
            <a:ext cx="1307755" cy="7101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480EFE-761F-859F-C4B3-6B56FC7F57CC}"/>
              </a:ext>
            </a:extLst>
          </p:cNvPr>
          <p:cNvSpPr/>
          <p:nvPr/>
        </p:nvSpPr>
        <p:spPr>
          <a:xfrm>
            <a:off x="1879169" y="2897564"/>
            <a:ext cx="2368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247227" y="3248085"/>
            <a:ext cx="935128" cy="6858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2312341-C4E5-6A2F-056A-76DA9D409207}"/>
              </a:ext>
            </a:extLst>
          </p:cNvPr>
          <p:cNvSpPr/>
          <p:nvPr/>
        </p:nvSpPr>
        <p:spPr>
          <a:xfrm>
            <a:off x="1925003" y="4573964"/>
            <a:ext cx="241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35067" y="3940488"/>
            <a:ext cx="1456403" cy="6487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7026693" y="1918426"/>
            <a:ext cx="1339156" cy="83248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D5FF54A-683B-3384-878E-B743EAB97B5C}"/>
              </a:ext>
            </a:extLst>
          </p:cNvPr>
          <p:cNvSpPr/>
          <p:nvPr/>
        </p:nvSpPr>
        <p:spPr>
          <a:xfrm>
            <a:off x="8112513" y="1245988"/>
            <a:ext cx="229166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bạn bè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7730D3E-8437-9F21-949C-68D6874FF3D7}"/>
              </a:ext>
            </a:extLst>
          </p:cNvPr>
          <p:cNvSpPr/>
          <p:nvPr/>
        </p:nvSpPr>
        <p:spPr>
          <a:xfrm>
            <a:off x="7852788" y="2815708"/>
            <a:ext cx="26430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105407" y="3536663"/>
            <a:ext cx="648075" cy="134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7753482" y="4463965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FD0069-444F-C258-CE39-FA6248EF88C9}"/>
              </a:ext>
            </a:extLst>
          </p:cNvPr>
          <p:cNvSpPr/>
          <p:nvPr/>
        </p:nvSpPr>
        <p:spPr>
          <a:xfrm>
            <a:off x="4881951" y="2775644"/>
            <a:ext cx="2458656" cy="914400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40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024183" y="3735765"/>
            <a:ext cx="0" cy="14564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4603347" y="5192168"/>
            <a:ext cx="284167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lao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công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0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0045408-27AA-A78A-F4C3-53F7F4ACFBF1}"/>
              </a:ext>
            </a:extLst>
          </p:cNvPr>
          <p:cNvSpPr/>
          <p:nvPr/>
        </p:nvSpPr>
        <p:spPr>
          <a:xfrm>
            <a:off x="1726391" y="1221164"/>
            <a:ext cx="296389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4169968" y="2160580"/>
            <a:ext cx="1307755" cy="2671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480EFE-761F-859F-C4B3-6B56FC7F57CC}"/>
              </a:ext>
            </a:extLst>
          </p:cNvPr>
          <p:cNvSpPr/>
          <p:nvPr/>
        </p:nvSpPr>
        <p:spPr>
          <a:xfrm>
            <a:off x="1726391" y="2851844"/>
            <a:ext cx="2444448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lớp học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170839" y="3232845"/>
            <a:ext cx="675405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2312341-C4E5-6A2F-056A-76DA9D409207}"/>
              </a:ext>
            </a:extLst>
          </p:cNvPr>
          <p:cNvSpPr/>
          <p:nvPr/>
        </p:nvSpPr>
        <p:spPr>
          <a:xfrm>
            <a:off x="1818058" y="4573964"/>
            <a:ext cx="250555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27428" y="3932849"/>
            <a:ext cx="1456403" cy="6640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CE130AD-C2B7-691B-DC18-C532E57C9A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26472" y="1939417"/>
            <a:ext cx="1068765" cy="7560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D5FF54A-683B-3384-878E-B743EAB97B5C}"/>
              </a:ext>
            </a:extLst>
          </p:cNvPr>
          <p:cNvSpPr/>
          <p:nvPr/>
        </p:nvSpPr>
        <p:spPr>
          <a:xfrm>
            <a:off x="7669456" y="1157978"/>
            <a:ext cx="4180073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viên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037625" y="2948019"/>
            <a:ext cx="672224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7730D3E-8437-9F21-949C-68D6874FF3D7}"/>
              </a:ext>
            </a:extLst>
          </p:cNvPr>
          <p:cNvSpPr/>
          <p:nvPr/>
        </p:nvSpPr>
        <p:spPr>
          <a:xfrm>
            <a:off x="7709849" y="2294140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037625" y="3511049"/>
            <a:ext cx="1091920" cy="10629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8129545" y="4472220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khu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vui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2359725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Địa điểm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6161351" y="3841378"/>
            <a:ext cx="0" cy="12616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xmlns="" id="{A7730D3E-8437-9F21-949C-68D6874FF3D7}"/>
              </a:ext>
            </a:extLst>
          </p:cNvPr>
          <p:cNvSpPr/>
          <p:nvPr/>
        </p:nvSpPr>
        <p:spPr>
          <a:xfrm>
            <a:off x="4987644" y="5103063"/>
            <a:ext cx="268889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8376125" y="3378253"/>
            <a:ext cx="371998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tin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7223500" y="3381014"/>
            <a:ext cx="1152624" cy="30903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0045408-27AA-A78A-F4C3-53F7F4ACFBF1}"/>
              </a:ext>
            </a:extLst>
          </p:cNvPr>
          <p:cNvSpPr/>
          <p:nvPr/>
        </p:nvSpPr>
        <p:spPr>
          <a:xfrm>
            <a:off x="2047225" y="1221164"/>
            <a:ext cx="1940280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bàn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F0642EC-EBD6-E372-D06E-D8B3342651FF}"/>
              </a:ext>
            </a:extLst>
          </p:cNvPr>
          <p:cNvCxnSpPr>
            <a:cxnSpLocks/>
            <a:endCxn id="10" idx="3"/>
          </p:cNvCxnSpPr>
          <p:nvPr/>
        </p:nvCxnSpPr>
        <p:spPr>
          <a:xfrm rot="16200000" flipV="1">
            <a:off x="3818579" y="1809191"/>
            <a:ext cx="1307755" cy="9699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480EFE-761F-859F-C4B3-6B56FC7F57CC}"/>
              </a:ext>
            </a:extLst>
          </p:cNvPr>
          <p:cNvSpPr/>
          <p:nvPr/>
        </p:nvSpPr>
        <p:spPr>
          <a:xfrm>
            <a:off x="2001393" y="2851844"/>
            <a:ext cx="2337503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FAA1E7F-B0F5-CDEE-7B27-9988BE834802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338894" y="3232845"/>
            <a:ext cx="507349" cy="381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2312341-C4E5-6A2F-056A-76DA9D409207}"/>
              </a:ext>
            </a:extLst>
          </p:cNvPr>
          <p:cNvSpPr/>
          <p:nvPr/>
        </p:nvSpPr>
        <p:spPr>
          <a:xfrm>
            <a:off x="2001393" y="4573964"/>
            <a:ext cx="242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lớp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8384650-178B-813C-4530-87C668ECDD03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980900" y="3986321"/>
            <a:ext cx="1456403" cy="55708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CE130AD-C2B7-691B-DC18-C532E57C9A6D}"/>
              </a:ext>
            </a:extLst>
          </p:cNvPr>
          <p:cNvCxnSpPr>
            <a:cxnSpLocks/>
          </p:cNvCxnSpPr>
          <p:nvPr/>
        </p:nvCxnSpPr>
        <p:spPr>
          <a:xfrm flipV="1">
            <a:off x="6661119" y="2072640"/>
            <a:ext cx="1145835" cy="7010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D5FF54A-683B-3384-878E-B743EAB97B5C}"/>
              </a:ext>
            </a:extLst>
          </p:cNvPr>
          <p:cNvSpPr/>
          <p:nvPr/>
        </p:nvSpPr>
        <p:spPr>
          <a:xfrm>
            <a:off x="7806954" y="1493180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tính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BC9BE4C-53FB-E539-0CCD-F88CDF2A8D28}"/>
              </a:ext>
            </a:extLst>
          </p:cNvPr>
          <p:cNvCxnSpPr>
            <a:cxnSpLocks/>
          </p:cNvCxnSpPr>
          <p:nvPr/>
        </p:nvCxnSpPr>
        <p:spPr>
          <a:xfrm>
            <a:off x="6737509" y="3232845"/>
            <a:ext cx="931945" cy="2851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7730D3E-8437-9F21-949C-68D6874FF3D7}"/>
              </a:ext>
            </a:extLst>
          </p:cNvPr>
          <p:cNvSpPr/>
          <p:nvPr/>
        </p:nvSpPr>
        <p:spPr>
          <a:xfrm>
            <a:off x="7088899" y="2815708"/>
            <a:ext cx="290278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trống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93787" y="3557294"/>
            <a:ext cx="1143000" cy="100833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7641631" y="4264863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vi,…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FD0069-444F-C258-CE39-FA6248EF88C9}"/>
              </a:ext>
            </a:extLst>
          </p:cNvPr>
          <p:cNvSpPr/>
          <p:nvPr/>
        </p:nvSpPr>
        <p:spPr>
          <a:xfrm>
            <a:off x="4881951" y="2624311"/>
            <a:ext cx="1901391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CE130AD-C2B7-691B-DC18-C532E57C9A6D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832646" y="1767155"/>
            <a:ext cx="1" cy="85715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xmlns="" id="{8D5FF54A-683B-3384-878E-B743EAB97B5C}"/>
              </a:ext>
            </a:extLst>
          </p:cNvPr>
          <p:cNvSpPr/>
          <p:nvPr/>
        </p:nvSpPr>
        <p:spPr>
          <a:xfrm>
            <a:off x="4709102" y="987165"/>
            <a:ext cx="2108335" cy="800961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5847121" y="3801863"/>
            <a:ext cx="276281" cy="8311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5018757" y="4632961"/>
            <a:ext cx="2184724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bút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05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0045408-27AA-A78A-F4C3-53F7F4ACFBF1}"/>
              </a:ext>
            </a:extLst>
          </p:cNvPr>
          <p:cNvSpPr/>
          <p:nvPr/>
        </p:nvSpPr>
        <p:spPr>
          <a:xfrm>
            <a:off x="2490281" y="1205924"/>
            <a:ext cx="1706177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viết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F0642EC-EBD6-E372-D06E-D8B3342651FF}"/>
              </a:ext>
            </a:extLst>
          </p:cNvPr>
          <p:cNvCxnSpPr>
            <a:cxnSpLocks/>
          </p:cNvCxnSpPr>
          <p:nvPr/>
        </p:nvCxnSpPr>
        <p:spPr>
          <a:xfrm flipH="1" flipV="1">
            <a:off x="4120070" y="1564065"/>
            <a:ext cx="1280393" cy="13077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480EFE-761F-859F-C4B3-6B56FC7F57CC}"/>
              </a:ext>
            </a:extLst>
          </p:cNvPr>
          <p:cNvSpPr/>
          <p:nvPr/>
        </p:nvSpPr>
        <p:spPr>
          <a:xfrm>
            <a:off x="2490281" y="2851844"/>
            <a:ext cx="1879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đọc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FAA1E7F-B0F5-CDEE-7B27-9988BE834802}"/>
              </a:ext>
            </a:extLst>
          </p:cNvPr>
          <p:cNvCxnSpPr>
            <a:cxnSpLocks/>
          </p:cNvCxnSpPr>
          <p:nvPr/>
        </p:nvCxnSpPr>
        <p:spPr>
          <a:xfrm rot="10800000">
            <a:off x="4338895" y="3200401"/>
            <a:ext cx="828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2312341-C4E5-6A2F-056A-76DA9D409207}"/>
              </a:ext>
            </a:extLst>
          </p:cNvPr>
          <p:cNvSpPr/>
          <p:nvPr/>
        </p:nvSpPr>
        <p:spPr>
          <a:xfrm>
            <a:off x="2413893" y="4573964"/>
            <a:ext cx="2154169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giảng bài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8384650-178B-813C-4530-87C668ECDD03}"/>
              </a:ext>
            </a:extLst>
          </p:cNvPr>
          <p:cNvCxnSpPr>
            <a:cxnSpLocks/>
          </p:cNvCxnSpPr>
          <p:nvPr/>
        </p:nvCxnSpPr>
        <p:spPr>
          <a:xfrm rot="5400000">
            <a:off x="4290852" y="3615488"/>
            <a:ext cx="1126779" cy="7862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CE130AD-C2B7-691B-DC18-C532E57C9A6D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6812803" y="2132315"/>
            <a:ext cx="1339156" cy="40470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D5FF54A-683B-3384-878E-B743EAB97B5C}"/>
              </a:ext>
            </a:extLst>
          </p:cNvPr>
          <p:cNvSpPr/>
          <p:nvPr/>
        </p:nvSpPr>
        <p:spPr>
          <a:xfrm>
            <a:off x="7684734" y="1157978"/>
            <a:ext cx="2383335" cy="1014223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BC9BE4C-53FB-E539-0CCD-F88CDF2A8D28}"/>
              </a:ext>
            </a:extLst>
          </p:cNvPr>
          <p:cNvCxnSpPr>
            <a:cxnSpLocks/>
            <a:stCxn id="23" idx="6"/>
            <a:endCxn id="20" idx="1"/>
          </p:cNvCxnSpPr>
          <p:nvPr/>
        </p:nvCxnSpPr>
        <p:spPr>
          <a:xfrm>
            <a:off x="7340607" y="3232845"/>
            <a:ext cx="512183" cy="196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7730D3E-8437-9F21-949C-68D6874FF3D7}"/>
              </a:ext>
            </a:extLst>
          </p:cNvPr>
          <p:cNvSpPr/>
          <p:nvPr/>
        </p:nvSpPr>
        <p:spPr>
          <a:xfrm>
            <a:off x="7852790" y="2815708"/>
            <a:ext cx="2123612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chơi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A1E147-F1D7-A7BA-16CE-80DA8382981C}"/>
              </a:ext>
            </a:extLst>
          </p:cNvPr>
          <p:cNvCxnSpPr>
            <a:cxnSpLocks/>
          </p:cNvCxnSpPr>
          <p:nvPr/>
        </p:nvCxnSpPr>
        <p:spPr>
          <a:xfrm>
            <a:off x="7204358" y="3536663"/>
            <a:ext cx="255465" cy="103730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ED17BB9-DC0E-8199-B0A3-473EDE9CB8EB}"/>
              </a:ext>
            </a:extLst>
          </p:cNvPr>
          <p:cNvSpPr/>
          <p:nvPr/>
        </p:nvSpPr>
        <p:spPr>
          <a:xfrm>
            <a:off x="7459824" y="4573964"/>
            <a:ext cx="2638801" cy="838200"/>
          </a:xfrm>
          <a:prstGeom prst="roundRect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Múa</a:t>
            </a: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, hát…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FD0069-444F-C258-CE39-FA6248EF88C9}"/>
              </a:ext>
            </a:extLst>
          </p:cNvPr>
          <p:cNvSpPr/>
          <p:nvPr/>
        </p:nvSpPr>
        <p:spPr>
          <a:xfrm>
            <a:off x="5179174" y="2624311"/>
            <a:ext cx="2161433" cy="1217067"/>
          </a:xfrm>
          <a:prstGeom prst="ellipse">
            <a:avLst/>
          </a:prstGeom>
          <a:solidFill>
            <a:srgbClr val="ECFB8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688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12266" y="807241"/>
            <a:ext cx="11762507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</a:rPr>
              <a:t>1</a:t>
            </a:r>
            <a:r>
              <a:rPr lang="en-US" sz="32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ngữ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trường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từng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/>
              </a:rPr>
              <a:t>: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6E2620E-7FAA-3F55-4D50-5E99C32AA9D8}"/>
              </a:ext>
            </a:extLst>
          </p:cNvPr>
          <p:cNvSpPr/>
          <p:nvPr/>
        </p:nvSpPr>
        <p:spPr>
          <a:xfrm>
            <a:off x="244821" y="1816808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0AA34-40C0-6292-0DF1-E0B0C1045DA9}"/>
              </a:ext>
            </a:extLst>
          </p:cNvPr>
          <p:cNvSpPr/>
          <p:nvPr/>
        </p:nvSpPr>
        <p:spPr>
          <a:xfrm>
            <a:off x="244821" y="2936972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7C53044-06C1-2B11-EA61-5C017BFB0C12}"/>
              </a:ext>
            </a:extLst>
          </p:cNvPr>
          <p:cNvSpPr/>
          <p:nvPr/>
        </p:nvSpPr>
        <p:spPr>
          <a:xfrm>
            <a:off x="290653" y="4117077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/>
                <a:sym typeface="Arial"/>
              </a:rPr>
              <a:t>Đồ vật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73A2098-2731-DB45-33ED-DF490856A263}"/>
              </a:ext>
            </a:extLst>
          </p:cNvPr>
          <p:cNvSpPr/>
          <p:nvPr/>
        </p:nvSpPr>
        <p:spPr>
          <a:xfrm>
            <a:off x="290654" y="5238816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7444791-C504-CE5A-A916-9CC79BC523CF}"/>
              </a:ext>
            </a:extLst>
          </p:cNvPr>
          <p:cNvSpPr/>
          <p:nvPr/>
        </p:nvSpPr>
        <p:spPr>
          <a:xfrm>
            <a:off x="2689268" y="1819724"/>
            <a:ext cx="9073241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giáo,cô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F068674-E5C7-F2AA-26E0-523926AAA9B7}"/>
              </a:ext>
            </a:extLst>
          </p:cNvPr>
          <p:cNvSpPr/>
          <p:nvPr/>
        </p:nvSpPr>
        <p:spPr>
          <a:xfrm>
            <a:off x="2658713" y="2894961"/>
            <a:ext cx="9073241" cy="84769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cổng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chơi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đa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năng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khấu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C18A526-A43B-EB9B-0B65-C3D65962E2B0}"/>
              </a:ext>
            </a:extLst>
          </p:cNvPr>
          <p:cNvSpPr/>
          <p:nvPr/>
        </p:nvSpPr>
        <p:spPr>
          <a:xfrm>
            <a:off x="2658713" y="3997843"/>
            <a:ext cx="9073241" cy="1031358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vở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vi,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máy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chiếu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bảng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4097129-2916-1C14-B613-F3B1AA6E0F2B}"/>
              </a:ext>
            </a:extLst>
          </p:cNvPr>
          <p:cNvSpPr/>
          <p:nvPr/>
        </p:nvSpPr>
        <p:spPr>
          <a:xfrm>
            <a:off x="2689266" y="5238816"/>
            <a:ext cx="9073241" cy="1034393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nhìn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giảng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nhảy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chuyện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thảo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luận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sym typeface="Arial"/>
              </a:rPr>
              <a:t>nhóm</a:t>
            </a:r>
            <a:endParaRPr lang="en-US" sz="32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63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02;p32">
            <a:extLst>
              <a:ext uri="{FF2B5EF4-FFF2-40B4-BE49-F238E27FC236}">
                <a16:creationId xmlns:a16="http://schemas.microsoft.com/office/drawing/2014/main" xmlns="" id="{31E2D2C5-1A44-807A-E09D-95A62375583D}"/>
              </a:ext>
            </a:extLst>
          </p:cNvPr>
          <p:cNvSpPr txBox="1">
            <a:spLocks/>
          </p:cNvSpPr>
          <p:nvPr/>
        </p:nvSpPr>
        <p:spPr>
          <a:xfrm>
            <a:off x="972204" y="855740"/>
            <a:ext cx="8769453" cy="120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Dựa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đó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xmlns="" id="{0304B8A9-72BA-C049-738B-7DFEEC532F4C}"/>
              </a:ext>
            </a:extLst>
          </p:cNvPr>
          <p:cNvSpPr txBox="1">
            <a:spLocks/>
          </p:cNvSpPr>
          <p:nvPr/>
        </p:nvSpPr>
        <p:spPr>
          <a:xfrm>
            <a:off x="893135" y="3854244"/>
            <a:ext cx="1034399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Hôm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nay con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giặt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áo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mi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quần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lót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nhé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8DB63A0F-3298-C545-F1E5-E8FD1399D7FB}"/>
              </a:ext>
            </a:extLst>
          </p:cNvPr>
          <p:cNvCxnSpPr/>
          <p:nvPr/>
        </p:nvCxnSpPr>
        <p:spPr>
          <a:xfrm flipH="1">
            <a:off x="7546499" y="1862115"/>
            <a:ext cx="600575" cy="56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6109EE-9091-F757-B164-EEE60D7A0D9B}"/>
              </a:ext>
            </a:extLst>
          </p:cNvPr>
          <p:cNvSpPr/>
          <p:nvPr/>
        </p:nvSpPr>
        <p:spPr>
          <a:xfrm>
            <a:off x="1480174" y="4662694"/>
            <a:ext cx="9293115" cy="1525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chấm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cuối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B25FEF3C-2237-CD35-0192-D99A6F90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9" y="-2490083"/>
            <a:ext cx="12887739" cy="1199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716580-AC9A-B279-BA06-48CC07414D2F}"/>
              </a:ext>
            </a:extLst>
          </p:cNvPr>
          <p:cNvSpPr txBox="1"/>
          <p:nvPr/>
        </p:nvSpPr>
        <p:spPr>
          <a:xfrm>
            <a:off x="1326874" y="602395"/>
            <a:ext cx="924836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u="sng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thực hiện yêu cầu: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AA3FA9-59FE-FBC1-7412-3FF4E544F4A6}"/>
              </a:ext>
            </a:extLst>
          </p:cNvPr>
          <p:cNvSpPr txBox="1"/>
          <p:nvPr/>
        </p:nvSpPr>
        <p:spPr>
          <a:xfrm>
            <a:off x="1485900" y="1767222"/>
            <a:ext cx="908933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 bút của Na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 bé nhỏ có tiếng lao xao. Na ghé tai nghe, có tiếng bút chì: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được dùng nhiều nhất nên tớ chỉ còn một mẩu.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tiếng tẩy đáp lại: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toàn vụn tẩy vì chữa cho cậu. Tớ quan trọng nhất. Thước kẻ lên tiếng: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mới quan trọng. Tớ được dùng nhiều đến mức mờ hết cả số.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bối rối mở hộp bút. Cô bé thầm thì: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Ai cũng quan trọng vì đều là bạn thân của tớ.</a:t>
            </a:r>
          </a:p>
          <a:p>
            <a:endParaRPr lang="x-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F23-734C-4403-859D-64D3441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xmlns="" id="{6F67C9D4-4E7B-E569-6FEC-CA06CA2B5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8287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xmlns="" id="{91CF6021-CDAB-63D3-E6EF-C6FD69487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xmlns="" id="{84D6BC6C-9E47-697E-0042-39233B93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xmlns="" id="{4FE530A1-0BC6-2243-6B9B-004C4D60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236C60-5B50-3955-BDA8-23FCD3B0E323}"/>
              </a:ext>
            </a:extLst>
          </p:cNvPr>
          <p:cNvSpPr txBox="1"/>
          <p:nvPr/>
        </p:nvSpPr>
        <p:spPr>
          <a:xfrm>
            <a:off x="2717179" y="1080627"/>
            <a:ext cx="5523995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ai được dùng đến mức chỉ còn một mẩu?</a:t>
            </a:r>
            <a:endParaRPr lang="x-none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05DB0C-B983-2939-0D06-1E29751C7829}"/>
              </a:ext>
            </a:extLst>
          </p:cNvPr>
          <p:cNvSpPr txBox="1"/>
          <p:nvPr/>
        </p:nvSpPr>
        <p:spPr>
          <a:xfrm>
            <a:off x="3861615" y="3831944"/>
            <a:ext cx="5293959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 chì được dùng nhiều đến mức chỉ còn một mẩu.</a:t>
            </a: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ình ảnh Phim Hoạt Hình Bằng Tay Hai Cô Bé Dễ Thương PNG , Yếu Tố Png, Hoạt  Hình, Cô Bé Dễ Thương PNG miễn phí tải tập tin PSDComment và Vector">
            <a:extLst>
              <a:ext uri="{FF2B5EF4-FFF2-40B4-BE49-F238E27FC236}">
                <a16:creationId xmlns:a16="http://schemas.microsoft.com/office/drawing/2014/main" xmlns="" id="{22CE445B-BC8C-3C73-6B74-28A85B013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xmlns="" id="{C2C8A895-139F-142C-EAFD-26F7C20F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1" b="94000" l="10000" r="90000">
                        <a14:foregroundMark x1="40143" y1="93714" x2="54000" y2="94000"/>
                        <a14:foregroundMark x1="41286" y1="8571" x2="48857" y2="9571"/>
                        <a14:foregroundMark x1="49429" y1="71857" x2="49857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132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Minh Họa Học Sinh Sách Giáo Khoa Nữ Sinh Viên Vẽ Tay Minh Họa  Phong Cách Hoạt Hình PNG , Học, Giáo, Tay PNG miễn phí tải tập tin  PSDComment">
            <a:extLst>
              <a:ext uri="{FF2B5EF4-FFF2-40B4-BE49-F238E27FC236}">
                <a16:creationId xmlns:a16="http://schemas.microsoft.com/office/drawing/2014/main" xmlns="" id="{43ABAF21-1F3C-1F72-A617-34F94835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5417" l="10000" r="90000">
                        <a14:foregroundMark x1="47750" y1="9250" x2="54583" y2="8333"/>
                        <a14:foregroundMark x1="48417" y1="33333" x2="48250" y2="62083"/>
                        <a14:foregroundMark x1="45333" y1="39667" x2="40917" y2="47250"/>
                        <a14:foregroundMark x1="40917" y1="47250" x2="40167" y2="55750"/>
                        <a14:foregroundMark x1="40167" y1="55750" x2="48333" y2="62500"/>
                        <a14:foregroundMark x1="48333" y1="62500" x2="49083" y2="62750"/>
                        <a14:foregroundMark x1="38500" y1="46333" x2="37083" y2="48583"/>
                        <a14:foregroundMark x1="60500" y1="62417" x2="68333" y2="64417"/>
                        <a14:foregroundMark x1="68333" y1="64417" x2="72500" y2="67333"/>
                        <a14:foregroundMark x1="64833" y1="57250" x2="73500" y2="61500"/>
                        <a14:foregroundMark x1="41583" y1="11083" x2="45833" y2="14000"/>
                        <a14:foregroundMark x1="50583" y1="40667" x2="52667" y2="43250"/>
                        <a14:foregroundMark x1="35917" y1="94167" x2="39917" y2="87583"/>
                        <a14:foregroundMark x1="39917" y1="87583" x2="40583" y2="85000"/>
                        <a14:foregroundMark x1="55250" y1="85500" x2="57833" y2="93167"/>
                        <a14:foregroundMark x1="57833" y1="93167" x2="60000" y2="95083"/>
                        <a14:foregroundMark x1="40583" y1="86000" x2="43750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16" y="1539797"/>
            <a:ext cx="3778405" cy="3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3447D7-E448-183D-A753-81DDDEC9D423}"/>
              </a:ext>
            </a:extLst>
          </p:cNvPr>
          <p:cNvSpPr txBox="1"/>
          <p:nvPr/>
        </p:nvSpPr>
        <p:spPr>
          <a:xfrm>
            <a:off x="2720050" y="1061516"/>
            <a:ext cx="5752618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bút,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được dùng đến mức chỉ còn toàn vụn?</a:t>
            </a:r>
            <a:endParaRPr lang="x-none" sz="3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3CF933-F85A-36A4-FB72-7C6C94B17248}"/>
              </a:ext>
            </a:extLst>
          </p:cNvPr>
          <p:cNvSpPr txBox="1"/>
          <p:nvPr/>
        </p:nvSpPr>
        <p:spPr>
          <a:xfrm>
            <a:off x="4712804" y="3368957"/>
            <a:ext cx="4422727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Tẩy là đồ vật được dùng chỉ còn toàn vụn.</a:t>
            </a:r>
          </a:p>
        </p:txBody>
      </p:sp>
    </p:spTree>
    <p:extLst>
      <p:ext uri="{BB962C8B-B14F-4D97-AF65-F5344CB8AC3E}">
        <p14:creationId xmlns:p14="http://schemas.microsoft.com/office/powerpoint/2010/main" val="35398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ổng hợp đáp án game Đuổi Hình Bắt Chữ mới và đầy đủ">
            <a:extLst>
              <a:ext uri="{FF2B5EF4-FFF2-40B4-BE49-F238E27FC236}">
                <a16:creationId xmlns:a16="http://schemas.microsoft.com/office/drawing/2014/main" xmlns="" id="{8AF523B7-BCF6-157A-0954-8BA0F743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1480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xmlns="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644EFC-EF4F-6F1F-457E-3274ADDE5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22554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9200" y="68580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15700" y="3712635"/>
            <a:ext cx="2827213" cy="6425484"/>
          </a:xfrm>
          <a:custGeom>
            <a:avLst/>
            <a:gdLst/>
            <a:ahLst/>
            <a:cxnLst/>
            <a:rect l="l" t="t" r="r" b="b"/>
            <a:pathLst>
              <a:path w="4240820" h="9638226">
                <a:moveTo>
                  <a:pt x="0" y="0"/>
                </a:moveTo>
                <a:lnTo>
                  <a:pt x="4240819" y="0"/>
                </a:lnTo>
                <a:lnTo>
                  <a:pt x="4240819" y="9638226"/>
                </a:lnTo>
                <a:lnTo>
                  <a:pt x="0" y="9638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614201" y="17317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4"/>
                </a:lnTo>
                <a:lnTo>
                  <a:pt x="0" y="2610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3873" y="3166161"/>
            <a:ext cx="828559" cy="953363"/>
          </a:xfrm>
          <a:custGeom>
            <a:avLst/>
            <a:gdLst/>
            <a:ahLst/>
            <a:cxnLst/>
            <a:rect l="l" t="t" r="r" b="b"/>
            <a:pathLst>
              <a:path w="1242839" h="1430044">
                <a:moveTo>
                  <a:pt x="0" y="0"/>
                </a:moveTo>
                <a:lnTo>
                  <a:pt x="1242838" y="0"/>
                </a:lnTo>
                <a:lnTo>
                  <a:pt x="1242838" y="1430044"/>
                </a:lnTo>
                <a:lnTo>
                  <a:pt x="0" y="1430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27758" y="421150"/>
            <a:ext cx="1274749" cy="978370"/>
          </a:xfrm>
          <a:custGeom>
            <a:avLst/>
            <a:gdLst/>
            <a:ahLst/>
            <a:cxnLst/>
            <a:rect l="l" t="t" r="r" b="b"/>
            <a:pathLst>
              <a:path w="1912124" h="1467555">
                <a:moveTo>
                  <a:pt x="0" y="0"/>
                </a:moveTo>
                <a:lnTo>
                  <a:pt x="1912123" y="0"/>
                </a:lnTo>
                <a:lnTo>
                  <a:pt x="1912123" y="1467555"/>
                </a:lnTo>
                <a:lnTo>
                  <a:pt x="0" y="1467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06703" y="1506186"/>
            <a:ext cx="995804" cy="1160365"/>
          </a:xfrm>
          <a:custGeom>
            <a:avLst/>
            <a:gdLst/>
            <a:ahLst/>
            <a:cxnLst/>
            <a:rect l="l" t="t" r="r" b="b"/>
            <a:pathLst>
              <a:path w="1493706" h="1740547">
                <a:moveTo>
                  <a:pt x="0" y="0"/>
                </a:moveTo>
                <a:lnTo>
                  <a:pt x="1493706" y="0"/>
                </a:lnTo>
                <a:lnTo>
                  <a:pt x="1493706" y="1740547"/>
                </a:lnTo>
                <a:lnTo>
                  <a:pt x="0" y="1740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15360">
            <a:off x="750417" y="1961247"/>
            <a:ext cx="797397" cy="797397"/>
          </a:xfrm>
          <a:custGeom>
            <a:avLst/>
            <a:gdLst/>
            <a:ahLst/>
            <a:cxnLst/>
            <a:rect l="l" t="t" r="r" b="b"/>
            <a:pathLst>
              <a:path w="1196096" h="1196096">
                <a:moveTo>
                  <a:pt x="0" y="0"/>
                </a:moveTo>
                <a:lnTo>
                  <a:pt x="1196096" y="0"/>
                </a:lnTo>
                <a:lnTo>
                  <a:pt x="1196096" y="1196097"/>
                </a:lnTo>
                <a:lnTo>
                  <a:pt x="0" y="1196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5571367" flipH="1">
            <a:off x="10488874" y="2698390"/>
            <a:ext cx="831463" cy="935543"/>
          </a:xfrm>
          <a:custGeom>
            <a:avLst/>
            <a:gdLst/>
            <a:ahLst/>
            <a:cxnLst/>
            <a:rect l="l" t="t" r="r" b="b"/>
            <a:pathLst>
              <a:path w="1247195" h="1403314">
                <a:moveTo>
                  <a:pt x="1247195" y="0"/>
                </a:moveTo>
                <a:lnTo>
                  <a:pt x="0" y="0"/>
                </a:lnTo>
                <a:lnTo>
                  <a:pt x="0" y="1403314"/>
                </a:lnTo>
                <a:lnTo>
                  <a:pt x="1247195" y="1403314"/>
                </a:lnTo>
                <a:lnTo>
                  <a:pt x="124719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EDDEB8-2134-AB10-096D-2B5CB39DCA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27975" y="915736"/>
            <a:ext cx="8936051" cy="5026529"/>
          </a:xfrm>
          <a:custGeom>
            <a:avLst/>
            <a:gdLst/>
            <a:ahLst/>
            <a:cxnLst/>
            <a:rect l="l" t="t" r="r" b="b"/>
            <a:pathLst>
              <a:path w="13404076" h="7539793">
                <a:moveTo>
                  <a:pt x="0" y="0"/>
                </a:moveTo>
                <a:lnTo>
                  <a:pt x="13404076" y="0"/>
                </a:lnTo>
                <a:lnTo>
                  <a:pt x="13404076" y="7539792"/>
                </a:lnTo>
                <a:lnTo>
                  <a:pt x="0" y="753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01745" y="2435275"/>
            <a:ext cx="3590255" cy="8159669"/>
          </a:xfrm>
          <a:custGeom>
            <a:avLst/>
            <a:gdLst/>
            <a:ahLst/>
            <a:cxnLst/>
            <a:rect l="l" t="t" r="r" b="b"/>
            <a:pathLst>
              <a:path w="5385382" h="12239504">
                <a:moveTo>
                  <a:pt x="0" y="0"/>
                </a:moveTo>
                <a:lnTo>
                  <a:pt x="5385382" y="0"/>
                </a:lnTo>
                <a:lnTo>
                  <a:pt x="5385382" y="12239503"/>
                </a:lnTo>
                <a:lnTo>
                  <a:pt x="0" y="122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887827" y="25510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5"/>
                </a:lnTo>
                <a:lnTo>
                  <a:pt x="0" y="2610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1195" y="2168299"/>
            <a:ext cx="1622077" cy="1866407"/>
          </a:xfrm>
          <a:custGeom>
            <a:avLst/>
            <a:gdLst/>
            <a:ahLst/>
            <a:cxnLst/>
            <a:rect l="l" t="t" r="r" b="b"/>
            <a:pathLst>
              <a:path w="2433116" h="2799610">
                <a:moveTo>
                  <a:pt x="0" y="0"/>
                </a:moveTo>
                <a:lnTo>
                  <a:pt x="2433116" y="0"/>
                </a:lnTo>
                <a:lnTo>
                  <a:pt x="2433116" y="2799610"/>
                </a:lnTo>
                <a:lnTo>
                  <a:pt x="0" y="279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74836" y="517171"/>
            <a:ext cx="1744100" cy="1338597"/>
          </a:xfrm>
          <a:custGeom>
            <a:avLst/>
            <a:gdLst/>
            <a:ahLst/>
            <a:cxnLst/>
            <a:rect l="l" t="t" r="r" b="b"/>
            <a:pathLst>
              <a:path w="2616150" h="2007895">
                <a:moveTo>
                  <a:pt x="0" y="0"/>
                </a:moveTo>
                <a:lnTo>
                  <a:pt x="2616151" y="0"/>
                </a:lnTo>
                <a:lnTo>
                  <a:pt x="2616151" y="2007895"/>
                </a:lnTo>
                <a:lnTo>
                  <a:pt x="0" y="2007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65247" y="81931"/>
            <a:ext cx="1431113" cy="1667610"/>
          </a:xfrm>
          <a:custGeom>
            <a:avLst/>
            <a:gdLst/>
            <a:ahLst/>
            <a:cxnLst/>
            <a:rect l="l" t="t" r="r" b="b"/>
            <a:pathLst>
              <a:path w="2146669" h="2501415">
                <a:moveTo>
                  <a:pt x="0" y="0"/>
                </a:moveTo>
                <a:lnTo>
                  <a:pt x="2146669" y="0"/>
                </a:lnTo>
                <a:lnTo>
                  <a:pt x="2146669" y="2501415"/>
                </a:lnTo>
                <a:lnTo>
                  <a:pt x="0" y="2501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15360">
            <a:off x="3798935" y="280848"/>
            <a:ext cx="1269776" cy="1269776"/>
          </a:xfrm>
          <a:custGeom>
            <a:avLst/>
            <a:gdLst/>
            <a:ahLst/>
            <a:cxnLst/>
            <a:rect l="l" t="t" r="r" b="b"/>
            <a:pathLst>
              <a:path w="1904664" h="1904664">
                <a:moveTo>
                  <a:pt x="0" y="0"/>
                </a:moveTo>
                <a:lnTo>
                  <a:pt x="1904664" y="0"/>
                </a:lnTo>
                <a:lnTo>
                  <a:pt x="1904664" y="1904664"/>
                </a:lnTo>
                <a:lnTo>
                  <a:pt x="0" y="1904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53F9B4-B17A-48B7-AD56-2BB8613DE0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2985" y="1748824"/>
            <a:ext cx="6962235" cy="3700593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F20F47-3958-16F7-470A-C2F0AEE1B1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042" y="0"/>
            <a:ext cx="1567562" cy="1567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58C762-8FA8-5F95-697A-608CBCC04ADE}"/>
              </a:ext>
            </a:extLst>
          </p:cNvPr>
          <p:cNvSpPr txBox="1"/>
          <p:nvPr/>
        </p:nvSpPr>
        <p:spPr>
          <a:xfrm>
            <a:off x="4040372" y="5305647"/>
            <a:ext cx="355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2E9CA5FC-13CA-F771-4012-6EAA7FFB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8" y="2387617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902;p32">
            <a:extLst>
              <a:ext uri="{FF2B5EF4-FFF2-40B4-BE49-F238E27FC236}">
                <a16:creationId xmlns:a16="http://schemas.microsoft.com/office/drawing/2014/main" xmlns="" id="{A2FDD69B-57C4-B62B-71A3-E20F8C1672B4}"/>
              </a:ext>
            </a:extLst>
          </p:cNvPr>
          <p:cNvSpPr txBox="1">
            <a:spLocks/>
          </p:cNvSpPr>
          <p:nvPr/>
        </p:nvSpPr>
        <p:spPr>
          <a:xfrm>
            <a:off x="1512728" y="1004717"/>
            <a:ext cx="8876400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 defTabSz="1219170">
              <a:buClr>
                <a:srgbClr val="D3F4FF"/>
              </a:buClr>
            </a:pPr>
            <a:endParaRPr lang="en-US" sz="36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350D70F-2A79-2D3A-15BE-7246CEEED189}"/>
              </a:ext>
            </a:extLst>
          </p:cNvPr>
          <p:cNvSpPr/>
          <p:nvPr/>
        </p:nvSpPr>
        <p:spPr>
          <a:xfrm>
            <a:off x="1436114" y="1889761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5BE3FBA-FBAC-13AB-1508-62D9EDFD4D24}"/>
              </a:ext>
            </a:extLst>
          </p:cNvPr>
          <p:cNvSpPr/>
          <p:nvPr/>
        </p:nvSpPr>
        <p:spPr>
          <a:xfrm>
            <a:off x="1420836" y="3013509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26BA0FB-7378-8AC9-D2BB-E4A8C60D03DB}"/>
              </a:ext>
            </a:extLst>
          </p:cNvPr>
          <p:cNvSpPr/>
          <p:nvPr/>
        </p:nvSpPr>
        <p:spPr>
          <a:xfrm>
            <a:off x="1466668" y="4137259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 vật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6F82A3-5862-2119-96B4-32C864DA718C}"/>
              </a:ext>
            </a:extLst>
          </p:cNvPr>
          <p:cNvSpPr/>
          <p:nvPr/>
        </p:nvSpPr>
        <p:spPr>
          <a:xfrm>
            <a:off x="1451391" y="5261008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C0FC66F-D2E5-1346-3597-9237E7B64A83}"/>
              </a:ext>
            </a:extLst>
          </p:cNvPr>
          <p:cNvSpPr/>
          <p:nvPr/>
        </p:nvSpPr>
        <p:spPr>
          <a:xfrm>
            <a:off x="4428975" y="1900989"/>
            <a:ext cx="6127983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sinh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DD87451-B0FD-80B5-B0FD-559EDAF81201}"/>
              </a:ext>
            </a:extLst>
          </p:cNvPr>
          <p:cNvSpPr/>
          <p:nvPr/>
        </p:nvSpPr>
        <p:spPr>
          <a:xfrm>
            <a:off x="4428975" y="3019844"/>
            <a:ext cx="6204372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cổng trường,…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E591065-1BE6-6098-862E-AEAE586E8542}"/>
              </a:ext>
            </a:extLst>
          </p:cNvPr>
          <p:cNvSpPr/>
          <p:nvPr/>
        </p:nvSpPr>
        <p:spPr>
          <a:xfrm>
            <a:off x="4428975" y="4140580"/>
            <a:ext cx="6265484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bàn,…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5CBF3B2-0621-A069-5043-E3C3481BCF71}"/>
              </a:ext>
            </a:extLst>
          </p:cNvPr>
          <p:cNvSpPr/>
          <p:nvPr/>
        </p:nvSpPr>
        <p:spPr>
          <a:xfrm>
            <a:off x="4428973" y="5261008"/>
            <a:ext cx="6387708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viết,…</a:t>
            </a:r>
          </a:p>
        </p:txBody>
      </p:sp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580</Words>
  <Application>Microsoft Office PowerPoint</Application>
  <PresentationFormat>Widescreen</PresentationFormat>
  <Paragraphs>109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宋体</vt:lpstr>
      <vt:lpstr>Arial</vt:lpstr>
      <vt:lpstr>Arial-Rounded</vt:lpstr>
      <vt:lpstr>Calibri</vt:lpstr>
      <vt:lpstr>Calibri Light</vt:lpstr>
      <vt:lpstr>Cambria</vt:lpstr>
      <vt:lpstr>Chewy</vt:lpstr>
      <vt:lpstr>Manrope</vt:lpstr>
      <vt:lpstr>Maven Pro</vt:lpstr>
      <vt:lpstr>Montserrat</vt:lpstr>
      <vt:lpstr>Nunito</vt:lpstr>
      <vt:lpstr>Passion One</vt:lpstr>
      <vt:lpstr>Times New Roman</vt:lpstr>
      <vt:lpstr>等线</vt:lpstr>
      <vt:lpstr>等线 Light</vt:lpstr>
      <vt:lpstr>1_Office 主题</vt:lpstr>
      <vt:lpstr>Office 主题​​</vt:lpstr>
      <vt:lpstr>Office Theme</vt:lpstr>
      <vt:lpstr>Europe Brothers and Sisters Day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37</cp:revision>
  <dcterms:created xsi:type="dcterms:W3CDTF">2022-06-25T07:22:12Z</dcterms:created>
  <dcterms:modified xsi:type="dcterms:W3CDTF">2025-10-27T14:27:31Z</dcterms:modified>
</cp:coreProperties>
</file>