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699" r:id="rId4"/>
  </p:sldMasterIdLst>
  <p:notesMasterIdLst>
    <p:notesMasterId r:id="rId33"/>
  </p:notesMasterIdLst>
  <p:sldIdLst>
    <p:sldId id="270" r:id="rId5"/>
    <p:sldId id="522" r:id="rId6"/>
    <p:sldId id="257" r:id="rId7"/>
    <p:sldId id="269" r:id="rId8"/>
    <p:sldId id="272" r:id="rId9"/>
    <p:sldId id="271" r:id="rId10"/>
    <p:sldId id="277" r:id="rId11"/>
    <p:sldId id="7673" r:id="rId12"/>
    <p:sldId id="7674" r:id="rId13"/>
    <p:sldId id="523" r:id="rId14"/>
    <p:sldId id="7656" r:id="rId15"/>
    <p:sldId id="7672" r:id="rId16"/>
    <p:sldId id="7676" r:id="rId17"/>
    <p:sldId id="7657" r:id="rId18"/>
    <p:sldId id="7675" r:id="rId19"/>
    <p:sldId id="7658" r:id="rId20"/>
    <p:sldId id="7667" r:id="rId21"/>
    <p:sldId id="7677" r:id="rId22"/>
    <p:sldId id="7669" r:id="rId23"/>
    <p:sldId id="7670" r:id="rId24"/>
    <p:sldId id="7671" r:id="rId25"/>
    <p:sldId id="7680" r:id="rId26"/>
    <p:sldId id="7678" r:id="rId27"/>
    <p:sldId id="256" r:id="rId28"/>
    <p:sldId id="260" r:id="rId29"/>
    <p:sldId id="258" r:id="rId30"/>
    <p:sldId id="298" r:id="rId31"/>
    <p:sldId id="767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A5AD4-573B-4000-8BF1-C4202DDB32A3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2371-CB14-4F61-A3D9-314F900A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0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1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3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5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7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83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33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0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70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3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221059"/>
      </p:ext>
    </p:extLst>
  </p:cSld>
  <p:clrMapOvr>
    <a:masterClrMapping/>
  </p:clrMapOvr>
  <p:transition spd="slow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1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2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5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1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1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9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5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91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5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0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777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92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50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80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17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56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81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9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22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717CD36-F4F1-4994-C1E8-62A26413F6B2}"/>
              </a:ext>
            </a:extLst>
          </p:cNvPr>
          <p:cNvSpPr/>
          <p:nvPr userDrawn="1"/>
        </p:nvSpPr>
        <p:spPr>
          <a:xfrm flipH="1">
            <a:off x="-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16"/>
            <a:stretch>
              <a:fillRect l="-3305" t="-10096" r="-3034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678767-6B83-9A37-DDF8-932788A64CE8}"/>
              </a:ext>
            </a:extLst>
          </p:cNvPr>
          <p:cNvSpPr/>
          <p:nvPr userDrawn="1"/>
        </p:nvSpPr>
        <p:spPr>
          <a:xfrm>
            <a:off x="189186" y="189186"/>
            <a:ext cx="11803117" cy="6411311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5DF303-9AD5-6335-C33B-7CB95E215A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8" y="8109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1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3B2A6E-D429-C1E0-50D4-211A41D0CA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8" y="8109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6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CF7610-F672-8669-02B1-E2DC2DAC8B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8" y="81096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2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gif"/><Relationship Id="rId4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gif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gif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7.gif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50C755CE-FFCC-2ED3-378C-5E1869C85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25" y="1854776"/>
            <a:ext cx="8848853" cy="3875371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5667C81-CE75-E0EE-16D8-D648A7259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8" y="81096"/>
            <a:ext cx="1529614" cy="1529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4470FB68-EE67-4F78-BC8F-ED848DBB8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09048" flipH="1">
            <a:off x="1744188" y="948548"/>
            <a:ext cx="583908" cy="14597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C94530-5FD4-4F10-861B-BD72E73D34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16495849">
            <a:off x="2687368" y="47307"/>
            <a:ext cx="1277932" cy="2162701"/>
          </a:xfrm>
          <a:prstGeom prst="rect">
            <a:avLst/>
          </a:prstGeom>
        </p:spPr>
      </p:pic>
      <p:pic>
        <p:nvPicPr>
          <p:cNvPr id="6" name="Picture 5" descr="A glass of milk&#10;&#10;Description automatically generated with medium confidence">
            <a:extLst>
              <a:ext uri="{FF2B5EF4-FFF2-40B4-BE49-F238E27FC236}">
                <a16:creationId xmlns:a16="http://schemas.microsoft.com/office/drawing/2014/main" id="{DE5BD3B1-A96D-4247-8B16-05CEE124F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8" y="2190020"/>
            <a:ext cx="2288498" cy="2288498"/>
          </a:xfrm>
          <a:prstGeom prst="rect">
            <a:avLst/>
          </a:prstGeom>
        </p:spPr>
      </p:pic>
      <p:pic>
        <p:nvPicPr>
          <p:cNvPr id="8" name="Picture 7" descr="A close-up of a glass&#10;&#10;Description automatically generated with low confidence">
            <a:extLst>
              <a:ext uri="{FF2B5EF4-FFF2-40B4-BE49-F238E27FC236}">
                <a16:creationId xmlns:a16="http://schemas.microsoft.com/office/drawing/2014/main" id="{2D2EC50D-939B-4A65-8FFB-50F438D80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28" y="2204614"/>
            <a:ext cx="1163058" cy="2183289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F10F666F-DA3E-4F0D-B7D5-713B8BBDB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67" y="1501750"/>
            <a:ext cx="935819" cy="704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58382A-6FC3-4A5F-AD4E-9B4563B2A67B}"/>
              </a:ext>
            </a:extLst>
          </p:cNvPr>
          <p:cNvSpPr txBox="1"/>
          <p:nvPr/>
        </p:nvSpPr>
        <p:spPr>
          <a:xfrm>
            <a:off x="1639698" y="4352393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2EA788-6F41-4030-B11B-21B2E26A6F4C}"/>
              </a:ext>
            </a:extLst>
          </p:cNvPr>
          <p:cNvSpPr txBox="1"/>
          <p:nvPr/>
        </p:nvSpPr>
        <p:spPr>
          <a:xfrm>
            <a:off x="539427" y="4830842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 descr="A picture containing bottle, vessel&#10;&#10;Description automatically generated">
            <a:extLst>
              <a:ext uri="{FF2B5EF4-FFF2-40B4-BE49-F238E27FC236}">
                <a16:creationId xmlns:a16="http://schemas.microsoft.com/office/drawing/2014/main" id="{0CD90741-C8BC-4A11-8C09-A3B89A963F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29" y="1389220"/>
            <a:ext cx="3204255" cy="32042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DC9371E-246B-4DC7-B712-B2C340D19473}"/>
              </a:ext>
            </a:extLst>
          </p:cNvPr>
          <p:cNvSpPr txBox="1"/>
          <p:nvPr/>
        </p:nvSpPr>
        <p:spPr>
          <a:xfrm>
            <a:off x="4897446" y="4301088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02FC68-9432-4AA5-B43B-FB1C250C89E1}"/>
              </a:ext>
            </a:extLst>
          </p:cNvPr>
          <p:cNvSpPr txBox="1"/>
          <p:nvPr/>
        </p:nvSpPr>
        <p:spPr>
          <a:xfrm>
            <a:off x="3863968" y="4841601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Chai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86B43453-31CE-43E4-9B47-1D67546170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94" y="2010317"/>
            <a:ext cx="1088532" cy="216670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4004277-264D-4C69-8349-8DE874485CC1}"/>
              </a:ext>
            </a:extLst>
          </p:cNvPr>
          <p:cNvSpPr txBox="1"/>
          <p:nvPr/>
        </p:nvSpPr>
        <p:spPr>
          <a:xfrm>
            <a:off x="8245546" y="4177024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3A57CF-5F70-4B68-9E8A-A30E1ED8AA8C}"/>
              </a:ext>
            </a:extLst>
          </p:cNvPr>
          <p:cNvSpPr txBox="1"/>
          <p:nvPr/>
        </p:nvSpPr>
        <p:spPr>
          <a:xfrm>
            <a:off x="7433964" y="4841601"/>
            <a:ext cx="26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EA956E86-2154-42A3-B95E-CB19537258D1}"/>
              </a:ext>
            </a:extLst>
          </p:cNvPr>
          <p:cNvSpPr/>
          <p:nvPr/>
        </p:nvSpPr>
        <p:spPr>
          <a:xfrm>
            <a:off x="8656320" y="152400"/>
            <a:ext cx="3488601" cy="1623195"/>
          </a:xfrm>
          <a:prstGeom prst="wedgeRoundRectCallout">
            <a:avLst>
              <a:gd name="adj1" fmla="val 6353"/>
              <a:gd name="adj2" fmla="val 767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DF4A72-0523-4BA9-BAF0-1F04456D6ED2}"/>
              </a:ext>
            </a:extLst>
          </p:cNvPr>
          <p:cNvSpPr txBox="1"/>
          <p:nvPr/>
        </p:nvSpPr>
        <p:spPr>
          <a:xfrm>
            <a:off x="8703399" y="109495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A </a:t>
            </a:r>
            <a:r>
              <a:rPr lang="en-US" sz="2200" b="1" i="1" dirty="0" err="1">
                <a:solidFill>
                  <a:srgbClr val="FF0000"/>
                </a:solidFill>
              </a:rPr>
              <a:t>nóng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E18F7-E960-455E-97AF-6C805E92451C}"/>
              </a:ext>
            </a:extLst>
          </p:cNvPr>
          <p:cNvSpPr txBox="1"/>
          <p:nvPr/>
        </p:nvSpPr>
        <p:spPr>
          <a:xfrm>
            <a:off x="8700202" y="893759"/>
            <a:ext cx="348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err="1"/>
              <a:t>Nước</a:t>
            </a:r>
            <a:r>
              <a:rPr lang="en-US" sz="2200" b="1" dirty="0"/>
              <a:t> ở </a:t>
            </a:r>
            <a:r>
              <a:rPr lang="en-US" sz="2200" b="1" dirty="0" err="1"/>
              <a:t>cốc</a:t>
            </a:r>
            <a:r>
              <a:rPr lang="en-US" sz="2200" b="1" dirty="0"/>
              <a:t> C </a:t>
            </a:r>
            <a:r>
              <a:rPr lang="en-US" sz="2200" b="1" i="1" dirty="0" err="1">
                <a:solidFill>
                  <a:srgbClr val="FF0000"/>
                </a:solidFill>
              </a:rPr>
              <a:t>lạnh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hơn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dirty="0" err="1"/>
              <a:t>nước</a:t>
            </a:r>
            <a:r>
              <a:rPr lang="en-US" sz="2200" b="1" dirty="0"/>
              <a:t> ở chai </a:t>
            </a:r>
            <a:r>
              <a:rPr lang="en-US" sz="2200" b="1" dirty="0" err="1"/>
              <a:t>nước</a:t>
            </a:r>
            <a:r>
              <a:rPr lang="en-US" sz="2200" b="1" dirty="0"/>
              <a:t> B</a:t>
            </a:r>
          </a:p>
        </p:txBody>
      </p:sp>
      <p:pic>
        <p:nvPicPr>
          <p:cNvPr id="3" name="Picture 2" descr="Cartoon of a robot&#10;&#10;AI-generated content may be incorrect.">
            <a:extLst>
              <a:ext uri="{FF2B5EF4-FFF2-40B4-BE49-F238E27FC236}">
                <a16:creationId xmlns:a16="http://schemas.microsoft.com/office/drawing/2014/main" id="{130723E4-1A91-9DC3-7D9D-CBA6041146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43" y="2115879"/>
            <a:ext cx="2286142" cy="3189767"/>
          </a:xfrm>
          <a:prstGeom prst="rect">
            <a:avLst/>
          </a:prstGeom>
        </p:spPr>
      </p:pic>
      <p:pic>
        <p:nvPicPr>
          <p:cNvPr id="4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9BF343D-1D55-63E6-7E82-409154713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84447" y="610191"/>
            <a:ext cx="406400" cy="4064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073BC7-FAEB-5853-1B2C-5507288FC9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196" y="144892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7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6" grpId="0"/>
      <p:bldP spid="40" grpId="0"/>
      <p:bldP spid="41" grpId="0"/>
      <p:bldP spid="42" grpId="0"/>
      <p:bldP spid="43" grpId="0"/>
      <p:bldP spid="45" grpId="0" animBg="1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9AACC1-8482-46F5-8B9A-5F599D607462}"/>
              </a:ext>
            </a:extLst>
          </p:cNvPr>
          <p:cNvSpPr txBox="1"/>
          <p:nvPr/>
        </p:nvSpPr>
        <p:spPr>
          <a:xfrm>
            <a:off x="1070817" y="391042"/>
            <a:ext cx="101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Theo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</a:p>
        </p:txBody>
      </p:sp>
      <p:pic>
        <p:nvPicPr>
          <p:cNvPr id="1026" name="Picture 2" descr="Bắc Bộ mưa nhỏ, có nơi rét đậm, Hà Nội nhiệt độ thấp nhất 10 độ C - Hànộimới">
            <a:extLst>
              <a:ext uri="{FF2B5EF4-FFF2-40B4-BE49-F238E27FC236}">
                <a16:creationId xmlns:a16="http://schemas.microsoft.com/office/drawing/2014/main" id="{6D6AE0F4-2633-41CB-A128-D7D0D7D2C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17" y="1591371"/>
            <a:ext cx="4364990" cy="25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36FBC2-A753-4AEC-946C-8A79FE6DC3DC}"/>
              </a:ext>
            </a:extLst>
          </p:cNvPr>
          <p:cNvSpPr txBox="1"/>
          <p:nvPr/>
        </p:nvSpPr>
        <p:spPr>
          <a:xfrm>
            <a:off x="648822" y="4454570"/>
            <a:ext cx="101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Mười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xê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20F9-11F0-4E07-949B-07F18A4B698F}"/>
              </a:ext>
            </a:extLst>
          </p:cNvPr>
          <p:cNvSpPr txBox="1"/>
          <p:nvPr/>
        </p:nvSpPr>
        <p:spPr>
          <a:xfrm>
            <a:off x="666780" y="5244455"/>
            <a:ext cx="11174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10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℃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10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°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">
            <a:hlinkClick r:id="" action="ppaction://media"/>
            <a:extLst>
              <a:ext uri="{FF2B5EF4-FFF2-40B4-BE49-F238E27FC236}">
                <a16:creationId xmlns:a16="http://schemas.microsoft.com/office/drawing/2014/main" id="{8D45DDBB-7AF8-833E-CB2D-B78474A99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D057A-84B9-4F7D-2E4D-E78B9E65B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35E8EF6-35DE-6798-E0A1-220CAFF3FC97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850FDA9-F86A-1718-8C04-828C3E5F6F43}"/>
              </a:ext>
            </a:extLst>
          </p:cNvPr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D50B2B4-1438-6CFB-543C-FE46085A7396}"/>
                </a:ext>
              </a:extLst>
            </p:cNvPr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E413896-32E1-7946-6A5F-A2A9D05C2CC4}"/>
                </a:ext>
              </a:extLst>
            </p:cNvPr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83BDD8D1-AC7A-F822-6C80-82370B5C192B}"/>
              </a:ext>
            </a:extLst>
          </p:cNvPr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6EE122F-B214-8CBC-5D77-0FA11BD083BF}"/>
              </a:ext>
            </a:extLst>
          </p:cNvPr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yellow and blue letters&#10;&#10;AI-generated content may be incorrect.">
            <a:extLst>
              <a:ext uri="{FF2B5EF4-FFF2-40B4-BE49-F238E27FC236}">
                <a16:creationId xmlns:a16="http://schemas.microsoft.com/office/drawing/2014/main" id="{2627090E-A283-0509-71C9-0781A5194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60" y="2103544"/>
            <a:ext cx="8038214" cy="280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CB6A15-1F55-10CC-57A9-B7134E38BE0C}"/>
              </a:ext>
            </a:extLst>
          </p:cNvPr>
          <p:cNvGrpSpPr/>
          <p:nvPr/>
        </p:nvGrpSpPr>
        <p:grpSpPr>
          <a:xfrm>
            <a:off x="946297" y="440687"/>
            <a:ext cx="8665387" cy="601303"/>
            <a:chOff x="999461" y="1394840"/>
            <a:chExt cx="8665387" cy="6013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1E6CFC-A1AE-AF67-4D62-F04D2E13179F}"/>
                </a:ext>
              </a:extLst>
            </p:cNvPr>
            <p:cNvSpPr/>
            <p:nvPr/>
          </p:nvSpPr>
          <p:spPr>
            <a:xfrm>
              <a:off x="1584472" y="1394840"/>
              <a:ext cx="808037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30B3DD-8830-EFE1-4C4D-EE9A59DB06A6}"/>
                </a:ext>
              </a:extLst>
            </p:cNvPr>
            <p:cNvSpPr/>
            <p:nvPr/>
          </p:nvSpPr>
          <p:spPr>
            <a:xfrm>
              <a:off x="999461" y="1439141"/>
              <a:ext cx="581673" cy="557002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CC84AE5-51BF-4FB3-E530-47565A5EC60F}"/>
              </a:ext>
            </a:extLst>
          </p:cNvPr>
          <p:cNvSpPr/>
          <p:nvPr/>
        </p:nvSpPr>
        <p:spPr>
          <a:xfrm>
            <a:off x="582823" y="2212004"/>
            <a:ext cx="86249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</a:t>
            </a:r>
            <a:r>
              <a:rPr lang="en-US" sz="3600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8C23EF-7EF6-E887-765F-F611D152E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427" y="453476"/>
            <a:ext cx="1366900" cy="53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EEFC741-F6E4-659B-CC83-94BE95C1DE58}"/>
              </a:ext>
            </a:extLst>
          </p:cNvPr>
          <p:cNvGrpSpPr/>
          <p:nvPr/>
        </p:nvGrpSpPr>
        <p:grpSpPr>
          <a:xfrm>
            <a:off x="1102668" y="288867"/>
            <a:ext cx="10131141" cy="2656351"/>
            <a:chOff x="1169401" y="2049028"/>
            <a:chExt cx="8718112" cy="2656351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C475F17-45A5-92C6-FD4C-4D9E5604F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9401" y="2049028"/>
              <a:ext cx="8292215" cy="233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Ví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B69057-A6E1-9662-E64C-3CCD72C31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786" y="3367526"/>
              <a:ext cx="8631727" cy="133785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04B68F3-9A39-70C5-656A-7B56DF038762}"/>
              </a:ext>
            </a:extLst>
          </p:cNvPr>
          <p:cNvSpPr/>
          <p:nvPr/>
        </p:nvSpPr>
        <p:spPr>
          <a:xfrm>
            <a:off x="1101533" y="3007689"/>
            <a:ext cx="108281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98F8B-74CF-4884-3935-5BF3B355CE04}"/>
              </a:ext>
            </a:extLst>
          </p:cNvPr>
          <p:cNvSpPr/>
          <p:nvPr/>
        </p:nvSpPr>
        <p:spPr>
          <a:xfrm>
            <a:off x="1275907" y="5479282"/>
            <a:ext cx="96754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 &lt; 26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 nên nhiệt độ không khí ở Sa Pa thấp hơn nhiệt độ không khí ở Lào Cai.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E03F00-1BD6-C1A1-EA40-EE64ECDA276A}"/>
              </a:ext>
            </a:extLst>
          </p:cNvPr>
          <p:cNvSpPr/>
          <p:nvPr/>
        </p:nvSpPr>
        <p:spPr>
          <a:xfrm>
            <a:off x="1233376" y="5003046"/>
            <a:ext cx="10264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Sa Pa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2B6B64-9AA0-5F5B-BD22-0CED9DF59D7B}"/>
              </a:ext>
            </a:extLst>
          </p:cNvPr>
          <p:cNvSpPr/>
          <p:nvPr/>
        </p:nvSpPr>
        <p:spPr>
          <a:xfrm>
            <a:off x="1148317" y="3963894"/>
            <a:ext cx="10552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30</a:t>
            </a:r>
            <a:r>
              <a:rPr lang="vi-VN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&gt; 26</a:t>
            </a:r>
            <a:r>
              <a:rPr lang="vi-VN" sz="2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nên nhiệt độ không khí ở Hà Nội cao hơn nhiệt độ không khí ở Lào Cai.</a:t>
            </a:r>
          </a:p>
        </p:txBody>
      </p:sp>
    </p:spTree>
    <p:extLst>
      <p:ext uri="{BB962C8B-B14F-4D97-AF65-F5344CB8AC3E}">
        <p14:creationId xmlns:p14="http://schemas.microsoft.com/office/powerpoint/2010/main" val="5792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954017" y="366988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endParaRPr lang="vi-VN" sz="3199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1185771" y="36698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896668" y="1167265"/>
            <a:ext cx="8565521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199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AA96D7A5-959D-44A5-93BE-46F68E741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6">
            <a:off x="2366453" y="-38690"/>
            <a:ext cx="4762500" cy="476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A5670E-6FF6-4DC7-ACD8-215BC1E524AD}"/>
              </a:ext>
            </a:extLst>
          </p:cNvPr>
          <p:cNvSpPr txBox="1"/>
          <p:nvPr/>
        </p:nvSpPr>
        <p:spPr>
          <a:xfrm>
            <a:off x="924560" y="2814320"/>
            <a:ext cx="1093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Đọc trên thang đo của nhiệt kế, mức thủy ngân ở vạch 37 chỉ nhiệt độ cơ thể là 37°C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2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9008CC0-F055-4EB0-9AD1-29988A567C18}"/>
              </a:ext>
            </a:extLst>
          </p:cNvPr>
          <p:cNvSpPr txBox="1"/>
          <p:nvPr/>
        </p:nvSpPr>
        <p:spPr>
          <a:xfrm>
            <a:off x="464942" y="458428"/>
            <a:ext cx="10335138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199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                </a:t>
            </a:r>
          </a:p>
          <a:p>
            <a:pPr lvl="0" defTabSz="914217">
              <a:defRPr/>
            </a:pPr>
            <a:r>
              <a:rPr lang="vi-VN" sz="3199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kết quả đo nhiệt độ của các bạn mà bác sĩ đã nêu (như hình vẽ):</a:t>
            </a:r>
            <a:endParaRPr kumimoji="0" lang="vi-VN" sz="3199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6063C-8ACA-4B6B-B122-08FB506F8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419" y="1792885"/>
            <a:ext cx="3573012" cy="40196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34F511-87AA-494E-AA2D-73F773BB17C6}"/>
              </a:ext>
            </a:extLst>
          </p:cNvPr>
          <p:cNvGrpSpPr/>
          <p:nvPr/>
        </p:nvGrpSpPr>
        <p:grpSpPr>
          <a:xfrm>
            <a:off x="282062" y="2306513"/>
            <a:ext cx="7591938" cy="646331"/>
            <a:chOff x="464942" y="2611120"/>
            <a:chExt cx="7591938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D0AB7C-6010-48FA-AC8E-8953A68E5360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Nhiệt độ cơ thể của Việt 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A1AB17-F57A-4B83-A177-B7964A3F23EB}"/>
                </a:ext>
              </a:extLst>
            </p:cNvPr>
            <p:cNvSpPr/>
            <p:nvPr/>
          </p:nvSpPr>
          <p:spPr>
            <a:xfrm>
              <a:off x="6283606" y="2689973"/>
              <a:ext cx="76708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5DA0DA-6C56-4530-BBFE-5BF2470C64BF}"/>
              </a:ext>
            </a:extLst>
          </p:cNvPr>
          <p:cNvGrpSpPr/>
          <p:nvPr/>
        </p:nvGrpSpPr>
        <p:grpSpPr>
          <a:xfrm>
            <a:off x="282062" y="3231267"/>
            <a:ext cx="7591938" cy="646331"/>
            <a:chOff x="464942" y="2611120"/>
            <a:chExt cx="7591938" cy="64633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E458F-D236-4C7A-B012-DDF06A8AA7D1}"/>
                </a:ext>
              </a:extLst>
            </p:cNvPr>
            <p:cNvSpPr txBox="1"/>
            <p:nvPr/>
          </p:nvSpPr>
          <p:spPr>
            <a:xfrm>
              <a:off x="464942" y="2611120"/>
              <a:ext cx="759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Nhiệt độ cơ thể của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Nam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°C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DB78ABE-BA61-43F4-A2B9-7D42FCD5AD71}"/>
                </a:ext>
              </a:extLst>
            </p:cNvPr>
            <p:cNvSpPr/>
            <p:nvPr/>
          </p:nvSpPr>
          <p:spPr>
            <a:xfrm>
              <a:off x="6523783" y="2689972"/>
              <a:ext cx="736600" cy="4673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3D2911-1A78-485E-8B52-4A68FF532DA0}"/>
              </a:ext>
            </a:extLst>
          </p:cNvPr>
          <p:cNvSpPr/>
          <p:nvPr/>
        </p:nvSpPr>
        <p:spPr>
          <a:xfrm>
            <a:off x="6090094" y="2385365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A226D1-566B-4DCC-83D9-2D6C2BE9BB76}"/>
              </a:ext>
            </a:extLst>
          </p:cNvPr>
          <p:cNvSpPr/>
          <p:nvPr/>
        </p:nvSpPr>
        <p:spPr>
          <a:xfrm>
            <a:off x="6340903" y="3307884"/>
            <a:ext cx="767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2737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64C53-3016-23E9-AB6D-0DF33886D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914C0C-7A4B-23AB-E485-F59AA722032B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53A4D0D-6108-F208-218F-881E9022D8CA}"/>
              </a:ext>
            </a:extLst>
          </p:cNvPr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30022D6-3069-F712-9687-0FD23539AE63}"/>
                </a:ext>
              </a:extLst>
            </p:cNvPr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9299A41-3A7F-FEF3-9D84-3BB460D3B8F2}"/>
                </a:ext>
              </a:extLst>
            </p:cNvPr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981F106-94C2-0BEA-1606-CD3E8E440D26}"/>
              </a:ext>
            </a:extLst>
          </p:cNvPr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BFE6D22-35DD-72FF-8AEF-F740709B8A84}"/>
              </a:ext>
            </a:extLst>
          </p:cNvPr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white text&#10;&#10;AI-generated content may be incorrect.">
            <a:extLst>
              <a:ext uri="{FF2B5EF4-FFF2-40B4-BE49-F238E27FC236}">
                <a16:creationId xmlns:a16="http://schemas.microsoft.com/office/drawing/2014/main" id="{E810C68E-BACE-4C69-5E6E-2F252931A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2432215"/>
            <a:ext cx="7537630" cy="2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8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E3C06F-C719-44B5-D743-E6EF8734AF71}"/>
              </a:ext>
            </a:extLst>
          </p:cNvPr>
          <p:cNvGrpSpPr/>
          <p:nvPr/>
        </p:nvGrpSpPr>
        <p:grpSpPr>
          <a:xfrm>
            <a:off x="753246" y="442081"/>
            <a:ext cx="10410939" cy="1077218"/>
            <a:chOff x="1049393" y="1394840"/>
            <a:chExt cx="10410939" cy="10772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F8A82D-CD08-05DE-3074-A429535BFFC2}"/>
                </a:ext>
              </a:extLst>
            </p:cNvPr>
            <p:cNvSpPr/>
            <p:nvPr/>
          </p:nvSpPr>
          <p:spPr>
            <a:xfrm>
              <a:off x="1584471" y="1394840"/>
              <a:ext cx="987586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Dự báo nhiệt đô không khí vào các buổi trong ngày ở một địa phương được ghi theo bảng sau: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7C5E4C7-DCC2-137B-8776-13C98C3A6A67}"/>
                </a:ext>
              </a:extLst>
            </p:cNvPr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pic>
        <p:nvPicPr>
          <p:cNvPr id="8" name="Picture 4" descr="Các loại đơn vị đo nhiệt độ ? Nhiệt độ là gì ? Công thức chuyển đổi nhiệt">
            <a:extLst>
              <a:ext uri="{FF2B5EF4-FFF2-40B4-BE49-F238E27FC236}">
                <a16:creationId xmlns:a16="http://schemas.microsoft.com/office/drawing/2014/main" id="{77F38A55-666F-9F3D-9FCD-995E66517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E34BAC-0134-2C32-6ED5-AD4A5B589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355" y="1637584"/>
            <a:ext cx="2812775" cy="15967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0F9D1C-83E3-99F4-BEF1-8FA983F05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491" y="1552273"/>
            <a:ext cx="5848347" cy="10633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488EC9A-956E-BDEB-A153-54440E4B0CD1}"/>
              </a:ext>
            </a:extLst>
          </p:cNvPr>
          <p:cNvSpPr/>
          <p:nvPr/>
        </p:nvSpPr>
        <p:spPr>
          <a:xfrm>
            <a:off x="647033" y="2819554"/>
            <a:ext cx="8297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C9369B69-94E6-B96E-7FCB-73795564182C}"/>
              </a:ext>
            </a:extLst>
          </p:cNvPr>
          <p:cNvSpPr/>
          <p:nvPr/>
        </p:nvSpPr>
        <p:spPr>
          <a:xfrm>
            <a:off x="712381" y="3799407"/>
            <a:ext cx="7573846" cy="1532334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 độ không khí vào buổi sáng là 27 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 độ không khí vào trưa là 36 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 độ không khí vào buổi đêm là 15 </a:t>
            </a:r>
            <a:r>
              <a:rPr kumimoji="0" lang="vi-VN" sz="2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E9493-E140-C655-F616-9398C7D03029}"/>
              </a:ext>
            </a:extLst>
          </p:cNvPr>
          <p:cNvSpPr/>
          <p:nvPr/>
        </p:nvSpPr>
        <p:spPr>
          <a:xfrm>
            <a:off x="838295" y="5834554"/>
            <a:ext cx="9645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15 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36 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CF0824-F05D-A280-8C69-8CE6328219A6}"/>
              </a:ext>
            </a:extLst>
          </p:cNvPr>
          <p:cNvSpPr/>
          <p:nvPr/>
        </p:nvSpPr>
        <p:spPr>
          <a:xfrm>
            <a:off x="742726" y="5331903"/>
            <a:ext cx="93943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08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2198" y="5998990"/>
            <a:ext cx="3330017" cy="6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1994" y="1240"/>
            <a:ext cx="609380" cy="6093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4718" y="-5280049"/>
            <a:ext cx="20038265" cy="16865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16" y="1805244"/>
            <a:ext cx="3845518" cy="3376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816" y="4548982"/>
            <a:ext cx="5978531" cy="2114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7" y="573678"/>
            <a:ext cx="6539209" cy="5119232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2616" y="4066101"/>
            <a:ext cx="2755915" cy="9140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5004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75F7E6-969B-E717-DF10-F57EE944A5E2}"/>
              </a:ext>
            </a:extLst>
          </p:cNvPr>
          <p:cNvGrpSpPr/>
          <p:nvPr/>
        </p:nvGrpSpPr>
        <p:grpSpPr>
          <a:xfrm>
            <a:off x="712381" y="527142"/>
            <a:ext cx="10608255" cy="1815882"/>
            <a:chOff x="1031195" y="1394840"/>
            <a:chExt cx="8574181" cy="181588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2B0A16-6F00-46FB-DB02-F7B616319A0F}"/>
                </a:ext>
              </a:extLst>
            </p:cNvPr>
            <p:cNvSpPr/>
            <p:nvPr/>
          </p:nvSpPr>
          <p:spPr>
            <a:xfrm>
              <a:off x="1525000" y="1394840"/>
              <a:ext cx="80803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lang="vi-VN" sz="2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o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C; 37 </a:t>
              </a:r>
              <a:r>
                <a:rPr lang="vi-VN" sz="2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o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C; 39 </a:t>
              </a:r>
              <a:r>
                <a:rPr lang="vi-VN" sz="2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o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lang="vi-VN" sz="28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o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C.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0810C1-58A6-1C82-401A-97291D334EA4}"/>
                </a:ext>
              </a:extLst>
            </p:cNvPr>
            <p:cNvSpPr/>
            <p:nvPr/>
          </p:nvSpPr>
          <p:spPr>
            <a:xfrm>
              <a:off x="1031195" y="1439141"/>
              <a:ext cx="490468" cy="619403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5FEE7C75-AEA2-E42E-E5C3-51D10C5C8605}"/>
              </a:ext>
            </a:extLst>
          </p:cNvPr>
          <p:cNvSpPr/>
          <p:nvPr/>
        </p:nvSpPr>
        <p:spPr>
          <a:xfrm>
            <a:off x="6049925" y="2640239"/>
            <a:ext cx="5837273" cy="1532334"/>
          </a:xfrm>
          <a:prstGeom prst="wedgeRoundRectCallout">
            <a:avLst>
              <a:gd name="adj1" fmla="val -6508"/>
              <a:gd name="adj2" fmla="val 81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  <a:p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nhiệt độ cơ thể của ba người với 37 </a:t>
            </a:r>
            <a:r>
              <a:rPr lang="vi-VN" sz="2800" b="1" baseline="300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rồi trả lời câu hỏi.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127179AF-5E53-8F55-FB7D-B0C1386D2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6357" y="4564864"/>
            <a:ext cx="2759953" cy="22931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BA3279-CB1C-561D-880C-9E85CCCA934E}"/>
              </a:ext>
            </a:extLst>
          </p:cNvPr>
          <p:cNvSpPr/>
          <p:nvPr/>
        </p:nvSpPr>
        <p:spPr>
          <a:xfrm>
            <a:off x="689328" y="4175576"/>
            <a:ext cx="74552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37 </a:t>
            </a:r>
            <a:r>
              <a:rPr lang="vi-VN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&lt; 38 </a:t>
            </a:r>
            <a:r>
              <a:rPr lang="vi-VN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39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C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nên nhiệt độ 38 </a:t>
            </a:r>
            <a:r>
              <a:rPr lang="vi-VN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39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C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hơn nhiệt độ cơ thể của người bình thường.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8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046199" y="296643"/>
            <a:ext cx="10820399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ở nhà: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99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Khi thời tiết thay đổi, em xem nhiệt kế đo nhiệt độ không khí để biết trời nóng hay lạnh mà mặc quần áo cho phù hợp.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476047" y="553059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CF43B-30CF-EB00-C133-D92A94E50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884" y="3255921"/>
            <a:ext cx="925615" cy="2512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A09819-7BF1-F078-7DDE-7A9DEA92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43" y="4030269"/>
            <a:ext cx="1991003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464DC5-6508-94E9-1441-5AA6D4CA8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555" y="4063090"/>
            <a:ext cx="1861909" cy="170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22F1B-227C-8252-39F7-35F55DA34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5952" y="2979494"/>
            <a:ext cx="4098192" cy="27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660BB3-8AAC-A5D6-0A88-A39BE2B47C2F}"/>
              </a:ext>
            </a:extLst>
          </p:cNvPr>
          <p:cNvSpPr/>
          <p:nvPr/>
        </p:nvSpPr>
        <p:spPr>
          <a:xfrm>
            <a:off x="725969" y="299937"/>
            <a:ext cx="99973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Khi thấy người sốt nóng, khó chịu, em hãy nhờ người lớn d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ụ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 nhiệt kế đo nhiệt độ cơ thể để được thăm khám kịp thời.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35A77B-94DB-8E26-2E7F-1F606BCE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09" y="2117651"/>
            <a:ext cx="4394347" cy="43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731F0-A81C-8B3D-8161-2D95A436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687771-D94D-7823-993A-7DC2A8238DFB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C6211EA-F302-EAA4-45AC-B6BC26DB36D6}"/>
              </a:ext>
            </a:extLst>
          </p:cNvPr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D5C6B97-D659-E531-7A96-FA03A6671861}"/>
                </a:ext>
              </a:extLst>
            </p:cNvPr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F4969C7-D580-824D-DB40-004D3A1BE225}"/>
                </a:ext>
              </a:extLst>
            </p:cNvPr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912AEDE-A108-80AA-7B76-884ACF86C034}"/>
              </a:ext>
            </a:extLst>
          </p:cNvPr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77BD3B-D1B8-C676-341A-2840AB9EE208}"/>
              </a:ext>
            </a:extLst>
          </p:cNvPr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letters&#10;&#10;AI-generated content may be incorrect.">
            <a:extLst>
              <a:ext uri="{FF2B5EF4-FFF2-40B4-BE49-F238E27FC236}">
                <a16:creationId xmlns:a16="http://schemas.microsoft.com/office/drawing/2014/main" id="{33793D11-002B-E2AE-4B31-B7938CFA8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3" y="2387476"/>
            <a:ext cx="8687077" cy="21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9522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3294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5261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C4BDD8B-4F22-900D-8F21-671A13B9D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47" y="2016020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0960" y="6253554"/>
            <a:ext cx="893134" cy="422275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60" y="4622666"/>
            <a:ext cx="1988787" cy="16719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91" y="4622666"/>
            <a:ext cx="1988787" cy="167194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22" y="2138117"/>
            <a:ext cx="1988787" cy="167194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2" y="2138117"/>
            <a:ext cx="1988787" cy="1671945"/>
          </a:xfrm>
          <a:prstGeom prst="rect">
            <a:avLst/>
          </a:prstGeom>
        </p:spPr>
      </p:pic>
      <p:grpSp>
        <p:nvGrpSpPr>
          <p:cNvPr id="175" name="G4"/>
          <p:cNvGrpSpPr/>
          <p:nvPr/>
        </p:nvGrpSpPr>
        <p:grpSpPr>
          <a:xfrm>
            <a:off x="8827168" y="1742252"/>
            <a:ext cx="2557032" cy="254288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8222" y="4331864"/>
            <a:ext cx="2557032" cy="254288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520" y="4114357"/>
            <a:ext cx="2064893" cy="222684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918" y="1597928"/>
            <a:ext cx="2064893" cy="222684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5212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60765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5359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1868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448" y="711216"/>
            <a:ext cx="389450" cy="39251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642" y="711216"/>
            <a:ext cx="389450" cy="39251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750" y="711216"/>
            <a:ext cx="389450" cy="39251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859" y="711216"/>
            <a:ext cx="389450" cy="392517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5650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7844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1952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6061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id="{565E9A04-536D-4C0D-80AE-2F8D9FDBE5E3}"/>
              </a:ext>
            </a:extLst>
          </p:cNvPr>
          <p:cNvSpPr/>
          <p:nvPr/>
        </p:nvSpPr>
        <p:spPr>
          <a:xfrm>
            <a:off x="10647026" y="5988422"/>
            <a:ext cx="1328837" cy="70555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6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5" grpId="0" animBg="1"/>
      <p:bldP spid="1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819799" y="1649781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 m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l</a:t>
            </a:r>
          </a:p>
        </p:txBody>
      </p:sp>
      <p:grpSp>
        <p:nvGrpSpPr>
          <p:cNvPr id="28" name="MsPham Dung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1 000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29" name="MsPham Sai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10 </a:t>
              </a:r>
              <a:r>
                <a:rPr lang="en-US" sz="4000" i="1" dirty="0">
                  <a:solidFill>
                    <a:prstClr val="black"/>
                  </a:solidFill>
                  <a:latin typeface="Calibri" panose="020F0502020204030204"/>
                </a:rPr>
                <a:t>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070102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578984" y="1766222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/>
              </a:rPr>
              <a:t>12 ml x 4 = ?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36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48 ml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60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97357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2934293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140 ml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395181" y="127078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4000" b="1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4000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130 ml</a:t>
              </a:r>
            </a:p>
          </p:txBody>
        </p:sp>
      </p:grpSp>
      <p:sp>
        <p:nvSpPr>
          <p:cNvPr id="34" name="Google Shape;3917;p34">
            <a:extLst>
              <a:ext uri="{FF2B5EF4-FFF2-40B4-BE49-F238E27FC236}">
                <a16:creationId xmlns:a16="http://schemas.microsoft.com/office/drawing/2014/main" id="{59C3A1B0-89A3-49C9-A9DA-2DF7FE706B83}"/>
              </a:ext>
            </a:extLst>
          </p:cNvPr>
          <p:cNvSpPr txBox="1">
            <a:spLocks/>
          </p:cNvSpPr>
          <p:nvPr/>
        </p:nvSpPr>
        <p:spPr>
          <a:xfrm>
            <a:off x="694170" y="2287095"/>
            <a:ext cx="6036600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100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+ 30 </a:t>
            </a:r>
            <a:r>
              <a:rPr lang="en-US" sz="5400" b="1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/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12810105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71088" y="917631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250 ml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13978" y="2547270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350 ml</a:t>
              </a:r>
            </a:p>
          </p:txBody>
        </p:sp>
      </p:grpSp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AE99948A-1365-4CA9-9672-76512299BB28}"/>
              </a:ext>
            </a:extLst>
          </p:cNvPr>
          <p:cNvSpPr txBox="1">
            <a:spLocks/>
          </p:cNvSpPr>
          <p:nvPr/>
        </p:nvSpPr>
        <p:spPr>
          <a:xfrm>
            <a:off x="847677" y="2483498"/>
            <a:ext cx="5660212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500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. Sau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chai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150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ml.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An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uống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bao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nhiêu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i="1" dirty="0">
                <a:solidFill>
                  <a:prstClr val="black"/>
                </a:solidFill>
                <a:latin typeface="Calibri" panose="020F0502020204030204"/>
              </a:rPr>
              <a:t>ml?</a:t>
            </a:r>
          </a:p>
        </p:txBody>
      </p:sp>
      <p:grpSp>
        <p:nvGrpSpPr>
          <p:cNvPr id="24" name="MsPham sai1">
            <a:extLst>
              <a:ext uri="{FF2B5EF4-FFF2-40B4-BE49-F238E27FC236}">
                <a16:creationId xmlns:a16="http://schemas.microsoft.com/office/drawing/2014/main" id="{BBE6844A-746B-4F43-BAF1-57367E92ABF1}"/>
              </a:ext>
            </a:extLst>
          </p:cNvPr>
          <p:cNvGrpSpPr/>
          <p:nvPr/>
        </p:nvGrpSpPr>
        <p:grpSpPr>
          <a:xfrm>
            <a:off x="7474783" y="4176909"/>
            <a:ext cx="4199744" cy="1269358"/>
            <a:chOff x="7395651" y="4489680"/>
            <a:chExt cx="4201263" cy="1269817"/>
          </a:xfrm>
        </p:grpSpPr>
        <p:sp>
          <p:nvSpPr>
            <p:cNvPr id="27" name="Horizontal Scroll 11">
              <a:extLst>
                <a:ext uri="{FF2B5EF4-FFF2-40B4-BE49-F238E27FC236}">
                  <a16:creationId xmlns:a16="http://schemas.microsoft.com/office/drawing/2014/main" id="{BDBD0747-92FA-45A3-9B50-E8FFED994F5E}"/>
                </a:ext>
              </a:extLst>
            </p:cNvPr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366C073-815B-40B3-92DE-2D425E51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36" name="Oval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88A89F-14EF-4941-B0EF-0BA8A620BBE1}"/>
                </a:ext>
              </a:extLst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60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37" name="Google Shape;3917;p34">
              <a:extLst>
                <a:ext uri="{FF2B5EF4-FFF2-40B4-BE49-F238E27FC236}">
                  <a16:creationId xmlns:a16="http://schemas.microsoft.com/office/drawing/2014/main" id="{F56A8BFE-EBC5-4C85-99CD-2DCEB99D1EDB}"/>
                </a:ext>
              </a:extLst>
            </p:cNvPr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300 ml</a:t>
              </a:r>
              <a:endParaRPr lang="en-US" sz="3600" i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9685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9" r="-423" b="-125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133600" y="4267563"/>
            <a:ext cx="16459200" cy="5486400"/>
            <a:chOff x="0" y="0"/>
            <a:chExt cx="32918400" cy="1097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1097280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21945600" y="0"/>
              <a:ext cx="10972800" cy="10972800"/>
            </a:xfrm>
            <a:custGeom>
              <a:avLst/>
              <a:gdLst/>
              <a:ahLst/>
              <a:cxnLst/>
              <a:rect l="l" t="t" r="r" b="b"/>
              <a:pathLst>
                <a:path w="10972800" h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-478467" y="1913860"/>
            <a:ext cx="3434317" cy="4109484"/>
          </a:xfrm>
          <a:custGeom>
            <a:avLst/>
            <a:gdLst/>
            <a:ahLst/>
            <a:cxnLst/>
            <a:rect l="l" t="t" r="r" b="b"/>
            <a:pathLst>
              <a:path w="6686550" h="8229600">
                <a:moveTo>
                  <a:pt x="6686550" y="0"/>
                </a:moveTo>
                <a:lnTo>
                  <a:pt x="0" y="0"/>
                </a:lnTo>
                <a:lnTo>
                  <a:pt x="0" y="8229600"/>
                </a:lnTo>
                <a:lnTo>
                  <a:pt x="6686550" y="8229600"/>
                </a:lnTo>
                <a:lnTo>
                  <a:pt x="668655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8623004" y="1180214"/>
            <a:ext cx="3751119" cy="4197533"/>
          </a:xfrm>
          <a:custGeom>
            <a:avLst/>
            <a:gdLst/>
            <a:ahLst/>
            <a:cxnLst/>
            <a:rect l="l" t="t" r="r" b="b"/>
            <a:pathLst>
              <a:path w="6246154" h="7037920">
                <a:moveTo>
                  <a:pt x="6246154" y="0"/>
                </a:moveTo>
                <a:lnTo>
                  <a:pt x="0" y="0"/>
                </a:lnTo>
                <a:lnTo>
                  <a:pt x="0" y="7037920"/>
                </a:lnTo>
                <a:lnTo>
                  <a:pt x="6246154" y="7037920"/>
                </a:lnTo>
                <a:lnTo>
                  <a:pt x="624615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822C09B8-D866-E2C6-CF5B-8FC7546B5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69">
            <a:off x="8171656" y="4191484"/>
            <a:ext cx="1491230" cy="22651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E8D6E9-23F0-4001-E39E-FCCB6F7CB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271" y="198214"/>
            <a:ext cx="2908044" cy="1072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305F9D-F257-BA35-8634-B86007BFE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7145" y="1958050"/>
            <a:ext cx="8030357" cy="2210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3E18B-D340-6D8A-7AC8-E707FCE1E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8887E3-03D0-C6B5-9AE5-8178C459A5C0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3305" t="-10096" r="-3034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C4EE232-D500-3580-E1CF-5685C12455B9}"/>
              </a:ext>
            </a:extLst>
          </p:cNvPr>
          <p:cNvGrpSpPr/>
          <p:nvPr/>
        </p:nvGrpSpPr>
        <p:grpSpPr>
          <a:xfrm>
            <a:off x="1470138" y="1317677"/>
            <a:ext cx="9251725" cy="4222647"/>
            <a:chOff x="0" y="0"/>
            <a:chExt cx="3655003" cy="166820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68D96B7-7CC1-862A-F406-CEF8A6F558DC}"/>
                </a:ext>
              </a:extLst>
            </p:cNvPr>
            <p:cNvSpPr/>
            <p:nvPr/>
          </p:nvSpPr>
          <p:spPr>
            <a:xfrm>
              <a:off x="0" y="0"/>
              <a:ext cx="3655003" cy="1668206"/>
            </a:xfrm>
            <a:custGeom>
              <a:avLst/>
              <a:gdLst/>
              <a:ahLst/>
              <a:cxnLst/>
              <a:rect l="l" t="t" r="r" b="b"/>
              <a:pathLst>
                <a:path w="3655003" h="1668206">
                  <a:moveTo>
                    <a:pt x="1827501" y="0"/>
                  </a:moveTo>
                  <a:cubicBezTo>
                    <a:pt x="818200" y="0"/>
                    <a:pt x="0" y="373441"/>
                    <a:pt x="0" y="834103"/>
                  </a:cubicBezTo>
                  <a:cubicBezTo>
                    <a:pt x="0" y="1294765"/>
                    <a:pt x="818200" y="1668206"/>
                    <a:pt x="1827501" y="1668206"/>
                  </a:cubicBezTo>
                  <a:cubicBezTo>
                    <a:pt x="2836802" y="1668206"/>
                    <a:pt x="3655003" y="1294765"/>
                    <a:pt x="3655003" y="834103"/>
                  </a:cubicBezTo>
                  <a:cubicBezTo>
                    <a:pt x="3655003" y="373441"/>
                    <a:pt x="2836802" y="0"/>
                    <a:pt x="1827501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39580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5B91DEA-2CD6-860E-C3CB-02B5D9B2BBEA}"/>
                </a:ext>
              </a:extLst>
            </p:cNvPr>
            <p:cNvSpPr txBox="1"/>
            <p:nvPr/>
          </p:nvSpPr>
          <p:spPr>
            <a:xfrm>
              <a:off x="342657" y="118294"/>
              <a:ext cx="2969690" cy="13935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20EAA054-35FB-1057-F021-77CC43C95349}"/>
              </a:ext>
            </a:extLst>
          </p:cNvPr>
          <p:cNvSpPr/>
          <p:nvPr/>
        </p:nvSpPr>
        <p:spPr>
          <a:xfrm>
            <a:off x="9460909" y="2832365"/>
            <a:ext cx="2311084" cy="3255048"/>
          </a:xfrm>
          <a:custGeom>
            <a:avLst/>
            <a:gdLst/>
            <a:ahLst/>
            <a:cxnLst/>
            <a:rect l="l" t="t" r="r" b="b"/>
            <a:pathLst>
              <a:path w="3466626" h="4882572">
                <a:moveTo>
                  <a:pt x="0" y="0"/>
                </a:moveTo>
                <a:lnTo>
                  <a:pt x="3466625" y="0"/>
                </a:lnTo>
                <a:lnTo>
                  <a:pt x="3466625" y="4882572"/>
                </a:lnTo>
                <a:lnTo>
                  <a:pt x="0" y="488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7224B7F-1528-7B9D-842A-1FAF8DACDC7C}"/>
              </a:ext>
            </a:extLst>
          </p:cNvPr>
          <p:cNvSpPr/>
          <p:nvPr/>
        </p:nvSpPr>
        <p:spPr>
          <a:xfrm>
            <a:off x="850379" y="4224954"/>
            <a:ext cx="2614759" cy="2108149"/>
          </a:xfrm>
          <a:custGeom>
            <a:avLst/>
            <a:gdLst/>
            <a:ahLst/>
            <a:cxnLst/>
            <a:rect l="l" t="t" r="r" b="b"/>
            <a:pathLst>
              <a:path w="3922138" h="3162224">
                <a:moveTo>
                  <a:pt x="0" y="0"/>
                </a:moveTo>
                <a:lnTo>
                  <a:pt x="3922139" y="0"/>
                </a:lnTo>
                <a:lnTo>
                  <a:pt x="3922139" y="3162224"/>
                </a:lnTo>
                <a:lnTo>
                  <a:pt x="0" y="3162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3F6AFD-879B-2E23-4C92-B4509617C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6" y="2070627"/>
            <a:ext cx="7887969" cy="268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820</Words>
  <Application>Microsoft Office PowerPoint</Application>
  <PresentationFormat>Widescreen</PresentationFormat>
  <Paragraphs>108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ITC Avant Garde Std Bk</vt:lpstr>
      <vt:lpstr>Arial</vt:lpstr>
      <vt:lpstr>Arial Black</vt:lpstr>
      <vt:lpstr>Calibri</vt:lpstr>
      <vt:lpstr>Calibri Light</vt:lpstr>
      <vt:lpstr>Cambria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69</cp:revision>
  <dcterms:created xsi:type="dcterms:W3CDTF">2022-08-04T06:24:21Z</dcterms:created>
  <dcterms:modified xsi:type="dcterms:W3CDTF">2025-10-19T09:47:11Z</dcterms:modified>
</cp:coreProperties>
</file>