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</p:sldMasterIdLst>
  <p:notesMasterIdLst>
    <p:notesMasterId r:id="rId33"/>
  </p:notesMasterIdLst>
  <p:sldIdLst>
    <p:sldId id="306" r:id="rId7"/>
    <p:sldId id="303" r:id="rId8"/>
    <p:sldId id="258" r:id="rId9"/>
    <p:sldId id="259" r:id="rId10"/>
    <p:sldId id="260" r:id="rId11"/>
    <p:sldId id="304" r:id="rId12"/>
    <p:sldId id="256" r:id="rId13"/>
    <p:sldId id="257" r:id="rId14"/>
    <p:sldId id="2007577465" r:id="rId15"/>
    <p:sldId id="2007577466" r:id="rId16"/>
    <p:sldId id="2007577467" r:id="rId17"/>
    <p:sldId id="262" r:id="rId18"/>
    <p:sldId id="263" r:id="rId19"/>
    <p:sldId id="2007577468" r:id="rId20"/>
    <p:sldId id="2007577469" r:id="rId21"/>
    <p:sldId id="2007577470" r:id="rId22"/>
    <p:sldId id="2007577473" r:id="rId23"/>
    <p:sldId id="2007577475" r:id="rId24"/>
    <p:sldId id="308" r:id="rId25"/>
    <p:sldId id="299" r:id="rId26"/>
    <p:sldId id="2007577474" r:id="rId27"/>
    <p:sldId id="2007577478" r:id="rId28"/>
    <p:sldId id="268" r:id="rId29"/>
    <p:sldId id="2007577476" r:id="rId30"/>
    <p:sldId id="2007577477" r:id="rId31"/>
    <p:sldId id="2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D8754-9246-453D-A2ED-D74C150C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2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70CD5-861C-562A-4A2E-09FE74DA8C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196709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2025/10/25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10/25/2025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3.xml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12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slide" Target="slide17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4" Type="http://schemas.openxmlformats.org/officeDocument/2006/relationships/image" Target="../media/image33.png"/><Relationship Id="rId9" Type="http://schemas.openxmlformats.org/officeDocument/2006/relationships/image" Target="../media/image34.png"/><Relationship Id="rId1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gif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gif"/><Relationship Id="rId5" Type="http://schemas.openxmlformats.org/officeDocument/2006/relationships/image" Target="../media/image5.png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4.gif"/><Relationship Id="rId10" Type="http://schemas.openxmlformats.org/officeDocument/2006/relationships/image" Target="../media/image20.jpe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11" Type="http://schemas.openxmlformats.org/officeDocument/2006/relationships/image" Target="../media/image20.jpeg"/><Relationship Id="rId5" Type="http://schemas.openxmlformats.org/officeDocument/2006/relationships/image" Target="../media/image13.gif"/><Relationship Id="rId10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19.jpeg"/><Relationship Id="rId5" Type="http://schemas.openxmlformats.org/officeDocument/2006/relationships/image" Target="../media/image14.gif"/><Relationship Id="rId10" Type="http://schemas.openxmlformats.org/officeDocument/2006/relationships/image" Target="../media/image13.gif"/><Relationship Id="rId4" Type="http://schemas.openxmlformats.org/officeDocument/2006/relationships/image" Target="../media/image4.jpe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gif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11.gif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3A8376B-C546-41B7-4615-69AE2BD72CD7}"/>
              </a:ext>
            </a:extLst>
          </p:cNvPr>
          <p:cNvSpPr/>
          <p:nvPr/>
        </p:nvSpPr>
        <p:spPr>
          <a:xfrm>
            <a:off x="243459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1EE2A011-E2D2-7D68-47A9-71DD4EE5A6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134829"/>
            <a:ext cx="651509" cy="249528"/>
          </a:xfrm>
          <a:prstGeom prst="rect">
            <a:avLst/>
          </a:prstGeom>
        </p:spPr>
      </p:pic>
      <p:pic>
        <p:nvPicPr>
          <p:cNvPr id="18" name="1">
            <a:hlinkClick r:id="" action="ppaction://media"/>
            <a:extLst>
              <a:ext uri="{FF2B5EF4-FFF2-40B4-BE49-F238E27FC236}">
                <a16:creationId xmlns:a16="http://schemas.microsoft.com/office/drawing/2014/main" id="{0BE48D97-5D50-F70F-2097-CBA0BEE68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5090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329 ml – 135 ml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200 g – 150 g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87 mm – 17 mm + 10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F07B45-8592-0D58-3636-0B3523EE4C25}"/>
              </a:ext>
            </a:extLst>
          </p:cNvPr>
          <p:cNvSpPr/>
          <p:nvPr/>
        </p:nvSpPr>
        <p:spPr>
          <a:xfrm>
            <a:off x="243459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D67008E-AA16-0A8C-14B0-6B7F242813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4134829"/>
            <a:ext cx="651509" cy="249528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87958FCD-94A6-1986-5955-98AF07CC0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6580" y="391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21ECA2F6-9281-9A0B-A1DD-E021B3059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545">
            <a:off x="2397515" y="4526279"/>
            <a:ext cx="345684" cy="132397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7946F1B8-C8EF-B1BC-2C7F-6C2961E00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590" y="162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BF0F40A2-00D4-D93C-692E-C724E607B0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87">
            <a:off x="2340365" y="4503419"/>
            <a:ext cx="345684" cy="132397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2D52F3A6-7E0B-FE85-536D-2DF8B19AE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0880" y="3568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529A-F3F6-D5D5-7836-4C0E71BD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o_video_hot_202510250930_ig93v">
            <a:hlinkClick r:id="" action="ppaction://media"/>
            <a:extLst>
              <a:ext uri="{FF2B5EF4-FFF2-40B4-BE49-F238E27FC236}">
                <a16:creationId xmlns:a16="http://schemas.microsoft.com/office/drawing/2014/main" id="{FD0979DE-33B3-12C9-3B61-17D9DE4E8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72293" y="429632"/>
            <a:ext cx="1059773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14856" y="61882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104715" y="3229106"/>
            <a:ext cx="956531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067481A-4D7E-BA39-9796-F1CCB30DCB67}"/>
              </a:ext>
            </a:extLst>
          </p:cNvPr>
          <p:cNvSpPr/>
          <p:nvPr/>
        </p:nvSpPr>
        <p:spPr>
          <a:xfrm>
            <a:off x="4309110" y="3840480"/>
            <a:ext cx="422910" cy="571500"/>
          </a:xfrm>
          <a:prstGeom prst="ellipse">
            <a:avLst/>
          </a:prstGeom>
          <a:solidFill>
            <a:srgbClr val="FDEC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A0B3311-9721-6725-7D11-61CEAC96B0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70" y="4134829"/>
            <a:ext cx="651509" cy="249528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8BED807D-B945-5DFB-CBBD-F371482D1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48030" y="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9717BCC-86BC-4618-B15C-C5D061C8FF0A}"/>
              </a:ext>
            </a:extLst>
          </p:cNvPr>
          <p:cNvGrpSpPr/>
          <p:nvPr/>
        </p:nvGrpSpPr>
        <p:grpSpPr>
          <a:xfrm>
            <a:off x="1350699" y="457200"/>
            <a:ext cx="9490602" cy="4086552"/>
            <a:chOff x="1350699" y="2804426"/>
            <a:chExt cx="9490602" cy="4086552"/>
          </a:xfrm>
        </p:grpSpPr>
        <p:grpSp>
          <p:nvGrpSpPr>
            <p:cNvPr id="22" name="Graphic 2">
              <a:extLst>
                <a:ext uri="{FF2B5EF4-FFF2-40B4-BE49-F238E27FC236}">
                  <a16:creationId xmlns:a16="http://schemas.microsoft.com/office/drawing/2014/main" id="{C0C64F48-F5C4-4D85-9433-101F786AA945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3" name="Graphic 2">
                <a:extLst>
                  <a:ext uri="{FF2B5EF4-FFF2-40B4-BE49-F238E27FC236}">
                    <a16:creationId xmlns:a16="http://schemas.microsoft.com/office/drawing/2014/main" id="{00649F33-8EFE-473D-A5CC-C08CDE00C0A7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54D8E3-1A20-458C-82DF-8349AE634449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56F0C40C-33DF-4358-903B-293EB0E4C938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6D63431-8D28-4C48-9F47-FA57CC3B4509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FBDE9E-BA11-4D8E-B7B5-653723EAD02D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8" name="Graphic 2">
                <a:extLst>
                  <a:ext uri="{FF2B5EF4-FFF2-40B4-BE49-F238E27FC236}">
                    <a16:creationId xmlns:a16="http://schemas.microsoft.com/office/drawing/2014/main" id="{BBA71F52-E8FC-4E48-B5A2-94A4F7D076CB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D38305B5-35C2-4F6E-8FD2-2FF6F59FA016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DB7AE20-4017-4ECC-83F3-A80694B45F14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38E969E1-6BEE-410C-9F9D-33CAD09FB92E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38" name="PA_文本框 10">
              <a:extLst>
                <a:ext uri="{FF2B5EF4-FFF2-40B4-BE49-F238E27FC236}">
                  <a16:creationId xmlns:a16="http://schemas.microsoft.com/office/drawing/2014/main" id="{E90B6DE8-EBD9-4E10-80A5-F6EFD098622D}"/>
                </a:ext>
              </a:extLst>
            </p:cNvPr>
            <p:cNvSpPr txBox="1"/>
            <p:nvPr/>
          </p:nvSpPr>
          <p:spPr>
            <a:xfrm>
              <a:off x="3947932" y="3621042"/>
              <a:ext cx="4549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0BC12D3-EEBE-44EE-9C41-11771552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2" y="5154294"/>
            <a:ext cx="1623263" cy="691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553A0-4301-4AA1-91D0-D6C68A890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905" y="4880640"/>
            <a:ext cx="1679638" cy="186956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083918-3B29-45CB-83CA-035678DB3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21" y="1801400"/>
            <a:ext cx="3918643" cy="48873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DDC16F-CE5A-4DA5-81BE-42D7BCA38A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3542" y="2136346"/>
            <a:ext cx="3780768" cy="4715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963F4-52D6-44FA-A392-500B4A601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2289" y="1656405"/>
            <a:ext cx="51271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6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1 000</a:t>
            </a: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</a:t>
            </a: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67466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100</a:t>
            </a: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3 000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30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300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2 000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200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sp>
        <p:nvSpPr>
          <p:cNvPr id="31" name="PA_文本框 11">
            <a:extLst>
              <a:ext uri="{FF2B5EF4-FFF2-40B4-BE49-F238E27FC236}">
                <a16:creationId xmlns:a16="http://schemas.microsoft.com/office/drawing/2014/main" id="{A179362E-546F-4084-B143-18F540149B82}"/>
              </a:ext>
            </a:extLst>
          </p:cNvPr>
          <p:cNvSpPr txBox="1"/>
          <p:nvPr/>
        </p:nvSpPr>
        <p:spPr>
          <a:xfrm>
            <a:off x="2814480" y="214087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6639" y="494457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46659" y="84275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07973D3-72A6-B2BE-A5D6-1A89458A7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3506179"/>
            <a:ext cx="651509" cy="249528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88359C1-9F4B-178D-2F9E-053BC942D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040" y="5626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6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6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AB3BEBA-E2B6-8AE4-A013-E52532AB22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95" y="2960369"/>
            <a:ext cx="345684" cy="132397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DFE90C57-617A-68CC-DFE5-F3367893B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232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477</Words>
  <Application>Microsoft Office PowerPoint</Application>
  <PresentationFormat>Widescreen</PresentationFormat>
  <Paragraphs>75</Paragraphs>
  <Slides>26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#9Slide02 Noi dung dai</vt:lpstr>
      <vt:lpstr>#9Slide02 Tieu de dai</vt:lpstr>
      <vt:lpstr>等线</vt:lpstr>
      <vt:lpstr>等线 Light</vt:lpstr>
      <vt:lpstr>Arial</vt:lpstr>
      <vt:lpstr>Calibri</vt:lpstr>
      <vt:lpstr>Calibri Light</vt:lpstr>
      <vt:lpstr>Cambria</vt:lpstr>
      <vt:lpstr>iCiel Crocante</vt:lpstr>
      <vt:lpstr>iCiel Panton Black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71</cp:revision>
  <dcterms:created xsi:type="dcterms:W3CDTF">2022-09-05T07:17:44Z</dcterms:created>
  <dcterms:modified xsi:type="dcterms:W3CDTF">2025-10-25T03:56:51Z</dcterms:modified>
</cp:coreProperties>
</file>