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44" r:id="rId2"/>
    <p:sldMasterId id="2147483756" r:id="rId3"/>
  </p:sldMasterIdLst>
  <p:notesMasterIdLst>
    <p:notesMasterId r:id="rId15"/>
  </p:notesMasterIdLst>
  <p:sldIdLst>
    <p:sldId id="275" r:id="rId4"/>
    <p:sldId id="2754" r:id="rId5"/>
    <p:sldId id="306" r:id="rId6"/>
    <p:sldId id="593" r:id="rId7"/>
    <p:sldId id="595" r:id="rId8"/>
    <p:sldId id="2745" r:id="rId9"/>
    <p:sldId id="602" r:id="rId10"/>
    <p:sldId id="2746" r:id="rId11"/>
    <p:sldId id="2752" r:id="rId12"/>
    <p:sldId id="2753"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798" y="66"/>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583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0B1EB6-C197-777B-3D82-5C310EB5D9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3FAB3EA-7F0B-0DE0-E168-A8A275F63C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65876DE-27CA-D63F-9C29-5C14A8EB0A89}"/>
              </a:ext>
            </a:extLst>
          </p:cNvPr>
          <p:cNvSpPr>
            <a:spLocks noGrp="1"/>
          </p:cNvSpPr>
          <p:nvPr>
            <p:ph type="dt" sz="half" idx="10"/>
          </p:nvPr>
        </p:nvSpPr>
        <p:spPr/>
        <p:txBody>
          <a:bodyPr/>
          <a:lstStyle/>
          <a:p>
            <a:fld id="{C437F2D0-6227-459F-8666-BD959490AE36}" type="datetimeFigureOut">
              <a:rPr lang="en-US" smtClean="0"/>
              <a:t>12/9/2025</a:t>
            </a:fld>
            <a:endParaRPr lang="en-US"/>
          </a:p>
        </p:txBody>
      </p:sp>
      <p:sp>
        <p:nvSpPr>
          <p:cNvPr id="5" name="Footer Placeholder 4">
            <a:extLst>
              <a:ext uri="{FF2B5EF4-FFF2-40B4-BE49-F238E27FC236}">
                <a16:creationId xmlns="" xmlns:a16="http://schemas.microsoft.com/office/drawing/2014/main" id="{B58764F6-9D13-352E-A48E-843AB71FA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97D163-719C-A712-26E5-BAEF5409F96E}"/>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289898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A26290-0CAE-CF4F-4E74-0567C8A2E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DDA4DED-CAA1-C4A8-47C9-9667FFDD9B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094C31-EB9B-E043-BE41-3F8C71A94734}"/>
              </a:ext>
            </a:extLst>
          </p:cNvPr>
          <p:cNvSpPr>
            <a:spLocks noGrp="1"/>
          </p:cNvSpPr>
          <p:nvPr>
            <p:ph type="dt" sz="half" idx="10"/>
          </p:nvPr>
        </p:nvSpPr>
        <p:spPr/>
        <p:txBody>
          <a:bodyPr/>
          <a:lstStyle/>
          <a:p>
            <a:fld id="{C437F2D0-6227-459F-8666-BD959490AE36}" type="datetimeFigureOut">
              <a:rPr lang="en-US" smtClean="0"/>
              <a:t>12/9/2025</a:t>
            </a:fld>
            <a:endParaRPr lang="en-US"/>
          </a:p>
        </p:txBody>
      </p:sp>
      <p:sp>
        <p:nvSpPr>
          <p:cNvPr id="5" name="Footer Placeholder 4">
            <a:extLst>
              <a:ext uri="{FF2B5EF4-FFF2-40B4-BE49-F238E27FC236}">
                <a16:creationId xmlns="" xmlns:a16="http://schemas.microsoft.com/office/drawing/2014/main" id="{7C97A77B-AF39-9E7D-3B18-159079CA4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48FCD1A-4D24-7B83-88A0-ABFA2A24EABF}"/>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1540651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234245-2F04-7435-CE7F-C7D170780F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30B392E-5864-0E27-BC4D-60912EC7B5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C7D466D-53F3-556E-04B9-E9288275912F}"/>
              </a:ext>
            </a:extLst>
          </p:cNvPr>
          <p:cNvSpPr>
            <a:spLocks noGrp="1"/>
          </p:cNvSpPr>
          <p:nvPr>
            <p:ph type="dt" sz="half" idx="10"/>
          </p:nvPr>
        </p:nvSpPr>
        <p:spPr/>
        <p:txBody>
          <a:bodyPr/>
          <a:lstStyle/>
          <a:p>
            <a:fld id="{C437F2D0-6227-459F-8666-BD959490AE36}" type="datetimeFigureOut">
              <a:rPr lang="en-US" smtClean="0"/>
              <a:t>12/9/2025</a:t>
            </a:fld>
            <a:endParaRPr lang="en-US"/>
          </a:p>
        </p:txBody>
      </p:sp>
      <p:sp>
        <p:nvSpPr>
          <p:cNvPr id="5" name="Footer Placeholder 4">
            <a:extLst>
              <a:ext uri="{FF2B5EF4-FFF2-40B4-BE49-F238E27FC236}">
                <a16:creationId xmlns="" xmlns:a16="http://schemas.microsoft.com/office/drawing/2014/main" id="{A40BC86B-0E29-602A-CE8F-DDBA92382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8B147B3-39A0-1B82-9E9E-6AEEF64BDADA}"/>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1557737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10344D-7AAA-CB37-58E7-75FB768748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C51E9C3-1D04-278C-5B16-F6AF99D99A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C74650C-ECEC-1FB9-2F54-51C09C3989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F998A46-57F3-6EC5-D478-2756147B2A02}"/>
              </a:ext>
            </a:extLst>
          </p:cNvPr>
          <p:cNvSpPr>
            <a:spLocks noGrp="1"/>
          </p:cNvSpPr>
          <p:nvPr>
            <p:ph type="dt" sz="half" idx="10"/>
          </p:nvPr>
        </p:nvSpPr>
        <p:spPr/>
        <p:txBody>
          <a:bodyPr/>
          <a:lstStyle/>
          <a:p>
            <a:fld id="{C437F2D0-6227-459F-8666-BD959490AE36}" type="datetimeFigureOut">
              <a:rPr lang="en-US" smtClean="0"/>
              <a:t>12/9/2025</a:t>
            </a:fld>
            <a:endParaRPr lang="en-US"/>
          </a:p>
        </p:txBody>
      </p:sp>
      <p:sp>
        <p:nvSpPr>
          <p:cNvPr id="6" name="Footer Placeholder 5">
            <a:extLst>
              <a:ext uri="{FF2B5EF4-FFF2-40B4-BE49-F238E27FC236}">
                <a16:creationId xmlns="" xmlns:a16="http://schemas.microsoft.com/office/drawing/2014/main" id="{1A60B63B-031F-9DFA-663E-43E529EC6F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419B894-2EBA-AD67-7069-7A7EBF3B7BD4}"/>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1453013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F378EF-0967-05F4-C104-4F0FA289B0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232F02C-61BE-9E8B-7B3E-250A036DEB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F688D19-0952-47E2-E3CB-5739F8AF0B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10CCEE1-0B04-79DC-3BAE-FB2FD8FAE9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207666C-37F4-E650-9FE8-9D0CC2FFAC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25D008D-ACBF-DF3E-AD7D-1C36C854F03F}"/>
              </a:ext>
            </a:extLst>
          </p:cNvPr>
          <p:cNvSpPr>
            <a:spLocks noGrp="1"/>
          </p:cNvSpPr>
          <p:nvPr>
            <p:ph type="dt" sz="half" idx="10"/>
          </p:nvPr>
        </p:nvSpPr>
        <p:spPr/>
        <p:txBody>
          <a:bodyPr/>
          <a:lstStyle/>
          <a:p>
            <a:fld id="{C437F2D0-6227-459F-8666-BD959490AE36}" type="datetimeFigureOut">
              <a:rPr lang="en-US" smtClean="0"/>
              <a:t>12/9/2025</a:t>
            </a:fld>
            <a:endParaRPr lang="en-US"/>
          </a:p>
        </p:txBody>
      </p:sp>
      <p:sp>
        <p:nvSpPr>
          <p:cNvPr id="8" name="Footer Placeholder 7">
            <a:extLst>
              <a:ext uri="{FF2B5EF4-FFF2-40B4-BE49-F238E27FC236}">
                <a16:creationId xmlns="" xmlns:a16="http://schemas.microsoft.com/office/drawing/2014/main" id="{7103E506-A019-72D1-C652-7613D6A27C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26B20E0-1292-7994-781A-2811A101DD12}"/>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1907016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29F376-99A4-2DE0-D927-D4BBD1C50F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BB95CCC-B0D4-3550-733B-4B7A31C895D8}"/>
              </a:ext>
            </a:extLst>
          </p:cNvPr>
          <p:cNvSpPr>
            <a:spLocks noGrp="1"/>
          </p:cNvSpPr>
          <p:nvPr>
            <p:ph type="dt" sz="half" idx="10"/>
          </p:nvPr>
        </p:nvSpPr>
        <p:spPr/>
        <p:txBody>
          <a:bodyPr/>
          <a:lstStyle/>
          <a:p>
            <a:fld id="{C437F2D0-6227-459F-8666-BD959490AE36}" type="datetimeFigureOut">
              <a:rPr lang="en-US" smtClean="0"/>
              <a:t>12/9/2025</a:t>
            </a:fld>
            <a:endParaRPr lang="en-US"/>
          </a:p>
        </p:txBody>
      </p:sp>
      <p:sp>
        <p:nvSpPr>
          <p:cNvPr id="4" name="Footer Placeholder 3">
            <a:extLst>
              <a:ext uri="{FF2B5EF4-FFF2-40B4-BE49-F238E27FC236}">
                <a16:creationId xmlns="" xmlns:a16="http://schemas.microsoft.com/office/drawing/2014/main" id="{33B7BAAF-9E9A-C7A6-982F-8A3FCE5228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CB8274D-A3B8-55DE-BF18-FE71D73F2AF5}"/>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3548643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96A3D75-356E-CB90-6A15-6A1A24F7B8FE}"/>
              </a:ext>
            </a:extLst>
          </p:cNvPr>
          <p:cNvSpPr>
            <a:spLocks noGrp="1"/>
          </p:cNvSpPr>
          <p:nvPr>
            <p:ph type="dt" sz="half" idx="10"/>
          </p:nvPr>
        </p:nvSpPr>
        <p:spPr/>
        <p:txBody>
          <a:bodyPr/>
          <a:lstStyle/>
          <a:p>
            <a:fld id="{C437F2D0-6227-459F-8666-BD959490AE36}" type="datetimeFigureOut">
              <a:rPr lang="en-US" smtClean="0"/>
              <a:t>12/9/2025</a:t>
            </a:fld>
            <a:endParaRPr lang="en-US"/>
          </a:p>
        </p:txBody>
      </p:sp>
      <p:sp>
        <p:nvSpPr>
          <p:cNvPr id="3" name="Footer Placeholder 2">
            <a:extLst>
              <a:ext uri="{FF2B5EF4-FFF2-40B4-BE49-F238E27FC236}">
                <a16:creationId xmlns="" xmlns:a16="http://schemas.microsoft.com/office/drawing/2014/main" id="{E2C6339F-70D2-2A23-2F51-278C1AAD95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F4A04BF-00BB-D234-42EB-3642E8DDC032}"/>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2151486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FEDFA0-37F6-DB43-90E1-F9FFB80D2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F586570-6CCD-FC89-CF60-AB89280B3B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585033C-13E7-51AC-721D-51A057370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0367172-1F58-9A9B-7280-AA840F7CCF01}"/>
              </a:ext>
            </a:extLst>
          </p:cNvPr>
          <p:cNvSpPr>
            <a:spLocks noGrp="1"/>
          </p:cNvSpPr>
          <p:nvPr>
            <p:ph type="dt" sz="half" idx="10"/>
          </p:nvPr>
        </p:nvSpPr>
        <p:spPr/>
        <p:txBody>
          <a:bodyPr/>
          <a:lstStyle/>
          <a:p>
            <a:fld id="{C437F2D0-6227-459F-8666-BD959490AE36}" type="datetimeFigureOut">
              <a:rPr lang="en-US" smtClean="0"/>
              <a:t>12/9/2025</a:t>
            </a:fld>
            <a:endParaRPr lang="en-US"/>
          </a:p>
        </p:txBody>
      </p:sp>
      <p:sp>
        <p:nvSpPr>
          <p:cNvPr id="6" name="Footer Placeholder 5">
            <a:extLst>
              <a:ext uri="{FF2B5EF4-FFF2-40B4-BE49-F238E27FC236}">
                <a16:creationId xmlns="" xmlns:a16="http://schemas.microsoft.com/office/drawing/2014/main" id="{2596C6BB-1D69-C693-2932-455F47E66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8EA383D-3DE3-CDDF-1113-42E597CD0791}"/>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690897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9E8F16-CC95-2EAF-D4EE-E7912D41B1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D5932C9-CC17-CA2D-EC53-E5F5B0851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6D3229F-34F0-7412-E588-37018F07D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A816FC3-243D-9776-3BEE-782A1BB3E652}"/>
              </a:ext>
            </a:extLst>
          </p:cNvPr>
          <p:cNvSpPr>
            <a:spLocks noGrp="1"/>
          </p:cNvSpPr>
          <p:nvPr>
            <p:ph type="dt" sz="half" idx="10"/>
          </p:nvPr>
        </p:nvSpPr>
        <p:spPr/>
        <p:txBody>
          <a:bodyPr/>
          <a:lstStyle/>
          <a:p>
            <a:fld id="{C437F2D0-6227-459F-8666-BD959490AE36}" type="datetimeFigureOut">
              <a:rPr lang="en-US" smtClean="0"/>
              <a:t>12/9/2025</a:t>
            </a:fld>
            <a:endParaRPr lang="en-US"/>
          </a:p>
        </p:txBody>
      </p:sp>
      <p:sp>
        <p:nvSpPr>
          <p:cNvPr id="6" name="Footer Placeholder 5">
            <a:extLst>
              <a:ext uri="{FF2B5EF4-FFF2-40B4-BE49-F238E27FC236}">
                <a16:creationId xmlns="" xmlns:a16="http://schemas.microsoft.com/office/drawing/2014/main" id="{CD502CE2-26AC-C52B-1AA2-2291587DD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F558527-7A2F-156D-4F50-DF10A51A27EB}"/>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3940336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41F1A9-4F83-7E80-07F2-BFA06F102E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60E374F-D3EF-F3E4-719F-814CD31D6D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2A32161-602A-04C6-71C0-17E996B63FA6}"/>
              </a:ext>
            </a:extLst>
          </p:cNvPr>
          <p:cNvSpPr>
            <a:spLocks noGrp="1"/>
          </p:cNvSpPr>
          <p:nvPr>
            <p:ph type="dt" sz="half" idx="10"/>
          </p:nvPr>
        </p:nvSpPr>
        <p:spPr/>
        <p:txBody>
          <a:bodyPr/>
          <a:lstStyle/>
          <a:p>
            <a:fld id="{C437F2D0-6227-459F-8666-BD959490AE36}" type="datetimeFigureOut">
              <a:rPr lang="en-US" smtClean="0"/>
              <a:t>12/9/2025</a:t>
            </a:fld>
            <a:endParaRPr lang="en-US"/>
          </a:p>
        </p:txBody>
      </p:sp>
      <p:sp>
        <p:nvSpPr>
          <p:cNvPr id="5" name="Footer Placeholder 4">
            <a:extLst>
              <a:ext uri="{FF2B5EF4-FFF2-40B4-BE49-F238E27FC236}">
                <a16:creationId xmlns="" xmlns:a16="http://schemas.microsoft.com/office/drawing/2014/main" id="{1F213E74-14FE-E9E6-8BEB-EFA53C2A4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214C8A4-309E-571B-EADB-976DDE027DFA}"/>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1616290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9D8DDAF-6D17-C943-2BF6-4D0AECC94C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EFB3400-A2CE-EA58-7DED-7492610973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88A96C4-F2D6-D6DA-C922-415D57F97930}"/>
              </a:ext>
            </a:extLst>
          </p:cNvPr>
          <p:cNvSpPr>
            <a:spLocks noGrp="1"/>
          </p:cNvSpPr>
          <p:nvPr>
            <p:ph type="dt" sz="half" idx="10"/>
          </p:nvPr>
        </p:nvSpPr>
        <p:spPr/>
        <p:txBody>
          <a:bodyPr/>
          <a:lstStyle/>
          <a:p>
            <a:fld id="{C437F2D0-6227-459F-8666-BD959490AE36}" type="datetimeFigureOut">
              <a:rPr lang="en-US" smtClean="0"/>
              <a:t>12/9/2025</a:t>
            </a:fld>
            <a:endParaRPr lang="en-US"/>
          </a:p>
        </p:txBody>
      </p:sp>
      <p:sp>
        <p:nvSpPr>
          <p:cNvPr id="5" name="Footer Placeholder 4">
            <a:extLst>
              <a:ext uri="{FF2B5EF4-FFF2-40B4-BE49-F238E27FC236}">
                <a16:creationId xmlns="" xmlns:a16="http://schemas.microsoft.com/office/drawing/2014/main" id="{B4F25E5B-06EF-0852-16EF-E4DAAB146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4DE856F-AD3D-0AB3-A884-F7712FCABD53}"/>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3159789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5"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sp>
        <p:nvSpPr>
          <p:cNvPr id="2" name="圆角矩形 24"/>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圆角矩形 26"/>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313021881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3"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4"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7" name="Rectangle 6"/>
          <p:cNvSpPr/>
          <p:nvPr userDrawn="1"/>
        </p:nvSpPr>
        <p:spPr>
          <a:xfrm>
            <a:off x="196948" y="140677"/>
            <a:ext cx="11816861" cy="658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295422" y="225085"/>
            <a:ext cx="11605846" cy="6414868"/>
          </a:xfrm>
          <a:prstGeom prst="rect">
            <a:avLst/>
          </a:prstGeom>
          <a:noFill/>
          <a:ln w="28575">
            <a:solidFill>
              <a:srgbClr val="33C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6756163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797921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63451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2025/12/9</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25">
            <a:extLst>
              <a:ext uri="{FF2B5EF4-FFF2-40B4-BE49-F238E27FC236}">
                <a16:creationId xmlns="" xmlns:a16="http://schemas.microsoft.com/office/drawing/2014/main" id="{884DB5D1-5045-1606-CAD2-E516181AD7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圆角矩形 24">
            <a:extLst>
              <a:ext uri="{FF2B5EF4-FFF2-40B4-BE49-F238E27FC236}">
                <a16:creationId xmlns="" xmlns:a16="http://schemas.microsoft.com/office/drawing/2014/main" id="{E7C07D10-C1FF-EA5E-D953-DE72C030E8A8}"/>
              </a:ext>
            </a:extLst>
          </p:cNvPr>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圆角矩形 26">
            <a:extLst>
              <a:ext uri="{FF2B5EF4-FFF2-40B4-BE49-F238E27FC236}">
                <a16:creationId xmlns="" xmlns:a16="http://schemas.microsoft.com/office/drawing/2014/main" id="{B6A92832-0EA5-845C-DF46-D110901CC412}"/>
              </a:ext>
            </a:extLst>
          </p:cNvPr>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34FCCBB-BEAC-BA8C-2F07-CF48247021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EC8DEF-30E6-D941-D480-8ED6C22305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24BF87-076F-864C-8164-ED554F8279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7F2D0-6227-459F-8666-BD959490AE36}" type="datetimeFigureOut">
              <a:rPr lang="en-US" smtClean="0"/>
              <a:t>12/9/2025</a:t>
            </a:fld>
            <a:endParaRPr lang="en-US"/>
          </a:p>
        </p:txBody>
      </p:sp>
      <p:sp>
        <p:nvSpPr>
          <p:cNvPr id="5" name="Footer Placeholder 4">
            <a:extLst>
              <a:ext uri="{FF2B5EF4-FFF2-40B4-BE49-F238E27FC236}">
                <a16:creationId xmlns="" xmlns:a16="http://schemas.microsoft.com/office/drawing/2014/main" id="{5EAE1AB9-B892-6EB8-B4FA-A206694A23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C698707-939D-8787-3D94-AF74F408B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6DB79-A802-4DF6-9746-ECBD59417499}" type="slidenum">
              <a:rPr lang="en-US" smtClean="0"/>
              <a:t>‹#›</a:t>
            </a:fld>
            <a:endParaRPr lang="en-US"/>
          </a:p>
        </p:txBody>
      </p:sp>
    </p:spTree>
    <p:extLst>
      <p:ext uri="{BB962C8B-B14F-4D97-AF65-F5344CB8AC3E}">
        <p14:creationId xmlns:p14="http://schemas.microsoft.com/office/powerpoint/2010/main" val="354502492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 xmlns:a16="http://schemas.microsoft.com/office/drawing/2014/main" id="{1A1CB413-7966-52B2-A5DC-87A565C1BAE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86759" y="0"/>
            <a:ext cx="1561145" cy="1561145"/>
          </a:xfrm>
          <a:prstGeom prst="rect">
            <a:avLst/>
          </a:prstGeom>
        </p:spPr>
      </p:pic>
    </p:spTree>
    <p:extLst>
      <p:ext uri="{BB962C8B-B14F-4D97-AF65-F5344CB8AC3E}">
        <p14:creationId xmlns:p14="http://schemas.microsoft.com/office/powerpoint/2010/main" val="142011887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33.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314711" y="4794791"/>
            <a:ext cx="10025099" cy="2081552"/>
          </a:xfrm>
          <a:prstGeom prst="rect">
            <a:avLst/>
          </a:prstGeom>
        </p:spPr>
      </p:pic>
      <p:sp>
        <p:nvSpPr>
          <p:cNvPr id="10" name="Title 1">
            <a:extLst>
              <a:ext uri="{FF2B5EF4-FFF2-40B4-BE49-F238E27FC236}">
                <a16:creationId xmlns=""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pic>
        <p:nvPicPr>
          <p:cNvPr id="15" name="图片 8">
            <a:extLst>
              <a:ext uri="{FF2B5EF4-FFF2-40B4-BE49-F238E27FC236}">
                <a16:creationId xmlns="" xmlns:a16="http://schemas.microsoft.com/office/drawing/2014/main" id="{2906A2CC-29EE-924F-06E3-FC5CE34B4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452" t="28875" r="3249"/>
          <a:stretch/>
        </p:blipFill>
        <p:spPr>
          <a:xfrm>
            <a:off x="7646721" y="3080429"/>
            <a:ext cx="4499429" cy="3795849"/>
          </a:xfrm>
          <a:prstGeom prst="rect">
            <a:avLst/>
          </a:prstGeom>
        </p:spPr>
      </p:pic>
      <p:pic>
        <p:nvPicPr>
          <p:cNvPr id="16" name="Picture 15">
            <a:extLst>
              <a:ext uri="{FF2B5EF4-FFF2-40B4-BE49-F238E27FC236}">
                <a16:creationId xmlns="" xmlns:a16="http://schemas.microsoft.com/office/drawing/2014/main" id="{76109BE8-C2B8-FCD6-C272-1F58A98CFA15}"/>
              </a:ext>
            </a:extLst>
          </p:cNvPr>
          <p:cNvPicPr>
            <a:picLocks noChangeAspect="1"/>
          </p:cNvPicPr>
          <p:nvPr/>
        </p:nvPicPr>
        <p:blipFill>
          <a:blip r:embed="rId7"/>
          <a:stretch>
            <a:fillRect/>
          </a:stretch>
        </p:blipFill>
        <p:spPr>
          <a:xfrm>
            <a:off x="698264" y="1223293"/>
            <a:ext cx="9814880" cy="2660562"/>
          </a:xfrm>
          <a:prstGeom prst="rect">
            <a:avLst/>
          </a:prstGeom>
        </p:spPr>
      </p:pic>
    </p:spTree>
    <p:extLst>
      <p:ext uri="{BB962C8B-B14F-4D97-AF65-F5344CB8AC3E}">
        <p14:creationId xmlns:p14="http://schemas.microsoft.com/office/powerpoint/2010/main" val="143778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Scale>
                                      <p:cBhvr>
                                        <p:cTn id="1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6"/>
                                        </p:tgtEl>
                                        <p:attrNameLst>
                                          <p:attrName>ppt_x</p:attrName>
                                          <p:attrName>ppt_y</p:attrName>
                                        </p:attrNameLst>
                                      </p:cBhvr>
                                    </p:animMotion>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4307DA2B-4642-7E9C-87A7-A2EDEBC6131D}"/>
              </a:ext>
            </a:extLst>
          </p:cNvPr>
          <p:cNvPicPr>
            <a:picLocks noChangeAspect="1"/>
          </p:cNvPicPr>
          <p:nvPr/>
        </p:nvPicPr>
        <p:blipFill>
          <a:blip r:embed="rId2"/>
          <a:stretch>
            <a:fillRect/>
          </a:stretch>
        </p:blipFill>
        <p:spPr>
          <a:xfrm>
            <a:off x="110693" y="110030"/>
            <a:ext cx="971686" cy="733527"/>
          </a:xfrm>
          <a:prstGeom prst="ellipse">
            <a:avLst/>
          </a:prstGeom>
        </p:spPr>
      </p:pic>
      <p:graphicFrame>
        <p:nvGraphicFramePr>
          <p:cNvPr id="24" name="Table 23">
            <a:extLst>
              <a:ext uri="{FF2B5EF4-FFF2-40B4-BE49-F238E27FC236}">
                <a16:creationId xmlns="" xmlns:a16="http://schemas.microsoft.com/office/drawing/2014/main" id="{BE85D2D9-FA8E-4D8A-C570-805AC52FEE0A}"/>
              </a:ext>
            </a:extLst>
          </p:cNvPr>
          <p:cNvGraphicFramePr>
            <a:graphicFrameLocks noGrp="1"/>
          </p:cNvGraphicFramePr>
          <p:nvPr>
            <p:extLst>
              <p:ext uri="{D42A27DB-BD31-4B8C-83A1-F6EECF244321}">
                <p14:modId xmlns:p14="http://schemas.microsoft.com/office/powerpoint/2010/main" val="2616165385"/>
              </p:ext>
            </p:extLst>
          </p:nvPr>
        </p:nvGraphicFramePr>
        <p:xfrm>
          <a:off x="1082379" y="1528350"/>
          <a:ext cx="9864295" cy="4807132"/>
        </p:xfrm>
        <a:graphic>
          <a:graphicData uri="http://schemas.openxmlformats.org/drawingml/2006/table">
            <a:tbl>
              <a:tblPr firstRow="1" bandRow="1">
                <a:tableStyleId>{5940675A-B579-460E-94D1-54222C63F5DA}</a:tableStyleId>
              </a:tblPr>
              <a:tblGrid>
                <a:gridCol w="4377895">
                  <a:extLst>
                    <a:ext uri="{9D8B030D-6E8A-4147-A177-3AD203B41FA5}">
                      <a16:colId xmlns="" xmlns:a16="http://schemas.microsoft.com/office/drawing/2014/main" val="4003003243"/>
                    </a:ext>
                  </a:extLst>
                </a:gridCol>
                <a:gridCol w="2651760">
                  <a:extLst>
                    <a:ext uri="{9D8B030D-6E8A-4147-A177-3AD203B41FA5}">
                      <a16:colId xmlns="" xmlns:a16="http://schemas.microsoft.com/office/drawing/2014/main" val="1885068704"/>
                    </a:ext>
                  </a:extLst>
                </a:gridCol>
                <a:gridCol w="2834640">
                  <a:extLst>
                    <a:ext uri="{9D8B030D-6E8A-4147-A177-3AD203B41FA5}">
                      <a16:colId xmlns="" xmlns:a16="http://schemas.microsoft.com/office/drawing/2014/main" val="1140962864"/>
                    </a:ext>
                  </a:extLst>
                </a:gridCol>
              </a:tblGrid>
              <a:tr h="470263">
                <a:tc>
                  <a:txBody>
                    <a:bodyPr/>
                    <a:lstStyle/>
                    <a:p>
                      <a:pPr algn="ctr"/>
                      <a:r>
                        <a:rPr lang="en-US" sz="2000" b="1" dirty="0" err="1">
                          <a:solidFill>
                            <a:srgbClr val="002060"/>
                          </a:solidFill>
                          <a:latin typeface="Cambria" panose="02040503050406030204" pitchFamily="18" charset="0"/>
                          <a:ea typeface="Cambria" panose="02040503050406030204" pitchFamily="18" charset="0"/>
                        </a:rPr>
                        <a:t>Đoạn</a:t>
                      </a:r>
                      <a:r>
                        <a:rPr lang="en-US" sz="2000" b="1" baseline="0" dirty="0">
                          <a:solidFill>
                            <a:srgbClr val="002060"/>
                          </a:solidFill>
                          <a:latin typeface="Cambria" panose="02040503050406030204" pitchFamily="18" charset="0"/>
                          <a:ea typeface="Cambria" panose="02040503050406030204" pitchFamily="18" charset="0"/>
                        </a:rPr>
                        <a:t> </a:t>
                      </a:r>
                      <a:r>
                        <a:rPr lang="en-US" sz="2000" b="1" baseline="0" dirty="0" err="1">
                          <a:solidFill>
                            <a:srgbClr val="002060"/>
                          </a:solidFill>
                          <a:latin typeface="Cambria" panose="02040503050406030204" pitchFamily="18" charset="0"/>
                          <a:ea typeface="Cambria" panose="02040503050406030204" pitchFamily="18" charset="0"/>
                        </a:rPr>
                        <a:t>thơ</a:t>
                      </a:r>
                      <a:endParaRPr lang="en-US" sz="20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000" b="1" dirty="0" err="1">
                          <a:solidFill>
                            <a:srgbClr val="002060"/>
                          </a:solidFill>
                          <a:latin typeface="Cambria" panose="02040503050406030204" pitchFamily="18" charset="0"/>
                          <a:ea typeface="Cambria" panose="02040503050406030204" pitchFamily="18" charset="0"/>
                        </a:rPr>
                        <a:t>Hình</a:t>
                      </a:r>
                      <a:r>
                        <a:rPr lang="en-US" sz="2000" b="1" baseline="0" dirty="0">
                          <a:solidFill>
                            <a:srgbClr val="002060"/>
                          </a:solidFill>
                          <a:latin typeface="Cambria" panose="02040503050406030204" pitchFamily="18" charset="0"/>
                          <a:ea typeface="Cambria" panose="02040503050406030204" pitchFamily="18" charset="0"/>
                        </a:rPr>
                        <a:t> </a:t>
                      </a:r>
                      <a:r>
                        <a:rPr lang="en-US" sz="2000" b="1" baseline="0" dirty="0" err="1">
                          <a:solidFill>
                            <a:srgbClr val="002060"/>
                          </a:solidFill>
                          <a:latin typeface="Cambria" panose="02040503050406030204" pitchFamily="18" charset="0"/>
                          <a:ea typeface="Cambria" panose="02040503050406030204" pitchFamily="18" charset="0"/>
                        </a:rPr>
                        <a:t>ảnh</a:t>
                      </a:r>
                      <a:r>
                        <a:rPr lang="en-US" sz="2000" b="1" baseline="0" dirty="0">
                          <a:solidFill>
                            <a:srgbClr val="002060"/>
                          </a:solidFill>
                          <a:latin typeface="Cambria" panose="02040503050406030204" pitchFamily="18" charset="0"/>
                          <a:ea typeface="Cambria" panose="02040503050406030204" pitchFamily="18" charset="0"/>
                        </a:rPr>
                        <a:t> so </a:t>
                      </a:r>
                      <a:r>
                        <a:rPr lang="en-US" sz="2000" b="1" baseline="0" dirty="0" err="1">
                          <a:solidFill>
                            <a:srgbClr val="002060"/>
                          </a:solidFill>
                          <a:latin typeface="Cambria" panose="02040503050406030204" pitchFamily="18" charset="0"/>
                          <a:ea typeface="Cambria" panose="02040503050406030204" pitchFamily="18" charset="0"/>
                        </a:rPr>
                        <a:t>sánh</a:t>
                      </a:r>
                      <a:endParaRPr lang="en-US" sz="20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000" b="1" dirty="0" err="1">
                          <a:solidFill>
                            <a:srgbClr val="002060"/>
                          </a:solidFill>
                          <a:latin typeface="Cambria" panose="02040503050406030204" pitchFamily="18" charset="0"/>
                          <a:ea typeface="Cambria" panose="02040503050406030204" pitchFamily="18" charset="0"/>
                        </a:rPr>
                        <a:t>Tác</a:t>
                      </a:r>
                      <a:r>
                        <a:rPr lang="en-US" sz="2000" b="1" baseline="0" dirty="0">
                          <a:solidFill>
                            <a:srgbClr val="002060"/>
                          </a:solidFill>
                          <a:latin typeface="Cambria" panose="02040503050406030204" pitchFamily="18" charset="0"/>
                          <a:ea typeface="Cambria" panose="02040503050406030204" pitchFamily="18" charset="0"/>
                        </a:rPr>
                        <a:t> </a:t>
                      </a:r>
                      <a:r>
                        <a:rPr lang="en-US" sz="2000" b="1" baseline="0" dirty="0" err="1">
                          <a:solidFill>
                            <a:srgbClr val="002060"/>
                          </a:solidFill>
                          <a:latin typeface="Cambria" panose="02040503050406030204" pitchFamily="18" charset="0"/>
                          <a:ea typeface="Cambria" panose="02040503050406030204" pitchFamily="18" charset="0"/>
                        </a:rPr>
                        <a:t>dụng</a:t>
                      </a:r>
                      <a:endParaRPr lang="en-US" sz="2000" b="1"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2990708303"/>
                  </a:ext>
                </a:extLst>
              </a:tr>
              <a:tr h="2050869">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167386401"/>
                  </a:ext>
                </a:extLst>
              </a:tr>
              <a:tr h="1497874">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2612833206"/>
                  </a:ext>
                </a:extLst>
              </a:tr>
            </a:tbl>
          </a:graphicData>
        </a:graphic>
      </p:graphicFrame>
      <p:sp>
        <p:nvSpPr>
          <p:cNvPr id="25" name="Rounded Rectangle 19">
            <a:extLst>
              <a:ext uri="{FF2B5EF4-FFF2-40B4-BE49-F238E27FC236}">
                <a16:creationId xmlns="" xmlns:a16="http://schemas.microsoft.com/office/drawing/2014/main" id="{63819E60-8055-B07C-6082-AF5245235159}"/>
              </a:ext>
            </a:extLst>
          </p:cNvPr>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Câu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a:t>
            </a: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 xmlns:a16="http://schemas.microsoft.com/office/drawing/2014/main" id="{31A9A6E1-F937-E9F0-B46E-2911763ED930}"/>
              </a:ext>
            </a:extLst>
          </p:cNvPr>
          <p:cNvGrpSpPr/>
          <p:nvPr/>
        </p:nvGrpSpPr>
        <p:grpSpPr>
          <a:xfrm>
            <a:off x="1201782" y="2085580"/>
            <a:ext cx="4095179" cy="1872853"/>
            <a:chOff x="1310896" y="3952422"/>
            <a:chExt cx="4095179" cy="1872853"/>
          </a:xfrm>
        </p:grpSpPr>
        <p:sp>
          <p:nvSpPr>
            <p:cNvPr id="27" name="Rounded Rectangle 25">
              <a:extLst>
                <a:ext uri="{FF2B5EF4-FFF2-40B4-BE49-F238E27FC236}">
                  <a16:creationId xmlns="" xmlns:a16="http://schemas.microsoft.com/office/drawing/2014/main" id="{9F3935BC-834A-62F2-2441-7A6DFD81C907}"/>
                </a:ext>
              </a:extLst>
            </p:cNvPr>
            <p:cNvSpPr/>
            <p:nvPr/>
          </p:nvSpPr>
          <p:spPr>
            <a:xfrm>
              <a:off x="1310896" y="3952422"/>
              <a:ext cx="4095179" cy="1872853"/>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Sương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trắng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viền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quanh</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núi</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một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chiếc</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khăn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bông</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Ồ,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núi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lười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Giờ</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mới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đang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rửa</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Thanh</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Hào</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28" name="Group 27">
              <a:extLst>
                <a:ext uri="{FF2B5EF4-FFF2-40B4-BE49-F238E27FC236}">
                  <a16:creationId xmlns="" xmlns:a16="http://schemas.microsoft.com/office/drawing/2014/main" id="{F1F4C5FD-8704-CD8C-73F7-F27EF28DFEED}"/>
                </a:ext>
              </a:extLst>
            </p:cNvPr>
            <p:cNvGrpSpPr/>
            <p:nvPr/>
          </p:nvGrpSpPr>
          <p:grpSpPr>
            <a:xfrm>
              <a:off x="1310896" y="3960455"/>
              <a:ext cx="363342" cy="542206"/>
              <a:chOff x="754994" y="2637019"/>
              <a:chExt cx="362831" cy="542206"/>
            </a:xfrm>
          </p:grpSpPr>
          <p:sp>
            <p:nvSpPr>
              <p:cNvPr id="29" name="Oval 28">
                <a:extLst>
                  <a:ext uri="{FF2B5EF4-FFF2-40B4-BE49-F238E27FC236}">
                    <a16:creationId xmlns="" xmlns:a16="http://schemas.microsoft.com/office/drawing/2014/main" id="{1D403093-3630-4ECA-B96F-1374FEE3034B}"/>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a:t>
                </a:r>
              </a:p>
            </p:txBody>
          </p:sp>
          <p:sp>
            <p:nvSpPr>
              <p:cNvPr id="30" name="Oval 29">
                <a:extLst>
                  <a:ext uri="{FF2B5EF4-FFF2-40B4-BE49-F238E27FC236}">
                    <a16:creationId xmlns="" xmlns:a16="http://schemas.microsoft.com/office/drawing/2014/main" id="{CDD405EC-C44B-ABCD-270D-0971FE86C79D}"/>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grpSp>
        <p:nvGrpSpPr>
          <p:cNvPr id="31" name="Group 30">
            <a:extLst>
              <a:ext uri="{FF2B5EF4-FFF2-40B4-BE49-F238E27FC236}">
                <a16:creationId xmlns="" xmlns:a16="http://schemas.microsoft.com/office/drawing/2014/main" id="{FBD4BAAF-FE08-62B3-0D0C-D5105EFCD566}"/>
              </a:ext>
            </a:extLst>
          </p:cNvPr>
          <p:cNvGrpSpPr/>
          <p:nvPr/>
        </p:nvGrpSpPr>
        <p:grpSpPr>
          <a:xfrm>
            <a:off x="1267097" y="4258819"/>
            <a:ext cx="3385227" cy="1872853"/>
            <a:chOff x="6189847" y="3894488"/>
            <a:chExt cx="3973055" cy="1872853"/>
          </a:xfrm>
        </p:grpSpPr>
        <p:sp>
          <p:nvSpPr>
            <p:cNvPr id="32" name="Rounded Rectangle 30">
              <a:extLst>
                <a:ext uri="{FF2B5EF4-FFF2-40B4-BE49-F238E27FC236}">
                  <a16:creationId xmlns="" xmlns:a16="http://schemas.microsoft.com/office/drawing/2014/main" id="{97584EE8-6BB5-241F-1BB6-1030BC4EFA49}"/>
                </a:ext>
              </a:extLst>
            </p:cNvPr>
            <p:cNvSpPr/>
            <p:nvPr/>
          </p:nvSpPr>
          <p:spPr>
            <a:xfrm>
              <a:off x="6189847" y="3894488"/>
              <a:ext cx="3973055" cy="1872853"/>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Một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hôm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đất</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bé</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nhỏ</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mềm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Lâm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Thị</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Mỹ</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Dạ</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33" name="Group 32">
              <a:extLst>
                <a:ext uri="{FF2B5EF4-FFF2-40B4-BE49-F238E27FC236}">
                  <a16:creationId xmlns="" xmlns:a16="http://schemas.microsoft.com/office/drawing/2014/main" id="{47C2DE17-F156-E26A-A802-205CBF22F290}"/>
                </a:ext>
              </a:extLst>
            </p:cNvPr>
            <p:cNvGrpSpPr/>
            <p:nvPr/>
          </p:nvGrpSpPr>
          <p:grpSpPr>
            <a:xfrm>
              <a:off x="6189848" y="3894488"/>
              <a:ext cx="364415" cy="542206"/>
              <a:chOff x="754994" y="2637019"/>
              <a:chExt cx="362831" cy="542206"/>
            </a:xfrm>
          </p:grpSpPr>
          <p:sp>
            <p:nvSpPr>
              <p:cNvPr id="34" name="Oval 33">
                <a:extLst>
                  <a:ext uri="{FF2B5EF4-FFF2-40B4-BE49-F238E27FC236}">
                    <a16:creationId xmlns="" xmlns:a16="http://schemas.microsoft.com/office/drawing/2014/main" id="{7A48AFAE-5F8A-47D7-F7A4-53D76EA26F53}"/>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4</a:t>
                </a:r>
              </a:p>
            </p:txBody>
          </p:sp>
          <p:sp>
            <p:nvSpPr>
              <p:cNvPr id="35" name="Oval 34">
                <a:extLst>
                  <a:ext uri="{FF2B5EF4-FFF2-40B4-BE49-F238E27FC236}">
                    <a16:creationId xmlns="" xmlns:a16="http://schemas.microsoft.com/office/drawing/2014/main" id="{B3D8967B-AF46-ECAA-65AE-519961FEBF0B}"/>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36" name="Rectangle 35">
            <a:extLst>
              <a:ext uri="{FF2B5EF4-FFF2-40B4-BE49-F238E27FC236}">
                <a16:creationId xmlns="" xmlns:a16="http://schemas.microsoft.com/office/drawing/2014/main" id="{54AFBBB4-376D-395B-C9C0-F7D3259D3E27}"/>
              </a:ext>
            </a:extLst>
          </p:cNvPr>
          <p:cNvSpPr/>
          <p:nvPr/>
        </p:nvSpPr>
        <p:spPr>
          <a:xfrm>
            <a:off x="5569131" y="2288067"/>
            <a:ext cx="249718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Sương</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trắng</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viền</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70C0"/>
                </a:solidFill>
                <a:latin typeface="Cambria" panose="02040503050406030204" pitchFamily="18" charset="0"/>
                <a:ea typeface="Cambria" panose="02040503050406030204" pitchFamily="18" charset="0"/>
              </a:rPr>
              <a:t>q</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uanh</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núi</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một</a:t>
            </a:r>
            <a:r>
              <a:rPr lang="en-US" sz="2400" dirty="0">
                <a:solidFill>
                  <a:srgbClr val="0070C0"/>
                </a:solidFill>
                <a:latin typeface="Cambria" panose="02040503050406030204" pitchFamily="18" charset="0"/>
                <a:ea typeface="Cambria" panose="02040503050406030204" pitchFamily="18" charset="0"/>
              </a:rPr>
              <a:t> c</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hiếc</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khăn</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bông</a:t>
            </a:r>
            <a:endPar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 xmlns:a16="http://schemas.microsoft.com/office/drawing/2014/main" id="{1386020B-CD40-1AED-63A1-B1696A9F0CF0}"/>
              </a:ext>
            </a:extLst>
          </p:cNvPr>
          <p:cNvSpPr/>
          <p:nvPr/>
        </p:nvSpPr>
        <p:spPr>
          <a:xfrm>
            <a:off x="8251372" y="2095138"/>
            <a:ext cx="2373085"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cho</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ảnh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sương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trắng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bao</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quanh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núi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trở</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nên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hơn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sp>
        <p:nvSpPr>
          <p:cNvPr id="38" name="Rectangle 37">
            <a:extLst>
              <a:ext uri="{FF2B5EF4-FFF2-40B4-BE49-F238E27FC236}">
                <a16:creationId xmlns="" xmlns:a16="http://schemas.microsoft.com/office/drawing/2014/main" id="{AF09AF1F-1279-21EB-8C11-DECFAFD65FD2}"/>
              </a:ext>
            </a:extLst>
          </p:cNvPr>
          <p:cNvSpPr/>
          <p:nvPr/>
        </p:nvSpPr>
        <p:spPr>
          <a:xfrm>
            <a:off x="5721922" y="4644237"/>
            <a:ext cx="211579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Lá</a:t>
            </a:r>
            <a:r>
              <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mềm</a:t>
            </a:r>
            <a:r>
              <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như</a:t>
            </a:r>
            <a:r>
              <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mây</a:t>
            </a:r>
            <a:endPar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 xmlns:a16="http://schemas.microsoft.com/office/drawing/2014/main" id="{7DC24FEE-9E89-D405-057A-BDD8B66A07E8}"/>
              </a:ext>
            </a:extLst>
          </p:cNvPr>
          <p:cNvSpPr/>
          <p:nvPr/>
        </p:nvSpPr>
        <p:spPr>
          <a:xfrm>
            <a:off x="8300140" y="4742100"/>
            <a:ext cx="240294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thêm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tính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thơ</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pic>
        <p:nvPicPr>
          <p:cNvPr id="40" name="Picture 2" descr="Vẽ Tay Mọc Mầm Xanh Hình ảnh | Định dạng hình ảnh PSD 611747779|  vn.lovepik.com">
            <a:extLst>
              <a:ext uri="{FF2B5EF4-FFF2-40B4-BE49-F238E27FC236}">
                <a16:creationId xmlns="" xmlns:a16="http://schemas.microsoft.com/office/drawing/2014/main" id="{0AAA5FA4-27DF-B48E-8496-A35AC629467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162" b="88694" l="8953" r="93140">
                        <a14:foregroundMark x1="14302" y1="84795" x2="14302" y2="84795"/>
                        <a14:foregroundMark x1="14302" y1="84795" x2="14302" y2="84795"/>
                      </a14:backgroundRemoval>
                    </a14:imgEffect>
                  </a14:imgLayer>
                </a14:imgProps>
              </a:ext>
              <a:ext uri="{28A0092B-C50C-407E-A947-70E740481C1C}">
                <a14:useLocalDpi xmlns:a14="http://schemas.microsoft.com/office/drawing/2010/main" val="0"/>
              </a:ext>
            </a:extLst>
          </a:blip>
          <a:srcRect l="8645" t="10872" r="7184" b="11031"/>
          <a:stretch/>
        </p:blipFill>
        <p:spPr bwMode="auto">
          <a:xfrm rot="20439939">
            <a:off x="-232677" y="4752692"/>
            <a:ext cx="1658425" cy="183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1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2635621" y="154018"/>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6" name="Picture 15">
            <a:extLst>
              <a:ext uri="{FF2B5EF4-FFF2-40B4-BE49-F238E27FC236}">
                <a16:creationId xmlns="" xmlns:a16="http://schemas.microsoft.com/office/drawing/2014/main" id="{93490917-3F50-80C7-7539-9EFC95EC7CFB}"/>
              </a:ext>
            </a:extLst>
          </p:cNvPr>
          <p:cNvPicPr>
            <a:picLocks noChangeAspect="1"/>
          </p:cNvPicPr>
          <p:nvPr/>
        </p:nvPicPr>
        <p:blipFill>
          <a:blip r:embed="rId8"/>
          <a:stretch>
            <a:fillRect/>
          </a:stretch>
        </p:blipFill>
        <p:spPr>
          <a:xfrm>
            <a:off x="951552" y="1046326"/>
            <a:ext cx="12428600" cy="3434218"/>
          </a:xfrm>
          <a:prstGeom prst="rect">
            <a:avLst/>
          </a:prstGeom>
        </p:spPr>
      </p:pic>
      <p:pic>
        <p:nvPicPr>
          <p:cNvPr id="17" name="Picture 16">
            <a:extLst>
              <a:ext uri="{FF2B5EF4-FFF2-40B4-BE49-F238E27FC236}">
                <a16:creationId xmlns="" xmlns:a16="http://schemas.microsoft.com/office/drawing/2014/main" id="{B58F928D-91B4-8FDE-ABA9-7391452AC40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659318" y="1831176"/>
            <a:ext cx="6888659" cy="5510662"/>
          </a:xfrm>
          <a:prstGeom prst="rect">
            <a:avLst/>
          </a:prstGeom>
        </p:spPr>
      </p:pic>
    </p:spTree>
    <p:extLst>
      <p:ext uri="{BB962C8B-B14F-4D97-AF65-F5344CB8AC3E}">
        <p14:creationId xmlns:p14="http://schemas.microsoft.com/office/powerpoint/2010/main" val="2440213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Scale>
                                      <p:cBhvr>
                                        <p:cTn id="13"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6"/>
                                        </p:tgtEl>
                                        <p:attrNameLst>
                                          <p:attrName>ppt_x</p:attrName>
                                          <p:attrName>ppt_y</p:attrName>
                                        </p:attrNameLst>
                                      </p:cBhvr>
                                    </p:animMotion>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314711" y="4794791"/>
            <a:ext cx="10025099" cy="2081552"/>
          </a:xfrm>
          <a:prstGeom prst="rect">
            <a:avLst/>
          </a:prstGeom>
        </p:spPr>
      </p:pic>
      <p:sp>
        <p:nvSpPr>
          <p:cNvPr id="10" name="Title 1">
            <a:extLst>
              <a:ext uri="{FF2B5EF4-FFF2-40B4-BE49-F238E27FC236}">
                <a16:creationId xmlns=""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pic>
        <p:nvPicPr>
          <p:cNvPr id="15" name="图片 8">
            <a:extLst>
              <a:ext uri="{FF2B5EF4-FFF2-40B4-BE49-F238E27FC236}">
                <a16:creationId xmlns="" xmlns:a16="http://schemas.microsoft.com/office/drawing/2014/main" id="{2906A2CC-29EE-924F-06E3-FC5CE34B4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452" t="28875" r="3249"/>
          <a:stretch/>
        </p:blipFill>
        <p:spPr>
          <a:xfrm>
            <a:off x="7646721" y="3080429"/>
            <a:ext cx="4499429" cy="3795849"/>
          </a:xfrm>
          <a:prstGeom prst="rect">
            <a:avLst/>
          </a:prstGeom>
        </p:spPr>
      </p:pic>
      <p:pic>
        <p:nvPicPr>
          <p:cNvPr id="2" name="Picture 1">
            <a:extLst>
              <a:ext uri="{FF2B5EF4-FFF2-40B4-BE49-F238E27FC236}">
                <a16:creationId xmlns="" xmlns:a16="http://schemas.microsoft.com/office/drawing/2014/main" id="{3E46B679-CE56-F9AD-6074-7E1B26A5A9EA}"/>
              </a:ext>
            </a:extLst>
          </p:cNvPr>
          <p:cNvPicPr>
            <a:picLocks noChangeAspect="1"/>
          </p:cNvPicPr>
          <p:nvPr/>
        </p:nvPicPr>
        <p:blipFill>
          <a:blip r:embed="rId7"/>
          <a:stretch>
            <a:fillRect/>
          </a:stretch>
        </p:blipFill>
        <p:spPr>
          <a:xfrm>
            <a:off x="1007663" y="1600200"/>
            <a:ext cx="9586308" cy="2527300"/>
          </a:xfrm>
          <a:prstGeom prst="rect">
            <a:avLst/>
          </a:prstGeom>
        </p:spPr>
      </p:pic>
    </p:spTree>
    <p:extLst>
      <p:ext uri="{BB962C8B-B14F-4D97-AF65-F5344CB8AC3E}">
        <p14:creationId xmlns:p14="http://schemas.microsoft.com/office/powerpoint/2010/main" val="2579267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6BBD91B5-440C-CE59-F783-566417A5CCE2}"/>
              </a:ext>
            </a:extLst>
          </p:cNvPr>
          <p:cNvGraphicFramePr>
            <a:graphicFrameLocks noGrp="1"/>
          </p:cNvGraphicFramePr>
          <p:nvPr>
            <p:extLst>
              <p:ext uri="{D42A27DB-BD31-4B8C-83A1-F6EECF244321}">
                <p14:modId xmlns:p14="http://schemas.microsoft.com/office/powerpoint/2010/main" val="2383927026"/>
              </p:ext>
            </p:extLst>
          </p:nvPr>
        </p:nvGraphicFramePr>
        <p:xfrm>
          <a:off x="5193082" y="1538314"/>
          <a:ext cx="6037160" cy="4782777"/>
        </p:xfrm>
        <a:graphic>
          <a:graphicData uri="http://schemas.openxmlformats.org/drawingml/2006/table">
            <a:tbl>
              <a:tblPr firstRow="1" bandRow="1"/>
              <a:tblGrid>
                <a:gridCol w="3018580">
                  <a:extLst>
                    <a:ext uri="{9D8B030D-6E8A-4147-A177-3AD203B41FA5}">
                      <a16:colId xmlns="" xmlns:a16="http://schemas.microsoft.com/office/drawing/2014/main" val="2291636980"/>
                    </a:ext>
                  </a:extLst>
                </a:gridCol>
                <a:gridCol w="3018580">
                  <a:extLst>
                    <a:ext uri="{9D8B030D-6E8A-4147-A177-3AD203B41FA5}">
                      <a16:colId xmlns="" xmlns:a16="http://schemas.microsoft.com/office/drawing/2014/main" val="2495621826"/>
                    </a:ext>
                  </a:extLst>
                </a:gridCol>
              </a:tblGrid>
              <a:tr h="92169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FF0000"/>
                          </a:solidFill>
                          <a:latin typeface="Cambria" panose="02040503050406030204" pitchFamily="18" charset="0"/>
                          <a:ea typeface="Cambria" panose="02040503050406030204" pitchFamily="18" charset="0"/>
                          <a:cs typeface="Arial" panose="020B0604020202020204" pitchFamily="34" charset="0"/>
                        </a:rPr>
                        <a:t>Từ</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ngữ</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về</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bạn</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trong</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nhà</a:t>
                      </a:r>
                      <a:endParaRPr lang="en-US" sz="2600" dirty="0">
                        <a:solidFill>
                          <a:srgbClr val="FF000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 xmlns:a16="http://schemas.microsoft.com/office/drawing/2014/main" val="2422495564"/>
                  </a:ext>
                </a:extLst>
              </a:tr>
              <a:tr h="10959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002060"/>
                          </a:solidFill>
                          <a:latin typeface="Cambria" panose="02040503050406030204" pitchFamily="18" charset="0"/>
                          <a:ea typeface="Cambria" panose="02040503050406030204" pitchFamily="18" charset="0"/>
                          <a:cs typeface="Arial" panose="020B0604020202020204" pitchFamily="34" charset="0"/>
                        </a:rPr>
                        <a:t>Vật</a:t>
                      </a:r>
                      <a:r>
                        <a:rPr lang="en-US" sz="2600" b="1" baseline="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002060"/>
                          </a:solidFill>
                          <a:latin typeface="Cambria" panose="02040503050406030204" pitchFamily="18" charset="0"/>
                          <a:ea typeface="Cambria" panose="02040503050406030204" pitchFamily="18" charset="0"/>
                          <a:cs typeface="Arial" panose="020B0604020202020204" pitchFamily="34" charset="0"/>
                        </a:rPr>
                        <a:t>nuôi</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Đồ</a:t>
                      </a:r>
                      <a:r>
                        <a:rPr lang="en-US" sz="2600" b="1" baseline="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002060"/>
                          </a:solidFill>
                          <a:latin typeface="Cambria" panose="02040503050406030204" pitchFamily="18" charset="0"/>
                          <a:ea typeface="Cambria" panose="02040503050406030204" pitchFamily="18" charset="0"/>
                          <a:cs typeface="Arial" panose="020B0604020202020204" pitchFamily="34" charset="0"/>
                        </a:rPr>
                        <a:t>đạc</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802995240"/>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mèo</a:t>
                      </a:r>
                      <a:endParaRPr 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quạt</a:t>
                      </a:r>
                      <a:r>
                        <a:rPr 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điện</a:t>
                      </a:r>
                      <a:endParaRPr 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109321581"/>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800380126"/>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a:latin typeface="Cambria" panose="02040503050406030204" pitchFamily="18" charset="0"/>
                          <a:ea typeface="Cambria" panose="02040503050406030204" pitchFamily="18"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mbria" panose="02040503050406030204" pitchFamily="18" charset="0"/>
                          <a:ea typeface="Cambria" panose="02040503050406030204" pitchFamily="18"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557965121"/>
                  </a:ext>
                </a:extLst>
              </a:tr>
            </a:tbl>
          </a:graphicData>
        </a:graphic>
      </p:graphicFrame>
      <p:sp>
        <p:nvSpPr>
          <p:cNvPr id="9" name="TextBox 8">
            <a:extLst>
              <a:ext uri="{FF2B5EF4-FFF2-40B4-BE49-F238E27FC236}">
                <a16:creationId xmlns="" xmlns:a16="http://schemas.microsoft.com/office/drawing/2014/main" id="{BA05F68A-8EE7-494D-5D8A-9901DB65622F}"/>
              </a:ext>
            </a:extLst>
          </p:cNvPr>
          <p:cNvSpPr txBox="1"/>
          <p:nvPr/>
        </p:nvSpPr>
        <p:spPr>
          <a:xfrm>
            <a:off x="1235134" y="445029"/>
            <a:ext cx="9770323" cy="584775"/>
          </a:xfrm>
          <a:prstGeom prst="rect">
            <a:avLst/>
          </a:prstGeom>
          <a:noFill/>
        </p:spPr>
        <p:txBody>
          <a:bodyPr wrap="square" rtlCol="0">
            <a:spAutoFit/>
          </a:bodyPr>
          <a:lstStyle/>
          <a:p>
            <a:r>
              <a:rPr lang="nl-NL" sz="3200" b="1" dirty="0">
                <a:latin typeface="Cambria" panose="02040503050406030204" pitchFamily="18" charset="0"/>
                <a:ea typeface="Cambria" panose="02040503050406030204" pitchFamily="18" charset="0"/>
              </a:rPr>
              <a:t>Bài 1. Tìm từ ngữ về bạn trong nhà theo hai nhóm:</a:t>
            </a:r>
            <a:endParaRPr lang="en-US" sz="32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 xmlns:a16="http://schemas.microsoft.com/office/drawing/2014/main" id="{A0BE5EDD-25AC-EEE5-8117-D5305A36F6BB}"/>
              </a:ext>
            </a:extLst>
          </p:cNvPr>
          <p:cNvCxnSpPr>
            <a:cxnSpLocks/>
          </p:cNvCxnSpPr>
          <p:nvPr/>
        </p:nvCxnSpPr>
        <p:spPr>
          <a:xfrm>
            <a:off x="5242315" y="975311"/>
            <a:ext cx="2540971"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1" name="Straight Connector 10">
            <a:extLst>
              <a:ext uri="{FF2B5EF4-FFF2-40B4-BE49-F238E27FC236}">
                <a16:creationId xmlns="" xmlns:a16="http://schemas.microsoft.com/office/drawing/2014/main" id="{4913846E-F0FB-FA85-840B-1D6A188B0992}"/>
              </a:ext>
            </a:extLst>
          </p:cNvPr>
          <p:cNvCxnSpPr>
            <a:cxnSpLocks/>
          </p:cNvCxnSpPr>
          <p:nvPr/>
        </p:nvCxnSpPr>
        <p:spPr>
          <a:xfrm>
            <a:off x="8829215" y="932807"/>
            <a:ext cx="1773471"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2" name="Straight Connector 11">
            <a:extLst>
              <a:ext uri="{FF2B5EF4-FFF2-40B4-BE49-F238E27FC236}">
                <a16:creationId xmlns="" xmlns:a16="http://schemas.microsoft.com/office/drawing/2014/main" id="{E735EAC0-3BD6-CE02-AE87-368D2CE0AECD}"/>
              </a:ext>
            </a:extLst>
          </p:cNvPr>
          <p:cNvCxnSpPr>
            <a:cxnSpLocks/>
          </p:cNvCxnSpPr>
          <p:nvPr/>
        </p:nvCxnSpPr>
        <p:spPr>
          <a:xfrm>
            <a:off x="3342374" y="931768"/>
            <a:ext cx="117243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13" name="Picture 12">
            <a:extLst>
              <a:ext uri="{FF2B5EF4-FFF2-40B4-BE49-F238E27FC236}">
                <a16:creationId xmlns="" xmlns:a16="http://schemas.microsoft.com/office/drawing/2014/main" id="{27EB276F-8A65-3F8B-838B-32CEA85A735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Lst>
          </a:blip>
          <a:stretch>
            <a:fillRect/>
          </a:stretch>
        </p:blipFill>
        <p:spPr>
          <a:xfrm>
            <a:off x="0" y="1217909"/>
            <a:ext cx="4762194" cy="3408354"/>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 xmlns:a16="http://schemas.microsoft.com/office/drawing/2014/main" id="{E4C62659-0DF5-9C9B-7B00-E7C71307671A}"/>
              </a:ext>
            </a:extLst>
          </p:cNvPr>
          <p:cNvSpPr/>
          <p:nvPr/>
        </p:nvSpPr>
        <p:spPr>
          <a:xfrm>
            <a:off x="961758" y="1760155"/>
            <a:ext cx="3378881" cy="1569660"/>
          </a:xfrm>
          <a:prstGeom prst="rect">
            <a:avLst/>
          </a:prstGeom>
        </p:spPr>
        <p:txBody>
          <a:bodyPr wrap="square">
            <a:spAutoFit/>
          </a:bodyPr>
          <a:lstStyle/>
          <a:p>
            <a:pPr algn="ct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Thảo</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luận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nhóm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trong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gian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phút</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3698961055171704230">
            <a:hlinkClick r:id="" action="ppaction://media"/>
            <a:extLst>
              <a:ext uri="{FF2B5EF4-FFF2-40B4-BE49-F238E27FC236}">
                <a16:creationId xmlns="" xmlns:a16="http://schemas.microsoft.com/office/drawing/2014/main" id="{715BD3D8-1620-1D47-241E-1DCD28D54DD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40003" y="5170942"/>
            <a:ext cx="2406978" cy="1356044"/>
          </a:xfrm>
          <a:prstGeom prst="ellipse">
            <a:avLst/>
          </a:prstGeom>
          <a:ln>
            <a:noFill/>
          </a:ln>
          <a:effectLst>
            <a:softEdge rad="112500"/>
          </a:effectLst>
        </p:spPr>
      </p:pic>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6"/>
                </p:tgtEl>
              </p:cMediaNode>
            </p:video>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DBAE4C2-0401-2E18-103C-91433FA92AB8}"/>
              </a:ext>
            </a:extLst>
          </p:cNvPr>
          <p:cNvSpPr txBox="1"/>
          <p:nvPr/>
        </p:nvSpPr>
        <p:spPr>
          <a:xfrm>
            <a:off x="2538486" y="40939"/>
            <a:ext cx="73288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 số hình ảnh vật nuôi</a:t>
            </a:r>
          </a:p>
        </p:txBody>
      </p:sp>
      <p:pic>
        <p:nvPicPr>
          <p:cNvPr id="2050" name="Picture 2" descr="99+ Ảnh Con Chó Cute Đáng Yêu, Trung Thành Với Chủ Nhâ">
            <a:extLst>
              <a:ext uri="{FF2B5EF4-FFF2-40B4-BE49-F238E27FC236}">
                <a16:creationId xmlns="" xmlns:a16="http://schemas.microsoft.com/office/drawing/2014/main" id="{4F6C1925-B10F-DFFC-B5AD-5C892D1B9C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8660" y="1020417"/>
            <a:ext cx="3763617" cy="25145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on mèo - Những hình ảnh con mèo đẹp dễ thương nhất">
            <a:extLst>
              <a:ext uri="{FF2B5EF4-FFF2-40B4-BE49-F238E27FC236}">
                <a16:creationId xmlns="" xmlns:a16="http://schemas.microsoft.com/office/drawing/2014/main" id="{AA45B4EE-47D6-2F1E-37A2-B8784D30A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4" y="1020416"/>
            <a:ext cx="3591338" cy="25145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ết quả hình ảnh cho hình nền chuột hamster dễ thương | Hamster, Animais  engraçados, Animais">
            <a:extLst>
              <a:ext uri="{FF2B5EF4-FFF2-40B4-BE49-F238E27FC236}">
                <a16:creationId xmlns="" xmlns:a16="http://schemas.microsoft.com/office/drawing/2014/main" id="{5CADC98E-4F78-394C-F8A4-C3AEA70F4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599" y="1020416"/>
            <a:ext cx="3763617" cy="2514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30 hình ảnh con gà trống, gà mái, gà con đẹp nhất Thế Giới | Beautiful  chickens, Hens and chicks, Chickens">
            <a:extLst>
              <a:ext uri="{FF2B5EF4-FFF2-40B4-BE49-F238E27FC236}">
                <a16:creationId xmlns="" xmlns:a16="http://schemas.microsoft.com/office/drawing/2014/main" id="{ADAAF684-1ED2-6724-8D9B-F0AC9B41B8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83" y="3786187"/>
            <a:ext cx="3591337" cy="29061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hững bài thuốc hữu ích từ lợn | VTV.VN">
            <a:extLst>
              <a:ext uri="{FF2B5EF4-FFF2-40B4-BE49-F238E27FC236}">
                <a16:creationId xmlns="" xmlns:a16="http://schemas.microsoft.com/office/drawing/2014/main" id="{2AD84074-80DD-C3F7-A00D-2368BE6E71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8416" y="3833111"/>
            <a:ext cx="3869635" cy="285923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ho 500 Hình ảnh Cá Vàng đẹp, Màu Sắc Bắt Mắt">
            <a:extLst>
              <a:ext uri="{FF2B5EF4-FFF2-40B4-BE49-F238E27FC236}">
                <a16:creationId xmlns="" xmlns:a16="http://schemas.microsoft.com/office/drawing/2014/main" id="{2BC98626-160D-8E11-6430-14D466AE7C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599" y="3786187"/>
            <a:ext cx="3763617" cy="290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617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DBAE4C2-0401-2E18-103C-91433FA92AB8}"/>
              </a:ext>
            </a:extLst>
          </p:cNvPr>
          <p:cNvSpPr txBox="1"/>
          <p:nvPr/>
        </p:nvSpPr>
        <p:spPr>
          <a:xfrm>
            <a:off x="2538486" y="40939"/>
            <a:ext cx="73288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 số hình ảnh đồ đạc</a:t>
            </a:r>
          </a:p>
        </p:txBody>
      </p:sp>
      <p:pic>
        <p:nvPicPr>
          <p:cNvPr id="1026" name="Picture 2" descr="Những dấu hiệu nhận biết tủ lạnh nhà bạn có thể sẽ nổ như bom">
            <a:extLst>
              <a:ext uri="{FF2B5EF4-FFF2-40B4-BE49-F238E27FC236}">
                <a16:creationId xmlns="" xmlns:a16="http://schemas.microsoft.com/office/drawing/2014/main" id="{88BDD5DA-C57F-B97F-CC6E-AF4423F08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933" y="748825"/>
            <a:ext cx="3871084" cy="3319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A07C8057-4DD4-3EA1-B123-1C8AECAA8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680" y="4161803"/>
            <a:ext cx="3732144" cy="26558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iểm mặt những độ phân giải màn hình phổ biến hiện nay trên tivi">
            <a:extLst>
              <a:ext uri="{FF2B5EF4-FFF2-40B4-BE49-F238E27FC236}">
                <a16:creationId xmlns="" xmlns:a16="http://schemas.microsoft.com/office/drawing/2014/main" id="{E36BC285-0FF4-A12D-F4C2-F1BA8CF31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0428" y="1285876"/>
            <a:ext cx="3732144" cy="26558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ướng dẫn sử dụng nồi cơm điện Nhật Bản: Chức năng các nút bấm và ý nghĩa  trong tiếng Nhật">
            <a:extLst>
              <a:ext uri="{FF2B5EF4-FFF2-40B4-BE49-F238E27FC236}">
                <a16:creationId xmlns="" xmlns:a16="http://schemas.microsoft.com/office/drawing/2014/main" id="{0B0E0960-DF4B-971A-F6B6-BDD60A190A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66" y="4135298"/>
            <a:ext cx="3511826" cy="26558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p #53 Mẫu Giá Sách đẹp đơn Giản - Bảng Giá Rẻ Nhất 2022">
            <a:extLst>
              <a:ext uri="{FF2B5EF4-FFF2-40B4-BE49-F238E27FC236}">
                <a16:creationId xmlns="" xmlns:a16="http://schemas.microsoft.com/office/drawing/2014/main" id="{BEFEB6F0-6E06-987D-1815-F80CF7013C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4" y="4068418"/>
            <a:ext cx="3732143" cy="2722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Quạt đứng công nghiệp Kim Thuận Phong D750 - META.vn">
            <a:extLst>
              <a:ext uri="{FF2B5EF4-FFF2-40B4-BE49-F238E27FC236}">
                <a16:creationId xmlns="" xmlns:a16="http://schemas.microsoft.com/office/drawing/2014/main" id="{64A8281F-C277-8AAD-0E91-6050EAF05A9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322" y="992605"/>
            <a:ext cx="2898913" cy="289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597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00206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002060"/>
                </a:solidFill>
                <a:effectLst/>
              </a:rPr>
              <a:t>(Theo Phong Thu)</a:t>
            </a:r>
          </a:p>
        </p:txBody>
      </p:sp>
      <p:sp>
        <p:nvSpPr>
          <p:cNvPr id="10" name="Rectangle: Rounded Corners 9">
            <a:extLst>
              <a:ext uri="{FF2B5EF4-FFF2-40B4-BE49-F238E27FC236}">
                <a16:creationId xmlns="" xmlns:a16="http://schemas.microsoft.com/office/drawing/2014/main" id="{E10C2EB6-6D30-4BA0-9C7F-7946E167A183}"/>
              </a:ext>
            </a:extLst>
          </p:cNvPr>
          <p:cNvSpPr/>
          <p:nvPr/>
        </p:nvSpPr>
        <p:spPr>
          <a:xfrm>
            <a:off x="1126390" y="4249497"/>
            <a:ext cx="1055507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Cánh buồm trên sông được so sánh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với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con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bướm</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nhỏ</a:t>
            </a:r>
            <a:endPar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8" name="Straight Connector 7">
            <a:extLst>
              <a:ext uri="{FF2B5EF4-FFF2-40B4-BE49-F238E27FC236}">
                <a16:creationId xmlns="" xmlns:a16="http://schemas.microsoft.com/office/drawing/2014/main" id="{7FBB99C9-06FF-4131-910A-E9662484996E}"/>
              </a:ext>
            </a:extLst>
          </p:cNvPr>
          <p:cNvCxnSpPr/>
          <p:nvPr/>
        </p:nvCxnSpPr>
        <p:spPr>
          <a:xfrm>
            <a:off x="1962364" y="2989779"/>
            <a:ext cx="24144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 xmlns:a16="http://schemas.microsoft.com/office/drawing/2014/main" id="{93A7B010-8EE2-4651-AD21-928E0551D326}"/>
              </a:ext>
            </a:extLst>
          </p:cNvPr>
          <p:cNvSpPr/>
          <p:nvPr/>
        </p:nvSpPr>
        <p:spPr>
          <a:xfrm>
            <a:off x="1146939" y="5568593"/>
            <a:ext cx="10360759"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sông được ví với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sao</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bay.</a:t>
            </a:r>
            <a:endPar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13" name="Straight Connector 12">
            <a:extLst>
              <a:ext uri="{FF2B5EF4-FFF2-40B4-BE49-F238E27FC236}">
                <a16:creationId xmlns="" xmlns:a16="http://schemas.microsoft.com/office/drawing/2014/main" id="{5B401972-F018-40FD-BB9D-F9BF07C98A9E}"/>
              </a:ext>
            </a:extLst>
          </p:cNvPr>
          <p:cNvCxnSpPr>
            <a:cxnSpLocks/>
          </p:cNvCxnSpPr>
          <p:nvPr/>
        </p:nvCxnSpPr>
        <p:spPr>
          <a:xfrm>
            <a:off x="3842535" y="3400746"/>
            <a:ext cx="13664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77787"/>
            <a:ext cx="10659035" cy="3495675"/>
          </a:xfrm>
          <a:prstGeom prst="rect">
            <a:avLst/>
          </a:prstGeom>
        </p:spPr>
      </p:pic>
      <p:pic>
        <p:nvPicPr>
          <p:cNvPr id="5" name="Content Placeholder 4"/>
          <p:cNvPicPr>
            <a:picLocks noGrp="1" noChangeAspect="1"/>
          </p:cNvPicPr>
          <p:nvPr>
            <p:ph idx="1"/>
          </p:nvPr>
        </p:nvPicPr>
        <p:blipFill>
          <a:blip r:embed="rId3"/>
          <a:stretch>
            <a:fillRect/>
          </a:stretch>
        </p:blipFill>
        <p:spPr>
          <a:xfrm>
            <a:off x="838201" y="3899647"/>
            <a:ext cx="4836458" cy="2501153"/>
          </a:xfrm>
          <a:prstGeom prst="rect">
            <a:avLst/>
          </a:prstGeom>
        </p:spPr>
      </p:pic>
      <p:pic>
        <p:nvPicPr>
          <p:cNvPr id="6" name="Picture 5"/>
          <p:cNvPicPr>
            <a:picLocks noChangeAspect="1"/>
          </p:cNvPicPr>
          <p:nvPr/>
        </p:nvPicPr>
        <p:blipFill>
          <a:blip r:embed="rId4"/>
          <a:stretch>
            <a:fillRect/>
          </a:stretch>
        </p:blipFill>
        <p:spPr>
          <a:xfrm>
            <a:off x="5997388" y="3899646"/>
            <a:ext cx="5499847" cy="2501153"/>
          </a:xfrm>
          <a:prstGeom prst="rect">
            <a:avLst/>
          </a:prstGeom>
        </p:spPr>
      </p:pic>
    </p:spTree>
    <p:extLst>
      <p:ext uri="{BB962C8B-B14F-4D97-AF65-F5344CB8AC3E}">
        <p14:creationId xmlns:p14="http://schemas.microsoft.com/office/powerpoint/2010/main" val="346981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659CB34-3DDE-B79F-9D0B-A79DB176526D}"/>
              </a:ext>
            </a:extLst>
          </p:cNvPr>
          <p:cNvPicPr>
            <a:picLocks noChangeAspect="1"/>
          </p:cNvPicPr>
          <p:nvPr/>
        </p:nvPicPr>
        <p:blipFill>
          <a:blip r:embed="rId2"/>
          <a:stretch>
            <a:fillRect/>
          </a:stretch>
        </p:blipFill>
        <p:spPr>
          <a:xfrm>
            <a:off x="110693" y="110030"/>
            <a:ext cx="971686" cy="733527"/>
          </a:xfrm>
          <a:prstGeom prst="ellipse">
            <a:avLst/>
          </a:prstGeom>
        </p:spPr>
      </p:pic>
      <p:sp>
        <p:nvSpPr>
          <p:cNvPr id="5" name="Rounded Rectangle 7">
            <a:extLst>
              <a:ext uri="{FF2B5EF4-FFF2-40B4-BE49-F238E27FC236}">
                <a16:creationId xmlns="" xmlns:a16="http://schemas.microsoft.com/office/drawing/2014/main" id="{8989243D-AF97-579C-B36E-B399D6A1EC3C}"/>
              </a:ext>
            </a:extLst>
          </p:cNvPr>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Câu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a:t>
            </a: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 xmlns:a16="http://schemas.microsoft.com/office/drawing/2014/main" id="{F9DB32D7-3463-0D20-4562-E45F42EE7904}"/>
              </a:ext>
            </a:extLst>
          </p:cNvPr>
          <p:cNvGrpSpPr/>
          <p:nvPr/>
        </p:nvGrpSpPr>
        <p:grpSpPr>
          <a:xfrm>
            <a:off x="1589688" y="1538258"/>
            <a:ext cx="3732436" cy="2145268"/>
            <a:chOff x="1727838" y="1538258"/>
            <a:chExt cx="3732436" cy="2145268"/>
          </a:xfrm>
        </p:grpSpPr>
        <p:sp>
          <p:nvSpPr>
            <p:cNvPr id="8" name="Rounded Rectangle 5">
              <a:extLst>
                <a:ext uri="{FF2B5EF4-FFF2-40B4-BE49-F238E27FC236}">
                  <a16:creationId xmlns="" xmlns:a16="http://schemas.microsoft.com/office/drawing/2014/main" id="{A6F8FE8D-0F8E-870E-AA7D-267AC07845FB}"/>
                </a:ext>
              </a:extLst>
            </p:cNvPr>
            <p:cNvSpPr/>
            <p:nvPr/>
          </p:nvSpPr>
          <p:spPr>
            <a:xfrm>
              <a:off x="1727838" y="1538258"/>
              <a:ext cx="3732436" cy="2145268"/>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Cau</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cao</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cao</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mãi</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Tàu</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vươn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giữa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trời</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xoè</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rộng</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Hứng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mưa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Ngô</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Viết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Dinh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 xmlns:a16="http://schemas.microsoft.com/office/drawing/2014/main" id="{9C288846-168F-23C2-1D98-9C6A4F983632}"/>
                </a:ext>
              </a:extLst>
            </p:cNvPr>
            <p:cNvGrpSpPr/>
            <p:nvPr/>
          </p:nvGrpSpPr>
          <p:grpSpPr>
            <a:xfrm>
              <a:off x="1727838" y="1538258"/>
              <a:ext cx="367445" cy="542206"/>
              <a:chOff x="754994" y="2637019"/>
              <a:chExt cx="362831" cy="542206"/>
            </a:xfrm>
          </p:grpSpPr>
          <p:sp>
            <p:nvSpPr>
              <p:cNvPr id="11" name="Oval 10">
                <a:extLst>
                  <a:ext uri="{FF2B5EF4-FFF2-40B4-BE49-F238E27FC236}">
                    <a16:creationId xmlns="" xmlns:a16="http://schemas.microsoft.com/office/drawing/2014/main" id="{F8F76F9E-8CED-CBD5-8BD6-9FC2E19833DD}"/>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a:t>
                </a:r>
              </a:p>
            </p:txBody>
          </p:sp>
          <p:sp>
            <p:nvSpPr>
              <p:cNvPr id="12" name="Oval 11">
                <a:extLst>
                  <a:ext uri="{FF2B5EF4-FFF2-40B4-BE49-F238E27FC236}">
                    <a16:creationId xmlns="" xmlns:a16="http://schemas.microsoft.com/office/drawing/2014/main" id="{CA916FDA-805A-ECEA-02E7-4FF2A490DA97}"/>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grpSp>
        <p:nvGrpSpPr>
          <p:cNvPr id="13" name="Group 12">
            <a:extLst>
              <a:ext uri="{FF2B5EF4-FFF2-40B4-BE49-F238E27FC236}">
                <a16:creationId xmlns="" xmlns:a16="http://schemas.microsoft.com/office/drawing/2014/main" id="{9268F7AB-6047-4B5C-CCF8-53A426C7965C}"/>
              </a:ext>
            </a:extLst>
          </p:cNvPr>
          <p:cNvGrpSpPr/>
          <p:nvPr/>
        </p:nvGrpSpPr>
        <p:grpSpPr>
          <a:xfrm>
            <a:off x="1310896" y="3952422"/>
            <a:ext cx="4645767" cy="2145268"/>
            <a:chOff x="1310896" y="3952422"/>
            <a:chExt cx="4645767" cy="2145268"/>
          </a:xfrm>
        </p:grpSpPr>
        <p:sp>
          <p:nvSpPr>
            <p:cNvPr id="14" name="Rounded Rectangle 10">
              <a:extLst>
                <a:ext uri="{FF2B5EF4-FFF2-40B4-BE49-F238E27FC236}">
                  <a16:creationId xmlns="" xmlns:a16="http://schemas.microsoft.com/office/drawing/2014/main" id="{60FA2329-D458-B176-8279-704B74BF31F9}"/>
                </a:ext>
              </a:extLst>
            </p:cNvPr>
            <p:cNvSpPr/>
            <p:nvPr/>
          </p:nvSpPr>
          <p:spPr>
            <a:xfrm>
              <a:off x="1310896" y="3952422"/>
              <a:ext cx="4645767" cy="2145268"/>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Sương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trắng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viền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quanh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núi</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một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chiếc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khăn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bông</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Ồ,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núi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lười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Giờ</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mới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đang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rửa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Thanh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Hào</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15" name="Group 14">
              <a:extLst>
                <a:ext uri="{FF2B5EF4-FFF2-40B4-BE49-F238E27FC236}">
                  <a16:creationId xmlns="" xmlns:a16="http://schemas.microsoft.com/office/drawing/2014/main" id="{E2424A87-146D-057B-171B-E0663669C2CB}"/>
                </a:ext>
              </a:extLst>
            </p:cNvPr>
            <p:cNvGrpSpPr/>
            <p:nvPr/>
          </p:nvGrpSpPr>
          <p:grpSpPr>
            <a:xfrm>
              <a:off x="1310896" y="3960455"/>
              <a:ext cx="363342" cy="542206"/>
              <a:chOff x="754994" y="2637019"/>
              <a:chExt cx="362831" cy="542206"/>
            </a:xfrm>
          </p:grpSpPr>
          <p:sp>
            <p:nvSpPr>
              <p:cNvPr id="17" name="Oval 16">
                <a:extLst>
                  <a:ext uri="{FF2B5EF4-FFF2-40B4-BE49-F238E27FC236}">
                    <a16:creationId xmlns="" xmlns:a16="http://schemas.microsoft.com/office/drawing/2014/main" id="{8773B893-25F3-58FC-D2C8-2F2EA8C5E897}"/>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a:t>
                </a:r>
              </a:p>
            </p:txBody>
          </p:sp>
          <p:sp>
            <p:nvSpPr>
              <p:cNvPr id="20" name="Oval 19">
                <a:extLst>
                  <a:ext uri="{FF2B5EF4-FFF2-40B4-BE49-F238E27FC236}">
                    <a16:creationId xmlns="" xmlns:a16="http://schemas.microsoft.com/office/drawing/2014/main" id="{4FF346EC-9535-D2D0-1ED6-C76B0DB852AD}"/>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grpSp>
        <p:nvGrpSpPr>
          <p:cNvPr id="21" name="Group 20">
            <a:extLst>
              <a:ext uri="{FF2B5EF4-FFF2-40B4-BE49-F238E27FC236}">
                <a16:creationId xmlns="" xmlns:a16="http://schemas.microsoft.com/office/drawing/2014/main" id="{4D3BCDF9-A183-45FD-043F-5AC2FFE4C518}"/>
              </a:ext>
            </a:extLst>
          </p:cNvPr>
          <p:cNvGrpSpPr/>
          <p:nvPr/>
        </p:nvGrpSpPr>
        <p:grpSpPr>
          <a:xfrm>
            <a:off x="5803364" y="1538258"/>
            <a:ext cx="4728755" cy="2145268"/>
            <a:chOff x="5803364" y="1538258"/>
            <a:chExt cx="4728755" cy="2145268"/>
          </a:xfrm>
        </p:grpSpPr>
        <p:sp>
          <p:nvSpPr>
            <p:cNvPr id="22" name="Rounded Rectangle 8">
              <a:extLst>
                <a:ext uri="{FF2B5EF4-FFF2-40B4-BE49-F238E27FC236}">
                  <a16:creationId xmlns="" xmlns:a16="http://schemas.microsoft.com/office/drawing/2014/main" id="{97651FCB-9E96-8217-E072-199CAEBC6908}"/>
                </a:ext>
              </a:extLst>
            </p:cNvPr>
            <p:cNvSpPr/>
            <p:nvPr/>
          </p:nvSpPr>
          <p:spPr>
            <a:xfrm>
              <a:off x="5803364" y="1538258"/>
              <a:ext cx="4728755" cy="2145268"/>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Sân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quá</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Nhờ</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ánh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trăng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ngời</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Trăng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tròn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đĩa</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Lơ</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lửng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Nhược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Thuỷ-Phương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23" name="Group 22">
              <a:extLst>
                <a:ext uri="{FF2B5EF4-FFF2-40B4-BE49-F238E27FC236}">
                  <a16:creationId xmlns="" xmlns:a16="http://schemas.microsoft.com/office/drawing/2014/main" id="{6526EDCA-2B3E-560C-16CC-8249906A6D4F}"/>
                </a:ext>
              </a:extLst>
            </p:cNvPr>
            <p:cNvGrpSpPr/>
            <p:nvPr/>
          </p:nvGrpSpPr>
          <p:grpSpPr>
            <a:xfrm>
              <a:off x="5803364" y="1587902"/>
              <a:ext cx="362831" cy="542206"/>
              <a:chOff x="754994" y="2637019"/>
              <a:chExt cx="362831" cy="542206"/>
            </a:xfrm>
          </p:grpSpPr>
          <p:sp>
            <p:nvSpPr>
              <p:cNvPr id="24" name="Oval 23">
                <a:extLst>
                  <a:ext uri="{FF2B5EF4-FFF2-40B4-BE49-F238E27FC236}">
                    <a16:creationId xmlns="" xmlns:a16="http://schemas.microsoft.com/office/drawing/2014/main" id="{031B47C4-B3A8-579A-7AFC-B6014C76C7AB}"/>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a:t>
                </a:r>
              </a:p>
            </p:txBody>
          </p:sp>
          <p:sp>
            <p:nvSpPr>
              <p:cNvPr id="25" name="Oval 24">
                <a:extLst>
                  <a:ext uri="{FF2B5EF4-FFF2-40B4-BE49-F238E27FC236}">
                    <a16:creationId xmlns="" xmlns:a16="http://schemas.microsoft.com/office/drawing/2014/main" id="{96C9C04D-EE64-3ACF-8759-AA8A8A031729}"/>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grpSp>
        <p:nvGrpSpPr>
          <p:cNvPr id="26" name="Group 25">
            <a:extLst>
              <a:ext uri="{FF2B5EF4-FFF2-40B4-BE49-F238E27FC236}">
                <a16:creationId xmlns="" xmlns:a16="http://schemas.microsoft.com/office/drawing/2014/main" id="{ACB02133-BC04-2EA8-BECF-7CA934AAAD74}"/>
              </a:ext>
            </a:extLst>
          </p:cNvPr>
          <p:cNvGrpSpPr/>
          <p:nvPr/>
        </p:nvGrpSpPr>
        <p:grpSpPr>
          <a:xfrm>
            <a:off x="6189847" y="3894488"/>
            <a:ext cx="3973055" cy="2145268"/>
            <a:chOff x="6189847" y="3894488"/>
            <a:chExt cx="3973055" cy="2145268"/>
          </a:xfrm>
        </p:grpSpPr>
        <p:sp>
          <p:nvSpPr>
            <p:cNvPr id="27" name="Rounded Rectangle 11">
              <a:extLst>
                <a:ext uri="{FF2B5EF4-FFF2-40B4-BE49-F238E27FC236}">
                  <a16:creationId xmlns="" xmlns:a16="http://schemas.microsoft.com/office/drawing/2014/main" id="{745D46B6-2F6C-758C-D3DD-19899FF6CDAC}"/>
                </a:ext>
              </a:extLst>
            </p:cNvPr>
            <p:cNvSpPr/>
            <p:nvPr/>
          </p:nvSpPr>
          <p:spPr>
            <a:xfrm>
              <a:off x="6189847" y="3894488"/>
              <a:ext cx="3973055" cy="2145268"/>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Một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hôm</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đất</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bé</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nhỏ</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mềm</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Lâm</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Thị</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Mỹ</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Dạ</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28" name="Group 27">
              <a:extLst>
                <a:ext uri="{FF2B5EF4-FFF2-40B4-BE49-F238E27FC236}">
                  <a16:creationId xmlns="" xmlns:a16="http://schemas.microsoft.com/office/drawing/2014/main" id="{FFFCF2CA-ECC3-BEF1-0724-BF0E5FF302B2}"/>
                </a:ext>
              </a:extLst>
            </p:cNvPr>
            <p:cNvGrpSpPr/>
            <p:nvPr/>
          </p:nvGrpSpPr>
          <p:grpSpPr>
            <a:xfrm>
              <a:off x="6189848" y="3894488"/>
              <a:ext cx="364415" cy="542206"/>
              <a:chOff x="754994" y="2637019"/>
              <a:chExt cx="362831" cy="542206"/>
            </a:xfrm>
          </p:grpSpPr>
          <p:sp>
            <p:nvSpPr>
              <p:cNvPr id="29" name="Oval 28">
                <a:extLst>
                  <a:ext uri="{FF2B5EF4-FFF2-40B4-BE49-F238E27FC236}">
                    <a16:creationId xmlns="" xmlns:a16="http://schemas.microsoft.com/office/drawing/2014/main" id="{BC95B4F7-A197-4B15-428E-F9F2168482A9}"/>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4</a:t>
                </a:r>
              </a:p>
            </p:txBody>
          </p:sp>
          <p:sp>
            <p:nvSpPr>
              <p:cNvPr id="30" name="Oval 29">
                <a:extLst>
                  <a:ext uri="{FF2B5EF4-FFF2-40B4-BE49-F238E27FC236}">
                    <a16:creationId xmlns="" xmlns:a16="http://schemas.microsoft.com/office/drawing/2014/main" id="{22895F50-1667-ECB5-A637-AEA266D1DB65}"/>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29840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94D3A44-4DC9-CDEE-3DAB-335347043743}"/>
              </a:ext>
            </a:extLst>
          </p:cNvPr>
          <p:cNvPicPr>
            <a:picLocks noChangeAspect="1"/>
          </p:cNvPicPr>
          <p:nvPr/>
        </p:nvPicPr>
        <p:blipFill>
          <a:blip r:embed="rId2"/>
          <a:stretch>
            <a:fillRect/>
          </a:stretch>
        </p:blipFill>
        <p:spPr>
          <a:xfrm>
            <a:off x="110693" y="110030"/>
            <a:ext cx="971686" cy="733527"/>
          </a:xfrm>
          <a:prstGeom prst="ellipse">
            <a:avLst/>
          </a:prstGeom>
        </p:spPr>
      </p:pic>
      <p:graphicFrame>
        <p:nvGraphicFramePr>
          <p:cNvPr id="3" name="Table 2">
            <a:extLst>
              <a:ext uri="{FF2B5EF4-FFF2-40B4-BE49-F238E27FC236}">
                <a16:creationId xmlns="" xmlns:a16="http://schemas.microsoft.com/office/drawing/2014/main" id="{1D5C7AAA-C3E5-25C2-03BE-E29E0254CED2}"/>
              </a:ext>
            </a:extLst>
          </p:cNvPr>
          <p:cNvGraphicFramePr>
            <a:graphicFrameLocks noGrp="1"/>
          </p:cNvGraphicFramePr>
          <p:nvPr>
            <p:extLst>
              <p:ext uri="{D42A27DB-BD31-4B8C-83A1-F6EECF244321}">
                <p14:modId xmlns:p14="http://schemas.microsoft.com/office/powerpoint/2010/main" val="3777695254"/>
              </p:ext>
            </p:extLst>
          </p:nvPr>
        </p:nvGraphicFramePr>
        <p:xfrm>
          <a:off x="1082379" y="1528350"/>
          <a:ext cx="9864295" cy="4532812"/>
        </p:xfrm>
        <a:graphic>
          <a:graphicData uri="http://schemas.openxmlformats.org/drawingml/2006/table">
            <a:tbl>
              <a:tblPr firstRow="1" bandRow="1">
                <a:tableStyleId>{5940675A-B579-460E-94D1-54222C63F5DA}</a:tableStyleId>
              </a:tblPr>
              <a:tblGrid>
                <a:gridCol w="4377895">
                  <a:extLst>
                    <a:ext uri="{9D8B030D-6E8A-4147-A177-3AD203B41FA5}">
                      <a16:colId xmlns="" xmlns:a16="http://schemas.microsoft.com/office/drawing/2014/main" val="4003003243"/>
                    </a:ext>
                  </a:extLst>
                </a:gridCol>
                <a:gridCol w="2651760">
                  <a:extLst>
                    <a:ext uri="{9D8B030D-6E8A-4147-A177-3AD203B41FA5}">
                      <a16:colId xmlns="" xmlns:a16="http://schemas.microsoft.com/office/drawing/2014/main" val="1885068704"/>
                    </a:ext>
                  </a:extLst>
                </a:gridCol>
                <a:gridCol w="2834640">
                  <a:extLst>
                    <a:ext uri="{9D8B030D-6E8A-4147-A177-3AD203B41FA5}">
                      <a16:colId xmlns="" xmlns:a16="http://schemas.microsoft.com/office/drawing/2014/main" val="1140962864"/>
                    </a:ext>
                  </a:extLst>
                </a:gridCol>
              </a:tblGrid>
              <a:tr h="470263">
                <a:tc>
                  <a:txBody>
                    <a:bodyPr/>
                    <a:lstStyle/>
                    <a:p>
                      <a:pPr algn="ctr"/>
                      <a:r>
                        <a:rPr lang="en-US" sz="2400" b="1" dirty="0" err="1">
                          <a:solidFill>
                            <a:srgbClr val="002060"/>
                          </a:solidFill>
                          <a:latin typeface="Cambria" panose="02040503050406030204" pitchFamily="18" charset="0"/>
                          <a:ea typeface="Cambria" panose="02040503050406030204" pitchFamily="18" charset="0"/>
                        </a:rPr>
                        <a:t>Đoạn</a:t>
                      </a:r>
                      <a:r>
                        <a:rPr lang="en-US" sz="2400" b="1" baseline="0" dirty="0">
                          <a:solidFill>
                            <a:srgbClr val="002060"/>
                          </a:solidFill>
                          <a:latin typeface="Cambria" panose="02040503050406030204" pitchFamily="18" charset="0"/>
                          <a:ea typeface="Cambria" panose="02040503050406030204" pitchFamily="18" charset="0"/>
                        </a:rPr>
                        <a:t> </a:t>
                      </a:r>
                      <a:r>
                        <a:rPr lang="en-US" sz="2400" b="1" baseline="0" dirty="0" err="1">
                          <a:solidFill>
                            <a:srgbClr val="002060"/>
                          </a:solidFill>
                          <a:latin typeface="Cambria" panose="02040503050406030204" pitchFamily="18" charset="0"/>
                          <a:ea typeface="Cambria" panose="02040503050406030204" pitchFamily="18" charset="0"/>
                        </a:rPr>
                        <a:t>thơ</a:t>
                      </a:r>
                      <a:endParaRPr lang="en-US" sz="24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400" b="1" dirty="0" err="1">
                          <a:solidFill>
                            <a:srgbClr val="002060"/>
                          </a:solidFill>
                          <a:latin typeface="Cambria" panose="02040503050406030204" pitchFamily="18" charset="0"/>
                          <a:ea typeface="Cambria" panose="02040503050406030204" pitchFamily="18" charset="0"/>
                        </a:rPr>
                        <a:t>Hình</a:t>
                      </a:r>
                      <a:r>
                        <a:rPr lang="en-US" sz="2400" b="1" baseline="0" dirty="0">
                          <a:solidFill>
                            <a:srgbClr val="002060"/>
                          </a:solidFill>
                          <a:latin typeface="Cambria" panose="02040503050406030204" pitchFamily="18" charset="0"/>
                          <a:ea typeface="Cambria" panose="02040503050406030204" pitchFamily="18" charset="0"/>
                        </a:rPr>
                        <a:t> </a:t>
                      </a:r>
                      <a:r>
                        <a:rPr lang="en-US" sz="2400" b="1" baseline="0" dirty="0" err="1">
                          <a:solidFill>
                            <a:srgbClr val="002060"/>
                          </a:solidFill>
                          <a:latin typeface="Cambria" panose="02040503050406030204" pitchFamily="18" charset="0"/>
                          <a:ea typeface="Cambria" panose="02040503050406030204" pitchFamily="18" charset="0"/>
                        </a:rPr>
                        <a:t>ảnh</a:t>
                      </a:r>
                      <a:r>
                        <a:rPr lang="en-US" sz="2400" b="1" baseline="0" dirty="0">
                          <a:solidFill>
                            <a:srgbClr val="002060"/>
                          </a:solidFill>
                          <a:latin typeface="Cambria" panose="02040503050406030204" pitchFamily="18" charset="0"/>
                          <a:ea typeface="Cambria" panose="02040503050406030204" pitchFamily="18" charset="0"/>
                        </a:rPr>
                        <a:t> so </a:t>
                      </a:r>
                      <a:r>
                        <a:rPr lang="en-US" sz="2400" b="1" baseline="0" dirty="0" err="1">
                          <a:solidFill>
                            <a:srgbClr val="002060"/>
                          </a:solidFill>
                          <a:latin typeface="Cambria" panose="02040503050406030204" pitchFamily="18" charset="0"/>
                          <a:ea typeface="Cambria" panose="02040503050406030204" pitchFamily="18" charset="0"/>
                        </a:rPr>
                        <a:t>sánh</a:t>
                      </a:r>
                      <a:endParaRPr lang="en-US" sz="24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400" b="1" dirty="0" err="1">
                          <a:solidFill>
                            <a:srgbClr val="002060"/>
                          </a:solidFill>
                          <a:latin typeface="Cambria" panose="02040503050406030204" pitchFamily="18" charset="0"/>
                          <a:ea typeface="Cambria" panose="02040503050406030204" pitchFamily="18" charset="0"/>
                        </a:rPr>
                        <a:t>Tác</a:t>
                      </a:r>
                      <a:r>
                        <a:rPr lang="en-US" sz="2400" b="1" baseline="0" dirty="0">
                          <a:solidFill>
                            <a:srgbClr val="002060"/>
                          </a:solidFill>
                          <a:latin typeface="Cambria" panose="02040503050406030204" pitchFamily="18" charset="0"/>
                          <a:ea typeface="Cambria" panose="02040503050406030204" pitchFamily="18" charset="0"/>
                        </a:rPr>
                        <a:t> </a:t>
                      </a:r>
                      <a:r>
                        <a:rPr lang="en-US" sz="2400" b="1" baseline="0" dirty="0" err="1">
                          <a:solidFill>
                            <a:srgbClr val="002060"/>
                          </a:solidFill>
                          <a:latin typeface="Cambria" panose="02040503050406030204" pitchFamily="18" charset="0"/>
                          <a:ea typeface="Cambria" panose="02040503050406030204" pitchFamily="18" charset="0"/>
                        </a:rPr>
                        <a:t>dụng</a:t>
                      </a:r>
                      <a:endParaRPr lang="en-US" sz="2400" b="1"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2990708303"/>
                  </a:ext>
                </a:extLst>
              </a:tr>
              <a:tr h="2050869">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167386401"/>
                  </a:ext>
                </a:extLst>
              </a:tr>
              <a:tr h="1497874">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2612833206"/>
                  </a:ext>
                </a:extLst>
              </a:tr>
            </a:tbl>
          </a:graphicData>
        </a:graphic>
      </p:graphicFrame>
      <p:grpSp>
        <p:nvGrpSpPr>
          <p:cNvPr id="7" name="Group 6">
            <a:extLst>
              <a:ext uri="{FF2B5EF4-FFF2-40B4-BE49-F238E27FC236}">
                <a16:creationId xmlns="" xmlns:a16="http://schemas.microsoft.com/office/drawing/2014/main" id="{48C02B46-DAB1-6ADB-344A-4CAB469AEE14}"/>
              </a:ext>
            </a:extLst>
          </p:cNvPr>
          <p:cNvGrpSpPr/>
          <p:nvPr/>
        </p:nvGrpSpPr>
        <p:grpSpPr>
          <a:xfrm>
            <a:off x="1341494" y="2086896"/>
            <a:ext cx="3732436" cy="1872853"/>
            <a:chOff x="1727838" y="1538258"/>
            <a:chExt cx="3732436" cy="1872853"/>
          </a:xfrm>
        </p:grpSpPr>
        <p:sp>
          <p:nvSpPr>
            <p:cNvPr id="9" name="Rounded Rectangle 10">
              <a:extLst>
                <a:ext uri="{FF2B5EF4-FFF2-40B4-BE49-F238E27FC236}">
                  <a16:creationId xmlns="" xmlns:a16="http://schemas.microsoft.com/office/drawing/2014/main" id="{9FCC282A-3728-1370-101F-414840BB2D9A}"/>
                </a:ext>
              </a:extLst>
            </p:cNvPr>
            <p:cNvSpPr/>
            <p:nvPr/>
          </p:nvSpPr>
          <p:spPr>
            <a:xfrm>
              <a:off x="1727838" y="1538258"/>
              <a:ext cx="3732436" cy="1872853"/>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Cau</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cao</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cao</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mãi</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Tàu</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vươn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giữa</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trời</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xoè</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rộng</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Hứng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mưa</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Ngô</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Viết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Dinh</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16" name="Group 15">
              <a:extLst>
                <a:ext uri="{FF2B5EF4-FFF2-40B4-BE49-F238E27FC236}">
                  <a16:creationId xmlns="" xmlns:a16="http://schemas.microsoft.com/office/drawing/2014/main" id="{15893EC6-4E74-B106-E5C8-21731630C2B3}"/>
                </a:ext>
              </a:extLst>
            </p:cNvPr>
            <p:cNvGrpSpPr/>
            <p:nvPr/>
          </p:nvGrpSpPr>
          <p:grpSpPr>
            <a:xfrm>
              <a:off x="1727838" y="1538258"/>
              <a:ext cx="367445" cy="542206"/>
              <a:chOff x="754994" y="2637019"/>
              <a:chExt cx="362831" cy="542206"/>
            </a:xfrm>
          </p:grpSpPr>
          <p:sp>
            <p:nvSpPr>
              <p:cNvPr id="18" name="Oval 17">
                <a:extLst>
                  <a:ext uri="{FF2B5EF4-FFF2-40B4-BE49-F238E27FC236}">
                    <a16:creationId xmlns="" xmlns:a16="http://schemas.microsoft.com/office/drawing/2014/main" id="{25E3FD88-6CE0-80F5-7502-ED90BB89133B}"/>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a:t>
                </a:r>
              </a:p>
            </p:txBody>
          </p:sp>
          <p:sp>
            <p:nvSpPr>
              <p:cNvPr id="19" name="Oval 18">
                <a:extLst>
                  <a:ext uri="{FF2B5EF4-FFF2-40B4-BE49-F238E27FC236}">
                    <a16:creationId xmlns="" xmlns:a16="http://schemas.microsoft.com/office/drawing/2014/main" id="{CCB44BCD-976E-F04A-BB1A-C438D89C1351}"/>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grpSp>
        <p:nvGrpSpPr>
          <p:cNvPr id="31" name="Group 30">
            <a:extLst>
              <a:ext uri="{FF2B5EF4-FFF2-40B4-BE49-F238E27FC236}">
                <a16:creationId xmlns="" xmlns:a16="http://schemas.microsoft.com/office/drawing/2014/main" id="{D0568686-4AD4-FA92-B891-97C40BF65B15}"/>
              </a:ext>
            </a:extLst>
          </p:cNvPr>
          <p:cNvGrpSpPr/>
          <p:nvPr/>
        </p:nvGrpSpPr>
        <p:grpSpPr>
          <a:xfrm>
            <a:off x="1127258" y="4132003"/>
            <a:ext cx="4160907" cy="1872853"/>
            <a:chOff x="5803364" y="1538258"/>
            <a:chExt cx="4728755" cy="1872853"/>
          </a:xfrm>
        </p:grpSpPr>
        <p:sp>
          <p:nvSpPr>
            <p:cNvPr id="32" name="Rounded Rectangle 15">
              <a:extLst>
                <a:ext uri="{FF2B5EF4-FFF2-40B4-BE49-F238E27FC236}">
                  <a16:creationId xmlns="" xmlns:a16="http://schemas.microsoft.com/office/drawing/2014/main" id="{7A3CD5BA-8F45-6D5D-B907-4197BA3914E1}"/>
                </a:ext>
              </a:extLst>
            </p:cNvPr>
            <p:cNvSpPr/>
            <p:nvPr/>
          </p:nvSpPr>
          <p:spPr>
            <a:xfrm>
              <a:off x="5803364" y="1538258"/>
              <a:ext cx="4728755" cy="1872853"/>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Sân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quá</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Nhờ</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ánh</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trăng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ngời</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Trăng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tròn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đĩa</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Lơ</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lửng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Nhược</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Thuỷ-Phương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33" name="Group 32">
              <a:extLst>
                <a:ext uri="{FF2B5EF4-FFF2-40B4-BE49-F238E27FC236}">
                  <a16:creationId xmlns="" xmlns:a16="http://schemas.microsoft.com/office/drawing/2014/main" id="{D0771524-4C4A-2BEE-318A-4BDFCEDE0F37}"/>
                </a:ext>
              </a:extLst>
            </p:cNvPr>
            <p:cNvGrpSpPr/>
            <p:nvPr/>
          </p:nvGrpSpPr>
          <p:grpSpPr>
            <a:xfrm>
              <a:off x="5803364" y="1587902"/>
              <a:ext cx="362831" cy="542206"/>
              <a:chOff x="754994" y="2637019"/>
              <a:chExt cx="362831" cy="542206"/>
            </a:xfrm>
          </p:grpSpPr>
          <p:sp>
            <p:nvSpPr>
              <p:cNvPr id="34" name="Oval 33">
                <a:extLst>
                  <a:ext uri="{FF2B5EF4-FFF2-40B4-BE49-F238E27FC236}">
                    <a16:creationId xmlns="" xmlns:a16="http://schemas.microsoft.com/office/drawing/2014/main" id="{17DF2102-A9FF-FF81-867C-7761881390F6}"/>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a:t>
                </a:r>
              </a:p>
            </p:txBody>
          </p:sp>
          <p:sp>
            <p:nvSpPr>
              <p:cNvPr id="35" name="Oval 34">
                <a:extLst>
                  <a:ext uri="{FF2B5EF4-FFF2-40B4-BE49-F238E27FC236}">
                    <a16:creationId xmlns="" xmlns:a16="http://schemas.microsoft.com/office/drawing/2014/main" id="{46510280-29D4-B5B8-A667-5FFF8514F26A}"/>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36" name="Rounded Rectangle 19">
            <a:extLst>
              <a:ext uri="{FF2B5EF4-FFF2-40B4-BE49-F238E27FC236}">
                <a16:creationId xmlns="" xmlns:a16="http://schemas.microsoft.com/office/drawing/2014/main" id="{14DF12B1-D23A-DCD3-07A8-F967CB6F6957}"/>
              </a:ext>
            </a:extLst>
          </p:cNvPr>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Câu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a:t>
            </a: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 xmlns:a16="http://schemas.microsoft.com/office/drawing/2014/main" id="{335B5730-75AC-B215-AC8C-CB466A2B8864}"/>
              </a:ext>
            </a:extLst>
          </p:cNvPr>
          <p:cNvSpPr/>
          <p:nvPr/>
        </p:nvSpPr>
        <p:spPr>
          <a:xfrm>
            <a:off x="5388429" y="2746792"/>
            <a:ext cx="2720147"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Tàu</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vươn</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giữa</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trời</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tay</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xoè</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rộng</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p>
        </p:txBody>
      </p:sp>
      <p:sp>
        <p:nvSpPr>
          <p:cNvPr id="38" name="Rectangle 37">
            <a:extLst>
              <a:ext uri="{FF2B5EF4-FFF2-40B4-BE49-F238E27FC236}">
                <a16:creationId xmlns="" xmlns:a16="http://schemas.microsoft.com/office/drawing/2014/main" id="{4231FC0A-DFCF-914F-E34A-0B54420440DB}"/>
              </a:ext>
            </a:extLst>
          </p:cNvPr>
          <p:cNvSpPr/>
          <p:nvPr/>
        </p:nvSpPr>
        <p:spPr>
          <a:xfrm>
            <a:off x="8392885" y="2390578"/>
            <a:ext cx="2199092" cy="156966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thêm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ảnh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tàu</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cau</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vươn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lên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giữa</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trời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sp>
        <p:nvSpPr>
          <p:cNvPr id="39" name="Rectangle 38">
            <a:extLst>
              <a:ext uri="{FF2B5EF4-FFF2-40B4-BE49-F238E27FC236}">
                <a16:creationId xmlns="" xmlns:a16="http://schemas.microsoft.com/office/drawing/2014/main" id="{A4ACA4A6-FD6D-962D-CBE2-5518D64BE383}"/>
              </a:ext>
            </a:extLst>
          </p:cNvPr>
          <p:cNvSpPr/>
          <p:nvPr/>
        </p:nvSpPr>
        <p:spPr>
          <a:xfrm>
            <a:off x="5701323" y="4577514"/>
            <a:ext cx="197310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Trăng</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tròn</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như</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cái</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đĩa</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sp>
        <p:nvSpPr>
          <p:cNvPr id="40" name="Rectangle 39">
            <a:extLst>
              <a:ext uri="{FF2B5EF4-FFF2-40B4-BE49-F238E27FC236}">
                <a16:creationId xmlns="" xmlns:a16="http://schemas.microsoft.com/office/drawing/2014/main" id="{1DECCE9B-260C-65F0-2AF3-E38CD4959C96}"/>
              </a:ext>
            </a:extLst>
          </p:cNvPr>
          <p:cNvSpPr/>
          <p:nvPr/>
        </p:nvSpPr>
        <p:spPr>
          <a:xfrm>
            <a:off x="8195199" y="4264842"/>
            <a:ext cx="265785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thêm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tính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ảnh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tròn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pic>
        <p:nvPicPr>
          <p:cNvPr id="41" name="Picture 4" descr="Phạm Hoan: TRĂNG SÁNG SÂN NHÀ EM - Trần Đăng Khoa.">
            <a:extLst>
              <a:ext uri="{FF2B5EF4-FFF2-40B4-BE49-F238E27FC236}">
                <a16:creationId xmlns="" xmlns:a16="http://schemas.microsoft.com/office/drawing/2014/main" id="{C308351A-D3A8-46AA-9C91-D2D7245C73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85"/>
          <a:stretch/>
        </p:blipFill>
        <p:spPr bwMode="auto">
          <a:xfrm>
            <a:off x="9964271" y="5276406"/>
            <a:ext cx="2150221" cy="1518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5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519</Words>
  <Application>Microsoft Office PowerPoint</Application>
  <PresentationFormat>Widescreen</PresentationFormat>
  <Paragraphs>110</Paragraphs>
  <Slides>11</Slides>
  <Notes>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#9Slide07 HoneyCream</vt:lpstr>
      <vt:lpstr>Arial</vt:lpstr>
      <vt:lpstr>Calibri</vt:lpstr>
      <vt:lpstr>Calibri Light</vt:lpstr>
      <vt:lpstr>Cambria</vt:lpstr>
      <vt:lpstr>Tahoma</vt:lpstr>
      <vt:lpstr>思源黑体 CN</vt:lpstr>
      <vt:lpstr>思源黑体 CN Bold</vt:lpstr>
      <vt:lpstr>等线</vt:lpstr>
      <vt:lpstr>等线 Light</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67</cp:revision>
  <dcterms:created xsi:type="dcterms:W3CDTF">2022-09-02T04:10:45Z</dcterms:created>
  <dcterms:modified xsi:type="dcterms:W3CDTF">2025-12-09T13:59:24Z</dcterms:modified>
</cp:coreProperties>
</file>