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336" r:id="rId2"/>
    <p:sldId id="337" r:id="rId3"/>
    <p:sldId id="338" r:id="rId4"/>
    <p:sldId id="296" r:id="rId5"/>
    <p:sldId id="323" r:id="rId6"/>
    <p:sldId id="339" r:id="rId7"/>
  </p:sldIdLst>
  <p:sldSz cx="12192000" cy="6858000"/>
  <p:notesSz cx="6858000" cy="9144000"/>
  <p:embeddedFontLst>
    <p:embeddedFont>
      <p:font typeface="Nunito Black" panose="00000A00000000000000"/>
      <p:bold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9FF"/>
    <a:srgbClr val="73C532"/>
    <a:srgbClr val="57C7D4"/>
    <a:srgbClr val="F46F18"/>
    <a:srgbClr val="FF6699"/>
    <a:srgbClr val="FFFFFF"/>
    <a:srgbClr val="40AFB9"/>
    <a:srgbClr val="F9A72D"/>
    <a:srgbClr val="F26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774" y="60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3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49289-50E2-4427-BD32-63DB92F36078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223C3-B943-41D2-BE72-55E0495D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8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  <a:noFill/>
        </p:spPr>
      </p:pic>
      <p:pic>
        <p:nvPicPr>
          <p:cNvPr id="3" name="Picture 4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5025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14400" y="1449335"/>
            <a:ext cx="9720200" cy="18774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 VÀ CÁC EM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</a:rPr>
              <a:t>H</a:t>
            </a:r>
            <a:r>
              <a:rPr lang="vi-VN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</a:rPr>
              <a:t>ỌC SINH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</a:rPr>
              <a:t>THAM DỰ </a:t>
            </a:r>
            <a:r>
              <a:rPr lang="vi-VN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</a:rPr>
              <a:t>HỘI THI GIÁO VIÊN DẠY GIỎI CẤP TRƯỜNG</a:t>
            </a:r>
            <a:endParaRPr lang="vi-VN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2438400" y="5029201"/>
            <a:ext cx="5105400" cy="6226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13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Đoàn Thị Luyến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1752598" y="4038600"/>
            <a:ext cx="7772401" cy="58935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13"/>
              </a:avLst>
            </a:prstTxWarp>
          </a:bodyPr>
          <a:lstStyle/>
          <a:p>
            <a:pPr algn="ctr"/>
            <a:r>
              <a:rPr lang="vi-VN" sz="3600" b="1" kern="10" dirty="0" smtClean="0"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Câu kể. Các dấu kết thúc câu</a:t>
            </a:r>
            <a:endParaRPr lang="en-US" sz="3600" b="1" kern="10" dirty="0"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219200"/>
            <a:ext cx="1150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000" b="1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lính bước vào đầu chú. Đội chiếc mũ sắt dưới chân. </a:t>
            </a:r>
            <a:r>
              <a:rPr lang="vi-VN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đôi giày da trên trán lấm tấm mồ hôi.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1150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000" b="1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lính bước vào. </a:t>
            </a: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000" b="1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 chú đội chiếc mũ sắt. Dưới chân </a:t>
            </a:r>
            <a:r>
              <a:rPr lang="vi-VN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đôi giày da. Trên trán lấm tấm mồ hôi.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DF9AFA0-84FE-1D74-3146-87555832D87E}"/>
              </a:ext>
            </a:extLst>
          </p:cNvPr>
          <p:cNvSpPr/>
          <p:nvPr/>
        </p:nvSpPr>
        <p:spPr>
          <a:xfrm>
            <a:off x="2743200" y="142189"/>
            <a:ext cx="7772400" cy="6951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xmlns="" id="{4081E39C-82F4-BB3F-02C6-5010F9C78CC6}"/>
              </a:ext>
            </a:extLst>
          </p:cNvPr>
          <p:cNvSpPr/>
          <p:nvPr/>
        </p:nvSpPr>
        <p:spPr>
          <a:xfrm>
            <a:off x="1725550" y="949778"/>
            <a:ext cx="4495177" cy="1923018"/>
          </a:xfrm>
          <a:custGeom>
            <a:avLst/>
            <a:gdLst>
              <a:gd name="connsiteX0" fmla="*/ 0 w 4495177"/>
              <a:gd name="connsiteY0" fmla="*/ 0 h 1923018"/>
              <a:gd name="connsiteX1" fmla="*/ 4495177 w 4495177"/>
              <a:gd name="connsiteY1" fmla="*/ 0 h 1923018"/>
              <a:gd name="connsiteX2" fmla="*/ 4495177 w 4495177"/>
              <a:gd name="connsiteY2" fmla="*/ 1602509 h 1923018"/>
              <a:gd name="connsiteX3" fmla="*/ 4174668 w 4495177"/>
              <a:gd name="connsiteY3" fmla="*/ 1923018 h 1923018"/>
              <a:gd name="connsiteX4" fmla="*/ 0 w 4495177"/>
              <a:gd name="connsiteY4" fmla="*/ 1923018 h 1923018"/>
              <a:gd name="connsiteX5" fmla="*/ 0 w 4495177"/>
              <a:gd name="connsiteY5" fmla="*/ 0 h 1923018"/>
              <a:gd name="connsiteX0" fmla="*/ 4174668 w 4495177"/>
              <a:gd name="connsiteY0" fmla="*/ 1923018 h 1923018"/>
              <a:gd name="connsiteX1" fmla="*/ 4238769 w 4495177"/>
              <a:gd name="connsiteY1" fmla="*/ 1666610 h 1923018"/>
              <a:gd name="connsiteX2" fmla="*/ 4495177 w 4495177"/>
              <a:gd name="connsiteY2" fmla="*/ 1602509 h 1923018"/>
              <a:gd name="connsiteX3" fmla="*/ 4174668 w 4495177"/>
              <a:gd name="connsiteY3" fmla="*/ 1923018 h 1923018"/>
              <a:gd name="connsiteX0" fmla="*/ 4174668 w 4495177"/>
              <a:gd name="connsiteY0" fmla="*/ 1923018 h 1923018"/>
              <a:gd name="connsiteX1" fmla="*/ 4238769 w 4495177"/>
              <a:gd name="connsiteY1" fmla="*/ 1666610 h 1923018"/>
              <a:gd name="connsiteX2" fmla="*/ 4495177 w 4495177"/>
              <a:gd name="connsiteY2" fmla="*/ 1602509 h 1923018"/>
              <a:gd name="connsiteX3" fmla="*/ 4174668 w 4495177"/>
              <a:gd name="connsiteY3" fmla="*/ 1923018 h 1923018"/>
              <a:gd name="connsiteX4" fmla="*/ 0 w 4495177"/>
              <a:gd name="connsiteY4" fmla="*/ 1923018 h 1923018"/>
              <a:gd name="connsiteX5" fmla="*/ 0 w 4495177"/>
              <a:gd name="connsiteY5" fmla="*/ 0 h 1923018"/>
              <a:gd name="connsiteX6" fmla="*/ 4495177 w 4495177"/>
              <a:gd name="connsiteY6" fmla="*/ 0 h 1923018"/>
              <a:gd name="connsiteX7" fmla="*/ 4495177 w 4495177"/>
              <a:gd name="connsiteY7" fmla="*/ 1602509 h 192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5177" h="1923018" stroke="0" extrusionOk="0">
                <a:moveTo>
                  <a:pt x="0" y="0"/>
                </a:moveTo>
                <a:cubicBezTo>
                  <a:pt x="913861" y="-155391"/>
                  <a:pt x="2460911" y="39760"/>
                  <a:pt x="4495177" y="0"/>
                </a:cubicBezTo>
                <a:cubicBezTo>
                  <a:pt x="4533180" y="298651"/>
                  <a:pt x="4450812" y="811136"/>
                  <a:pt x="4495177" y="1602509"/>
                </a:cubicBezTo>
                <a:cubicBezTo>
                  <a:pt x="4360795" y="1748411"/>
                  <a:pt x="4264873" y="1781029"/>
                  <a:pt x="4174668" y="1923018"/>
                </a:cubicBezTo>
                <a:cubicBezTo>
                  <a:pt x="2456138" y="1985232"/>
                  <a:pt x="1726502" y="1959122"/>
                  <a:pt x="0" y="1923018"/>
                </a:cubicBezTo>
                <a:cubicBezTo>
                  <a:pt x="146263" y="1577623"/>
                  <a:pt x="-114835" y="848642"/>
                  <a:pt x="0" y="0"/>
                </a:cubicBezTo>
                <a:close/>
              </a:path>
              <a:path w="4495177" h="1923018" fill="darkenLess" stroke="0" extrusionOk="0">
                <a:moveTo>
                  <a:pt x="4174668" y="1923018"/>
                </a:moveTo>
                <a:cubicBezTo>
                  <a:pt x="4184843" y="1836926"/>
                  <a:pt x="4209219" y="1780110"/>
                  <a:pt x="4238769" y="1666610"/>
                </a:cubicBezTo>
                <a:cubicBezTo>
                  <a:pt x="4363511" y="1642185"/>
                  <a:pt x="4419559" y="1626349"/>
                  <a:pt x="4495177" y="1602509"/>
                </a:cubicBezTo>
                <a:cubicBezTo>
                  <a:pt x="4370553" y="1729693"/>
                  <a:pt x="4282937" y="1765484"/>
                  <a:pt x="4174668" y="1923018"/>
                </a:cubicBezTo>
                <a:close/>
              </a:path>
              <a:path w="4495177" h="1923018" fill="none" extrusionOk="0">
                <a:moveTo>
                  <a:pt x="4174668" y="1923018"/>
                </a:moveTo>
                <a:cubicBezTo>
                  <a:pt x="4187513" y="1791612"/>
                  <a:pt x="4217055" y="1723583"/>
                  <a:pt x="4238769" y="1666610"/>
                </a:cubicBezTo>
                <a:cubicBezTo>
                  <a:pt x="4291089" y="1677430"/>
                  <a:pt x="4418733" y="1637208"/>
                  <a:pt x="4495177" y="1602509"/>
                </a:cubicBezTo>
                <a:cubicBezTo>
                  <a:pt x="4409819" y="1676523"/>
                  <a:pt x="4327185" y="1791552"/>
                  <a:pt x="4174668" y="1923018"/>
                </a:cubicBezTo>
                <a:cubicBezTo>
                  <a:pt x="2176065" y="1956232"/>
                  <a:pt x="763595" y="1944757"/>
                  <a:pt x="0" y="1923018"/>
                </a:cubicBezTo>
                <a:cubicBezTo>
                  <a:pt x="-66881" y="1242910"/>
                  <a:pt x="127622" y="331739"/>
                  <a:pt x="0" y="0"/>
                </a:cubicBezTo>
                <a:cubicBezTo>
                  <a:pt x="1887140" y="88229"/>
                  <a:pt x="3008388" y="19194"/>
                  <a:pt x="4495177" y="0"/>
                </a:cubicBezTo>
                <a:cubicBezTo>
                  <a:pt x="4503549" y="464821"/>
                  <a:pt x="4487756" y="938022"/>
                  <a:pt x="4495177" y="1602509"/>
                </a:cubicBezTo>
              </a:path>
              <a:path w="4495177" h="1923018" fill="none" stroke="0" extrusionOk="0">
                <a:moveTo>
                  <a:pt x="4174668" y="1923018"/>
                </a:moveTo>
                <a:cubicBezTo>
                  <a:pt x="4214073" y="1812903"/>
                  <a:pt x="4190988" y="1789806"/>
                  <a:pt x="4238769" y="1666610"/>
                </a:cubicBezTo>
                <a:cubicBezTo>
                  <a:pt x="4283434" y="1656391"/>
                  <a:pt x="4399934" y="1648111"/>
                  <a:pt x="4495177" y="1602509"/>
                </a:cubicBezTo>
                <a:cubicBezTo>
                  <a:pt x="4352548" y="1731825"/>
                  <a:pt x="4205127" y="1849790"/>
                  <a:pt x="4174668" y="1923018"/>
                </a:cubicBezTo>
                <a:cubicBezTo>
                  <a:pt x="2774276" y="1961374"/>
                  <a:pt x="870164" y="1855599"/>
                  <a:pt x="0" y="1923018"/>
                </a:cubicBezTo>
                <a:cubicBezTo>
                  <a:pt x="-92148" y="1050086"/>
                  <a:pt x="94148" y="773837"/>
                  <a:pt x="0" y="0"/>
                </a:cubicBezTo>
                <a:cubicBezTo>
                  <a:pt x="1070992" y="-35107"/>
                  <a:pt x="3581617" y="23663"/>
                  <a:pt x="4495177" y="0"/>
                </a:cubicBezTo>
                <a:cubicBezTo>
                  <a:pt x="4402961" y="391679"/>
                  <a:pt x="4354465" y="911112"/>
                  <a:pt x="4495177" y="1602509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a.Dùng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 kể, tả, giới thiệu.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xmlns="" id="{5BB2CB88-EF54-D8D2-9DAA-4223856E475C}"/>
              </a:ext>
            </a:extLst>
          </p:cNvPr>
          <p:cNvSpPr/>
          <p:nvPr/>
        </p:nvSpPr>
        <p:spPr>
          <a:xfrm>
            <a:off x="6834986" y="1042293"/>
            <a:ext cx="4665867" cy="1830503"/>
          </a:xfrm>
          <a:custGeom>
            <a:avLst/>
            <a:gdLst>
              <a:gd name="connsiteX0" fmla="*/ 0 w 4866110"/>
              <a:gd name="connsiteY0" fmla="*/ 0 h 1830503"/>
              <a:gd name="connsiteX1" fmla="*/ 4866110 w 4866110"/>
              <a:gd name="connsiteY1" fmla="*/ 0 h 1830503"/>
              <a:gd name="connsiteX2" fmla="*/ 4866110 w 4866110"/>
              <a:gd name="connsiteY2" fmla="*/ 1525413 h 1830503"/>
              <a:gd name="connsiteX3" fmla="*/ 4561020 w 4866110"/>
              <a:gd name="connsiteY3" fmla="*/ 1830503 h 1830503"/>
              <a:gd name="connsiteX4" fmla="*/ 0 w 4866110"/>
              <a:gd name="connsiteY4" fmla="*/ 1830503 h 1830503"/>
              <a:gd name="connsiteX5" fmla="*/ 0 w 4866110"/>
              <a:gd name="connsiteY5" fmla="*/ 0 h 1830503"/>
              <a:gd name="connsiteX0" fmla="*/ 4561020 w 4866110"/>
              <a:gd name="connsiteY0" fmla="*/ 1830503 h 1830503"/>
              <a:gd name="connsiteX1" fmla="*/ 4622038 w 4866110"/>
              <a:gd name="connsiteY1" fmla="*/ 1586431 h 1830503"/>
              <a:gd name="connsiteX2" fmla="*/ 4866110 w 4866110"/>
              <a:gd name="connsiteY2" fmla="*/ 1525413 h 1830503"/>
              <a:gd name="connsiteX3" fmla="*/ 4561020 w 4866110"/>
              <a:gd name="connsiteY3" fmla="*/ 1830503 h 1830503"/>
              <a:gd name="connsiteX0" fmla="*/ 4561020 w 4866110"/>
              <a:gd name="connsiteY0" fmla="*/ 1830503 h 1830503"/>
              <a:gd name="connsiteX1" fmla="*/ 4622038 w 4866110"/>
              <a:gd name="connsiteY1" fmla="*/ 1586431 h 1830503"/>
              <a:gd name="connsiteX2" fmla="*/ 4866110 w 4866110"/>
              <a:gd name="connsiteY2" fmla="*/ 1525413 h 1830503"/>
              <a:gd name="connsiteX3" fmla="*/ 4561020 w 4866110"/>
              <a:gd name="connsiteY3" fmla="*/ 1830503 h 1830503"/>
              <a:gd name="connsiteX4" fmla="*/ 0 w 4866110"/>
              <a:gd name="connsiteY4" fmla="*/ 1830503 h 1830503"/>
              <a:gd name="connsiteX5" fmla="*/ 0 w 4866110"/>
              <a:gd name="connsiteY5" fmla="*/ 0 h 1830503"/>
              <a:gd name="connsiteX6" fmla="*/ 4866110 w 4866110"/>
              <a:gd name="connsiteY6" fmla="*/ 0 h 1830503"/>
              <a:gd name="connsiteX7" fmla="*/ 4866110 w 4866110"/>
              <a:gd name="connsiteY7" fmla="*/ 1525413 h 183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6110" h="1830503" stroke="0" extrusionOk="0">
                <a:moveTo>
                  <a:pt x="0" y="0"/>
                </a:moveTo>
                <a:cubicBezTo>
                  <a:pt x="1459959" y="-155391"/>
                  <a:pt x="2977107" y="39760"/>
                  <a:pt x="4866110" y="0"/>
                </a:cubicBezTo>
                <a:cubicBezTo>
                  <a:pt x="4834825" y="450116"/>
                  <a:pt x="4982099" y="1129906"/>
                  <a:pt x="4866110" y="1525413"/>
                </a:cubicBezTo>
                <a:cubicBezTo>
                  <a:pt x="4791378" y="1577531"/>
                  <a:pt x="4672281" y="1749893"/>
                  <a:pt x="4561020" y="1830503"/>
                </a:cubicBezTo>
                <a:cubicBezTo>
                  <a:pt x="3955193" y="1892717"/>
                  <a:pt x="1541370" y="1866607"/>
                  <a:pt x="0" y="1830503"/>
                </a:cubicBezTo>
                <a:cubicBezTo>
                  <a:pt x="-159866" y="1074716"/>
                  <a:pt x="-5261" y="513021"/>
                  <a:pt x="0" y="0"/>
                </a:cubicBezTo>
                <a:close/>
              </a:path>
              <a:path w="4866110" h="1830503" fill="darkenLess" stroke="0" extrusionOk="0">
                <a:moveTo>
                  <a:pt x="4561020" y="1830503"/>
                </a:moveTo>
                <a:cubicBezTo>
                  <a:pt x="4571159" y="1730180"/>
                  <a:pt x="4603151" y="1614641"/>
                  <a:pt x="4622038" y="1586431"/>
                </a:cubicBezTo>
                <a:cubicBezTo>
                  <a:pt x="4660833" y="1575738"/>
                  <a:pt x="4752346" y="1531255"/>
                  <a:pt x="4866110" y="1525413"/>
                </a:cubicBezTo>
                <a:cubicBezTo>
                  <a:pt x="4753769" y="1604356"/>
                  <a:pt x="4648282" y="1726482"/>
                  <a:pt x="4561020" y="1830503"/>
                </a:cubicBezTo>
                <a:close/>
              </a:path>
              <a:path w="4866110" h="1830503" fill="none" extrusionOk="0">
                <a:moveTo>
                  <a:pt x="4561020" y="1830503"/>
                </a:moveTo>
                <a:cubicBezTo>
                  <a:pt x="4567854" y="1735863"/>
                  <a:pt x="4625602" y="1642030"/>
                  <a:pt x="4622038" y="1586431"/>
                </a:cubicBezTo>
                <a:cubicBezTo>
                  <a:pt x="4697900" y="1552083"/>
                  <a:pt x="4769971" y="1532470"/>
                  <a:pt x="4866110" y="1525413"/>
                </a:cubicBezTo>
                <a:cubicBezTo>
                  <a:pt x="4792244" y="1600492"/>
                  <a:pt x="4610573" y="1792695"/>
                  <a:pt x="4561020" y="1830503"/>
                </a:cubicBezTo>
                <a:cubicBezTo>
                  <a:pt x="3536341" y="1863717"/>
                  <a:pt x="1991925" y="1852242"/>
                  <a:pt x="0" y="1830503"/>
                </a:cubicBezTo>
                <a:cubicBezTo>
                  <a:pt x="125171" y="1273872"/>
                  <a:pt x="12394" y="752243"/>
                  <a:pt x="0" y="0"/>
                </a:cubicBezTo>
                <a:cubicBezTo>
                  <a:pt x="1062693" y="88229"/>
                  <a:pt x="3965623" y="19194"/>
                  <a:pt x="4866110" y="0"/>
                </a:cubicBezTo>
                <a:cubicBezTo>
                  <a:pt x="4992542" y="655896"/>
                  <a:pt x="4951580" y="1304624"/>
                  <a:pt x="4866110" y="1525413"/>
                </a:cubicBezTo>
              </a:path>
              <a:path w="4866110" h="1830503" fill="none" stroke="0" extrusionOk="0">
                <a:moveTo>
                  <a:pt x="4561020" y="1830503"/>
                </a:moveTo>
                <a:cubicBezTo>
                  <a:pt x="4569490" y="1777124"/>
                  <a:pt x="4609787" y="1610586"/>
                  <a:pt x="4622038" y="1586431"/>
                </a:cubicBezTo>
                <a:cubicBezTo>
                  <a:pt x="4663419" y="1585235"/>
                  <a:pt x="4782138" y="1559552"/>
                  <a:pt x="4866110" y="1525413"/>
                </a:cubicBezTo>
                <a:cubicBezTo>
                  <a:pt x="4827790" y="1583301"/>
                  <a:pt x="4579806" y="1774437"/>
                  <a:pt x="4561020" y="1830503"/>
                </a:cubicBezTo>
                <a:cubicBezTo>
                  <a:pt x="3402436" y="1868859"/>
                  <a:pt x="2056000" y="1763084"/>
                  <a:pt x="0" y="1830503"/>
                </a:cubicBezTo>
                <a:cubicBezTo>
                  <a:pt x="34588" y="1334248"/>
                  <a:pt x="-6521" y="703995"/>
                  <a:pt x="0" y="0"/>
                </a:cubicBezTo>
                <a:cubicBezTo>
                  <a:pt x="1647594" y="-35107"/>
                  <a:pt x="3823343" y="23663"/>
                  <a:pt x="4866110" y="0"/>
                </a:cubicBezTo>
                <a:cubicBezTo>
                  <a:pt x="4829980" y="429102"/>
                  <a:pt x="4864167" y="1138717"/>
                  <a:pt x="4866110" y="1525413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b.Dùng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xmlns="" id="{F4C6530F-B420-78C8-A3F9-ED4A0BA4B00A}"/>
              </a:ext>
            </a:extLst>
          </p:cNvPr>
          <p:cNvSpPr/>
          <p:nvPr/>
        </p:nvSpPr>
        <p:spPr>
          <a:xfrm>
            <a:off x="1513141" y="3429000"/>
            <a:ext cx="4876800" cy="1923018"/>
          </a:xfrm>
          <a:custGeom>
            <a:avLst/>
            <a:gdLst>
              <a:gd name="connsiteX0" fmla="*/ 0 w 4876800"/>
              <a:gd name="connsiteY0" fmla="*/ 0 h 1923018"/>
              <a:gd name="connsiteX1" fmla="*/ 4876800 w 4876800"/>
              <a:gd name="connsiteY1" fmla="*/ 0 h 1923018"/>
              <a:gd name="connsiteX2" fmla="*/ 4876800 w 4876800"/>
              <a:gd name="connsiteY2" fmla="*/ 1602509 h 1923018"/>
              <a:gd name="connsiteX3" fmla="*/ 4556291 w 4876800"/>
              <a:gd name="connsiteY3" fmla="*/ 1923018 h 1923018"/>
              <a:gd name="connsiteX4" fmla="*/ 0 w 4876800"/>
              <a:gd name="connsiteY4" fmla="*/ 1923018 h 1923018"/>
              <a:gd name="connsiteX5" fmla="*/ 0 w 4876800"/>
              <a:gd name="connsiteY5" fmla="*/ 0 h 1923018"/>
              <a:gd name="connsiteX0" fmla="*/ 4556291 w 4876800"/>
              <a:gd name="connsiteY0" fmla="*/ 1923018 h 1923018"/>
              <a:gd name="connsiteX1" fmla="*/ 4620392 w 4876800"/>
              <a:gd name="connsiteY1" fmla="*/ 1666610 h 1923018"/>
              <a:gd name="connsiteX2" fmla="*/ 4876800 w 4876800"/>
              <a:gd name="connsiteY2" fmla="*/ 1602509 h 1923018"/>
              <a:gd name="connsiteX3" fmla="*/ 4556291 w 4876800"/>
              <a:gd name="connsiteY3" fmla="*/ 1923018 h 1923018"/>
              <a:gd name="connsiteX0" fmla="*/ 4556291 w 4876800"/>
              <a:gd name="connsiteY0" fmla="*/ 1923018 h 1923018"/>
              <a:gd name="connsiteX1" fmla="*/ 4620392 w 4876800"/>
              <a:gd name="connsiteY1" fmla="*/ 1666610 h 1923018"/>
              <a:gd name="connsiteX2" fmla="*/ 4876800 w 4876800"/>
              <a:gd name="connsiteY2" fmla="*/ 1602509 h 1923018"/>
              <a:gd name="connsiteX3" fmla="*/ 4556291 w 4876800"/>
              <a:gd name="connsiteY3" fmla="*/ 1923018 h 1923018"/>
              <a:gd name="connsiteX4" fmla="*/ 0 w 4876800"/>
              <a:gd name="connsiteY4" fmla="*/ 1923018 h 1923018"/>
              <a:gd name="connsiteX5" fmla="*/ 0 w 4876800"/>
              <a:gd name="connsiteY5" fmla="*/ 0 h 1923018"/>
              <a:gd name="connsiteX6" fmla="*/ 4876800 w 4876800"/>
              <a:gd name="connsiteY6" fmla="*/ 0 h 1923018"/>
              <a:gd name="connsiteX7" fmla="*/ 4876800 w 4876800"/>
              <a:gd name="connsiteY7" fmla="*/ 1602509 h 192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923018" stroke="0" extrusionOk="0">
                <a:moveTo>
                  <a:pt x="0" y="0"/>
                </a:moveTo>
                <a:cubicBezTo>
                  <a:pt x="1661184" y="-155391"/>
                  <a:pt x="2625863" y="39760"/>
                  <a:pt x="4876800" y="0"/>
                </a:cubicBezTo>
                <a:cubicBezTo>
                  <a:pt x="4914803" y="298651"/>
                  <a:pt x="4832435" y="811136"/>
                  <a:pt x="4876800" y="1602509"/>
                </a:cubicBezTo>
                <a:cubicBezTo>
                  <a:pt x="4742418" y="1748411"/>
                  <a:pt x="4646496" y="1781029"/>
                  <a:pt x="4556291" y="1923018"/>
                </a:cubicBezTo>
                <a:cubicBezTo>
                  <a:pt x="3364541" y="1985232"/>
                  <a:pt x="892985" y="1959122"/>
                  <a:pt x="0" y="1923018"/>
                </a:cubicBezTo>
                <a:cubicBezTo>
                  <a:pt x="146263" y="1577623"/>
                  <a:pt x="-114835" y="848642"/>
                  <a:pt x="0" y="0"/>
                </a:cubicBezTo>
                <a:close/>
              </a:path>
              <a:path w="4876800" h="1923018" fill="darkenLess" stroke="0" extrusionOk="0">
                <a:moveTo>
                  <a:pt x="4556291" y="1923018"/>
                </a:moveTo>
                <a:cubicBezTo>
                  <a:pt x="4566466" y="1836926"/>
                  <a:pt x="4590842" y="1780110"/>
                  <a:pt x="4620392" y="1666610"/>
                </a:cubicBezTo>
                <a:cubicBezTo>
                  <a:pt x="4745134" y="1642185"/>
                  <a:pt x="4801182" y="1626349"/>
                  <a:pt x="4876800" y="1602509"/>
                </a:cubicBezTo>
                <a:cubicBezTo>
                  <a:pt x="4752176" y="1729693"/>
                  <a:pt x="4664560" y="1765484"/>
                  <a:pt x="4556291" y="1923018"/>
                </a:cubicBezTo>
                <a:close/>
              </a:path>
              <a:path w="4876800" h="1923018" fill="none" extrusionOk="0">
                <a:moveTo>
                  <a:pt x="4556291" y="1923018"/>
                </a:moveTo>
                <a:cubicBezTo>
                  <a:pt x="4569136" y="1791612"/>
                  <a:pt x="4598678" y="1723583"/>
                  <a:pt x="4620392" y="1666610"/>
                </a:cubicBezTo>
                <a:cubicBezTo>
                  <a:pt x="4672712" y="1677430"/>
                  <a:pt x="4800356" y="1637208"/>
                  <a:pt x="4876800" y="1602509"/>
                </a:cubicBezTo>
                <a:cubicBezTo>
                  <a:pt x="4791442" y="1676523"/>
                  <a:pt x="4708808" y="1791552"/>
                  <a:pt x="4556291" y="1923018"/>
                </a:cubicBezTo>
                <a:cubicBezTo>
                  <a:pt x="2869040" y="1956232"/>
                  <a:pt x="1588541" y="1944757"/>
                  <a:pt x="0" y="1923018"/>
                </a:cubicBezTo>
                <a:cubicBezTo>
                  <a:pt x="-66881" y="1242910"/>
                  <a:pt x="127622" y="331739"/>
                  <a:pt x="0" y="0"/>
                </a:cubicBezTo>
                <a:cubicBezTo>
                  <a:pt x="1328058" y="88229"/>
                  <a:pt x="2594096" y="19194"/>
                  <a:pt x="4876800" y="0"/>
                </a:cubicBezTo>
                <a:cubicBezTo>
                  <a:pt x="4885172" y="464821"/>
                  <a:pt x="4869379" y="938022"/>
                  <a:pt x="4876800" y="1602509"/>
                </a:cubicBezTo>
              </a:path>
              <a:path w="4876800" h="1923018" fill="none" stroke="0" extrusionOk="0">
                <a:moveTo>
                  <a:pt x="4556291" y="1923018"/>
                </a:moveTo>
                <a:cubicBezTo>
                  <a:pt x="4595696" y="1812903"/>
                  <a:pt x="4572611" y="1789806"/>
                  <a:pt x="4620392" y="1666610"/>
                </a:cubicBezTo>
                <a:cubicBezTo>
                  <a:pt x="4665057" y="1656391"/>
                  <a:pt x="4781557" y="1648111"/>
                  <a:pt x="4876800" y="1602509"/>
                </a:cubicBezTo>
                <a:cubicBezTo>
                  <a:pt x="4734171" y="1731825"/>
                  <a:pt x="4586750" y="1849790"/>
                  <a:pt x="4556291" y="1923018"/>
                </a:cubicBezTo>
                <a:cubicBezTo>
                  <a:pt x="3278931" y="1961374"/>
                  <a:pt x="1366985" y="1855599"/>
                  <a:pt x="0" y="1923018"/>
                </a:cubicBezTo>
                <a:cubicBezTo>
                  <a:pt x="-92148" y="1050086"/>
                  <a:pt x="94148" y="773837"/>
                  <a:pt x="0" y="0"/>
                </a:cubicBezTo>
                <a:cubicBezTo>
                  <a:pt x="1557186" y="-35107"/>
                  <a:pt x="3601244" y="23663"/>
                  <a:pt x="4876800" y="0"/>
                </a:cubicBezTo>
                <a:cubicBezTo>
                  <a:pt x="4784584" y="391679"/>
                  <a:pt x="4736088" y="911112"/>
                  <a:pt x="4876800" y="1602509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c.Kết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xmlns="" id="{4092EE82-5CE8-0D20-3B1E-ABA0BF56AE64}"/>
              </a:ext>
            </a:extLst>
          </p:cNvPr>
          <p:cNvSpPr/>
          <p:nvPr/>
        </p:nvSpPr>
        <p:spPr>
          <a:xfrm>
            <a:off x="6834986" y="3444240"/>
            <a:ext cx="4876799" cy="1923018"/>
          </a:xfrm>
          <a:custGeom>
            <a:avLst/>
            <a:gdLst>
              <a:gd name="connsiteX0" fmla="*/ 0 w 4876799"/>
              <a:gd name="connsiteY0" fmla="*/ 0 h 1923018"/>
              <a:gd name="connsiteX1" fmla="*/ 4876799 w 4876799"/>
              <a:gd name="connsiteY1" fmla="*/ 0 h 1923018"/>
              <a:gd name="connsiteX2" fmla="*/ 4876799 w 4876799"/>
              <a:gd name="connsiteY2" fmla="*/ 1602509 h 1923018"/>
              <a:gd name="connsiteX3" fmla="*/ 4556290 w 4876799"/>
              <a:gd name="connsiteY3" fmla="*/ 1923018 h 1923018"/>
              <a:gd name="connsiteX4" fmla="*/ 0 w 4876799"/>
              <a:gd name="connsiteY4" fmla="*/ 1923018 h 1923018"/>
              <a:gd name="connsiteX5" fmla="*/ 0 w 4876799"/>
              <a:gd name="connsiteY5" fmla="*/ 0 h 1923018"/>
              <a:gd name="connsiteX0" fmla="*/ 4556290 w 4876799"/>
              <a:gd name="connsiteY0" fmla="*/ 1923018 h 1923018"/>
              <a:gd name="connsiteX1" fmla="*/ 4620391 w 4876799"/>
              <a:gd name="connsiteY1" fmla="*/ 1666610 h 1923018"/>
              <a:gd name="connsiteX2" fmla="*/ 4876799 w 4876799"/>
              <a:gd name="connsiteY2" fmla="*/ 1602509 h 1923018"/>
              <a:gd name="connsiteX3" fmla="*/ 4556290 w 4876799"/>
              <a:gd name="connsiteY3" fmla="*/ 1923018 h 1923018"/>
              <a:gd name="connsiteX0" fmla="*/ 4556290 w 4876799"/>
              <a:gd name="connsiteY0" fmla="*/ 1923018 h 1923018"/>
              <a:gd name="connsiteX1" fmla="*/ 4620391 w 4876799"/>
              <a:gd name="connsiteY1" fmla="*/ 1666610 h 1923018"/>
              <a:gd name="connsiteX2" fmla="*/ 4876799 w 4876799"/>
              <a:gd name="connsiteY2" fmla="*/ 1602509 h 1923018"/>
              <a:gd name="connsiteX3" fmla="*/ 4556290 w 4876799"/>
              <a:gd name="connsiteY3" fmla="*/ 1923018 h 1923018"/>
              <a:gd name="connsiteX4" fmla="*/ 0 w 4876799"/>
              <a:gd name="connsiteY4" fmla="*/ 1923018 h 1923018"/>
              <a:gd name="connsiteX5" fmla="*/ 0 w 4876799"/>
              <a:gd name="connsiteY5" fmla="*/ 0 h 1923018"/>
              <a:gd name="connsiteX6" fmla="*/ 4876799 w 4876799"/>
              <a:gd name="connsiteY6" fmla="*/ 0 h 1923018"/>
              <a:gd name="connsiteX7" fmla="*/ 4876799 w 4876799"/>
              <a:gd name="connsiteY7" fmla="*/ 1602509 h 192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799" h="1923018" stroke="0" extrusionOk="0">
                <a:moveTo>
                  <a:pt x="0" y="0"/>
                </a:moveTo>
                <a:cubicBezTo>
                  <a:pt x="1661893" y="-155391"/>
                  <a:pt x="2626442" y="39760"/>
                  <a:pt x="4876799" y="0"/>
                </a:cubicBezTo>
                <a:cubicBezTo>
                  <a:pt x="4914802" y="298651"/>
                  <a:pt x="4832434" y="811136"/>
                  <a:pt x="4876799" y="1602509"/>
                </a:cubicBezTo>
                <a:cubicBezTo>
                  <a:pt x="4742417" y="1748411"/>
                  <a:pt x="4646495" y="1781029"/>
                  <a:pt x="4556290" y="1923018"/>
                </a:cubicBezTo>
                <a:cubicBezTo>
                  <a:pt x="3364416" y="1985232"/>
                  <a:pt x="892462" y="1959122"/>
                  <a:pt x="0" y="1923018"/>
                </a:cubicBezTo>
                <a:cubicBezTo>
                  <a:pt x="146263" y="1577623"/>
                  <a:pt x="-114835" y="848642"/>
                  <a:pt x="0" y="0"/>
                </a:cubicBezTo>
                <a:close/>
              </a:path>
              <a:path w="4876799" h="1923018" fill="darkenLess" stroke="0" extrusionOk="0">
                <a:moveTo>
                  <a:pt x="4556290" y="1923018"/>
                </a:moveTo>
                <a:cubicBezTo>
                  <a:pt x="4566465" y="1836926"/>
                  <a:pt x="4590841" y="1780110"/>
                  <a:pt x="4620391" y="1666610"/>
                </a:cubicBezTo>
                <a:cubicBezTo>
                  <a:pt x="4745133" y="1642185"/>
                  <a:pt x="4801181" y="1626349"/>
                  <a:pt x="4876799" y="1602509"/>
                </a:cubicBezTo>
                <a:cubicBezTo>
                  <a:pt x="4752175" y="1729693"/>
                  <a:pt x="4664559" y="1765484"/>
                  <a:pt x="4556290" y="1923018"/>
                </a:cubicBezTo>
                <a:close/>
              </a:path>
              <a:path w="4876799" h="1923018" fill="none" extrusionOk="0">
                <a:moveTo>
                  <a:pt x="4556290" y="1923018"/>
                </a:moveTo>
                <a:cubicBezTo>
                  <a:pt x="4569135" y="1791612"/>
                  <a:pt x="4598677" y="1723583"/>
                  <a:pt x="4620391" y="1666610"/>
                </a:cubicBezTo>
                <a:cubicBezTo>
                  <a:pt x="4672711" y="1677430"/>
                  <a:pt x="4800355" y="1637208"/>
                  <a:pt x="4876799" y="1602509"/>
                </a:cubicBezTo>
                <a:cubicBezTo>
                  <a:pt x="4791441" y="1676523"/>
                  <a:pt x="4708807" y="1791552"/>
                  <a:pt x="4556290" y="1923018"/>
                </a:cubicBezTo>
                <a:cubicBezTo>
                  <a:pt x="2868513" y="1956232"/>
                  <a:pt x="1588456" y="1944757"/>
                  <a:pt x="0" y="1923018"/>
                </a:cubicBezTo>
                <a:cubicBezTo>
                  <a:pt x="-66881" y="1242910"/>
                  <a:pt x="127622" y="331739"/>
                  <a:pt x="0" y="0"/>
                </a:cubicBezTo>
                <a:cubicBezTo>
                  <a:pt x="1328761" y="88229"/>
                  <a:pt x="2594224" y="19194"/>
                  <a:pt x="4876799" y="0"/>
                </a:cubicBezTo>
                <a:cubicBezTo>
                  <a:pt x="4885171" y="464821"/>
                  <a:pt x="4869378" y="938022"/>
                  <a:pt x="4876799" y="1602509"/>
                </a:cubicBezTo>
              </a:path>
              <a:path w="4876799" h="1923018" fill="none" stroke="0" extrusionOk="0">
                <a:moveTo>
                  <a:pt x="4556290" y="1923018"/>
                </a:moveTo>
                <a:cubicBezTo>
                  <a:pt x="4595695" y="1812903"/>
                  <a:pt x="4572610" y="1789806"/>
                  <a:pt x="4620391" y="1666610"/>
                </a:cubicBezTo>
                <a:cubicBezTo>
                  <a:pt x="4665056" y="1656391"/>
                  <a:pt x="4781556" y="1648111"/>
                  <a:pt x="4876799" y="1602509"/>
                </a:cubicBezTo>
                <a:cubicBezTo>
                  <a:pt x="4734170" y="1731825"/>
                  <a:pt x="4586749" y="1849790"/>
                  <a:pt x="4556290" y="1923018"/>
                </a:cubicBezTo>
                <a:cubicBezTo>
                  <a:pt x="3278133" y="1961374"/>
                  <a:pt x="1366839" y="1855599"/>
                  <a:pt x="0" y="1923018"/>
                </a:cubicBezTo>
                <a:cubicBezTo>
                  <a:pt x="-92148" y="1050086"/>
                  <a:pt x="94148" y="773837"/>
                  <a:pt x="0" y="0"/>
                </a:cubicBezTo>
                <a:cubicBezTo>
                  <a:pt x="1557741" y="-35107"/>
                  <a:pt x="3601993" y="23663"/>
                  <a:pt x="4876799" y="0"/>
                </a:cubicBezTo>
                <a:cubicBezTo>
                  <a:pt x="4784583" y="391679"/>
                  <a:pt x="4736087" y="911112"/>
                  <a:pt x="4876799" y="1602509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d.Kết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thúc bằng dấu chấm than.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2A2A30-4697-2930-8A8C-C0BFAE55E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8" t="25887" r="24474" b="24176"/>
          <a:stretch/>
        </p:blipFill>
        <p:spPr>
          <a:xfrm>
            <a:off x="78456" y="1168531"/>
            <a:ext cx="1400957" cy="1372378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836509C-065F-BBE9-BF5D-631B3876B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8" t="25887" r="24474" b="24176"/>
          <a:stretch/>
        </p:blipFill>
        <p:spPr>
          <a:xfrm>
            <a:off x="78455" y="3704320"/>
            <a:ext cx="1400957" cy="1372378"/>
          </a:xfrm>
          <a:prstGeom prst="ellipse">
            <a:avLst/>
          </a:prstGeom>
        </p:spPr>
      </p:pic>
      <p:sp>
        <p:nvSpPr>
          <p:cNvPr id="9" name="Rectangle: Folded Corner 4">
            <a:extLst>
              <a:ext uri="{FF2B5EF4-FFF2-40B4-BE49-F238E27FC236}">
                <a16:creationId xmlns:a16="http://schemas.microsoft.com/office/drawing/2014/main" xmlns="" id="{4081E39C-82F4-BB3F-02C6-5010F9C78CC6}"/>
              </a:ext>
            </a:extLst>
          </p:cNvPr>
          <p:cNvSpPr/>
          <p:nvPr/>
        </p:nvSpPr>
        <p:spPr>
          <a:xfrm>
            <a:off x="1752601" y="949778"/>
            <a:ext cx="4876799" cy="1923018"/>
          </a:xfrm>
          <a:custGeom>
            <a:avLst/>
            <a:gdLst>
              <a:gd name="connsiteX0" fmla="*/ 0 w 4495177"/>
              <a:gd name="connsiteY0" fmla="*/ 0 h 1923018"/>
              <a:gd name="connsiteX1" fmla="*/ 4495177 w 4495177"/>
              <a:gd name="connsiteY1" fmla="*/ 0 h 1923018"/>
              <a:gd name="connsiteX2" fmla="*/ 4495177 w 4495177"/>
              <a:gd name="connsiteY2" fmla="*/ 1602509 h 1923018"/>
              <a:gd name="connsiteX3" fmla="*/ 4174668 w 4495177"/>
              <a:gd name="connsiteY3" fmla="*/ 1923018 h 1923018"/>
              <a:gd name="connsiteX4" fmla="*/ 0 w 4495177"/>
              <a:gd name="connsiteY4" fmla="*/ 1923018 h 1923018"/>
              <a:gd name="connsiteX5" fmla="*/ 0 w 4495177"/>
              <a:gd name="connsiteY5" fmla="*/ 0 h 1923018"/>
              <a:gd name="connsiteX0" fmla="*/ 4174668 w 4495177"/>
              <a:gd name="connsiteY0" fmla="*/ 1923018 h 1923018"/>
              <a:gd name="connsiteX1" fmla="*/ 4238769 w 4495177"/>
              <a:gd name="connsiteY1" fmla="*/ 1666610 h 1923018"/>
              <a:gd name="connsiteX2" fmla="*/ 4495177 w 4495177"/>
              <a:gd name="connsiteY2" fmla="*/ 1602509 h 1923018"/>
              <a:gd name="connsiteX3" fmla="*/ 4174668 w 4495177"/>
              <a:gd name="connsiteY3" fmla="*/ 1923018 h 1923018"/>
              <a:gd name="connsiteX0" fmla="*/ 4174668 w 4495177"/>
              <a:gd name="connsiteY0" fmla="*/ 1923018 h 1923018"/>
              <a:gd name="connsiteX1" fmla="*/ 4238769 w 4495177"/>
              <a:gd name="connsiteY1" fmla="*/ 1666610 h 1923018"/>
              <a:gd name="connsiteX2" fmla="*/ 4495177 w 4495177"/>
              <a:gd name="connsiteY2" fmla="*/ 1602509 h 1923018"/>
              <a:gd name="connsiteX3" fmla="*/ 4174668 w 4495177"/>
              <a:gd name="connsiteY3" fmla="*/ 1923018 h 1923018"/>
              <a:gd name="connsiteX4" fmla="*/ 0 w 4495177"/>
              <a:gd name="connsiteY4" fmla="*/ 1923018 h 1923018"/>
              <a:gd name="connsiteX5" fmla="*/ 0 w 4495177"/>
              <a:gd name="connsiteY5" fmla="*/ 0 h 1923018"/>
              <a:gd name="connsiteX6" fmla="*/ 4495177 w 4495177"/>
              <a:gd name="connsiteY6" fmla="*/ 0 h 1923018"/>
              <a:gd name="connsiteX7" fmla="*/ 4495177 w 4495177"/>
              <a:gd name="connsiteY7" fmla="*/ 1602509 h 192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5177" h="1923018" stroke="0" extrusionOk="0">
                <a:moveTo>
                  <a:pt x="0" y="0"/>
                </a:moveTo>
                <a:cubicBezTo>
                  <a:pt x="913861" y="-155391"/>
                  <a:pt x="2460911" y="39760"/>
                  <a:pt x="4495177" y="0"/>
                </a:cubicBezTo>
                <a:cubicBezTo>
                  <a:pt x="4533180" y="298651"/>
                  <a:pt x="4450812" y="811136"/>
                  <a:pt x="4495177" y="1602509"/>
                </a:cubicBezTo>
                <a:cubicBezTo>
                  <a:pt x="4360795" y="1748411"/>
                  <a:pt x="4264873" y="1781029"/>
                  <a:pt x="4174668" y="1923018"/>
                </a:cubicBezTo>
                <a:cubicBezTo>
                  <a:pt x="2456138" y="1985232"/>
                  <a:pt x="1726502" y="1959122"/>
                  <a:pt x="0" y="1923018"/>
                </a:cubicBezTo>
                <a:cubicBezTo>
                  <a:pt x="146263" y="1577623"/>
                  <a:pt x="-114835" y="848642"/>
                  <a:pt x="0" y="0"/>
                </a:cubicBezTo>
                <a:close/>
              </a:path>
              <a:path w="4495177" h="1923018" fill="darkenLess" stroke="0" extrusionOk="0">
                <a:moveTo>
                  <a:pt x="4174668" y="1923018"/>
                </a:moveTo>
                <a:cubicBezTo>
                  <a:pt x="4184843" y="1836926"/>
                  <a:pt x="4209219" y="1780110"/>
                  <a:pt x="4238769" y="1666610"/>
                </a:cubicBezTo>
                <a:cubicBezTo>
                  <a:pt x="4363511" y="1642185"/>
                  <a:pt x="4419559" y="1626349"/>
                  <a:pt x="4495177" y="1602509"/>
                </a:cubicBezTo>
                <a:cubicBezTo>
                  <a:pt x="4370553" y="1729693"/>
                  <a:pt x="4282937" y="1765484"/>
                  <a:pt x="4174668" y="1923018"/>
                </a:cubicBezTo>
                <a:close/>
              </a:path>
              <a:path w="4495177" h="1923018" fill="none" extrusionOk="0">
                <a:moveTo>
                  <a:pt x="4174668" y="1923018"/>
                </a:moveTo>
                <a:cubicBezTo>
                  <a:pt x="4187513" y="1791612"/>
                  <a:pt x="4217055" y="1723583"/>
                  <a:pt x="4238769" y="1666610"/>
                </a:cubicBezTo>
                <a:cubicBezTo>
                  <a:pt x="4291089" y="1677430"/>
                  <a:pt x="4418733" y="1637208"/>
                  <a:pt x="4495177" y="1602509"/>
                </a:cubicBezTo>
                <a:cubicBezTo>
                  <a:pt x="4409819" y="1676523"/>
                  <a:pt x="4327185" y="1791552"/>
                  <a:pt x="4174668" y="1923018"/>
                </a:cubicBezTo>
                <a:cubicBezTo>
                  <a:pt x="2176065" y="1956232"/>
                  <a:pt x="763595" y="1944757"/>
                  <a:pt x="0" y="1923018"/>
                </a:cubicBezTo>
                <a:cubicBezTo>
                  <a:pt x="-66881" y="1242910"/>
                  <a:pt x="127622" y="331739"/>
                  <a:pt x="0" y="0"/>
                </a:cubicBezTo>
                <a:cubicBezTo>
                  <a:pt x="1887140" y="88229"/>
                  <a:pt x="3008388" y="19194"/>
                  <a:pt x="4495177" y="0"/>
                </a:cubicBezTo>
                <a:cubicBezTo>
                  <a:pt x="4503549" y="464821"/>
                  <a:pt x="4487756" y="938022"/>
                  <a:pt x="4495177" y="1602509"/>
                </a:cubicBezTo>
              </a:path>
              <a:path w="4495177" h="1923018" fill="none" stroke="0" extrusionOk="0">
                <a:moveTo>
                  <a:pt x="4174668" y="1923018"/>
                </a:moveTo>
                <a:cubicBezTo>
                  <a:pt x="4214073" y="1812903"/>
                  <a:pt x="4190988" y="1789806"/>
                  <a:pt x="4238769" y="1666610"/>
                </a:cubicBezTo>
                <a:cubicBezTo>
                  <a:pt x="4283434" y="1656391"/>
                  <a:pt x="4399934" y="1648111"/>
                  <a:pt x="4495177" y="1602509"/>
                </a:cubicBezTo>
                <a:cubicBezTo>
                  <a:pt x="4352548" y="1731825"/>
                  <a:pt x="4205127" y="1849790"/>
                  <a:pt x="4174668" y="1923018"/>
                </a:cubicBezTo>
                <a:cubicBezTo>
                  <a:pt x="2774276" y="1961374"/>
                  <a:pt x="870164" y="1855599"/>
                  <a:pt x="0" y="1923018"/>
                </a:cubicBezTo>
                <a:cubicBezTo>
                  <a:pt x="-92148" y="1050086"/>
                  <a:pt x="94148" y="773837"/>
                  <a:pt x="0" y="0"/>
                </a:cubicBezTo>
                <a:cubicBezTo>
                  <a:pt x="1070992" y="-35107"/>
                  <a:pt x="3581617" y="23663"/>
                  <a:pt x="4495177" y="0"/>
                </a:cubicBezTo>
                <a:cubicBezTo>
                  <a:pt x="4402961" y="391679"/>
                  <a:pt x="4354465" y="911112"/>
                  <a:pt x="4495177" y="1602509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 kể, tả, giới thiệu.</a:t>
            </a:r>
          </a:p>
        </p:txBody>
      </p:sp>
      <p:sp>
        <p:nvSpPr>
          <p:cNvPr id="12" name="Rectangle: Folded Corner 9">
            <a:extLst>
              <a:ext uri="{FF2B5EF4-FFF2-40B4-BE49-F238E27FC236}">
                <a16:creationId xmlns:a16="http://schemas.microsoft.com/office/drawing/2014/main" xmlns="" id="{5BB2CB88-EF54-D8D2-9DAA-4223856E475C}"/>
              </a:ext>
            </a:extLst>
          </p:cNvPr>
          <p:cNvSpPr/>
          <p:nvPr/>
        </p:nvSpPr>
        <p:spPr>
          <a:xfrm>
            <a:off x="6834986" y="1042293"/>
            <a:ext cx="4671211" cy="1830503"/>
          </a:xfrm>
          <a:custGeom>
            <a:avLst/>
            <a:gdLst>
              <a:gd name="connsiteX0" fmla="*/ 0 w 4866110"/>
              <a:gd name="connsiteY0" fmla="*/ 0 h 1830503"/>
              <a:gd name="connsiteX1" fmla="*/ 4866110 w 4866110"/>
              <a:gd name="connsiteY1" fmla="*/ 0 h 1830503"/>
              <a:gd name="connsiteX2" fmla="*/ 4866110 w 4866110"/>
              <a:gd name="connsiteY2" fmla="*/ 1525413 h 1830503"/>
              <a:gd name="connsiteX3" fmla="*/ 4561020 w 4866110"/>
              <a:gd name="connsiteY3" fmla="*/ 1830503 h 1830503"/>
              <a:gd name="connsiteX4" fmla="*/ 0 w 4866110"/>
              <a:gd name="connsiteY4" fmla="*/ 1830503 h 1830503"/>
              <a:gd name="connsiteX5" fmla="*/ 0 w 4866110"/>
              <a:gd name="connsiteY5" fmla="*/ 0 h 1830503"/>
              <a:gd name="connsiteX0" fmla="*/ 4561020 w 4866110"/>
              <a:gd name="connsiteY0" fmla="*/ 1830503 h 1830503"/>
              <a:gd name="connsiteX1" fmla="*/ 4622038 w 4866110"/>
              <a:gd name="connsiteY1" fmla="*/ 1586431 h 1830503"/>
              <a:gd name="connsiteX2" fmla="*/ 4866110 w 4866110"/>
              <a:gd name="connsiteY2" fmla="*/ 1525413 h 1830503"/>
              <a:gd name="connsiteX3" fmla="*/ 4561020 w 4866110"/>
              <a:gd name="connsiteY3" fmla="*/ 1830503 h 1830503"/>
              <a:gd name="connsiteX0" fmla="*/ 4561020 w 4866110"/>
              <a:gd name="connsiteY0" fmla="*/ 1830503 h 1830503"/>
              <a:gd name="connsiteX1" fmla="*/ 4622038 w 4866110"/>
              <a:gd name="connsiteY1" fmla="*/ 1586431 h 1830503"/>
              <a:gd name="connsiteX2" fmla="*/ 4866110 w 4866110"/>
              <a:gd name="connsiteY2" fmla="*/ 1525413 h 1830503"/>
              <a:gd name="connsiteX3" fmla="*/ 4561020 w 4866110"/>
              <a:gd name="connsiteY3" fmla="*/ 1830503 h 1830503"/>
              <a:gd name="connsiteX4" fmla="*/ 0 w 4866110"/>
              <a:gd name="connsiteY4" fmla="*/ 1830503 h 1830503"/>
              <a:gd name="connsiteX5" fmla="*/ 0 w 4866110"/>
              <a:gd name="connsiteY5" fmla="*/ 0 h 1830503"/>
              <a:gd name="connsiteX6" fmla="*/ 4866110 w 4866110"/>
              <a:gd name="connsiteY6" fmla="*/ 0 h 1830503"/>
              <a:gd name="connsiteX7" fmla="*/ 4866110 w 4866110"/>
              <a:gd name="connsiteY7" fmla="*/ 1525413 h 183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6110" h="1830503" stroke="0" extrusionOk="0">
                <a:moveTo>
                  <a:pt x="0" y="0"/>
                </a:moveTo>
                <a:cubicBezTo>
                  <a:pt x="1459959" y="-155391"/>
                  <a:pt x="2977107" y="39760"/>
                  <a:pt x="4866110" y="0"/>
                </a:cubicBezTo>
                <a:cubicBezTo>
                  <a:pt x="4834825" y="450116"/>
                  <a:pt x="4982099" y="1129906"/>
                  <a:pt x="4866110" y="1525413"/>
                </a:cubicBezTo>
                <a:cubicBezTo>
                  <a:pt x="4791378" y="1577531"/>
                  <a:pt x="4672281" y="1749893"/>
                  <a:pt x="4561020" y="1830503"/>
                </a:cubicBezTo>
                <a:cubicBezTo>
                  <a:pt x="3955193" y="1892717"/>
                  <a:pt x="1541370" y="1866607"/>
                  <a:pt x="0" y="1830503"/>
                </a:cubicBezTo>
                <a:cubicBezTo>
                  <a:pt x="-159866" y="1074716"/>
                  <a:pt x="-5261" y="513021"/>
                  <a:pt x="0" y="0"/>
                </a:cubicBezTo>
                <a:close/>
              </a:path>
              <a:path w="4866110" h="1830503" fill="darkenLess" stroke="0" extrusionOk="0">
                <a:moveTo>
                  <a:pt x="4561020" y="1830503"/>
                </a:moveTo>
                <a:cubicBezTo>
                  <a:pt x="4571159" y="1730180"/>
                  <a:pt x="4603151" y="1614641"/>
                  <a:pt x="4622038" y="1586431"/>
                </a:cubicBezTo>
                <a:cubicBezTo>
                  <a:pt x="4660833" y="1575738"/>
                  <a:pt x="4752346" y="1531255"/>
                  <a:pt x="4866110" y="1525413"/>
                </a:cubicBezTo>
                <a:cubicBezTo>
                  <a:pt x="4753769" y="1604356"/>
                  <a:pt x="4648282" y="1726482"/>
                  <a:pt x="4561020" y="1830503"/>
                </a:cubicBezTo>
                <a:close/>
              </a:path>
              <a:path w="4866110" h="1830503" fill="none" extrusionOk="0">
                <a:moveTo>
                  <a:pt x="4561020" y="1830503"/>
                </a:moveTo>
                <a:cubicBezTo>
                  <a:pt x="4567854" y="1735863"/>
                  <a:pt x="4625602" y="1642030"/>
                  <a:pt x="4622038" y="1586431"/>
                </a:cubicBezTo>
                <a:cubicBezTo>
                  <a:pt x="4697900" y="1552083"/>
                  <a:pt x="4769971" y="1532470"/>
                  <a:pt x="4866110" y="1525413"/>
                </a:cubicBezTo>
                <a:cubicBezTo>
                  <a:pt x="4792244" y="1600492"/>
                  <a:pt x="4610573" y="1792695"/>
                  <a:pt x="4561020" y="1830503"/>
                </a:cubicBezTo>
                <a:cubicBezTo>
                  <a:pt x="3536341" y="1863717"/>
                  <a:pt x="1991925" y="1852242"/>
                  <a:pt x="0" y="1830503"/>
                </a:cubicBezTo>
                <a:cubicBezTo>
                  <a:pt x="125171" y="1273872"/>
                  <a:pt x="12394" y="752243"/>
                  <a:pt x="0" y="0"/>
                </a:cubicBezTo>
                <a:cubicBezTo>
                  <a:pt x="1062693" y="88229"/>
                  <a:pt x="3965623" y="19194"/>
                  <a:pt x="4866110" y="0"/>
                </a:cubicBezTo>
                <a:cubicBezTo>
                  <a:pt x="4992542" y="655896"/>
                  <a:pt x="4951580" y="1304624"/>
                  <a:pt x="4866110" y="1525413"/>
                </a:cubicBezTo>
              </a:path>
              <a:path w="4866110" h="1830503" fill="none" stroke="0" extrusionOk="0">
                <a:moveTo>
                  <a:pt x="4561020" y="1830503"/>
                </a:moveTo>
                <a:cubicBezTo>
                  <a:pt x="4569490" y="1777124"/>
                  <a:pt x="4609787" y="1610586"/>
                  <a:pt x="4622038" y="1586431"/>
                </a:cubicBezTo>
                <a:cubicBezTo>
                  <a:pt x="4663419" y="1585235"/>
                  <a:pt x="4782138" y="1559552"/>
                  <a:pt x="4866110" y="1525413"/>
                </a:cubicBezTo>
                <a:cubicBezTo>
                  <a:pt x="4827790" y="1583301"/>
                  <a:pt x="4579806" y="1774437"/>
                  <a:pt x="4561020" y="1830503"/>
                </a:cubicBezTo>
                <a:cubicBezTo>
                  <a:pt x="3402436" y="1868859"/>
                  <a:pt x="2056000" y="1763084"/>
                  <a:pt x="0" y="1830503"/>
                </a:cubicBezTo>
                <a:cubicBezTo>
                  <a:pt x="34588" y="1334248"/>
                  <a:pt x="-6521" y="703995"/>
                  <a:pt x="0" y="0"/>
                </a:cubicBezTo>
                <a:cubicBezTo>
                  <a:pt x="1647594" y="-35107"/>
                  <a:pt x="3823343" y="23663"/>
                  <a:pt x="4866110" y="0"/>
                </a:cubicBezTo>
                <a:cubicBezTo>
                  <a:pt x="4829980" y="429102"/>
                  <a:pt x="4864167" y="1138717"/>
                  <a:pt x="4866110" y="1525413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b.Dùng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 hỏi.</a:t>
            </a:r>
          </a:p>
        </p:txBody>
      </p:sp>
      <p:sp>
        <p:nvSpPr>
          <p:cNvPr id="15" name="Rectangle: Folded Corner 12">
            <a:extLst>
              <a:ext uri="{FF2B5EF4-FFF2-40B4-BE49-F238E27FC236}">
                <a16:creationId xmlns:a16="http://schemas.microsoft.com/office/drawing/2014/main" xmlns="" id="{F4C6530F-B420-78C8-A3F9-ED4A0BA4B00A}"/>
              </a:ext>
            </a:extLst>
          </p:cNvPr>
          <p:cNvSpPr/>
          <p:nvPr/>
        </p:nvSpPr>
        <p:spPr>
          <a:xfrm>
            <a:off x="1546946" y="3429000"/>
            <a:ext cx="4876724" cy="1923018"/>
          </a:xfrm>
          <a:custGeom>
            <a:avLst/>
            <a:gdLst>
              <a:gd name="connsiteX0" fmla="*/ 0 w 4876800"/>
              <a:gd name="connsiteY0" fmla="*/ 0 h 1923018"/>
              <a:gd name="connsiteX1" fmla="*/ 4876800 w 4876800"/>
              <a:gd name="connsiteY1" fmla="*/ 0 h 1923018"/>
              <a:gd name="connsiteX2" fmla="*/ 4876800 w 4876800"/>
              <a:gd name="connsiteY2" fmla="*/ 1602509 h 1923018"/>
              <a:gd name="connsiteX3" fmla="*/ 4556291 w 4876800"/>
              <a:gd name="connsiteY3" fmla="*/ 1923018 h 1923018"/>
              <a:gd name="connsiteX4" fmla="*/ 0 w 4876800"/>
              <a:gd name="connsiteY4" fmla="*/ 1923018 h 1923018"/>
              <a:gd name="connsiteX5" fmla="*/ 0 w 4876800"/>
              <a:gd name="connsiteY5" fmla="*/ 0 h 1923018"/>
              <a:gd name="connsiteX0" fmla="*/ 4556291 w 4876800"/>
              <a:gd name="connsiteY0" fmla="*/ 1923018 h 1923018"/>
              <a:gd name="connsiteX1" fmla="*/ 4620392 w 4876800"/>
              <a:gd name="connsiteY1" fmla="*/ 1666610 h 1923018"/>
              <a:gd name="connsiteX2" fmla="*/ 4876800 w 4876800"/>
              <a:gd name="connsiteY2" fmla="*/ 1602509 h 1923018"/>
              <a:gd name="connsiteX3" fmla="*/ 4556291 w 4876800"/>
              <a:gd name="connsiteY3" fmla="*/ 1923018 h 1923018"/>
              <a:gd name="connsiteX0" fmla="*/ 4556291 w 4876800"/>
              <a:gd name="connsiteY0" fmla="*/ 1923018 h 1923018"/>
              <a:gd name="connsiteX1" fmla="*/ 4620392 w 4876800"/>
              <a:gd name="connsiteY1" fmla="*/ 1666610 h 1923018"/>
              <a:gd name="connsiteX2" fmla="*/ 4876800 w 4876800"/>
              <a:gd name="connsiteY2" fmla="*/ 1602509 h 1923018"/>
              <a:gd name="connsiteX3" fmla="*/ 4556291 w 4876800"/>
              <a:gd name="connsiteY3" fmla="*/ 1923018 h 1923018"/>
              <a:gd name="connsiteX4" fmla="*/ 0 w 4876800"/>
              <a:gd name="connsiteY4" fmla="*/ 1923018 h 1923018"/>
              <a:gd name="connsiteX5" fmla="*/ 0 w 4876800"/>
              <a:gd name="connsiteY5" fmla="*/ 0 h 1923018"/>
              <a:gd name="connsiteX6" fmla="*/ 4876800 w 4876800"/>
              <a:gd name="connsiteY6" fmla="*/ 0 h 1923018"/>
              <a:gd name="connsiteX7" fmla="*/ 4876800 w 4876800"/>
              <a:gd name="connsiteY7" fmla="*/ 1602509 h 192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923018" stroke="0" extrusionOk="0">
                <a:moveTo>
                  <a:pt x="0" y="0"/>
                </a:moveTo>
                <a:cubicBezTo>
                  <a:pt x="1661184" y="-155391"/>
                  <a:pt x="2625863" y="39760"/>
                  <a:pt x="4876800" y="0"/>
                </a:cubicBezTo>
                <a:cubicBezTo>
                  <a:pt x="4914803" y="298651"/>
                  <a:pt x="4832435" y="811136"/>
                  <a:pt x="4876800" y="1602509"/>
                </a:cubicBezTo>
                <a:cubicBezTo>
                  <a:pt x="4742418" y="1748411"/>
                  <a:pt x="4646496" y="1781029"/>
                  <a:pt x="4556291" y="1923018"/>
                </a:cubicBezTo>
                <a:cubicBezTo>
                  <a:pt x="3364541" y="1985232"/>
                  <a:pt x="892985" y="1959122"/>
                  <a:pt x="0" y="1923018"/>
                </a:cubicBezTo>
                <a:cubicBezTo>
                  <a:pt x="146263" y="1577623"/>
                  <a:pt x="-114835" y="848642"/>
                  <a:pt x="0" y="0"/>
                </a:cubicBezTo>
                <a:close/>
              </a:path>
              <a:path w="4876800" h="1923018" fill="darkenLess" stroke="0" extrusionOk="0">
                <a:moveTo>
                  <a:pt x="4556291" y="1923018"/>
                </a:moveTo>
                <a:cubicBezTo>
                  <a:pt x="4566466" y="1836926"/>
                  <a:pt x="4590842" y="1780110"/>
                  <a:pt x="4620392" y="1666610"/>
                </a:cubicBezTo>
                <a:cubicBezTo>
                  <a:pt x="4745134" y="1642185"/>
                  <a:pt x="4801182" y="1626349"/>
                  <a:pt x="4876800" y="1602509"/>
                </a:cubicBezTo>
                <a:cubicBezTo>
                  <a:pt x="4752176" y="1729693"/>
                  <a:pt x="4664560" y="1765484"/>
                  <a:pt x="4556291" y="1923018"/>
                </a:cubicBezTo>
                <a:close/>
              </a:path>
              <a:path w="4876800" h="1923018" fill="none" extrusionOk="0">
                <a:moveTo>
                  <a:pt x="4556291" y="1923018"/>
                </a:moveTo>
                <a:cubicBezTo>
                  <a:pt x="4569136" y="1791612"/>
                  <a:pt x="4598678" y="1723583"/>
                  <a:pt x="4620392" y="1666610"/>
                </a:cubicBezTo>
                <a:cubicBezTo>
                  <a:pt x="4672712" y="1677430"/>
                  <a:pt x="4800356" y="1637208"/>
                  <a:pt x="4876800" y="1602509"/>
                </a:cubicBezTo>
                <a:cubicBezTo>
                  <a:pt x="4791442" y="1676523"/>
                  <a:pt x="4708808" y="1791552"/>
                  <a:pt x="4556291" y="1923018"/>
                </a:cubicBezTo>
                <a:cubicBezTo>
                  <a:pt x="2869040" y="1956232"/>
                  <a:pt x="1588541" y="1944757"/>
                  <a:pt x="0" y="1923018"/>
                </a:cubicBezTo>
                <a:cubicBezTo>
                  <a:pt x="-66881" y="1242910"/>
                  <a:pt x="127622" y="331739"/>
                  <a:pt x="0" y="0"/>
                </a:cubicBezTo>
                <a:cubicBezTo>
                  <a:pt x="1328058" y="88229"/>
                  <a:pt x="2594096" y="19194"/>
                  <a:pt x="4876800" y="0"/>
                </a:cubicBezTo>
                <a:cubicBezTo>
                  <a:pt x="4885172" y="464821"/>
                  <a:pt x="4869379" y="938022"/>
                  <a:pt x="4876800" y="1602509"/>
                </a:cubicBezTo>
              </a:path>
              <a:path w="4876800" h="1923018" fill="none" stroke="0" extrusionOk="0">
                <a:moveTo>
                  <a:pt x="4556291" y="1923018"/>
                </a:moveTo>
                <a:cubicBezTo>
                  <a:pt x="4595696" y="1812903"/>
                  <a:pt x="4572611" y="1789806"/>
                  <a:pt x="4620392" y="1666610"/>
                </a:cubicBezTo>
                <a:cubicBezTo>
                  <a:pt x="4665057" y="1656391"/>
                  <a:pt x="4781557" y="1648111"/>
                  <a:pt x="4876800" y="1602509"/>
                </a:cubicBezTo>
                <a:cubicBezTo>
                  <a:pt x="4734171" y="1731825"/>
                  <a:pt x="4586750" y="1849790"/>
                  <a:pt x="4556291" y="1923018"/>
                </a:cubicBezTo>
                <a:cubicBezTo>
                  <a:pt x="3278931" y="1961374"/>
                  <a:pt x="1366985" y="1855599"/>
                  <a:pt x="0" y="1923018"/>
                </a:cubicBezTo>
                <a:cubicBezTo>
                  <a:pt x="-92148" y="1050086"/>
                  <a:pt x="94148" y="773837"/>
                  <a:pt x="0" y="0"/>
                </a:cubicBezTo>
                <a:cubicBezTo>
                  <a:pt x="1557186" y="-35107"/>
                  <a:pt x="3601244" y="23663"/>
                  <a:pt x="4876800" y="0"/>
                </a:cubicBezTo>
                <a:cubicBezTo>
                  <a:pt x="4784584" y="391679"/>
                  <a:pt x="4736088" y="911112"/>
                  <a:pt x="4876800" y="1602509"/>
                </a:cubicBezTo>
              </a:path>
            </a:pathLst>
          </a:custGeom>
          <a:solidFill>
            <a:srgbClr val="FFFFCC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18191836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marR="0" lvl="0" indent="0" algn="ctr" defTabSz="60953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4400" b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4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thúc bằng dấu chấm.</a:t>
            </a:r>
          </a:p>
        </p:txBody>
      </p:sp>
    </p:spTree>
    <p:extLst>
      <p:ext uri="{BB962C8B-B14F-4D97-AF65-F5344CB8AC3E}">
        <p14:creationId xmlns:p14="http://schemas.microsoft.com/office/powerpoint/2010/main" val="1895961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0" grpId="0" animBg="1"/>
      <p:bldP spid="13" grpId="0" animBg="1"/>
      <p:bldP spid="14" grpId="0" animBg="1"/>
      <p:bldP spid="9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1058A95-F8BE-F163-5F01-95A46DF675D2}"/>
              </a:ext>
            </a:extLst>
          </p:cNvPr>
          <p:cNvSpPr/>
          <p:nvPr/>
        </p:nvSpPr>
        <p:spPr>
          <a:xfrm>
            <a:off x="990600" y="0"/>
            <a:ext cx="10134600" cy="1066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Bài</a:t>
            </a:r>
            <a:r>
              <a:rPr kumimoji="0" lang="vi-VN" sz="28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4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Tìm dấu câu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chấm, dấu chấm hỏi, dấu chấm than) thay cho ô vuông.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C1CC30-F37C-452A-EBAC-67CF1C46CC97}"/>
              </a:ext>
            </a:extLst>
          </p:cNvPr>
          <p:cNvSpPr txBox="1"/>
          <p:nvPr/>
        </p:nvSpPr>
        <p:spPr>
          <a:xfrm>
            <a:off x="381000" y="1264638"/>
            <a:ext cx="1135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 là thành viên của lớp 3A       Minh vừa chuyển từ trường khác đến        Bạn ấy vui vẻ giới thiệu:</a:t>
            </a:r>
          </a:p>
          <a:p>
            <a:pPr marL="17145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 tên là Tuệ Minh       Tớ thích chơi cờ vua và múa ba lê</a:t>
            </a:r>
          </a:p>
          <a:p>
            <a:pPr marL="17145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 bạn xôn xao:</a:t>
            </a:r>
          </a:p>
          <a:p>
            <a:pPr marL="17145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 của cậu đẹp quá</a:t>
            </a:r>
          </a:p>
          <a:p>
            <a:pPr marL="17145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 cũng thích chơi cờ vua lắm</a:t>
            </a:r>
          </a:p>
          <a:p>
            <a:pPr marL="171450" marR="0" lvl="0" indent="457200" algn="l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 có muốn tham gia câu lạc bộ cờ vua cùng tớ không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CDBA985-2138-C37E-A9D8-611A66AB9849}"/>
              </a:ext>
            </a:extLst>
          </p:cNvPr>
          <p:cNvSpPr/>
          <p:nvPr/>
        </p:nvSpPr>
        <p:spPr>
          <a:xfrm>
            <a:off x="1058850" y="2101466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9747375-F7D7-D891-2589-49A5E348594B}"/>
              </a:ext>
            </a:extLst>
          </p:cNvPr>
          <p:cNvSpPr/>
          <p:nvPr/>
        </p:nvSpPr>
        <p:spPr>
          <a:xfrm>
            <a:off x="5791200" y="4610183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31EB4BB-9A82-6A16-18E4-E9A6CADF6C6B}"/>
              </a:ext>
            </a:extLst>
          </p:cNvPr>
          <p:cNvSpPr/>
          <p:nvPr/>
        </p:nvSpPr>
        <p:spPr>
          <a:xfrm>
            <a:off x="4390585" y="3993059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50A70AE-CD78-FBF3-1D26-4D479FE5750F}"/>
              </a:ext>
            </a:extLst>
          </p:cNvPr>
          <p:cNvSpPr/>
          <p:nvPr/>
        </p:nvSpPr>
        <p:spPr>
          <a:xfrm>
            <a:off x="9936548" y="2718132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85C4694-92AE-5C61-76A2-04916AD222FA}"/>
              </a:ext>
            </a:extLst>
          </p:cNvPr>
          <p:cNvSpPr/>
          <p:nvPr/>
        </p:nvSpPr>
        <p:spPr>
          <a:xfrm>
            <a:off x="4123885" y="2718131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B4D20F9-E81C-11E7-DDFC-9A0D658C7D61}"/>
              </a:ext>
            </a:extLst>
          </p:cNvPr>
          <p:cNvSpPr/>
          <p:nvPr/>
        </p:nvSpPr>
        <p:spPr>
          <a:xfrm>
            <a:off x="9669848" y="5175186"/>
            <a:ext cx="533400" cy="42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821462"/>
            <a:ext cx="365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36548" y="2446355"/>
            <a:ext cx="50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2434628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7400" y="441960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9677400" y="5036724"/>
            <a:ext cx="533400" cy="766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9600" y="3813170"/>
            <a:ext cx="240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F759938-C6BD-6B26-C1B7-500FEC482A66}"/>
              </a:ext>
            </a:extLst>
          </p:cNvPr>
          <p:cNvSpPr/>
          <p:nvPr/>
        </p:nvSpPr>
        <p:spPr>
          <a:xfrm>
            <a:off x="5591559" y="1365537"/>
            <a:ext cx="533400" cy="4853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4452" y="1223470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23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14" grpId="0" animBg="1"/>
      <p:bldP spid="15" grpId="0" animBg="1"/>
      <p:bldP spid="16" grpId="0" animBg="1"/>
      <p:bldP spid="19" grpId="0" animBg="1"/>
      <p:bldP spid="21" grpId="0" animBg="1"/>
      <p:bldP spid="6" grpId="0"/>
      <p:bldP spid="11" grpId="0"/>
      <p:bldP spid="12" grpId="0"/>
      <p:bldP spid="13" grpId="0"/>
      <p:bldP spid="17" grpId="0"/>
      <p:bldP spid="18" grpId="0"/>
      <p:bldP spid="20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ung_nen_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227083" y="1401337"/>
            <a:ext cx="8828689" cy="8363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SỨC KHỎE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980089" y="3269166"/>
            <a:ext cx="9564413" cy="150541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  <a:p>
            <a:pPr algn="ctr"/>
            <a:r>
              <a:rPr lang="vi-VN" sz="3600" b="1" kern="10" dirty="0"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smtClean="0"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TẠM BIỆT</a:t>
            </a:r>
            <a:endParaRPr lang="en-US" sz="3600" b="1" kern="10" dirty="0"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95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266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Nunito Black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PC</cp:lastModifiedBy>
  <cp:revision>56</cp:revision>
  <dcterms:created xsi:type="dcterms:W3CDTF">2006-08-16T00:00:00Z</dcterms:created>
  <dcterms:modified xsi:type="dcterms:W3CDTF">2024-10-18T14:39:44Z</dcterms:modified>
  <dc:identifier>DAFDiO2oNAs</dc:identifier>
</cp:coreProperties>
</file>