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68" r:id="rId4"/>
    <p:sldId id="269" r:id="rId5"/>
    <p:sldId id="270" r:id="rId6"/>
    <p:sldId id="271" r:id="rId7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CC"/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74" y="6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0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416254" y="2834801"/>
            <a:ext cx="7077569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2853" y="2752405"/>
            <a:ext cx="683818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545745" y="3833448"/>
            <a:ext cx="5754753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87640" y="3657600"/>
            <a:ext cx="5612858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hàng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45237" y="5014413"/>
            <a:ext cx="6019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bao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0809" y="4727652"/>
            <a:ext cx="578227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tất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9 ô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16289" y="914400"/>
            <a:ext cx="8667997" cy="7239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945237" y="5959791"/>
            <a:ext cx="74174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ô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vuông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diện tích bao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nhiêu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? 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44152" y="6044038"/>
            <a:ext cx="7298755" cy="91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Mỗi ô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vuông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diện tích 1 cm</a:t>
            </a:r>
            <a:r>
              <a:rPr lang="en-US" sz="3600" b="1" baseline="30000" dirty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kumimoji="0" lang="en-US" sz="2900" b="0" i="0" u="none" strike="noStrike" kern="1200" cap="none" spc="0" normalizeH="0" baseline="30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180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2" grpId="0" animBg="1"/>
      <p:bldP spid="25" grpId="0"/>
      <p:bldP spid="26" grpId="0" animBg="1"/>
      <p:bldP spid="24" grpId="0"/>
      <p:bldP spid="28" grpId="0" animBg="1"/>
      <p:bldP spid="16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35"/>
          <p:cNvSpPr txBox="1">
            <a:spLocks noChangeArrowheads="1"/>
          </p:cNvSpPr>
          <p:nvPr/>
        </p:nvSpPr>
        <p:spPr bwMode="auto">
          <a:xfrm>
            <a:off x="1966119" y="685800"/>
            <a:ext cx="7238999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vuôngABCD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ô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4000" b="1" i="0" u="none" strike="noStrike" kern="1200" cap="none" spc="0" normalizeH="0" baseline="3000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Diện tích hình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r>
              <a:rPr kumimoji="0" lang="en-US" alt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ABCD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 x 3 = 9 (cm</a:t>
            </a:r>
            <a:r>
              <a:rPr kumimoji="0" lang="en-US" altLang="en-US" sz="4000" b="1" i="0" u="none" strike="noStrike" kern="1200" cap="none" spc="0" normalizeH="0" baseline="30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71209" t="53894"/>
          <a:stretch/>
        </p:blipFill>
        <p:spPr>
          <a:xfrm>
            <a:off x="10361030" y="838200"/>
            <a:ext cx="3886200" cy="35539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5800" t="10191" r="5623"/>
          <a:stretch/>
        </p:blipFill>
        <p:spPr>
          <a:xfrm>
            <a:off x="2575719" y="5181600"/>
            <a:ext cx="11277600" cy="26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70819" y="1752600"/>
            <a:ext cx="1712415" cy="681454"/>
            <a:chOff x="1470819" y="1943100"/>
            <a:chExt cx="1712415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Số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86787"/>
              </p:ext>
            </p:extLst>
          </p:nvPr>
        </p:nvGraphicFramePr>
        <p:xfrm>
          <a:off x="899319" y="3089462"/>
          <a:ext cx="14020800" cy="2690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="" xmlns:a16="http://schemas.microsoft.com/office/drawing/2014/main" val="367184325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3816494781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190553166"/>
                    </a:ext>
                  </a:extLst>
                </a:gridCol>
                <a:gridCol w="2514600">
                  <a:extLst>
                    <a:ext uri="{9D8B030D-6E8A-4147-A177-3AD203B41FA5}">
                      <a16:colId xmlns="" xmlns:a16="http://schemas.microsoft.com/office/drawing/2014/main" val="2071370710"/>
                    </a:ext>
                  </a:extLst>
                </a:gridCol>
              </a:tblGrid>
              <a:tr h="896810">
                <a:tc>
                  <a:txBody>
                    <a:bodyPr/>
                    <a:lstStyle/>
                    <a:p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920817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 vi hình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cm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1901731"/>
                  </a:ext>
                </a:extLst>
              </a:tr>
              <a:tr h="896810">
                <a:tc>
                  <a:txBody>
                    <a:bodyPr/>
                    <a:lstStyle/>
                    <a:p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 tích</a:t>
                      </a:r>
                      <a:r>
                        <a:rPr lang="en-US" sz="3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hình </a:t>
                      </a:r>
                      <a:r>
                        <a:rPr lang="en-US" sz="34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vuông</a:t>
                      </a:r>
                      <a:endParaRPr lang="en-US" sz="3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US" sz="3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4525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   cm</a:t>
                      </a:r>
                      <a:r>
                        <a:rPr kumimoji="0" lang="en-US" altLang="en-US" sz="3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kumimoji="0" lang="en-US" sz="3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97060119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0376278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057733" y="4089423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35399" y="4982659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3051674" y="4986237"/>
            <a:ext cx="380999" cy="4571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026241" y="4060410"/>
            <a:ext cx="818317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99220" y="4974414"/>
            <a:ext cx="872357" cy="6067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2634119" y="4948494"/>
            <a:ext cx="838198" cy="6326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81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2634119" y="4060410"/>
            <a:ext cx="874436" cy="582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114028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6" grpId="0" animBg="1"/>
      <p:bldP spid="27" grpId="0" animBg="1"/>
      <p:bldP spid="30" grpId="0" animBg="1"/>
      <p:bldP spid="31" grpId="0" animBg="1"/>
      <p:bldP spid="32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119" y="1066800"/>
            <a:ext cx="15444393" cy="2431435"/>
            <a:chOff x="1470819" y="1921758"/>
            <a:chExt cx="9995499" cy="243143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8 cm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diện tích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miếng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hình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Nếu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cắt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3 cm ở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góc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thì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phần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còn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lại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bao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nhiêu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xăng-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ti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-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mét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2405" t="1600" b="4000"/>
          <a:stretch/>
        </p:blipFill>
        <p:spPr>
          <a:xfrm>
            <a:off x="3490119" y="4419600"/>
            <a:ext cx="7695884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0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9" y="826483"/>
            <a:ext cx="15444393" cy="677108"/>
            <a:chOff x="1470819" y="1921758"/>
            <a:chExt cx="9995499" cy="677108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a)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miếng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bánh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614220" y="2222976"/>
            <a:ext cx="848463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8 x 8 = 64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Đáp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6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404" y="1104746"/>
            <a:ext cx="3890962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610904" y="1458730"/>
            <a:ext cx="249126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Text Box 35"/>
          <p:cNvSpPr txBox="1">
            <a:spLocks noChangeArrowheads="1"/>
          </p:cNvSpPr>
          <p:nvPr/>
        </p:nvSpPr>
        <p:spPr bwMode="auto">
          <a:xfrm>
            <a:off x="2347119" y="5593085"/>
            <a:ext cx="1068276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cắt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 x 3 = 9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Diện tích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64 – 9 = 55 (cm</a:t>
            </a:r>
            <a:r>
              <a:rPr lang="en-US" altLang="en-US" sz="36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7182" y="4325474"/>
            <a:ext cx="1570196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cắt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hình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cm ở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diện tích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miếng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xăng-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EE4BA57-F480-44F9-81BD-CE8CC7A7D1A3}"/>
              </a:ext>
            </a:extLst>
          </p:cNvPr>
          <p:cNvSpPr txBox="1"/>
          <p:nvPr/>
        </p:nvSpPr>
        <p:spPr>
          <a:xfrm>
            <a:off x="5014119" y="7824466"/>
            <a:ext cx="3504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55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32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3519" y="999793"/>
            <a:ext cx="15444393" cy="1261884"/>
            <a:chOff x="1470819" y="1921758"/>
            <a:chExt cx="9995499" cy="126188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268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04219" y="1921758"/>
              <a:ext cx="94620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Ghép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tấm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bìa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trong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bên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thành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một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diện tích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của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hình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vuông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đó</a:t>
              </a:r>
              <a:r>
                <a:rPr kumimoji="0" lang="en-US" sz="3800" b="1" i="0" u="none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72321" y="2971800"/>
            <a:ext cx="3303572" cy="274320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233182"/>
              </p:ext>
            </p:extLst>
          </p:nvPr>
        </p:nvGraphicFramePr>
        <p:xfrm>
          <a:off x="11376731" y="2927649"/>
          <a:ext cx="3084772" cy="29214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1193">
                  <a:extLst>
                    <a:ext uri="{9D8B030D-6E8A-4147-A177-3AD203B41FA5}">
                      <a16:colId xmlns="" xmlns:a16="http://schemas.microsoft.com/office/drawing/2014/main" val="183859544"/>
                    </a:ext>
                  </a:extLst>
                </a:gridCol>
                <a:gridCol w="771193">
                  <a:extLst>
                    <a:ext uri="{9D8B030D-6E8A-4147-A177-3AD203B41FA5}">
                      <a16:colId xmlns="" xmlns:a16="http://schemas.microsoft.com/office/drawing/2014/main" val="2171511438"/>
                    </a:ext>
                  </a:extLst>
                </a:gridCol>
                <a:gridCol w="771193">
                  <a:extLst>
                    <a:ext uri="{9D8B030D-6E8A-4147-A177-3AD203B41FA5}">
                      <a16:colId xmlns="" xmlns:a16="http://schemas.microsoft.com/office/drawing/2014/main" val="2093076423"/>
                    </a:ext>
                  </a:extLst>
                </a:gridCol>
                <a:gridCol w="771193">
                  <a:extLst>
                    <a:ext uri="{9D8B030D-6E8A-4147-A177-3AD203B41FA5}">
                      <a16:colId xmlns="" xmlns:a16="http://schemas.microsoft.com/office/drawing/2014/main" val="3565929211"/>
                    </a:ext>
                  </a:extLst>
                </a:gridCol>
              </a:tblGrid>
              <a:tr h="8061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4585704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6304446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0271413"/>
                  </a:ext>
                </a:extLst>
              </a:tr>
              <a:tr h="70511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9727026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432719" y="2927649"/>
            <a:ext cx="813752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x 4 = 8 (cm)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8 x 8 = 64 (cm</a:t>
            </a:r>
            <a:r>
              <a:rPr lang="en-US" altLang="en-US" sz="4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r>
              <a:rPr lang="en-US" altLang="en-US" sz="40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4000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21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368</Words>
  <Application>Microsoft Office PowerPoint</Application>
  <PresentationFormat>Custom</PresentationFormat>
  <Paragraphs>60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121</cp:revision>
  <dcterms:created xsi:type="dcterms:W3CDTF">2022-07-10T01:37:20Z</dcterms:created>
  <dcterms:modified xsi:type="dcterms:W3CDTF">2025-03-10T13:05:09Z</dcterms:modified>
</cp:coreProperties>
</file>