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0" d="100"/>
          <a:sy n="50" d="100"/>
        </p:scale>
        <p:origin x="564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TIÊN THANH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4175919" y="1334869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CHĂM SÓC VẬT NUÔI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6" name="Picture 45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54" name="Group 53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6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1" idx="2"/>
                  <a:endCxn id="61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1" idx="0"/>
                  <a:endCxn id="61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55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Straight Arrow Connector 63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2954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3124200"/>
            <a:ext cx="139662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Xin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“Phi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Dạ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Nhưng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cầm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chổi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kia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quét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chuồng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quen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  <a:endParaRPr lang="en-US" sz="36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1877" y="2603599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4191000"/>
            <a:ext cx="13792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 gạch ngang trong bài Học nghề dùng để đánh dấu lời nói của </a:t>
            </a:r>
            <a:r>
              <a:rPr lang="nl-NL" sz="3800" b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</a:t>
            </a:r>
            <a:r>
              <a:rPr lang="nl-NL" sz="3800" b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vật.</a:t>
            </a:r>
            <a:endParaRPr lang="en-US" sz="3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11430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lời đối thoại có trong câu chuyện 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dấu câu thích hợp để đánh dấu lời đối thoại của nhân vật?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3429000"/>
            <a:ext cx="145758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BÁC HỌC KHÔNG NGỪNG HỌC</a:t>
            </a: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3119" y="1600200"/>
            <a:ext cx="146520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đối thoại có trong câu chuyện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</a:t>
            </a:r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854075" algn="just"/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854075" algn="just"/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thích hợp để đánh dấu lời đối thoại của nhân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vật:</a:t>
            </a:r>
          </a:p>
          <a:p>
            <a:pPr indent="854075" algn="just"/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indent="854075" algn="just"/>
            <a:r>
              <a:rPr lang="nl-NL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9641</TotalTime>
  <Words>343</Words>
  <Application>Microsoft Office PowerPoint</Application>
  <PresentationFormat>Custom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1046</cp:revision>
  <dcterms:created xsi:type="dcterms:W3CDTF">2008-09-09T22:52:10Z</dcterms:created>
  <dcterms:modified xsi:type="dcterms:W3CDTF">2025-03-10T13:00:52Z</dcterms:modified>
</cp:coreProperties>
</file>