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10"/>
  </p:notesMasterIdLst>
  <p:sldIdLst>
    <p:sldId id="310" r:id="rId2"/>
    <p:sldId id="311" r:id="rId3"/>
    <p:sldId id="321" r:id="rId4"/>
    <p:sldId id="316" r:id="rId5"/>
    <p:sldId id="317" r:id="rId6"/>
    <p:sldId id="318" r:id="rId7"/>
    <p:sldId id="319" r:id="rId8"/>
    <p:sldId id="28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7A8F-0C6E-4667-B7FF-1F78A70F7B05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B89F-04AC-4FB4-84C6-56216367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https://www.youtube.com/watch?v=M7YkvGjEo00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37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9F75FC8-5062-607A-11C9-51DF4FE96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="" xmlns:a16="http://schemas.microsoft.com/office/drawing/2014/main" id="{5F79A929-57D3-0E34-464D-084981C3FC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>
            <a:extLst>
              <a:ext uri="{FF2B5EF4-FFF2-40B4-BE49-F238E27FC236}">
                <a16:creationId xmlns="" xmlns:a16="http://schemas.microsoft.com/office/drawing/2014/main" id="{7D20B837-970A-8938-0151-E753A342B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D12A2EF-3CD9-0B5C-2BEC-495758A17C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75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https://www.youtube.com/watch?v=M7YkvGjEo00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8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53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2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27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1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61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7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37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29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2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0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="" xmlns:a16="http://schemas.microsoft.com/office/drawing/2014/main" id="{83E32FA9-847A-36FF-FB96-21DD556887E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1262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9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pic>
        <p:nvPicPr>
          <p:cNvPr id="1026" name="Picture 2" descr="الصوت القصير لحرف الصاد ( صَ ، صُ ، صِ ) | Other - Quizizz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1" y="351834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text&#10;&#10;AI-generated content may be incorrect.">
            <a:extLst>
              <a:ext uri="{FF2B5EF4-FFF2-40B4-BE49-F238E27FC236}">
                <a16:creationId xmlns="" xmlns:a16="http://schemas.microsoft.com/office/drawing/2014/main" id="{306FA42C-7157-DDA2-1DC6-ECF360561F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2" y="631354"/>
            <a:ext cx="983979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ương rồng">
            <a:hlinkClick r:id="" action="ppaction://media"/>
            <a:extLst>
              <a:ext uri="{FF2B5EF4-FFF2-40B4-BE49-F238E27FC236}">
                <a16:creationId xmlns="" xmlns:a16="http://schemas.microsoft.com/office/drawing/2014/main" id="{2149DDC8-5DCD-97FF-10CD-0C62137945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C129839-A2FF-5D17-5450-7D0F7A9E7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>
            <a:extLst>
              <a:ext uri="{FF2B5EF4-FFF2-40B4-BE49-F238E27FC236}">
                <a16:creationId xmlns="" xmlns:a16="http://schemas.microsoft.com/office/drawing/2014/main" id="{002DAB40-8A0A-67A0-A68F-B3FFCCC01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BE935A1-0292-A5B5-321B-429BDC482DF2}"/>
              </a:ext>
            </a:extLst>
          </p:cNvPr>
          <p:cNvSpPr txBox="1"/>
          <p:nvPr/>
        </p:nvSpPr>
        <p:spPr>
          <a:xfrm>
            <a:off x="2866029" y="19050"/>
            <a:ext cx="6892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81F293D-BC70-A3AD-F8E2-372A9C517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61" y="750627"/>
            <a:ext cx="10399594" cy="60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593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AC39BA-6081-5E17-2CCD-D5B117EB7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50"/>
          <a:stretch/>
        </p:blipFill>
        <p:spPr>
          <a:xfrm>
            <a:off x="3126696" y="1934318"/>
            <a:ext cx="5592863" cy="3633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9">
            <a:extLst>
              <a:ext uri="{FF2B5EF4-FFF2-40B4-BE49-F238E27FC236}">
                <a16:creationId xmlns="" xmlns:a16="http://schemas.microsoft.com/office/drawing/2014/main" id="{BDFFB2E9-B8A8-8FE5-D643-81FE5709A806}"/>
              </a:ext>
            </a:extLst>
          </p:cNvPr>
          <p:cNvSpPr txBox="1"/>
          <p:nvPr/>
        </p:nvSpPr>
        <p:spPr>
          <a:xfrm>
            <a:off x="395785" y="385549"/>
            <a:ext cx="11054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Tranh 1: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Cảnh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vườn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nở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rực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rỡ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hướng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dương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thạch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,…Ở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vườn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xương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rồng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gai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Chắc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buồn</a:t>
            </a:r>
            <a:endParaRPr lang="en-US" sz="2800" b="1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95C0CD-BD29-20D4-FF47-7465F5B0EDE5}"/>
              </a:ext>
            </a:extLst>
          </p:cNvPr>
          <p:cNvSpPr txBox="1"/>
          <p:nvPr/>
        </p:nvSpPr>
        <p:spPr>
          <a:xfrm>
            <a:off x="2991134" y="5732062"/>
            <a:ext cx="6209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4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404519-B275-0681-52E8-349A6A3B3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6" y="369743"/>
            <a:ext cx="5736154" cy="3929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682E91-476B-8006-DFCB-3B1DA7286281}"/>
              </a:ext>
            </a:extLst>
          </p:cNvPr>
          <p:cNvSpPr txBox="1"/>
          <p:nvPr/>
        </p:nvSpPr>
        <p:spPr>
          <a:xfrm>
            <a:off x="559558" y="4749421"/>
            <a:ext cx="553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C0C206-4976-DDF3-2EA1-FB32278AA45D}"/>
              </a:ext>
            </a:extLst>
          </p:cNvPr>
          <p:cNvSpPr txBox="1"/>
          <p:nvPr/>
        </p:nvSpPr>
        <p:spPr>
          <a:xfrm>
            <a:off x="6755641" y="928048"/>
            <a:ext cx="48722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DC3E71-C0B0-04F6-B31D-9DE6E9409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19" y="319037"/>
            <a:ext cx="5011709" cy="3561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FD6F670-B1ED-C47A-9425-118961EF548F}"/>
              </a:ext>
            </a:extLst>
          </p:cNvPr>
          <p:cNvSpPr txBox="1"/>
          <p:nvPr/>
        </p:nvSpPr>
        <p:spPr>
          <a:xfrm>
            <a:off x="2595781" y="4094328"/>
            <a:ext cx="638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6C6471-FE8E-374D-2361-A5DDFDC35AAA}"/>
              </a:ext>
            </a:extLst>
          </p:cNvPr>
          <p:cNvSpPr txBox="1"/>
          <p:nvPr/>
        </p:nvSpPr>
        <p:spPr>
          <a:xfrm>
            <a:off x="398491" y="4831307"/>
            <a:ext cx="115160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40EE72-46D8-52E0-8E8E-7C3F5C4F1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59" y="718099"/>
            <a:ext cx="5538193" cy="4577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B2A018-8838-A68F-633B-911701F28DB0}"/>
              </a:ext>
            </a:extLst>
          </p:cNvPr>
          <p:cNvSpPr txBox="1"/>
          <p:nvPr/>
        </p:nvSpPr>
        <p:spPr>
          <a:xfrm>
            <a:off x="1009934" y="5732060"/>
            <a:ext cx="5538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7B711C4-BDF5-AE2B-3C8B-6B95796D7199}"/>
              </a:ext>
            </a:extLst>
          </p:cNvPr>
          <p:cNvSpPr txBox="1"/>
          <p:nvPr/>
        </p:nvSpPr>
        <p:spPr>
          <a:xfrm>
            <a:off x="6960358" y="1091821"/>
            <a:ext cx="4926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pic>
        <p:nvPicPr>
          <p:cNvPr id="1026" name="Picture 2" descr="الصوت القصير لحرف الصاد ( صَ ، صُ ، صِ ) | Other - Quizizz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1" y="351834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AE141F-5931-68BC-B61E-8994736F6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7636" y="0"/>
            <a:ext cx="6011177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207</Words>
  <Application>Microsoft Office PowerPoint</Application>
  <PresentationFormat>Widescreen</PresentationFormat>
  <Paragraphs>14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宋体</vt:lpstr>
      <vt:lpstr>Arial</vt:lpstr>
      <vt:lpstr>Arial-Rounded</vt:lpstr>
      <vt:lpstr>Calibri</vt:lpstr>
      <vt:lpstr>Cambria</vt:lpstr>
      <vt:lpstr>Times New Roman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 account</cp:lastModifiedBy>
  <cp:revision>42</cp:revision>
  <dcterms:created xsi:type="dcterms:W3CDTF">2022-06-05T00:33:35Z</dcterms:created>
  <dcterms:modified xsi:type="dcterms:W3CDTF">2025-08-22T07:49:33Z</dcterms:modified>
</cp:coreProperties>
</file>