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688" r:id="rId4"/>
    <p:sldMasterId id="2147483700" r:id="rId5"/>
  </p:sldMasterIdLst>
  <p:notesMasterIdLst>
    <p:notesMasterId r:id="rId25"/>
  </p:notesMasterIdLst>
  <p:sldIdLst>
    <p:sldId id="256" r:id="rId6"/>
    <p:sldId id="2644" r:id="rId7"/>
    <p:sldId id="260" r:id="rId8"/>
    <p:sldId id="307" r:id="rId9"/>
    <p:sldId id="2636" r:id="rId10"/>
    <p:sldId id="286" r:id="rId11"/>
    <p:sldId id="290" r:id="rId12"/>
    <p:sldId id="318" r:id="rId13"/>
    <p:sldId id="319" r:id="rId14"/>
    <p:sldId id="320" r:id="rId15"/>
    <p:sldId id="2645" r:id="rId16"/>
    <p:sldId id="321" r:id="rId17"/>
    <p:sldId id="275" r:id="rId18"/>
    <p:sldId id="323" r:id="rId19"/>
    <p:sldId id="2638" r:id="rId20"/>
    <p:sldId id="2642" r:id="rId21"/>
    <p:sldId id="2640" r:id="rId22"/>
    <p:sldId id="2641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84" autoAdjust="0"/>
  </p:normalViewPr>
  <p:slideViewPr>
    <p:cSldViewPr snapToGrid="0">
      <p:cViewPr varScale="1">
        <p:scale>
          <a:sx n="54" d="100"/>
          <a:sy n="54" d="100"/>
        </p:scale>
        <p:origin x="114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8BA35-F929-41F2-9417-ED06522E3F0A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F3A08-B167-413E-B817-0E3E5D169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3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cho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nêu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mời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chia </a:t>
            </a:r>
            <a:r>
              <a:rPr lang="en-US" altLang="zh-CN" baseline="0" dirty="0" err="1"/>
              <a:t>sẻ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xét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rồi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. </a:t>
            </a:r>
          </a:p>
          <a:p>
            <a:r>
              <a:rPr lang="en-US" altLang="zh-CN" baseline="0" dirty="0"/>
              <a:t>Sau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chiếu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biết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ở </a:t>
            </a:r>
            <a:r>
              <a:rPr lang="en-US" altLang="zh-CN" baseline="0" dirty="0" err="1"/>
              <a:t>nhóm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F3A08-B167-413E-B817-0E3E5D1699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74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93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6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682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95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13222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0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07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8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2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9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3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985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2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1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10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83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16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49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46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77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62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18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49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23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15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15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46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97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383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9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612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1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9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2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76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99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13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81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8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60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4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10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24244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75EED-862C-26FC-411F-7FF3DA0D4CF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59FA0-6C44-9BB5-4402-A462F5C2F403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2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8813866-F1F8-44ED-2237-49D471BABDC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DFC1D-D8CB-B1EB-C522-3B51D7B710C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D76098-DF8C-5A11-5D29-42ADDC819E23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7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212689-B881-4AFE-85F6-D514D45CE2D7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0735413E-3F5A-B6E1-5E9F-1E5C6A46382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55E2D-0E1C-A454-4C7C-9AA8C2F37DF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134EFB-92A8-CD20-4F99-BC03D28FAE66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9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0C3B98B-B2E7-D0CA-837C-A2931DF06EB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50A46E-ED11-4864-9CE2-1675AA6BDD5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4077"/>
            <a:ext cx="12192000" cy="682984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C3A34B-1D73-0A52-EB27-7806B374F939}"/>
              </a:ext>
            </a:extLst>
          </p:cNvPr>
          <p:cNvSpPr/>
          <p:nvPr userDrawn="1"/>
        </p:nvSpPr>
        <p:spPr>
          <a:xfrm>
            <a:off x="462455" y="388884"/>
            <a:ext cx="11298621" cy="6285186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6DBE24E-ABD7-B7BD-DE5A-8D9DBBFC564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6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68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2092" y="4530633"/>
            <a:ext cx="13320302" cy="2509343"/>
            <a:chOff x="0" y="0"/>
            <a:chExt cx="5262341" cy="991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342" cy="991345"/>
            </a:xfrm>
            <a:custGeom>
              <a:avLst/>
              <a:gdLst/>
              <a:ahLst/>
              <a:cxnLst/>
              <a:rect l="l" t="t" r="r" b="b"/>
              <a:pathLst>
                <a:path w="5262342" h="991345">
                  <a:moveTo>
                    <a:pt x="0" y="0"/>
                  </a:moveTo>
                  <a:lnTo>
                    <a:pt x="5262342" y="0"/>
                  </a:lnTo>
                  <a:lnTo>
                    <a:pt x="5262342" y="991345"/>
                  </a:lnTo>
                  <a:lnTo>
                    <a:pt x="0" y="991345"/>
                  </a:lnTo>
                  <a:close/>
                </a:path>
              </a:pathLst>
            </a:custGeom>
            <a:solidFill>
              <a:srgbClr val="FFEFB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2341" cy="10294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437" y="4426046"/>
            <a:ext cx="13320302" cy="475017"/>
            <a:chOff x="0" y="0"/>
            <a:chExt cx="5262341" cy="187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62342" cy="187661"/>
            </a:xfrm>
            <a:custGeom>
              <a:avLst/>
              <a:gdLst/>
              <a:ahLst/>
              <a:cxnLst/>
              <a:rect l="l" t="t" r="r" b="b"/>
              <a:pathLst>
                <a:path w="5262342" h="187661">
                  <a:moveTo>
                    <a:pt x="0" y="0"/>
                  </a:moveTo>
                  <a:lnTo>
                    <a:pt x="5262342" y="0"/>
                  </a:lnTo>
                  <a:lnTo>
                    <a:pt x="5262342" y="187661"/>
                  </a:lnTo>
                  <a:lnTo>
                    <a:pt x="0" y="187661"/>
                  </a:lnTo>
                  <a:close/>
                </a:path>
              </a:pathLst>
            </a:custGeom>
            <a:solidFill>
              <a:srgbClr val="FFD79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62341" cy="225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48254" y="826268"/>
            <a:ext cx="7095493" cy="4798327"/>
          </a:xfrm>
          <a:custGeom>
            <a:avLst/>
            <a:gdLst/>
            <a:ahLst/>
            <a:cxnLst/>
            <a:rect l="l" t="t" r="r" b="b"/>
            <a:pathLst>
              <a:path w="10643240" h="7197491">
                <a:moveTo>
                  <a:pt x="0" y="0"/>
                </a:moveTo>
                <a:lnTo>
                  <a:pt x="10643240" y="0"/>
                </a:lnTo>
                <a:lnTo>
                  <a:pt x="10643240" y="7197490"/>
                </a:lnTo>
                <a:lnTo>
                  <a:pt x="0" y="719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8142517" y="5770644"/>
            <a:ext cx="4600755" cy="2743200"/>
          </a:xfrm>
          <a:custGeom>
            <a:avLst/>
            <a:gdLst/>
            <a:ahLst/>
            <a:cxnLst/>
            <a:rect l="l" t="t" r="r" b="b"/>
            <a:pathLst>
              <a:path w="6901132" h="4114800">
                <a:moveTo>
                  <a:pt x="0" y="0"/>
                </a:moveTo>
                <a:lnTo>
                  <a:pt x="6901132" y="0"/>
                </a:lnTo>
                <a:lnTo>
                  <a:pt x="69011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-1094743" y="685800"/>
            <a:ext cx="3077924" cy="27432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7" y="0"/>
                </a:lnTo>
                <a:lnTo>
                  <a:pt x="461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10081897" y="1992630"/>
            <a:ext cx="2242111" cy="1818913"/>
          </a:xfrm>
          <a:custGeom>
            <a:avLst/>
            <a:gdLst/>
            <a:ahLst/>
            <a:cxnLst/>
            <a:rect l="l" t="t" r="r" b="b"/>
            <a:pathLst>
              <a:path w="3363167" h="2728369">
                <a:moveTo>
                  <a:pt x="0" y="0"/>
                </a:moveTo>
                <a:lnTo>
                  <a:pt x="3363167" y="0"/>
                </a:lnTo>
                <a:lnTo>
                  <a:pt x="3363167" y="2728369"/>
                </a:lnTo>
                <a:lnTo>
                  <a:pt x="0" y="2728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0920097" y="3054445"/>
            <a:ext cx="1560195" cy="2743200"/>
          </a:xfrm>
          <a:custGeom>
            <a:avLst/>
            <a:gdLst/>
            <a:ahLst/>
            <a:cxnLst/>
            <a:rect l="l" t="t" r="r" b="b"/>
            <a:pathLst>
              <a:path w="2340292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9850101" y="4673949"/>
            <a:ext cx="863642" cy="1077869"/>
          </a:xfrm>
          <a:custGeom>
            <a:avLst/>
            <a:gdLst/>
            <a:ahLst/>
            <a:cxnLst/>
            <a:rect l="l" t="t" r="r" b="b"/>
            <a:pathLst>
              <a:path w="1295463" h="1616803">
                <a:moveTo>
                  <a:pt x="0" y="0"/>
                </a:moveTo>
                <a:lnTo>
                  <a:pt x="1295463" y="0"/>
                </a:lnTo>
                <a:lnTo>
                  <a:pt x="1295463" y="1616802"/>
                </a:lnTo>
                <a:lnTo>
                  <a:pt x="0" y="16168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>
            <a:off x="228028" y="2248946"/>
            <a:ext cx="2873383" cy="4829216"/>
          </a:xfrm>
          <a:custGeom>
            <a:avLst/>
            <a:gdLst/>
            <a:ahLst/>
            <a:cxnLst/>
            <a:rect l="l" t="t" r="r" b="b"/>
            <a:pathLst>
              <a:path w="4310075" h="7243824">
                <a:moveTo>
                  <a:pt x="0" y="0"/>
                </a:moveTo>
                <a:lnTo>
                  <a:pt x="4310075" y="0"/>
                </a:lnTo>
                <a:lnTo>
                  <a:pt x="4310075" y="7243824"/>
                </a:lnTo>
                <a:lnTo>
                  <a:pt x="0" y="7243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0281922" y="141980"/>
            <a:ext cx="1581218" cy="1581218"/>
          </a:xfrm>
          <a:custGeom>
            <a:avLst/>
            <a:gdLst/>
            <a:ahLst/>
            <a:cxnLst/>
            <a:rect l="l" t="t" r="r" b="b"/>
            <a:pathLst>
              <a:path w="2371827" h="2371827">
                <a:moveTo>
                  <a:pt x="0" y="0"/>
                </a:moveTo>
                <a:lnTo>
                  <a:pt x="2371828" y="0"/>
                </a:lnTo>
                <a:lnTo>
                  <a:pt x="2371828" y="2371828"/>
                </a:lnTo>
                <a:lnTo>
                  <a:pt x="0" y="23718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8599170" y="1227456"/>
            <a:ext cx="319405" cy="427990"/>
            <a:chOff x="0" y="0"/>
            <a:chExt cx="638810" cy="855980"/>
          </a:xfrm>
        </p:grpSpPr>
        <p:sp>
          <p:nvSpPr>
            <p:cNvPr id="42" name="Freeform 42"/>
            <p:cNvSpPr/>
            <p:nvPr/>
          </p:nvSpPr>
          <p:spPr>
            <a:xfrm>
              <a:off x="45720" y="49530"/>
              <a:ext cx="542290" cy="758190"/>
            </a:xfrm>
            <a:custGeom>
              <a:avLst/>
              <a:gdLst/>
              <a:ahLst/>
              <a:cxnLst/>
              <a:rect l="l" t="t" r="r" b="b"/>
              <a:pathLst>
                <a:path w="542290" h="758190">
                  <a:moveTo>
                    <a:pt x="15240" y="604520"/>
                  </a:moveTo>
                  <a:cubicBezTo>
                    <a:pt x="245110" y="199390"/>
                    <a:pt x="271780" y="153670"/>
                    <a:pt x="302260" y="111760"/>
                  </a:cubicBezTo>
                  <a:cubicBezTo>
                    <a:pt x="327660" y="77470"/>
                    <a:pt x="351790" y="40640"/>
                    <a:pt x="378460" y="22860"/>
                  </a:cubicBezTo>
                  <a:cubicBezTo>
                    <a:pt x="397510" y="8890"/>
                    <a:pt x="419100" y="1270"/>
                    <a:pt x="439420" y="1270"/>
                  </a:cubicBezTo>
                  <a:cubicBezTo>
                    <a:pt x="459740" y="1270"/>
                    <a:pt x="485140" y="10160"/>
                    <a:pt x="500380" y="22860"/>
                  </a:cubicBezTo>
                  <a:cubicBezTo>
                    <a:pt x="516890" y="35560"/>
                    <a:pt x="530860" y="59690"/>
                    <a:pt x="537210" y="76200"/>
                  </a:cubicBezTo>
                  <a:cubicBezTo>
                    <a:pt x="541020" y="87630"/>
                    <a:pt x="542290" y="96520"/>
                    <a:pt x="541020" y="109220"/>
                  </a:cubicBezTo>
                  <a:cubicBezTo>
                    <a:pt x="538480" y="125730"/>
                    <a:pt x="529590" y="153670"/>
                    <a:pt x="516890" y="168910"/>
                  </a:cubicBezTo>
                  <a:cubicBezTo>
                    <a:pt x="504190" y="184150"/>
                    <a:pt x="477520" y="196850"/>
                    <a:pt x="461010" y="201930"/>
                  </a:cubicBezTo>
                  <a:cubicBezTo>
                    <a:pt x="449580" y="205740"/>
                    <a:pt x="440690" y="207010"/>
                    <a:pt x="427990" y="204470"/>
                  </a:cubicBezTo>
                  <a:cubicBezTo>
                    <a:pt x="411480" y="200660"/>
                    <a:pt x="383540" y="187960"/>
                    <a:pt x="369570" y="176530"/>
                  </a:cubicBezTo>
                  <a:cubicBezTo>
                    <a:pt x="359410" y="168910"/>
                    <a:pt x="354330" y="162560"/>
                    <a:pt x="349250" y="151130"/>
                  </a:cubicBezTo>
                  <a:cubicBezTo>
                    <a:pt x="342900" y="134620"/>
                    <a:pt x="336550" y="106680"/>
                    <a:pt x="339090" y="86360"/>
                  </a:cubicBezTo>
                  <a:cubicBezTo>
                    <a:pt x="342900" y="67310"/>
                    <a:pt x="354330" y="43180"/>
                    <a:pt x="369570" y="29210"/>
                  </a:cubicBezTo>
                  <a:cubicBezTo>
                    <a:pt x="384810" y="15240"/>
                    <a:pt x="407670" y="5080"/>
                    <a:pt x="427990" y="2540"/>
                  </a:cubicBezTo>
                  <a:cubicBezTo>
                    <a:pt x="448310" y="0"/>
                    <a:pt x="473710" y="6350"/>
                    <a:pt x="491490" y="16510"/>
                  </a:cubicBezTo>
                  <a:cubicBezTo>
                    <a:pt x="509270" y="26670"/>
                    <a:pt x="525780" y="50800"/>
                    <a:pt x="533400" y="66040"/>
                  </a:cubicBezTo>
                  <a:cubicBezTo>
                    <a:pt x="539750" y="77470"/>
                    <a:pt x="541020" y="85090"/>
                    <a:pt x="541020" y="97790"/>
                  </a:cubicBezTo>
                  <a:cubicBezTo>
                    <a:pt x="541020" y="115570"/>
                    <a:pt x="535940" y="134620"/>
                    <a:pt x="523240" y="160020"/>
                  </a:cubicBezTo>
                  <a:cubicBezTo>
                    <a:pt x="500380" y="209550"/>
                    <a:pt x="429260" y="279400"/>
                    <a:pt x="381000" y="356870"/>
                  </a:cubicBezTo>
                  <a:cubicBezTo>
                    <a:pt x="316230" y="458470"/>
                    <a:pt x="234950" y="669290"/>
                    <a:pt x="179070" y="723900"/>
                  </a:cubicBezTo>
                  <a:cubicBezTo>
                    <a:pt x="154940" y="745490"/>
                    <a:pt x="135890" y="753110"/>
                    <a:pt x="114300" y="755650"/>
                  </a:cubicBezTo>
                  <a:cubicBezTo>
                    <a:pt x="91440" y="758190"/>
                    <a:pt x="62230" y="749300"/>
                    <a:pt x="44450" y="736600"/>
                  </a:cubicBezTo>
                  <a:cubicBezTo>
                    <a:pt x="26670" y="723900"/>
                    <a:pt x="10160" y="698500"/>
                    <a:pt x="5080" y="676910"/>
                  </a:cubicBezTo>
                  <a:cubicBezTo>
                    <a:pt x="0" y="654050"/>
                    <a:pt x="15240" y="604520"/>
                    <a:pt x="15240" y="6045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404861" y="1348105"/>
            <a:ext cx="165735" cy="307340"/>
            <a:chOff x="0" y="0"/>
            <a:chExt cx="331470" cy="614680"/>
          </a:xfrm>
        </p:grpSpPr>
        <p:sp>
          <p:nvSpPr>
            <p:cNvPr id="44" name="Freeform 44"/>
            <p:cNvSpPr/>
            <p:nvPr/>
          </p:nvSpPr>
          <p:spPr>
            <a:xfrm>
              <a:off x="50800" y="45720"/>
              <a:ext cx="236220" cy="521970"/>
            </a:xfrm>
            <a:custGeom>
              <a:avLst/>
              <a:gdLst/>
              <a:ahLst/>
              <a:cxnLst/>
              <a:rect l="l" t="t" r="r" b="b"/>
              <a:pathLst>
                <a:path w="236220" h="521970">
                  <a:moveTo>
                    <a:pt x="26670" y="427990"/>
                  </a:moveTo>
                  <a:cubicBezTo>
                    <a:pt x="3810" y="78740"/>
                    <a:pt x="7620" y="62230"/>
                    <a:pt x="20320" y="44450"/>
                  </a:cubicBezTo>
                  <a:cubicBezTo>
                    <a:pt x="31750" y="27940"/>
                    <a:pt x="53340" y="12700"/>
                    <a:pt x="73660" y="6350"/>
                  </a:cubicBezTo>
                  <a:cubicBezTo>
                    <a:pt x="93980" y="0"/>
                    <a:pt x="120650" y="1270"/>
                    <a:pt x="139700" y="7620"/>
                  </a:cubicBezTo>
                  <a:cubicBezTo>
                    <a:pt x="160020" y="15240"/>
                    <a:pt x="180340" y="31750"/>
                    <a:pt x="191770" y="49530"/>
                  </a:cubicBezTo>
                  <a:cubicBezTo>
                    <a:pt x="203200" y="67310"/>
                    <a:pt x="209550" y="92710"/>
                    <a:pt x="208280" y="114300"/>
                  </a:cubicBezTo>
                  <a:cubicBezTo>
                    <a:pt x="205740" y="134620"/>
                    <a:pt x="195580" y="158750"/>
                    <a:pt x="181610" y="175260"/>
                  </a:cubicBezTo>
                  <a:cubicBezTo>
                    <a:pt x="167640" y="190500"/>
                    <a:pt x="140970" y="203200"/>
                    <a:pt x="124460" y="207010"/>
                  </a:cubicBezTo>
                  <a:cubicBezTo>
                    <a:pt x="111760" y="210820"/>
                    <a:pt x="101600" y="209550"/>
                    <a:pt x="90170" y="208280"/>
                  </a:cubicBezTo>
                  <a:cubicBezTo>
                    <a:pt x="80010" y="207010"/>
                    <a:pt x="68580" y="204470"/>
                    <a:pt x="58420" y="198120"/>
                  </a:cubicBezTo>
                  <a:cubicBezTo>
                    <a:pt x="43180" y="189230"/>
                    <a:pt x="20320" y="170180"/>
                    <a:pt x="11430" y="151130"/>
                  </a:cubicBezTo>
                  <a:cubicBezTo>
                    <a:pt x="2540" y="133350"/>
                    <a:pt x="0" y="104140"/>
                    <a:pt x="2540" y="86360"/>
                  </a:cubicBezTo>
                  <a:cubicBezTo>
                    <a:pt x="3810" y="73660"/>
                    <a:pt x="6350" y="64770"/>
                    <a:pt x="13970" y="54610"/>
                  </a:cubicBezTo>
                  <a:cubicBezTo>
                    <a:pt x="24130" y="39370"/>
                    <a:pt x="44450" y="19050"/>
                    <a:pt x="63500" y="10160"/>
                  </a:cubicBezTo>
                  <a:cubicBezTo>
                    <a:pt x="82550" y="2540"/>
                    <a:pt x="109220" y="0"/>
                    <a:pt x="129540" y="5080"/>
                  </a:cubicBezTo>
                  <a:cubicBezTo>
                    <a:pt x="149860" y="10160"/>
                    <a:pt x="171450" y="24130"/>
                    <a:pt x="185420" y="40640"/>
                  </a:cubicBezTo>
                  <a:cubicBezTo>
                    <a:pt x="198120" y="57150"/>
                    <a:pt x="201930" y="73660"/>
                    <a:pt x="208280" y="102870"/>
                  </a:cubicBezTo>
                  <a:cubicBezTo>
                    <a:pt x="220980" y="165100"/>
                    <a:pt x="236220" y="340360"/>
                    <a:pt x="229870" y="405130"/>
                  </a:cubicBezTo>
                  <a:cubicBezTo>
                    <a:pt x="227330" y="438150"/>
                    <a:pt x="224790" y="457200"/>
                    <a:pt x="212090" y="476250"/>
                  </a:cubicBezTo>
                  <a:cubicBezTo>
                    <a:pt x="199390" y="495300"/>
                    <a:pt x="171450" y="510540"/>
                    <a:pt x="152400" y="516890"/>
                  </a:cubicBezTo>
                  <a:cubicBezTo>
                    <a:pt x="135890" y="521970"/>
                    <a:pt x="119380" y="521970"/>
                    <a:pt x="102870" y="516890"/>
                  </a:cubicBezTo>
                  <a:cubicBezTo>
                    <a:pt x="82550" y="510540"/>
                    <a:pt x="55880" y="491490"/>
                    <a:pt x="43180" y="474980"/>
                  </a:cubicBezTo>
                  <a:cubicBezTo>
                    <a:pt x="33020" y="461010"/>
                    <a:pt x="26670" y="427990"/>
                    <a:pt x="26670" y="4279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8706485" y="1551305"/>
            <a:ext cx="379730" cy="224155"/>
            <a:chOff x="0" y="0"/>
            <a:chExt cx="759460" cy="448310"/>
          </a:xfrm>
        </p:grpSpPr>
        <p:sp>
          <p:nvSpPr>
            <p:cNvPr id="46" name="Freeform 46"/>
            <p:cNvSpPr/>
            <p:nvPr/>
          </p:nvSpPr>
          <p:spPr>
            <a:xfrm>
              <a:off x="46990" y="48260"/>
              <a:ext cx="660400" cy="347980"/>
            </a:xfrm>
            <a:custGeom>
              <a:avLst/>
              <a:gdLst/>
              <a:ahLst/>
              <a:cxnLst/>
              <a:rect l="l" t="t" r="r" b="b"/>
              <a:pathLst>
                <a:path w="660400" h="347980">
                  <a:moveTo>
                    <a:pt x="85090" y="147320"/>
                  </a:moveTo>
                  <a:cubicBezTo>
                    <a:pt x="414020" y="73660"/>
                    <a:pt x="514350" y="7620"/>
                    <a:pt x="554990" y="2540"/>
                  </a:cubicBezTo>
                  <a:cubicBezTo>
                    <a:pt x="570230" y="0"/>
                    <a:pt x="575310" y="1270"/>
                    <a:pt x="588010" y="6350"/>
                  </a:cubicBezTo>
                  <a:cubicBezTo>
                    <a:pt x="604520" y="12700"/>
                    <a:pt x="629920" y="30480"/>
                    <a:pt x="641350" y="43180"/>
                  </a:cubicBezTo>
                  <a:cubicBezTo>
                    <a:pt x="648970" y="52070"/>
                    <a:pt x="652780" y="60960"/>
                    <a:pt x="656590" y="72390"/>
                  </a:cubicBezTo>
                  <a:cubicBezTo>
                    <a:pt x="660400" y="88900"/>
                    <a:pt x="659130" y="120650"/>
                    <a:pt x="655320" y="137160"/>
                  </a:cubicBezTo>
                  <a:cubicBezTo>
                    <a:pt x="652780" y="149860"/>
                    <a:pt x="647700" y="157480"/>
                    <a:pt x="640080" y="166370"/>
                  </a:cubicBezTo>
                  <a:cubicBezTo>
                    <a:pt x="627380" y="179070"/>
                    <a:pt x="604520" y="196850"/>
                    <a:pt x="585470" y="201930"/>
                  </a:cubicBezTo>
                  <a:cubicBezTo>
                    <a:pt x="565150" y="208280"/>
                    <a:pt x="537210" y="203200"/>
                    <a:pt x="520700" y="198120"/>
                  </a:cubicBezTo>
                  <a:cubicBezTo>
                    <a:pt x="508000" y="194310"/>
                    <a:pt x="500380" y="187960"/>
                    <a:pt x="491490" y="180340"/>
                  </a:cubicBezTo>
                  <a:cubicBezTo>
                    <a:pt x="483870" y="173990"/>
                    <a:pt x="476250" y="166370"/>
                    <a:pt x="471170" y="154940"/>
                  </a:cubicBezTo>
                  <a:cubicBezTo>
                    <a:pt x="463550" y="139700"/>
                    <a:pt x="457200" y="109220"/>
                    <a:pt x="457200" y="91440"/>
                  </a:cubicBezTo>
                  <a:cubicBezTo>
                    <a:pt x="458470" y="78740"/>
                    <a:pt x="461010" y="71120"/>
                    <a:pt x="467360" y="59690"/>
                  </a:cubicBezTo>
                  <a:cubicBezTo>
                    <a:pt x="476250" y="44450"/>
                    <a:pt x="497840" y="22860"/>
                    <a:pt x="511810" y="12700"/>
                  </a:cubicBezTo>
                  <a:cubicBezTo>
                    <a:pt x="523240" y="6350"/>
                    <a:pt x="530860" y="3810"/>
                    <a:pt x="543560" y="2540"/>
                  </a:cubicBezTo>
                  <a:cubicBezTo>
                    <a:pt x="561340" y="1270"/>
                    <a:pt x="589280" y="5080"/>
                    <a:pt x="608330" y="13970"/>
                  </a:cubicBezTo>
                  <a:cubicBezTo>
                    <a:pt x="626110" y="24130"/>
                    <a:pt x="643890" y="46990"/>
                    <a:pt x="651510" y="62230"/>
                  </a:cubicBezTo>
                  <a:cubicBezTo>
                    <a:pt x="657860" y="73660"/>
                    <a:pt x="660400" y="81280"/>
                    <a:pt x="660400" y="93980"/>
                  </a:cubicBezTo>
                  <a:cubicBezTo>
                    <a:pt x="660400" y="111760"/>
                    <a:pt x="656590" y="139700"/>
                    <a:pt x="646430" y="157480"/>
                  </a:cubicBezTo>
                  <a:cubicBezTo>
                    <a:pt x="635000" y="175260"/>
                    <a:pt x="619760" y="184150"/>
                    <a:pt x="595630" y="199390"/>
                  </a:cubicBezTo>
                  <a:cubicBezTo>
                    <a:pt x="551180" y="226060"/>
                    <a:pt x="459740" y="266700"/>
                    <a:pt x="384810" y="290830"/>
                  </a:cubicBezTo>
                  <a:cubicBezTo>
                    <a:pt x="303530" y="317500"/>
                    <a:pt x="181610" y="346710"/>
                    <a:pt x="121920" y="347980"/>
                  </a:cubicBezTo>
                  <a:cubicBezTo>
                    <a:pt x="91440" y="347980"/>
                    <a:pt x="69850" y="346710"/>
                    <a:pt x="50800" y="335280"/>
                  </a:cubicBezTo>
                  <a:cubicBezTo>
                    <a:pt x="31750" y="322580"/>
                    <a:pt x="13970" y="297180"/>
                    <a:pt x="6350" y="278130"/>
                  </a:cubicBezTo>
                  <a:cubicBezTo>
                    <a:pt x="0" y="261620"/>
                    <a:pt x="1270" y="245110"/>
                    <a:pt x="3810" y="228600"/>
                  </a:cubicBezTo>
                  <a:cubicBezTo>
                    <a:pt x="6350" y="213360"/>
                    <a:pt x="12700" y="196850"/>
                    <a:pt x="24130" y="184150"/>
                  </a:cubicBezTo>
                  <a:cubicBezTo>
                    <a:pt x="38100" y="168910"/>
                    <a:pt x="85090" y="147320"/>
                    <a:pt x="85090" y="1473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191510" y="4168140"/>
            <a:ext cx="806450" cy="1001395"/>
            <a:chOff x="0" y="0"/>
            <a:chExt cx="1612900" cy="2002790"/>
          </a:xfrm>
        </p:grpSpPr>
        <p:sp>
          <p:nvSpPr>
            <p:cNvPr id="48" name="Freeform 48"/>
            <p:cNvSpPr/>
            <p:nvPr/>
          </p:nvSpPr>
          <p:spPr>
            <a:xfrm>
              <a:off x="35560" y="49530"/>
              <a:ext cx="1527810" cy="1905000"/>
            </a:xfrm>
            <a:custGeom>
              <a:avLst/>
              <a:gdLst/>
              <a:ahLst/>
              <a:cxnLst/>
              <a:rect l="l" t="t" r="r" b="b"/>
              <a:pathLst>
                <a:path w="1527810" h="1905000">
                  <a:moveTo>
                    <a:pt x="214630" y="97790"/>
                  </a:moveTo>
                  <a:cubicBezTo>
                    <a:pt x="194310" y="881380"/>
                    <a:pt x="205740" y="901700"/>
                    <a:pt x="224790" y="943610"/>
                  </a:cubicBezTo>
                  <a:cubicBezTo>
                    <a:pt x="247650" y="995680"/>
                    <a:pt x="289560" y="1064260"/>
                    <a:pt x="326390" y="1108710"/>
                  </a:cubicBezTo>
                  <a:cubicBezTo>
                    <a:pt x="355600" y="1145540"/>
                    <a:pt x="386080" y="1172210"/>
                    <a:pt x="419100" y="1200150"/>
                  </a:cubicBezTo>
                  <a:cubicBezTo>
                    <a:pt x="453390" y="1228090"/>
                    <a:pt x="492760" y="1258570"/>
                    <a:pt x="532130" y="1275080"/>
                  </a:cubicBezTo>
                  <a:cubicBezTo>
                    <a:pt x="568960" y="1290320"/>
                    <a:pt x="605790" y="1292860"/>
                    <a:pt x="643890" y="1299210"/>
                  </a:cubicBezTo>
                  <a:cubicBezTo>
                    <a:pt x="685800" y="1305560"/>
                    <a:pt x="740410" y="1327150"/>
                    <a:pt x="772160" y="1310640"/>
                  </a:cubicBezTo>
                  <a:cubicBezTo>
                    <a:pt x="803910" y="1295400"/>
                    <a:pt x="834390" y="1209040"/>
                    <a:pt x="836930" y="1210310"/>
                  </a:cubicBezTo>
                  <a:cubicBezTo>
                    <a:pt x="838200" y="1211580"/>
                    <a:pt x="787400" y="1277620"/>
                    <a:pt x="784860" y="1314450"/>
                  </a:cubicBezTo>
                  <a:cubicBezTo>
                    <a:pt x="782320" y="1353820"/>
                    <a:pt x="805180" y="1402080"/>
                    <a:pt x="828040" y="1441450"/>
                  </a:cubicBezTo>
                  <a:cubicBezTo>
                    <a:pt x="853440" y="1482090"/>
                    <a:pt x="896620" y="1521460"/>
                    <a:pt x="934720" y="1550670"/>
                  </a:cubicBezTo>
                  <a:cubicBezTo>
                    <a:pt x="970280" y="1578610"/>
                    <a:pt x="1009650" y="1598930"/>
                    <a:pt x="1050290" y="1616710"/>
                  </a:cubicBezTo>
                  <a:cubicBezTo>
                    <a:pt x="1089660" y="1633220"/>
                    <a:pt x="1122680" y="1643380"/>
                    <a:pt x="1172210" y="1654810"/>
                  </a:cubicBezTo>
                  <a:cubicBezTo>
                    <a:pt x="1247140" y="1670050"/>
                    <a:pt x="1398270" y="1667510"/>
                    <a:pt x="1454150" y="1691640"/>
                  </a:cubicBezTo>
                  <a:cubicBezTo>
                    <a:pt x="1482090" y="1703070"/>
                    <a:pt x="1497330" y="1715770"/>
                    <a:pt x="1508760" y="1733550"/>
                  </a:cubicBezTo>
                  <a:cubicBezTo>
                    <a:pt x="1520190" y="1752600"/>
                    <a:pt x="1525270" y="1783080"/>
                    <a:pt x="1526540" y="1800860"/>
                  </a:cubicBezTo>
                  <a:cubicBezTo>
                    <a:pt x="1526540" y="1814830"/>
                    <a:pt x="1524000" y="1823720"/>
                    <a:pt x="1517650" y="1835150"/>
                  </a:cubicBezTo>
                  <a:cubicBezTo>
                    <a:pt x="1508760" y="1851660"/>
                    <a:pt x="1490980" y="1877060"/>
                    <a:pt x="1471930" y="1887220"/>
                  </a:cubicBezTo>
                  <a:cubicBezTo>
                    <a:pt x="1452880" y="1898650"/>
                    <a:pt x="1424940" y="1903730"/>
                    <a:pt x="1403350" y="1901190"/>
                  </a:cubicBezTo>
                  <a:cubicBezTo>
                    <a:pt x="1381760" y="1898650"/>
                    <a:pt x="1356360" y="1885950"/>
                    <a:pt x="1341120" y="1870710"/>
                  </a:cubicBezTo>
                  <a:cubicBezTo>
                    <a:pt x="1325880" y="1855470"/>
                    <a:pt x="1313180" y="1830070"/>
                    <a:pt x="1310640" y="1808480"/>
                  </a:cubicBezTo>
                  <a:cubicBezTo>
                    <a:pt x="1306830" y="1786890"/>
                    <a:pt x="1311910" y="1758950"/>
                    <a:pt x="1323340" y="1739900"/>
                  </a:cubicBezTo>
                  <a:cubicBezTo>
                    <a:pt x="1333500" y="1720850"/>
                    <a:pt x="1357630" y="1703070"/>
                    <a:pt x="1374140" y="1694180"/>
                  </a:cubicBezTo>
                  <a:cubicBezTo>
                    <a:pt x="1385570" y="1687830"/>
                    <a:pt x="1394460" y="1685290"/>
                    <a:pt x="1408430" y="1685290"/>
                  </a:cubicBezTo>
                  <a:cubicBezTo>
                    <a:pt x="1427480" y="1685290"/>
                    <a:pt x="1456690" y="1689100"/>
                    <a:pt x="1475740" y="1701800"/>
                  </a:cubicBezTo>
                  <a:cubicBezTo>
                    <a:pt x="1493520" y="1713230"/>
                    <a:pt x="1511300" y="1734820"/>
                    <a:pt x="1518920" y="1755140"/>
                  </a:cubicBezTo>
                  <a:cubicBezTo>
                    <a:pt x="1526540" y="1775460"/>
                    <a:pt x="1527810" y="1803400"/>
                    <a:pt x="1521460" y="1824990"/>
                  </a:cubicBezTo>
                  <a:cubicBezTo>
                    <a:pt x="1515110" y="1845310"/>
                    <a:pt x="1499870" y="1868170"/>
                    <a:pt x="1482090" y="1880870"/>
                  </a:cubicBezTo>
                  <a:cubicBezTo>
                    <a:pt x="1464310" y="1893570"/>
                    <a:pt x="1438910" y="1898650"/>
                    <a:pt x="1414780" y="1901190"/>
                  </a:cubicBezTo>
                  <a:cubicBezTo>
                    <a:pt x="1389380" y="1905000"/>
                    <a:pt x="1363980" y="1902460"/>
                    <a:pt x="1328420" y="1898650"/>
                  </a:cubicBezTo>
                  <a:cubicBezTo>
                    <a:pt x="1270000" y="1891030"/>
                    <a:pt x="1164590" y="1869440"/>
                    <a:pt x="1098550" y="1851660"/>
                  </a:cubicBezTo>
                  <a:cubicBezTo>
                    <a:pt x="1047750" y="1838960"/>
                    <a:pt x="1012190" y="1828800"/>
                    <a:pt x="966470" y="1808480"/>
                  </a:cubicBezTo>
                  <a:cubicBezTo>
                    <a:pt x="910590" y="1784350"/>
                    <a:pt x="847090" y="1750060"/>
                    <a:pt x="795020" y="1708150"/>
                  </a:cubicBezTo>
                  <a:cubicBezTo>
                    <a:pt x="739140" y="1662430"/>
                    <a:pt x="681990" y="1606550"/>
                    <a:pt x="645160" y="1545590"/>
                  </a:cubicBezTo>
                  <a:cubicBezTo>
                    <a:pt x="608330" y="1484630"/>
                    <a:pt x="579120" y="1402080"/>
                    <a:pt x="572770" y="1339850"/>
                  </a:cubicBezTo>
                  <a:cubicBezTo>
                    <a:pt x="568960" y="1291590"/>
                    <a:pt x="582930" y="1250950"/>
                    <a:pt x="594360" y="1206500"/>
                  </a:cubicBezTo>
                  <a:cubicBezTo>
                    <a:pt x="607060" y="1159510"/>
                    <a:pt x="618490" y="1108710"/>
                    <a:pt x="646430" y="1068070"/>
                  </a:cubicBezTo>
                  <a:cubicBezTo>
                    <a:pt x="676910" y="1023620"/>
                    <a:pt x="727710" y="969010"/>
                    <a:pt x="774700" y="955040"/>
                  </a:cubicBezTo>
                  <a:cubicBezTo>
                    <a:pt x="815340" y="942340"/>
                    <a:pt x="868680" y="949960"/>
                    <a:pt x="906780" y="970280"/>
                  </a:cubicBezTo>
                  <a:cubicBezTo>
                    <a:pt x="949960" y="991870"/>
                    <a:pt x="998220" y="1043940"/>
                    <a:pt x="1017270" y="1089660"/>
                  </a:cubicBezTo>
                  <a:cubicBezTo>
                    <a:pt x="1035050" y="1131570"/>
                    <a:pt x="1026160" y="1184910"/>
                    <a:pt x="1024890" y="1230630"/>
                  </a:cubicBezTo>
                  <a:cubicBezTo>
                    <a:pt x="1022350" y="1271270"/>
                    <a:pt x="1021080" y="1313180"/>
                    <a:pt x="1008380" y="1350010"/>
                  </a:cubicBezTo>
                  <a:cubicBezTo>
                    <a:pt x="995680" y="1386840"/>
                    <a:pt x="980440" y="1430020"/>
                    <a:pt x="947420" y="1452880"/>
                  </a:cubicBezTo>
                  <a:cubicBezTo>
                    <a:pt x="904240" y="1482090"/>
                    <a:pt x="814070" y="1484630"/>
                    <a:pt x="753110" y="1485900"/>
                  </a:cubicBezTo>
                  <a:cubicBezTo>
                    <a:pt x="698500" y="1487170"/>
                    <a:pt x="650240" y="1477010"/>
                    <a:pt x="599440" y="1466850"/>
                  </a:cubicBezTo>
                  <a:cubicBezTo>
                    <a:pt x="546100" y="1455420"/>
                    <a:pt x="488950" y="1441450"/>
                    <a:pt x="438150" y="1417320"/>
                  </a:cubicBezTo>
                  <a:cubicBezTo>
                    <a:pt x="388620" y="1393190"/>
                    <a:pt x="340360" y="1356360"/>
                    <a:pt x="298450" y="1319530"/>
                  </a:cubicBezTo>
                  <a:cubicBezTo>
                    <a:pt x="256540" y="1282700"/>
                    <a:pt x="220980" y="1245870"/>
                    <a:pt x="184150" y="1197610"/>
                  </a:cubicBezTo>
                  <a:cubicBezTo>
                    <a:pt x="140970" y="1139190"/>
                    <a:pt x="87630" y="1059180"/>
                    <a:pt x="58420" y="991870"/>
                  </a:cubicBezTo>
                  <a:cubicBezTo>
                    <a:pt x="34290" y="935990"/>
                    <a:pt x="24130" y="896620"/>
                    <a:pt x="15240" y="824230"/>
                  </a:cubicBezTo>
                  <a:cubicBezTo>
                    <a:pt x="0" y="699770"/>
                    <a:pt x="19050" y="443230"/>
                    <a:pt x="22860" y="307340"/>
                  </a:cubicBezTo>
                  <a:cubicBezTo>
                    <a:pt x="26670" y="218440"/>
                    <a:pt x="21590" y="135890"/>
                    <a:pt x="33020" y="86360"/>
                  </a:cubicBezTo>
                  <a:cubicBezTo>
                    <a:pt x="39370" y="59690"/>
                    <a:pt x="45720" y="41910"/>
                    <a:pt x="59690" y="27940"/>
                  </a:cubicBezTo>
                  <a:cubicBezTo>
                    <a:pt x="73660" y="13970"/>
                    <a:pt x="100330" y="3810"/>
                    <a:pt x="118110" y="1270"/>
                  </a:cubicBezTo>
                  <a:cubicBezTo>
                    <a:pt x="133350" y="0"/>
                    <a:pt x="147320" y="2540"/>
                    <a:pt x="161290" y="8890"/>
                  </a:cubicBezTo>
                  <a:cubicBezTo>
                    <a:pt x="177800" y="17780"/>
                    <a:pt x="198120" y="38100"/>
                    <a:pt x="207010" y="54610"/>
                  </a:cubicBezTo>
                  <a:cubicBezTo>
                    <a:pt x="213360" y="68580"/>
                    <a:pt x="214630" y="97790"/>
                    <a:pt x="214630" y="977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4021455" y="5001896"/>
            <a:ext cx="151765" cy="151765"/>
            <a:chOff x="0" y="0"/>
            <a:chExt cx="303530" cy="303530"/>
          </a:xfrm>
        </p:grpSpPr>
        <p:sp>
          <p:nvSpPr>
            <p:cNvPr id="50" name="Freeform 50"/>
            <p:cNvSpPr/>
            <p:nvPr/>
          </p:nvSpPr>
          <p:spPr>
            <a:xfrm>
              <a:off x="50800" y="48260"/>
              <a:ext cx="199390" cy="205740"/>
            </a:xfrm>
            <a:custGeom>
              <a:avLst/>
              <a:gdLst/>
              <a:ahLst/>
              <a:cxnLst/>
              <a:rect l="l" t="t" r="r" b="b"/>
              <a:pathLst>
                <a:path w="199390" h="205740">
                  <a:moveTo>
                    <a:pt x="199390" y="72390"/>
                  </a:moveTo>
                  <a:cubicBezTo>
                    <a:pt x="199390" y="137160"/>
                    <a:pt x="191770" y="153670"/>
                    <a:pt x="181610" y="16510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5740"/>
                    <a:pt x="95250" y="204470"/>
                  </a:cubicBezTo>
                  <a:cubicBezTo>
                    <a:pt x="80010" y="203200"/>
                    <a:pt x="62230" y="198120"/>
                    <a:pt x="49530" y="190500"/>
                  </a:cubicBezTo>
                  <a:cubicBezTo>
                    <a:pt x="35560" y="181610"/>
                    <a:pt x="22860" y="168910"/>
                    <a:pt x="15240" y="15494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3980"/>
                    <a:pt x="2540" y="76200"/>
                    <a:pt x="8890" y="60960"/>
                  </a:cubicBezTo>
                  <a:cubicBezTo>
                    <a:pt x="15240" y="46990"/>
                    <a:pt x="26670" y="33020"/>
                    <a:pt x="39370" y="22860"/>
                  </a:cubicBezTo>
                  <a:cubicBezTo>
                    <a:pt x="52070" y="12700"/>
                    <a:pt x="68580" y="6350"/>
                    <a:pt x="83820" y="2540"/>
                  </a:cubicBezTo>
                  <a:cubicBezTo>
                    <a:pt x="99060" y="0"/>
                    <a:pt x="116840" y="1270"/>
                    <a:pt x="132080" y="6350"/>
                  </a:cubicBezTo>
                  <a:cubicBezTo>
                    <a:pt x="147320" y="10160"/>
                    <a:pt x="173990" y="31750"/>
                    <a:pt x="173990" y="317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2978150" y="1693545"/>
            <a:ext cx="321945" cy="357505"/>
            <a:chOff x="0" y="0"/>
            <a:chExt cx="643890" cy="715010"/>
          </a:xfrm>
        </p:grpSpPr>
        <p:sp>
          <p:nvSpPr>
            <p:cNvPr id="52" name="Freeform 52"/>
            <p:cNvSpPr/>
            <p:nvPr/>
          </p:nvSpPr>
          <p:spPr>
            <a:xfrm>
              <a:off x="48260" y="49530"/>
              <a:ext cx="546100" cy="618490"/>
            </a:xfrm>
            <a:custGeom>
              <a:avLst/>
              <a:gdLst/>
              <a:ahLst/>
              <a:cxnLst/>
              <a:rect l="l" t="t" r="r" b="b"/>
              <a:pathLst>
                <a:path w="546100" h="618490">
                  <a:moveTo>
                    <a:pt x="360680" y="576580"/>
                  </a:moveTo>
                  <a:cubicBezTo>
                    <a:pt x="124460" y="264160"/>
                    <a:pt x="35560" y="199390"/>
                    <a:pt x="12700" y="151130"/>
                  </a:cubicBezTo>
                  <a:cubicBezTo>
                    <a:pt x="1270" y="125730"/>
                    <a:pt x="0" y="105410"/>
                    <a:pt x="5080" y="85090"/>
                  </a:cubicBezTo>
                  <a:cubicBezTo>
                    <a:pt x="8890" y="64770"/>
                    <a:pt x="21590" y="40640"/>
                    <a:pt x="38100" y="26670"/>
                  </a:cubicBezTo>
                  <a:cubicBezTo>
                    <a:pt x="53340" y="13970"/>
                    <a:pt x="78740" y="3810"/>
                    <a:pt x="99060" y="1270"/>
                  </a:cubicBezTo>
                  <a:cubicBezTo>
                    <a:pt x="120650" y="0"/>
                    <a:pt x="148590" y="10160"/>
                    <a:pt x="163830" y="19050"/>
                  </a:cubicBezTo>
                  <a:cubicBezTo>
                    <a:pt x="175260" y="24130"/>
                    <a:pt x="181610" y="33020"/>
                    <a:pt x="187960" y="41910"/>
                  </a:cubicBezTo>
                  <a:cubicBezTo>
                    <a:pt x="195580" y="49530"/>
                    <a:pt x="201930" y="58420"/>
                    <a:pt x="204470" y="71120"/>
                  </a:cubicBezTo>
                  <a:cubicBezTo>
                    <a:pt x="209550" y="87630"/>
                    <a:pt x="209550" y="119380"/>
                    <a:pt x="205740" y="137160"/>
                  </a:cubicBezTo>
                  <a:cubicBezTo>
                    <a:pt x="203200" y="149860"/>
                    <a:pt x="199390" y="157480"/>
                    <a:pt x="190500" y="167640"/>
                  </a:cubicBezTo>
                  <a:cubicBezTo>
                    <a:pt x="179070" y="180340"/>
                    <a:pt x="156210" y="199390"/>
                    <a:pt x="135890" y="205740"/>
                  </a:cubicBezTo>
                  <a:cubicBezTo>
                    <a:pt x="115570" y="212090"/>
                    <a:pt x="86360" y="208280"/>
                    <a:pt x="69850" y="203200"/>
                  </a:cubicBezTo>
                  <a:cubicBezTo>
                    <a:pt x="57150" y="199390"/>
                    <a:pt x="49530" y="193040"/>
                    <a:pt x="40640" y="185420"/>
                  </a:cubicBezTo>
                  <a:cubicBezTo>
                    <a:pt x="31750" y="179070"/>
                    <a:pt x="24130" y="171450"/>
                    <a:pt x="17780" y="161290"/>
                  </a:cubicBezTo>
                  <a:cubicBezTo>
                    <a:pt x="10160" y="144780"/>
                    <a:pt x="1270" y="116840"/>
                    <a:pt x="2540" y="96520"/>
                  </a:cubicBezTo>
                  <a:cubicBezTo>
                    <a:pt x="5080" y="74930"/>
                    <a:pt x="19050" y="49530"/>
                    <a:pt x="30480" y="35560"/>
                  </a:cubicBezTo>
                  <a:cubicBezTo>
                    <a:pt x="38100" y="25400"/>
                    <a:pt x="44450" y="19050"/>
                    <a:pt x="55880" y="13970"/>
                  </a:cubicBezTo>
                  <a:cubicBezTo>
                    <a:pt x="72390" y="7620"/>
                    <a:pt x="104140" y="1270"/>
                    <a:pt x="121920" y="2540"/>
                  </a:cubicBezTo>
                  <a:cubicBezTo>
                    <a:pt x="134620" y="3810"/>
                    <a:pt x="139700" y="3810"/>
                    <a:pt x="153670" y="12700"/>
                  </a:cubicBezTo>
                  <a:cubicBezTo>
                    <a:pt x="194310" y="39370"/>
                    <a:pt x="293370" y="156210"/>
                    <a:pt x="355600" y="231140"/>
                  </a:cubicBezTo>
                  <a:cubicBezTo>
                    <a:pt x="416560" y="302260"/>
                    <a:pt x="495300" y="394970"/>
                    <a:pt x="523240" y="449580"/>
                  </a:cubicBezTo>
                  <a:cubicBezTo>
                    <a:pt x="537210" y="477520"/>
                    <a:pt x="546100" y="496570"/>
                    <a:pt x="544830" y="519430"/>
                  </a:cubicBezTo>
                  <a:cubicBezTo>
                    <a:pt x="543560" y="542290"/>
                    <a:pt x="528320" y="570230"/>
                    <a:pt x="514350" y="585470"/>
                  </a:cubicBezTo>
                  <a:cubicBezTo>
                    <a:pt x="502920" y="598170"/>
                    <a:pt x="487680" y="607060"/>
                    <a:pt x="472440" y="610870"/>
                  </a:cubicBezTo>
                  <a:cubicBezTo>
                    <a:pt x="457200" y="615950"/>
                    <a:pt x="439420" y="618490"/>
                    <a:pt x="422910" y="613410"/>
                  </a:cubicBezTo>
                  <a:cubicBezTo>
                    <a:pt x="402590" y="608330"/>
                    <a:pt x="360680" y="576580"/>
                    <a:pt x="360680" y="5765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3315970" y="1673225"/>
            <a:ext cx="185420" cy="340360"/>
            <a:chOff x="0" y="0"/>
            <a:chExt cx="370840" cy="680720"/>
          </a:xfrm>
        </p:grpSpPr>
        <p:sp>
          <p:nvSpPr>
            <p:cNvPr id="54" name="Freeform 54"/>
            <p:cNvSpPr/>
            <p:nvPr/>
          </p:nvSpPr>
          <p:spPr>
            <a:xfrm>
              <a:off x="50800" y="49530"/>
              <a:ext cx="269240" cy="584200"/>
            </a:xfrm>
            <a:custGeom>
              <a:avLst/>
              <a:gdLst/>
              <a:ahLst/>
              <a:cxnLst/>
              <a:rect l="l" t="t" r="r" b="b"/>
              <a:pathLst>
                <a:path w="269240" h="584200">
                  <a:moveTo>
                    <a:pt x="0" y="467360"/>
                  </a:moveTo>
                  <a:cubicBezTo>
                    <a:pt x="60960" y="86360"/>
                    <a:pt x="73660" y="63500"/>
                    <a:pt x="91440" y="43180"/>
                  </a:cubicBezTo>
                  <a:cubicBezTo>
                    <a:pt x="105410" y="26670"/>
                    <a:pt x="121920" y="11430"/>
                    <a:pt x="140970" y="6350"/>
                  </a:cubicBezTo>
                  <a:cubicBezTo>
                    <a:pt x="158750" y="0"/>
                    <a:pt x="184150" y="0"/>
                    <a:pt x="203200" y="6350"/>
                  </a:cubicBezTo>
                  <a:cubicBezTo>
                    <a:pt x="220980" y="12700"/>
                    <a:pt x="241300" y="27940"/>
                    <a:pt x="252730" y="44450"/>
                  </a:cubicBezTo>
                  <a:cubicBezTo>
                    <a:pt x="262890" y="60960"/>
                    <a:pt x="269240" y="85090"/>
                    <a:pt x="267970" y="104140"/>
                  </a:cubicBezTo>
                  <a:cubicBezTo>
                    <a:pt x="266700" y="124460"/>
                    <a:pt x="257810" y="147320"/>
                    <a:pt x="245110" y="161290"/>
                  </a:cubicBezTo>
                  <a:cubicBezTo>
                    <a:pt x="232410" y="176530"/>
                    <a:pt x="207010" y="189230"/>
                    <a:pt x="191770" y="193040"/>
                  </a:cubicBezTo>
                  <a:cubicBezTo>
                    <a:pt x="180340" y="196850"/>
                    <a:pt x="171450" y="198120"/>
                    <a:pt x="160020" y="195580"/>
                  </a:cubicBezTo>
                  <a:cubicBezTo>
                    <a:pt x="143510" y="191770"/>
                    <a:pt x="116840" y="179070"/>
                    <a:pt x="104140" y="168910"/>
                  </a:cubicBezTo>
                  <a:cubicBezTo>
                    <a:pt x="93980" y="161290"/>
                    <a:pt x="88900" y="154940"/>
                    <a:pt x="85090" y="143510"/>
                  </a:cubicBezTo>
                  <a:cubicBezTo>
                    <a:pt x="78740" y="128270"/>
                    <a:pt x="72390" y="101600"/>
                    <a:pt x="74930" y="82550"/>
                  </a:cubicBezTo>
                  <a:cubicBezTo>
                    <a:pt x="78740" y="62230"/>
                    <a:pt x="90170" y="40640"/>
                    <a:pt x="104140" y="26670"/>
                  </a:cubicBezTo>
                  <a:cubicBezTo>
                    <a:pt x="119380" y="13970"/>
                    <a:pt x="142240" y="3810"/>
                    <a:pt x="161290" y="1270"/>
                  </a:cubicBezTo>
                  <a:cubicBezTo>
                    <a:pt x="180340" y="0"/>
                    <a:pt x="205740" y="5080"/>
                    <a:pt x="222250" y="15240"/>
                  </a:cubicBezTo>
                  <a:cubicBezTo>
                    <a:pt x="238760" y="25400"/>
                    <a:pt x="255270" y="44450"/>
                    <a:pt x="261620" y="62230"/>
                  </a:cubicBezTo>
                  <a:cubicBezTo>
                    <a:pt x="269240" y="81280"/>
                    <a:pt x="267970" y="107950"/>
                    <a:pt x="265430" y="124460"/>
                  </a:cubicBezTo>
                  <a:cubicBezTo>
                    <a:pt x="262890" y="137160"/>
                    <a:pt x="257810" y="149860"/>
                    <a:pt x="251460" y="153670"/>
                  </a:cubicBezTo>
                  <a:cubicBezTo>
                    <a:pt x="247650" y="156210"/>
                    <a:pt x="242570" y="149860"/>
                    <a:pt x="237490" y="153670"/>
                  </a:cubicBezTo>
                  <a:cubicBezTo>
                    <a:pt x="215900" y="171450"/>
                    <a:pt x="213360" y="435610"/>
                    <a:pt x="198120" y="495300"/>
                  </a:cubicBezTo>
                  <a:cubicBezTo>
                    <a:pt x="193040" y="518160"/>
                    <a:pt x="190500" y="527050"/>
                    <a:pt x="180340" y="539750"/>
                  </a:cubicBezTo>
                  <a:cubicBezTo>
                    <a:pt x="167640" y="556260"/>
                    <a:pt x="142240" y="574040"/>
                    <a:pt x="120650" y="579120"/>
                  </a:cubicBezTo>
                  <a:cubicBezTo>
                    <a:pt x="99060" y="584200"/>
                    <a:pt x="69850" y="577850"/>
                    <a:pt x="50800" y="568960"/>
                  </a:cubicBezTo>
                  <a:cubicBezTo>
                    <a:pt x="35560" y="562610"/>
                    <a:pt x="24130" y="551180"/>
                    <a:pt x="15240" y="537210"/>
                  </a:cubicBezTo>
                  <a:cubicBezTo>
                    <a:pt x="5080" y="519430"/>
                    <a:pt x="0" y="467360"/>
                    <a:pt x="0" y="4673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940685" y="1992630"/>
            <a:ext cx="274955" cy="179070"/>
            <a:chOff x="0" y="0"/>
            <a:chExt cx="549910" cy="358140"/>
          </a:xfrm>
        </p:grpSpPr>
        <p:sp>
          <p:nvSpPr>
            <p:cNvPr id="56" name="Freeform 56"/>
            <p:cNvSpPr/>
            <p:nvPr/>
          </p:nvSpPr>
          <p:spPr>
            <a:xfrm>
              <a:off x="50800" y="46990"/>
              <a:ext cx="450850" cy="261620"/>
            </a:xfrm>
            <a:custGeom>
              <a:avLst/>
              <a:gdLst/>
              <a:ahLst/>
              <a:cxnLst/>
              <a:rect l="l" t="t" r="r" b="b"/>
              <a:pathLst>
                <a:path w="450850" h="261620">
                  <a:moveTo>
                    <a:pt x="330200" y="259080"/>
                  </a:moveTo>
                  <a:cubicBezTo>
                    <a:pt x="105410" y="201930"/>
                    <a:pt x="86360" y="214630"/>
                    <a:pt x="67310" y="208280"/>
                  </a:cubicBezTo>
                  <a:cubicBezTo>
                    <a:pt x="48260" y="201930"/>
                    <a:pt x="26670" y="179070"/>
                    <a:pt x="15240" y="163830"/>
                  </a:cubicBezTo>
                  <a:cubicBezTo>
                    <a:pt x="7620" y="153670"/>
                    <a:pt x="5080" y="144780"/>
                    <a:pt x="2540" y="132080"/>
                  </a:cubicBezTo>
                  <a:cubicBezTo>
                    <a:pt x="0" y="114300"/>
                    <a:pt x="1270" y="83820"/>
                    <a:pt x="10160" y="64770"/>
                  </a:cubicBezTo>
                  <a:cubicBezTo>
                    <a:pt x="19050" y="44450"/>
                    <a:pt x="38100" y="25400"/>
                    <a:pt x="57150" y="15240"/>
                  </a:cubicBezTo>
                  <a:cubicBezTo>
                    <a:pt x="76200" y="5080"/>
                    <a:pt x="102870" y="0"/>
                    <a:pt x="124460" y="3810"/>
                  </a:cubicBezTo>
                  <a:cubicBezTo>
                    <a:pt x="146050" y="7620"/>
                    <a:pt x="170180" y="20320"/>
                    <a:pt x="184150" y="35560"/>
                  </a:cubicBezTo>
                  <a:cubicBezTo>
                    <a:pt x="199390" y="50800"/>
                    <a:pt x="210820" y="76200"/>
                    <a:pt x="213360" y="97790"/>
                  </a:cubicBezTo>
                  <a:cubicBezTo>
                    <a:pt x="215900" y="118110"/>
                    <a:pt x="207010" y="147320"/>
                    <a:pt x="198120" y="163830"/>
                  </a:cubicBezTo>
                  <a:cubicBezTo>
                    <a:pt x="193040" y="175260"/>
                    <a:pt x="186690" y="182880"/>
                    <a:pt x="176530" y="190500"/>
                  </a:cubicBezTo>
                  <a:cubicBezTo>
                    <a:pt x="161290" y="200660"/>
                    <a:pt x="134620" y="214630"/>
                    <a:pt x="113030" y="215900"/>
                  </a:cubicBezTo>
                  <a:cubicBezTo>
                    <a:pt x="91440" y="217170"/>
                    <a:pt x="64770" y="209550"/>
                    <a:pt x="46990" y="196850"/>
                  </a:cubicBezTo>
                  <a:cubicBezTo>
                    <a:pt x="29210" y="185420"/>
                    <a:pt x="13970" y="160020"/>
                    <a:pt x="6350" y="143510"/>
                  </a:cubicBezTo>
                  <a:cubicBezTo>
                    <a:pt x="1270" y="130810"/>
                    <a:pt x="0" y="121920"/>
                    <a:pt x="0" y="109220"/>
                  </a:cubicBezTo>
                  <a:cubicBezTo>
                    <a:pt x="2540" y="91440"/>
                    <a:pt x="12700" y="59690"/>
                    <a:pt x="21590" y="44450"/>
                  </a:cubicBezTo>
                  <a:cubicBezTo>
                    <a:pt x="29210" y="33020"/>
                    <a:pt x="38100" y="26670"/>
                    <a:pt x="46990" y="20320"/>
                  </a:cubicBezTo>
                  <a:cubicBezTo>
                    <a:pt x="57150" y="13970"/>
                    <a:pt x="64770" y="8890"/>
                    <a:pt x="78740" y="6350"/>
                  </a:cubicBezTo>
                  <a:cubicBezTo>
                    <a:pt x="99060" y="1270"/>
                    <a:pt x="127000" y="1270"/>
                    <a:pt x="161290" y="6350"/>
                  </a:cubicBezTo>
                  <a:cubicBezTo>
                    <a:pt x="218440" y="12700"/>
                    <a:pt x="344170" y="40640"/>
                    <a:pt x="387350" y="62230"/>
                  </a:cubicBezTo>
                  <a:cubicBezTo>
                    <a:pt x="407670" y="71120"/>
                    <a:pt x="416560" y="78740"/>
                    <a:pt x="426720" y="91440"/>
                  </a:cubicBezTo>
                  <a:cubicBezTo>
                    <a:pt x="436880" y="104140"/>
                    <a:pt x="445770" y="119380"/>
                    <a:pt x="448310" y="137160"/>
                  </a:cubicBezTo>
                  <a:cubicBezTo>
                    <a:pt x="450850" y="157480"/>
                    <a:pt x="448310" y="189230"/>
                    <a:pt x="436880" y="209550"/>
                  </a:cubicBezTo>
                  <a:cubicBezTo>
                    <a:pt x="424180" y="228600"/>
                    <a:pt x="398780" y="247650"/>
                    <a:pt x="379730" y="255270"/>
                  </a:cubicBezTo>
                  <a:cubicBezTo>
                    <a:pt x="363220" y="261620"/>
                    <a:pt x="330200" y="259080"/>
                    <a:pt x="330200" y="2590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8025130" y="4521836"/>
            <a:ext cx="1111885" cy="405130"/>
            <a:chOff x="0" y="0"/>
            <a:chExt cx="2223770" cy="810260"/>
          </a:xfrm>
        </p:grpSpPr>
        <p:sp>
          <p:nvSpPr>
            <p:cNvPr id="58" name="Freeform 58"/>
            <p:cNvSpPr/>
            <p:nvPr/>
          </p:nvSpPr>
          <p:spPr>
            <a:xfrm>
              <a:off x="49530" y="48260"/>
              <a:ext cx="2123440" cy="722630"/>
            </a:xfrm>
            <a:custGeom>
              <a:avLst/>
              <a:gdLst/>
              <a:ahLst/>
              <a:cxnLst/>
              <a:rect l="l" t="t" r="r" b="b"/>
              <a:pathLst>
                <a:path w="2123440" h="722630">
                  <a:moveTo>
                    <a:pt x="132080" y="325120"/>
                  </a:moveTo>
                  <a:cubicBezTo>
                    <a:pt x="455930" y="440690"/>
                    <a:pt x="541020" y="449580"/>
                    <a:pt x="613410" y="455930"/>
                  </a:cubicBezTo>
                  <a:cubicBezTo>
                    <a:pt x="675640" y="462280"/>
                    <a:pt x="732790" y="466090"/>
                    <a:pt x="784860" y="464820"/>
                  </a:cubicBezTo>
                  <a:cubicBezTo>
                    <a:pt x="828040" y="463550"/>
                    <a:pt x="861060" y="463550"/>
                    <a:pt x="904240" y="452120"/>
                  </a:cubicBezTo>
                  <a:cubicBezTo>
                    <a:pt x="957580" y="438150"/>
                    <a:pt x="1038860" y="407670"/>
                    <a:pt x="1080770" y="374650"/>
                  </a:cubicBezTo>
                  <a:cubicBezTo>
                    <a:pt x="1111250" y="349250"/>
                    <a:pt x="1135380" y="318770"/>
                    <a:pt x="1145540" y="287020"/>
                  </a:cubicBezTo>
                  <a:cubicBezTo>
                    <a:pt x="1156970" y="255270"/>
                    <a:pt x="1164590" y="195580"/>
                    <a:pt x="1146810" y="182880"/>
                  </a:cubicBezTo>
                  <a:cubicBezTo>
                    <a:pt x="1130300" y="168910"/>
                    <a:pt x="1062990" y="186690"/>
                    <a:pt x="1042670" y="210820"/>
                  </a:cubicBezTo>
                  <a:cubicBezTo>
                    <a:pt x="1018540" y="238760"/>
                    <a:pt x="1014730" y="311150"/>
                    <a:pt x="1024890" y="351790"/>
                  </a:cubicBezTo>
                  <a:cubicBezTo>
                    <a:pt x="1032510" y="386080"/>
                    <a:pt x="1055370" y="419100"/>
                    <a:pt x="1085850" y="441960"/>
                  </a:cubicBezTo>
                  <a:cubicBezTo>
                    <a:pt x="1125220" y="468630"/>
                    <a:pt x="1184910" y="474980"/>
                    <a:pt x="1250950" y="485140"/>
                  </a:cubicBezTo>
                  <a:cubicBezTo>
                    <a:pt x="1346200" y="500380"/>
                    <a:pt x="1517650" y="524510"/>
                    <a:pt x="1606550" y="504190"/>
                  </a:cubicBezTo>
                  <a:cubicBezTo>
                    <a:pt x="1666240" y="490220"/>
                    <a:pt x="1701800" y="464820"/>
                    <a:pt x="1744980" y="426720"/>
                  </a:cubicBezTo>
                  <a:cubicBezTo>
                    <a:pt x="1800860" y="375920"/>
                    <a:pt x="1875790" y="265430"/>
                    <a:pt x="1898650" y="212090"/>
                  </a:cubicBezTo>
                  <a:cubicBezTo>
                    <a:pt x="1910080" y="185420"/>
                    <a:pt x="1903730" y="167640"/>
                    <a:pt x="1912620" y="147320"/>
                  </a:cubicBezTo>
                  <a:cubicBezTo>
                    <a:pt x="1920240" y="127000"/>
                    <a:pt x="1936750" y="102870"/>
                    <a:pt x="1950720" y="91440"/>
                  </a:cubicBezTo>
                  <a:cubicBezTo>
                    <a:pt x="1960880" y="82550"/>
                    <a:pt x="1968500" y="77470"/>
                    <a:pt x="1981200" y="74930"/>
                  </a:cubicBezTo>
                  <a:cubicBezTo>
                    <a:pt x="1998980" y="71120"/>
                    <a:pt x="2029460" y="68580"/>
                    <a:pt x="2049780" y="74930"/>
                  </a:cubicBezTo>
                  <a:cubicBezTo>
                    <a:pt x="2070100" y="82550"/>
                    <a:pt x="2091690" y="99060"/>
                    <a:pt x="2104390" y="116840"/>
                  </a:cubicBezTo>
                  <a:cubicBezTo>
                    <a:pt x="2115820" y="134620"/>
                    <a:pt x="2123440" y="161290"/>
                    <a:pt x="2122170" y="182880"/>
                  </a:cubicBezTo>
                  <a:cubicBezTo>
                    <a:pt x="2120900" y="204470"/>
                    <a:pt x="2106930" y="231140"/>
                    <a:pt x="2096770" y="246380"/>
                  </a:cubicBezTo>
                  <a:cubicBezTo>
                    <a:pt x="2089150" y="256540"/>
                    <a:pt x="2081530" y="262890"/>
                    <a:pt x="2070100" y="269240"/>
                  </a:cubicBezTo>
                  <a:cubicBezTo>
                    <a:pt x="2053590" y="276860"/>
                    <a:pt x="2020570" y="283210"/>
                    <a:pt x="2002790" y="283210"/>
                  </a:cubicBezTo>
                  <a:cubicBezTo>
                    <a:pt x="1990090" y="283210"/>
                    <a:pt x="1981200" y="280670"/>
                    <a:pt x="1969770" y="273050"/>
                  </a:cubicBezTo>
                  <a:cubicBezTo>
                    <a:pt x="1953260" y="264160"/>
                    <a:pt x="1930400" y="245110"/>
                    <a:pt x="1920240" y="226060"/>
                  </a:cubicBezTo>
                  <a:cubicBezTo>
                    <a:pt x="1910080" y="207010"/>
                    <a:pt x="1906270" y="180340"/>
                    <a:pt x="1910080" y="158750"/>
                  </a:cubicBezTo>
                  <a:cubicBezTo>
                    <a:pt x="1912620" y="137160"/>
                    <a:pt x="1926590" y="113030"/>
                    <a:pt x="1941830" y="97790"/>
                  </a:cubicBezTo>
                  <a:cubicBezTo>
                    <a:pt x="1958340" y="83820"/>
                    <a:pt x="1982470" y="72390"/>
                    <a:pt x="2004060" y="69850"/>
                  </a:cubicBezTo>
                  <a:cubicBezTo>
                    <a:pt x="2025650" y="67310"/>
                    <a:pt x="2052320" y="73660"/>
                    <a:pt x="2071370" y="85090"/>
                  </a:cubicBezTo>
                  <a:cubicBezTo>
                    <a:pt x="2089150" y="96520"/>
                    <a:pt x="2106930" y="118110"/>
                    <a:pt x="2114550" y="137160"/>
                  </a:cubicBezTo>
                  <a:cubicBezTo>
                    <a:pt x="2122170" y="157480"/>
                    <a:pt x="2123440" y="179070"/>
                    <a:pt x="2118360" y="205740"/>
                  </a:cubicBezTo>
                  <a:cubicBezTo>
                    <a:pt x="2109470" y="252730"/>
                    <a:pt x="2072640" y="330200"/>
                    <a:pt x="2040890" y="384810"/>
                  </a:cubicBezTo>
                  <a:cubicBezTo>
                    <a:pt x="2010410" y="438150"/>
                    <a:pt x="1965960" y="492760"/>
                    <a:pt x="1930400" y="532130"/>
                  </a:cubicBezTo>
                  <a:cubicBezTo>
                    <a:pt x="1903730" y="562610"/>
                    <a:pt x="1884680" y="584200"/>
                    <a:pt x="1852930" y="607060"/>
                  </a:cubicBezTo>
                  <a:cubicBezTo>
                    <a:pt x="1814830" y="633730"/>
                    <a:pt x="1758950" y="659130"/>
                    <a:pt x="1714500" y="676910"/>
                  </a:cubicBezTo>
                  <a:cubicBezTo>
                    <a:pt x="1677670" y="692150"/>
                    <a:pt x="1657350" y="704850"/>
                    <a:pt x="1609090" y="711200"/>
                  </a:cubicBezTo>
                  <a:cubicBezTo>
                    <a:pt x="1517650" y="722630"/>
                    <a:pt x="1313180" y="711200"/>
                    <a:pt x="1193800" y="687070"/>
                  </a:cubicBezTo>
                  <a:cubicBezTo>
                    <a:pt x="1098550" y="669290"/>
                    <a:pt x="1002030" y="637540"/>
                    <a:pt x="946150" y="601980"/>
                  </a:cubicBezTo>
                  <a:cubicBezTo>
                    <a:pt x="909320" y="577850"/>
                    <a:pt x="889000" y="558800"/>
                    <a:pt x="868680" y="523240"/>
                  </a:cubicBezTo>
                  <a:cubicBezTo>
                    <a:pt x="840740" y="474980"/>
                    <a:pt x="815340" y="393700"/>
                    <a:pt x="812800" y="331470"/>
                  </a:cubicBezTo>
                  <a:cubicBezTo>
                    <a:pt x="810260" y="274320"/>
                    <a:pt x="825500" y="214630"/>
                    <a:pt x="845820" y="163830"/>
                  </a:cubicBezTo>
                  <a:cubicBezTo>
                    <a:pt x="863600" y="116840"/>
                    <a:pt x="885190" y="62230"/>
                    <a:pt x="924560" y="35560"/>
                  </a:cubicBezTo>
                  <a:cubicBezTo>
                    <a:pt x="967740" y="5080"/>
                    <a:pt x="1047750" y="0"/>
                    <a:pt x="1102360" y="2540"/>
                  </a:cubicBezTo>
                  <a:cubicBezTo>
                    <a:pt x="1150620" y="5080"/>
                    <a:pt x="1198880" y="16510"/>
                    <a:pt x="1238250" y="43180"/>
                  </a:cubicBezTo>
                  <a:cubicBezTo>
                    <a:pt x="1282700" y="72390"/>
                    <a:pt x="1332230" y="134620"/>
                    <a:pt x="1347470" y="180340"/>
                  </a:cubicBezTo>
                  <a:cubicBezTo>
                    <a:pt x="1358900" y="218440"/>
                    <a:pt x="1348740" y="257810"/>
                    <a:pt x="1341120" y="295910"/>
                  </a:cubicBezTo>
                  <a:cubicBezTo>
                    <a:pt x="1333500" y="336550"/>
                    <a:pt x="1324610" y="378460"/>
                    <a:pt x="1300480" y="416560"/>
                  </a:cubicBezTo>
                  <a:cubicBezTo>
                    <a:pt x="1272540" y="461010"/>
                    <a:pt x="1215390" y="508000"/>
                    <a:pt x="1169670" y="539750"/>
                  </a:cubicBezTo>
                  <a:cubicBezTo>
                    <a:pt x="1130300" y="567690"/>
                    <a:pt x="1090930" y="585470"/>
                    <a:pt x="1050290" y="601980"/>
                  </a:cubicBezTo>
                  <a:cubicBezTo>
                    <a:pt x="1008380" y="617220"/>
                    <a:pt x="965200" y="628650"/>
                    <a:pt x="920750" y="636270"/>
                  </a:cubicBezTo>
                  <a:cubicBezTo>
                    <a:pt x="875030" y="643890"/>
                    <a:pt x="836930" y="646430"/>
                    <a:pt x="779780" y="647700"/>
                  </a:cubicBezTo>
                  <a:cubicBezTo>
                    <a:pt x="688340" y="648970"/>
                    <a:pt x="542290" y="654050"/>
                    <a:pt x="424180" y="631190"/>
                  </a:cubicBezTo>
                  <a:cubicBezTo>
                    <a:pt x="303530" y="608330"/>
                    <a:pt x="123190" y="537210"/>
                    <a:pt x="64770" y="508000"/>
                  </a:cubicBezTo>
                  <a:cubicBezTo>
                    <a:pt x="44450" y="497840"/>
                    <a:pt x="36830" y="494030"/>
                    <a:pt x="26670" y="481330"/>
                  </a:cubicBezTo>
                  <a:cubicBezTo>
                    <a:pt x="13970" y="466090"/>
                    <a:pt x="1270" y="439420"/>
                    <a:pt x="1270" y="417830"/>
                  </a:cubicBezTo>
                  <a:cubicBezTo>
                    <a:pt x="0" y="396240"/>
                    <a:pt x="10160" y="368300"/>
                    <a:pt x="24130" y="353060"/>
                  </a:cubicBezTo>
                  <a:cubicBezTo>
                    <a:pt x="38100" y="336550"/>
                    <a:pt x="66040" y="323850"/>
                    <a:pt x="85090" y="320040"/>
                  </a:cubicBezTo>
                  <a:cubicBezTo>
                    <a:pt x="101600" y="316230"/>
                    <a:pt x="132080" y="325120"/>
                    <a:pt x="132080" y="3251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017000" y="4403090"/>
            <a:ext cx="151765" cy="151765"/>
            <a:chOff x="0" y="0"/>
            <a:chExt cx="303530" cy="303530"/>
          </a:xfrm>
        </p:grpSpPr>
        <p:sp>
          <p:nvSpPr>
            <p:cNvPr id="60" name="Freeform 60"/>
            <p:cNvSpPr/>
            <p:nvPr/>
          </p:nvSpPr>
          <p:spPr>
            <a:xfrm>
              <a:off x="5080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1610" y="16510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4470"/>
                    <a:pt x="95250" y="204470"/>
                  </a:cubicBezTo>
                  <a:cubicBezTo>
                    <a:pt x="80010" y="203200"/>
                    <a:pt x="62230" y="198120"/>
                    <a:pt x="49530" y="189230"/>
                  </a:cubicBezTo>
                  <a:cubicBezTo>
                    <a:pt x="35560" y="181610"/>
                    <a:pt x="22860" y="168910"/>
                    <a:pt x="15240" y="15494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2710"/>
                    <a:pt x="2540" y="74930"/>
                    <a:pt x="8890" y="60960"/>
                  </a:cubicBezTo>
                  <a:cubicBezTo>
                    <a:pt x="15240" y="46990"/>
                    <a:pt x="26670" y="3175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99060" y="0"/>
                    <a:pt x="116840" y="1270"/>
                    <a:pt x="13208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3" name="Picture 6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9290359F-AF46-A0FB-39DE-5A03D5BC62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0" y="1919186"/>
            <a:ext cx="7487885" cy="3279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21" y="1525221"/>
            <a:ext cx="999669" cy="1074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019A0-E22B-495E-8744-D67A8EC65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3241" y="2242484"/>
            <a:ext cx="453581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9522e9f0-9719-464e-9175-2c872f988b8b_seed0 (1)">
            <a:hlinkClick r:id="" action="ppaction://media"/>
            <a:extLst>
              <a:ext uri="{FF2B5EF4-FFF2-40B4-BE49-F238E27FC236}">
                <a16:creationId xmlns:a16="http://schemas.microsoft.com/office/drawing/2014/main" id="{680B04EB-A26D-8483-D93B-9309A9D7B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033" y="351464"/>
            <a:ext cx="10196623" cy="6155661"/>
          </a:xfrm>
          <a:prstGeom prst="rect">
            <a:avLst/>
          </a:prstGeom>
        </p:spPr>
      </p:pic>
      <p:pic>
        <p:nvPicPr>
          <p:cNvPr id="4" name="Am_thanh_thien_nhien-www_tiengdong_com">
            <a:hlinkClick r:id="" action="ppaction://media"/>
            <a:extLst>
              <a:ext uri="{FF2B5EF4-FFF2-40B4-BE49-F238E27FC236}">
                <a16:creationId xmlns:a16="http://schemas.microsoft.com/office/drawing/2014/main" id="{24CD5E38-FFAB-87F1-CF85-F22D5367B7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381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7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ECD568-FBA3-4466-1CEE-644DF5013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3113" y="626452"/>
            <a:ext cx="6826776" cy="561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957F094F-0A64-8F06-5EFE-E6BD1E2285AB}"/>
              </a:ext>
            </a:extLst>
          </p:cNvPr>
          <p:cNvSpPr txBox="1"/>
          <p:nvPr/>
        </p:nvSpPr>
        <p:spPr>
          <a:xfrm>
            <a:off x="368761" y="1800545"/>
            <a:ext cx="4714942" cy="4120272"/>
          </a:xfrm>
          <a:prstGeom prst="roundRect">
            <a:avLst/>
          </a:prstGeom>
          <a:solidFill>
            <a:srgbClr val="FFC000"/>
          </a:solidFill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altLang="zh-CN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zh-CN" sz="2600" b="1" dirty="0">
                <a:latin typeface="Cambria" panose="02040503050406030204" pitchFamily="18" charset="0"/>
                <a:ea typeface="Cambria" panose="02040503050406030204" pitchFamily="18" charset="0"/>
              </a:rPr>
              <a:t> b.</a:t>
            </a: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x.</a:t>
            </a:r>
          </a:p>
          <a:p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endParaRPr lang="en-US" sz="26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6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600" b="1" i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5B179F-4259-B554-EE6B-6AD857AB7116}"/>
              </a:ext>
            </a:extLst>
          </p:cNvPr>
          <p:cNvGrpSpPr/>
          <p:nvPr/>
        </p:nvGrpSpPr>
        <p:grpSpPr>
          <a:xfrm>
            <a:off x="1873754" y="395640"/>
            <a:ext cx="1704955" cy="1317449"/>
            <a:chOff x="208345" y="101842"/>
            <a:chExt cx="1704955" cy="13174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B58EEC8-1471-CABA-4663-EF7A3F64D235}"/>
                </a:ext>
              </a:extLst>
            </p:cNvPr>
            <p:cNvGrpSpPr/>
            <p:nvPr/>
          </p:nvGrpSpPr>
          <p:grpSpPr>
            <a:xfrm>
              <a:off x="208345" y="101842"/>
              <a:ext cx="1704955" cy="1317449"/>
              <a:chOff x="4616167" y="1267009"/>
              <a:chExt cx="3266343" cy="2952692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87652F3-0E28-E674-0BEF-1021F3D06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167" y="1267009"/>
                <a:ext cx="2955876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43070F78-B095-F725-B91A-2F2E797D8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6635" y="1267009"/>
                <a:ext cx="2955875" cy="2952692"/>
              </a:xfrm>
              <a:custGeom>
                <a:avLst/>
                <a:gdLst>
                  <a:gd name="T0" fmla="*/ 929 w 1857"/>
                  <a:gd name="T1" fmla="*/ 0 h 1855"/>
                  <a:gd name="T2" fmla="*/ 1857 w 1857"/>
                  <a:gd name="T3" fmla="*/ 928 h 1855"/>
                  <a:gd name="T4" fmla="*/ 929 w 1857"/>
                  <a:gd name="T5" fmla="*/ 1855 h 1855"/>
                  <a:gd name="T6" fmla="*/ 0 w 1857"/>
                  <a:gd name="T7" fmla="*/ 928 h 1855"/>
                  <a:gd name="T8" fmla="*/ 929 w 1857"/>
                  <a:gd name="T9" fmla="*/ 0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7" h="1855">
                    <a:moveTo>
                      <a:pt x="929" y="0"/>
                    </a:moveTo>
                    <a:lnTo>
                      <a:pt x="1857" y="928"/>
                    </a:lnTo>
                    <a:lnTo>
                      <a:pt x="929" y="1855"/>
                    </a:lnTo>
                    <a:lnTo>
                      <a:pt x="0" y="92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21906" tIns="60953" rIns="121906" bIns="60953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896" dirty="0"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05C40B-D24B-9A5C-32C0-DEDF44DCCFB0}"/>
                </a:ext>
              </a:extLst>
            </p:cNvPr>
            <p:cNvSpPr txBox="1"/>
            <p:nvPr/>
          </p:nvSpPr>
          <p:spPr>
            <a:xfrm>
              <a:off x="604405" y="101842"/>
              <a:ext cx="107489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#9Slide07 Cadena" panose="02000503000000020004" pitchFamily="2" charset="0"/>
                </a:rPr>
                <a:t>2.</a:t>
              </a:r>
            </a:p>
          </p:txBody>
        </p:sp>
      </p:grp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B19AA976-39F6-CF4E-540E-B411ADC43D39}"/>
              </a:ext>
            </a:extLst>
          </p:cNvPr>
          <p:cNvGrpSpPr/>
          <p:nvPr/>
        </p:nvGrpSpPr>
        <p:grpSpPr>
          <a:xfrm>
            <a:off x="4037065" y="141882"/>
            <a:ext cx="4232346" cy="1824967"/>
            <a:chOff x="524755" y="2026470"/>
            <a:chExt cx="4232346" cy="1824967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7E40C2EF-9BC3-9126-6A5B-94C27092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2" t="15577" r="7573" b="51923"/>
            <a:stretch/>
          </p:blipFill>
          <p:spPr>
            <a:xfrm flipH="1">
              <a:off x="524755" y="2026470"/>
              <a:ext cx="4232346" cy="1824967"/>
            </a:xfrm>
            <a:prstGeom prst="rect">
              <a:avLst/>
            </a:prstGeom>
          </p:spPr>
        </p:pic>
        <p:sp>
          <p:nvSpPr>
            <p:cNvPr id="16" name="文本框 4">
              <a:extLst>
                <a:ext uri="{FF2B5EF4-FFF2-40B4-BE49-F238E27FC236}">
                  <a16:creationId xmlns:a16="http://schemas.microsoft.com/office/drawing/2014/main" id="{1308E219-AA06-3AD7-248D-49E9A615D129}"/>
                </a:ext>
              </a:extLst>
            </p:cNvPr>
            <p:cNvSpPr txBox="1"/>
            <p:nvPr/>
          </p:nvSpPr>
          <p:spPr>
            <a:xfrm>
              <a:off x="903609" y="2511040"/>
              <a:ext cx="3312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Thảo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luận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nhóm</a:t>
              </a:r>
              <a:r>
                <a:rPr kumimoji="0" lang="en-US" altLang="zh-CN" sz="2800" b="1" i="0" u="none" strike="noStrike" kern="1200" cap="none" spc="0" normalizeH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đôi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07号-萌趣欢乐体" panose="00000500000000000000" pitchFamily="2" charset="-122"/>
                  <a:cs typeface="Times New Roman" panose="02020603050405020304" pitchFamily="18" charset="0"/>
                  <a:sym typeface="+mn-lt"/>
                </a:rPr>
                <a:t> 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CAD143A-2E1D-FBF1-86C1-4C48D90D0721}"/>
              </a:ext>
            </a:extLst>
          </p:cNvPr>
          <p:cNvSpPr/>
          <p:nvPr/>
        </p:nvSpPr>
        <p:spPr>
          <a:xfrm>
            <a:off x="10614729" y="2839611"/>
            <a:ext cx="766634" cy="95417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7D3BD-DAA6-406A-17A2-0986B986FF4E}"/>
              </a:ext>
            </a:extLst>
          </p:cNvPr>
          <p:cNvSpPr txBox="1"/>
          <p:nvPr/>
        </p:nvSpPr>
        <p:spPr>
          <a:xfrm>
            <a:off x="10007030" y="3860681"/>
            <a:ext cx="1982031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D6AC81-45E6-D9A1-24E1-85FBBDF0662E}"/>
              </a:ext>
            </a:extLst>
          </p:cNvPr>
          <p:cNvSpPr/>
          <p:nvPr/>
        </p:nvSpPr>
        <p:spPr>
          <a:xfrm rot="20279165">
            <a:off x="6523746" y="4001726"/>
            <a:ext cx="1123899" cy="1909057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7AEBEF-5F7E-E968-79D1-E7FC27D5F23A}"/>
              </a:ext>
            </a:extLst>
          </p:cNvPr>
          <p:cNvSpPr txBox="1"/>
          <p:nvPr/>
        </p:nvSpPr>
        <p:spPr>
          <a:xfrm>
            <a:off x="7085695" y="5470082"/>
            <a:ext cx="1982031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3’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3" y="287142"/>
            <a:ext cx="1005840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F4859B-7F75-6CDC-E73B-0C8A18C77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987" y="626452"/>
            <a:ext cx="6826776" cy="5616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6F22367-7410-C613-D638-73C8DB9442BC}"/>
              </a:ext>
            </a:extLst>
          </p:cNvPr>
          <p:cNvSpPr/>
          <p:nvPr/>
        </p:nvSpPr>
        <p:spPr>
          <a:xfrm>
            <a:off x="9252855" y="2800701"/>
            <a:ext cx="1388349" cy="1175656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3365D3B-BF32-FFCA-9383-186B41FE8B0E}"/>
              </a:ext>
            </a:extLst>
          </p:cNvPr>
          <p:cNvSpPr/>
          <p:nvPr/>
        </p:nvSpPr>
        <p:spPr>
          <a:xfrm>
            <a:off x="9957498" y="4618675"/>
            <a:ext cx="1146350" cy="848249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3F045C-31C2-811B-3C8A-BE80B7F2FCA7}"/>
              </a:ext>
            </a:extLst>
          </p:cNvPr>
          <p:cNvSpPr/>
          <p:nvPr/>
        </p:nvSpPr>
        <p:spPr>
          <a:xfrm>
            <a:off x="9403583" y="5090947"/>
            <a:ext cx="715949" cy="509303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1DD636-61A8-1AC0-AC19-BB853929B0BD}"/>
              </a:ext>
            </a:extLst>
          </p:cNvPr>
          <p:cNvSpPr txBox="1"/>
          <p:nvPr/>
        </p:nvSpPr>
        <p:spPr>
          <a:xfrm>
            <a:off x="10375981" y="4256991"/>
            <a:ext cx="1558740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ẻng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3DF241-EB36-9777-45C1-5A7324D40976}"/>
              </a:ext>
            </a:extLst>
          </p:cNvPr>
          <p:cNvSpPr/>
          <p:nvPr/>
        </p:nvSpPr>
        <p:spPr>
          <a:xfrm>
            <a:off x="8090599" y="786334"/>
            <a:ext cx="3209964" cy="283960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71B5AC-C52E-33BD-CD96-96F7ECB65302}"/>
              </a:ext>
            </a:extLst>
          </p:cNvPr>
          <p:cNvSpPr/>
          <p:nvPr/>
        </p:nvSpPr>
        <p:spPr>
          <a:xfrm>
            <a:off x="5617876" y="4988273"/>
            <a:ext cx="1146350" cy="1031855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70434-3CA5-5055-0492-75DF795B613B}"/>
              </a:ext>
            </a:extLst>
          </p:cNvPr>
          <p:cNvSpPr txBox="1"/>
          <p:nvPr/>
        </p:nvSpPr>
        <p:spPr>
          <a:xfrm>
            <a:off x="9097115" y="1504077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35B759-8A34-EF8F-6F36-28CDE7491900}"/>
              </a:ext>
            </a:extLst>
          </p:cNvPr>
          <p:cNvSpPr/>
          <p:nvPr/>
        </p:nvSpPr>
        <p:spPr>
          <a:xfrm>
            <a:off x="6431791" y="2694562"/>
            <a:ext cx="893137" cy="39973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ECE77-49B0-659F-9A20-F8E0422B35FE}"/>
              </a:ext>
            </a:extLst>
          </p:cNvPr>
          <p:cNvSpPr txBox="1"/>
          <p:nvPr/>
        </p:nvSpPr>
        <p:spPr>
          <a:xfrm>
            <a:off x="6119732" y="1941551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ũ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D0E8B-DDF1-842A-6B6D-5A4099730E9E}"/>
              </a:ext>
            </a:extLst>
          </p:cNvPr>
          <p:cNvSpPr txBox="1"/>
          <p:nvPr/>
        </p:nvSpPr>
        <p:spPr>
          <a:xfrm>
            <a:off x="10248589" y="2626124"/>
            <a:ext cx="1381654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BC398C4-52D4-AC20-2582-9E12C8281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140926"/>
              </p:ext>
            </p:extLst>
          </p:nvPr>
        </p:nvGraphicFramePr>
        <p:xfrm>
          <a:off x="313818" y="1675645"/>
          <a:ext cx="4797102" cy="43812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98551">
                  <a:extLst>
                    <a:ext uri="{9D8B030D-6E8A-4147-A177-3AD203B41FA5}">
                      <a16:colId xmlns:a16="http://schemas.microsoft.com/office/drawing/2014/main" val="3753608805"/>
                    </a:ext>
                  </a:extLst>
                </a:gridCol>
                <a:gridCol w="2398551">
                  <a:extLst>
                    <a:ext uri="{9D8B030D-6E8A-4147-A177-3AD203B41FA5}">
                      <a16:colId xmlns:a16="http://schemas.microsoft.com/office/drawing/2014/main" val="2461220367"/>
                    </a:ext>
                  </a:extLst>
                </a:gridCol>
              </a:tblGrid>
              <a:tr h="1819677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x.</a:t>
                      </a:r>
                    </a:p>
                    <a:p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dòng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suối</a:t>
                      </a:r>
                      <a:endParaRPr lang="en-US" sz="2400" b="0" i="1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chứa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dấu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ngã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M: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cối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giã</a:t>
                      </a:r>
                      <a:r>
                        <a:rPr lang="en-US" sz="2400" b="0" i="1" baseline="0" dirty="0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i="1" baseline="0" dirty="0" err="1">
                          <a:solidFill>
                            <a:srgbClr val="FFFF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gạo</a:t>
                      </a:r>
                      <a:endParaRPr lang="en-US" sz="2400" b="0" i="1" baseline="0" dirty="0">
                        <a:solidFill>
                          <a:srgbClr val="FFFF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958743"/>
                  </a:ext>
                </a:extLst>
              </a:tr>
              <a:tr h="2561537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7676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D2F8651-B2E1-6FB3-9666-E93E3901E193}"/>
              </a:ext>
            </a:extLst>
          </p:cNvPr>
          <p:cNvSpPr txBox="1"/>
          <p:nvPr/>
        </p:nvSpPr>
        <p:spPr>
          <a:xfrm>
            <a:off x="644427" y="446391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C08BBE-A07F-76CD-E352-72DEF3A1B1C4}"/>
              </a:ext>
            </a:extLst>
          </p:cNvPr>
          <p:cNvSpPr txBox="1"/>
          <p:nvPr/>
        </p:nvSpPr>
        <p:spPr>
          <a:xfrm>
            <a:off x="5513136" y="5775373"/>
            <a:ext cx="158803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óc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CF06D-408C-508B-FDC9-177ED1BC2842}"/>
              </a:ext>
            </a:extLst>
          </p:cNvPr>
          <p:cNvSpPr txBox="1"/>
          <p:nvPr/>
        </p:nvSpPr>
        <p:spPr>
          <a:xfrm>
            <a:off x="626708" y="492083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78C34D-A767-7A2F-6F20-B6AD6E4369E5}"/>
              </a:ext>
            </a:extLst>
          </p:cNvPr>
          <p:cNvSpPr txBox="1"/>
          <p:nvPr/>
        </p:nvSpPr>
        <p:spPr>
          <a:xfrm>
            <a:off x="2977901" y="4920837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90C77C-FB59-72B8-B6E7-4283DB806EF8}"/>
              </a:ext>
            </a:extLst>
          </p:cNvPr>
          <p:cNvSpPr txBox="1"/>
          <p:nvPr/>
        </p:nvSpPr>
        <p:spPr>
          <a:xfrm>
            <a:off x="9912214" y="5477977"/>
            <a:ext cx="1388349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B7054F-0F2A-9962-9A1E-1695371DC3F3}"/>
              </a:ext>
            </a:extLst>
          </p:cNvPr>
          <p:cNvSpPr txBox="1"/>
          <p:nvPr/>
        </p:nvSpPr>
        <p:spPr>
          <a:xfrm>
            <a:off x="646090" y="5382554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ẻng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6E6E95-CA94-3D75-683D-339B8EAEC8C1}"/>
              </a:ext>
            </a:extLst>
          </p:cNvPr>
          <p:cNvSpPr txBox="1"/>
          <p:nvPr/>
        </p:nvSpPr>
        <p:spPr>
          <a:xfrm>
            <a:off x="2997283" y="5391481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ẻ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ED70CF-4E25-BACF-F8FF-3B04F7FA0FA8}"/>
              </a:ext>
            </a:extLst>
          </p:cNvPr>
          <p:cNvSpPr txBox="1"/>
          <p:nvPr/>
        </p:nvSpPr>
        <p:spPr>
          <a:xfrm>
            <a:off x="692706" y="3496388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àn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F7D214-16FC-E179-3639-1CC111DE69AB}"/>
              </a:ext>
            </a:extLst>
          </p:cNvPr>
          <p:cNvSpPr txBox="1"/>
          <p:nvPr/>
        </p:nvSpPr>
        <p:spPr>
          <a:xfrm>
            <a:off x="669384" y="3970926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28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2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endParaRPr lang="en-US" sz="28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98FDB8-8557-5E14-EF86-74FD6A456976}"/>
              </a:ext>
            </a:extLst>
          </p:cNvPr>
          <p:cNvSpPr txBox="1"/>
          <p:nvPr/>
        </p:nvSpPr>
        <p:spPr>
          <a:xfrm>
            <a:off x="3046794" y="4444156"/>
            <a:ext cx="1672317" cy="578882"/>
          </a:xfrm>
          <a:prstGeom prst="round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800" b="1" u="sng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ũ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38438 -0.49144 " pathEditMode="relative" rAng="0" ptsTypes="AA">
                                      <p:cBhvr>
                                        <p:cTn id="61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19" y="-2458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64687 -0.33333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-1666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69921 -0.15532 " pathEditMode="relative" rAng="0" ptsTypes="AA">
                                      <p:cBhvr>
                                        <p:cTn id="89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61" y="-7778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00"/>
                            </p:stCondLst>
                            <p:childTnLst>
                              <p:par>
                                <p:cTn id="9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"/>
                            </p:stCondLst>
                            <p:childTnLst>
                              <p:par>
                                <p:cTn id="9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5.55112E-17 L -0.78243 -0.0421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28" y="-2106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23959 0.06759 " pathEditMode="relative" rAng="0" ptsTypes="AA">
                                      <p:cBhvr>
                                        <p:cTn id="117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338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-0.69792 0.12709 " pathEditMode="relative" rAng="0" ptsTypes="AA">
                                      <p:cBhvr>
                                        <p:cTn id="129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96" y="6343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9" grpId="0" animBg="1"/>
      <p:bldP spid="9" grpId="1" animBg="1"/>
      <p:bldP spid="9" grpId="2" animBg="1"/>
      <p:bldP spid="10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4" grpId="0"/>
      <p:bldP spid="15" grpId="0" animBg="1"/>
      <p:bldP spid="15" grpId="1" animBg="1"/>
      <p:bldP spid="15" grpId="2" animBg="1"/>
      <p:bldP spid="16" grpId="0"/>
      <p:bldP spid="20" grpId="0"/>
      <p:bldP spid="22" grpId="0" animBg="1"/>
      <p:bldP spid="22" grpId="1" animBg="1"/>
      <p:bldP spid="22" grpId="2" animBg="1"/>
      <p:bldP spid="23" grpId="0"/>
      <p:bldP spid="24" grpId="0"/>
      <p:bldP spid="32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96114" y="257109"/>
            <a:ext cx="11775192" cy="1048226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104775" y="262754"/>
            <a:ext cx="11891111" cy="23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srgbClr val="000000"/>
              </a:buClr>
            </a:pP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thêm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s, x (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chứa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ngã</a:t>
            </a:r>
            <a:r>
              <a:rPr lang="en-US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206097-C5B8-4AD4-B260-544FB3249438}"/>
              </a:ext>
            </a:extLst>
          </p:cNvPr>
          <p:cNvGrpSpPr/>
          <p:nvPr/>
        </p:nvGrpSpPr>
        <p:grpSpPr>
          <a:xfrm>
            <a:off x="282632" y="1562917"/>
            <a:ext cx="11535395" cy="5295083"/>
            <a:chOff x="310271" y="1132384"/>
            <a:chExt cx="8654217" cy="569739"/>
          </a:xfrm>
        </p:grpSpPr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6E663F37-D832-46C2-9064-26495556CBF4}"/>
                </a:ext>
              </a:extLst>
            </p:cNvPr>
            <p:cNvSpPr/>
            <p:nvPr/>
          </p:nvSpPr>
          <p:spPr>
            <a:xfrm>
              <a:off x="310271" y="1132384"/>
              <a:ext cx="8654217" cy="569739"/>
            </a:xfrm>
            <a:prstGeom prst="roundRect">
              <a:avLst/>
            </a:prstGeom>
            <a:solidFill>
              <a:schemeClr val="bg1"/>
            </a:solidFill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6A406B-823E-4FD6-8E6B-5BD64140F5B7}"/>
                </a:ext>
              </a:extLst>
            </p:cNvPr>
            <p:cNvSpPr/>
            <p:nvPr/>
          </p:nvSpPr>
          <p:spPr>
            <a:xfrm>
              <a:off x="382622" y="1174626"/>
              <a:ext cx="4339443" cy="367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s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x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suối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gạo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377488-685E-48AC-BC30-FE52F1905CA1}"/>
              </a:ext>
            </a:extLst>
          </p:cNvPr>
          <p:cNvGrpSpPr/>
          <p:nvPr/>
        </p:nvGrpSpPr>
        <p:grpSpPr>
          <a:xfrm>
            <a:off x="6697191" y="2273927"/>
            <a:ext cx="4761384" cy="4521995"/>
            <a:chOff x="6697191" y="2273927"/>
            <a:chExt cx="4761384" cy="452199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BE1CB95-957D-46B9-BF51-87A54222083B}"/>
                </a:ext>
              </a:extLst>
            </p:cNvPr>
            <p:cNvSpPr txBox="1"/>
            <p:nvPr/>
          </p:nvSpPr>
          <p:spPr>
            <a:xfrm>
              <a:off x="7127878" y="2273927"/>
              <a:ext cx="433069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1135902-7F81-4714-B33A-DED69054E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3802" y="4210458"/>
              <a:ext cx="2121764" cy="2280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1EF3E0C6-607C-4847-AEC9-24778228E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191" y="3947729"/>
              <a:ext cx="2703981" cy="2848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83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4BFFC80-EBF7-49C7-9860-0855C49B1C8B}"/>
              </a:ext>
            </a:extLst>
          </p:cNvPr>
          <p:cNvGrpSpPr/>
          <p:nvPr/>
        </p:nvGrpSpPr>
        <p:grpSpPr>
          <a:xfrm>
            <a:off x="1952625" y="177164"/>
            <a:ext cx="9391650" cy="3423285"/>
            <a:chOff x="449660" y="1005840"/>
            <a:chExt cx="3609269" cy="2194560"/>
          </a:xfrm>
        </p:grpSpPr>
        <p:pic>
          <p:nvPicPr>
            <p:cNvPr id="22" name="Picture 21" descr="Background pattern&#10;&#10;Description automatically generated">
              <a:extLst>
                <a:ext uri="{FF2B5EF4-FFF2-40B4-BE49-F238E27FC236}">
                  <a16:creationId xmlns:a16="http://schemas.microsoft.com/office/drawing/2014/main" id="{F07B45E0-13C4-42AB-B7F4-4FFA6E79F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7F7C4C-B2B2-4DC6-8F1B-D315381CED71}"/>
                </a:ext>
              </a:extLst>
            </p:cNvPr>
            <p:cNvSpPr txBox="1"/>
            <p:nvPr/>
          </p:nvSpPr>
          <p:spPr>
            <a:xfrm>
              <a:off x="963380" y="1769381"/>
              <a:ext cx="2356646" cy="100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“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Truyền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Điện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”</a:t>
              </a:r>
            </a:p>
          </p:txBody>
        </p:sp>
      </p:grp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B2ECEC71-96E6-426F-895E-4E3CE4E07FE0}"/>
              </a:ext>
            </a:extLst>
          </p:cNvPr>
          <p:cNvSpPr/>
          <p:nvPr/>
        </p:nvSpPr>
        <p:spPr>
          <a:xfrm>
            <a:off x="2320304" y="3563320"/>
            <a:ext cx="7551391" cy="2445594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Lần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lượt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nhanh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chứa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yêu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cầu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40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96114" y="257109"/>
            <a:ext cx="11775192" cy="1048226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104775" y="262754"/>
            <a:ext cx="11891111" cy="23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Câu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3: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Tìm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thêm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từ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ngữ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tiếng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mở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đầu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bằng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s, x (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hoặc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chứa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tiếng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dấu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hỏi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,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dấu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ngã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Gloria Hallelujah"/>
              </a:rPr>
              <a:t>)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3ED86F5A-5AD2-4C8F-AF24-9EEFF9B2596A}"/>
              </a:ext>
            </a:extLst>
          </p:cNvPr>
          <p:cNvSpPr/>
          <p:nvPr/>
        </p:nvSpPr>
        <p:spPr>
          <a:xfrm>
            <a:off x="514366" y="1705593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s, x: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xắc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xích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sấu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sấm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9C962478-975B-4FD1-B200-33AB4AAE221D}"/>
              </a:ext>
            </a:extLst>
          </p:cNvPr>
          <p:cNvSpPr/>
          <p:nvPr/>
        </p:nvSpPr>
        <p:spPr>
          <a:xfrm>
            <a:off x="514365" y="3528025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chứa tiếng có dấu hỏi: </a:t>
            </a:r>
            <a:r>
              <a:rPr lang="vi-V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bưởi, vỏ cam, chảo rán, hủ tiếu, tổ ong, bún chả, chim sẻ…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95917274-81D9-4FF6-849D-96F714F0D4C9}"/>
              </a:ext>
            </a:extLst>
          </p:cNvPr>
          <p:cNvSpPr/>
          <p:nvPr/>
        </p:nvSpPr>
        <p:spPr>
          <a:xfrm>
            <a:off x="560037" y="5190926"/>
            <a:ext cx="10976923" cy="12700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trầu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B3B155-669D-46F3-8DD5-8D090D303AED}"/>
              </a:ext>
            </a:extLst>
          </p:cNvPr>
          <p:cNvSpPr txBox="1"/>
          <p:nvPr/>
        </p:nvSpPr>
        <p:spPr>
          <a:xfrm>
            <a:off x="2120918" y="1781175"/>
            <a:ext cx="59658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</a:t>
            </a:r>
          </a:p>
          <a:p>
            <a:pPr lvl="0" algn="ctr"/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– 3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nhớ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hôm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870218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2092" y="4530633"/>
            <a:ext cx="13320302" cy="2509343"/>
            <a:chOff x="0" y="0"/>
            <a:chExt cx="5262341" cy="991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342" cy="991345"/>
            </a:xfrm>
            <a:custGeom>
              <a:avLst/>
              <a:gdLst/>
              <a:ahLst/>
              <a:cxnLst/>
              <a:rect l="l" t="t" r="r" b="b"/>
              <a:pathLst>
                <a:path w="5262342" h="991345">
                  <a:moveTo>
                    <a:pt x="0" y="0"/>
                  </a:moveTo>
                  <a:lnTo>
                    <a:pt x="5262342" y="0"/>
                  </a:lnTo>
                  <a:lnTo>
                    <a:pt x="5262342" y="991345"/>
                  </a:lnTo>
                  <a:lnTo>
                    <a:pt x="0" y="991345"/>
                  </a:lnTo>
                  <a:close/>
                </a:path>
              </a:pathLst>
            </a:custGeom>
            <a:solidFill>
              <a:srgbClr val="FFEFB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2341" cy="10294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53437" y="4426046"/>
            <a:ext cx="13320302" cy="475017"/>
            <a:chOff x="0" y="0"/>
            <a:chExt cx="5262341" cy="187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62342" cy="187661"/>
            </a:xfrm>
            <a:custGeom>
              <a:avLst/>
              <a:gdLst/>
              <a:ahLst/>
              <a:cxnLst/>
              <a:rect l="l" t="t" r="r" b="b"/>
              <a:pathLst>
                <a:path w="5262342" h="187661">
                  <a:moveTo>
                    <a:pt x="0" y="0"/>
                  </a:moveTo>
                  <a:lnTo>
                    <a:pt x="5262342" y="0"/>
                  </a:lnTo>
                  <a:lnTo>
                    <a:pt x="5262342" y="187661"/>
                  </a:lnTo>
                  <a:lnTo>
                    <a:pt x="0" y="187661"/>
                  </a:lnTo>
                  <a:close/>
                </a:path>
              </a:pathLst>
            </a:custGeom>
            <a:solidFill>
              <a:srgbClr val="FFD79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62341" cy="225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48254" y="826268"/>
            <a:ext cx="7095493" cy="4798327"/>
          </a:xfrm>
          <a:custGeom>
            <a:avLst/>
            <a:gdLst/>
            <a:ahLst/>
            <a:cxnLst/>
            <a:rect l="l" t="t" r="r" b="b"/>
            <a:pathLst>
              <a:path w="10643240" h="7197491">
                <a:moveTo>
                  <a:pt x="0" y="0"/>
                </a:moveTo>
                <a:lnTo>
                  <a:pt x="10643240" y="0"/>
                </a:lnTo>
                <a:lnTo>
                  <a:pt x="10643240" y="7197490"/>
                </a:lnTo>
                <a:lnTo>
                  <a:pt x="0" y="71974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142517" y="5770644"/>
            <a:ext cx="4600755" cy="2743200"/>
          </a:xfrm>
          <a:custGeom>
            <a:avLst/>
            <a:gdLst/>
            <a:ahLst/>
            <a:cxnLst/>
            <a:rect l="l" t="t" r="r" b="b"/>
            <a:pathLst>
              <a:path w="6901132" h="4114800">
                <a:moveTo>
                  <a:pt x="0" y="0"/>
                </a:moveTo>
                <a:lnTo>
                  <a:pt x="6901132" y="0"/>
                </a:lnTo>
                <a:lnTo>
                  <a:pt x="69011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094743" y="685800"/>
            <a:ext cx="3077924" cy="27432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7" y="0"/>
                </a:lnTo>
                <a:lnTo>
                  <a:pt x="461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081897" y="1992630"/>
            <a:ext cx="2242111" cy="1818913"/>
          </a:xfrm>
          <a:custGeom>
            <a:avLst/>
            <a:gdLst/>
            <a:ahLst/>
            <a:cxnLst/>
            <a:rect l="l" t="t" r="r" b="b"/>
            <a:pathLst>
              <a:path w="3363167" h="2728369">
                <a:moveTo>
                  <a:pt x="0" y="0"/>
                </a:moveTo>
                <a:lnTo>
                  <a:pt x="3363167" y="0"/>
                </a:lnTo>
                <a:lnTo>
                  <a:pt x="3363167" y="2728369"/>
                </a:lnTo>
                <a:lnTo>
                  <a:pt x="0" y="2728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20097" y="3054445"/>
            <a:ext cx="1560195" cy="2743200"/>
          </a:xfrm>
          <a:custGeom>
            <a:avLst/>
            <a:gdLst/>
            <a:ahLst/>
            <a:cxnLst/>
            <a:rect l="l" t="t" r="r" b="b"/>
            <a:pathLst>
              <a:path w="2340292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850101" y="4673949"/>
            <a:ext cx="863642" cy="1077869"/>
          </a:xfrm>
          <a:custGeom>
            <a:avLst/>
            <a:gdLst/>
            <a:ahLst/>
            <a:cxnLst/>
            <a:rect l="l" t="t" r="r" b="b"/>
            <a:pathLst>
              <a:path w="1295463" h="1616803">
                <a:moveTo>
                  <a:pt x="0" y="0"/>
                </a:moveTo>
                <a:lnTo>
                  <a:pt x="1295463" y="0"/>
                </a:lnTo>
                <a:lnTo>
                  <a:pt x="1295463" y="1616802"/>
                </a:lnTo>
                <a:lnTo>
                  <a:pt x="0" y="16168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28028" y="2248946"/>
            <a:ext cx="2873383" cy="4829216"/>
          </a:xfrm>
          <a:custGeom>
            <a:avLst/>
            <a:gdLst/>
            <a:ahLst/>
            <a:cxnLst/>
            <a:rect l="l" t="t" r="r" b="b"/>
            <a:pathLst>
              <a:path w="4310075" h="7243824">
                <a:moveTo>
                  <a:pt x="0" y="0"/>
                </a:moveTo>
                <a:lnTo>
                  <a:pt x="4310075" y="0"/>
                </a:lnTo>
                <a:lnTo>
                  <a:pt x="4310075" y="7243824"/>
                </a:lnTo>
                <a:lnTo>
                  <a:pt x="0" y="72438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0281922" y="141980"/>
            <a:ext cx="1581218" cy="1581218"/>
          </a:xfrm>
          <a:custGeom>
            <a:avLst/>
            <a:gdLst/>
            <a:ahLst/>
            <a:cxnLst/>
            <a:rect l="l" t="t" r="r" b="b"/>
            <a:pathLst>
              <a:path w="2371827" h="2371827">
                <a:moveTo>
                  <a:pt x="0" y="0"/>
                </a:moveTo>
                <a:lnTo>
                  <a:pt x="2371828" y="0"/>
                </a:lnTo>
                <a:lnTo>
                  <a:pt x="2371828" y="2371828"/>
                </a:lnTo>
                <a:lnTo>
                  <a:pt x="0" y="23718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642226" y="1534160"/>
            <a:ext cx="1162050" cy="733425"/>
            <a:chOff x="0" y="0"/>
            <a:chExt cx="2324100" cy="1466850"/>
          </a:xfrm>
        </p:grpSpPr>
        <p:sp>
          <p:nvSpPr>
            <p:cNvPr id="17" name="Freeform 17"/>
            <p:cNvSpPr/>
            <p:nvPr/>
          </p:nvSpPr>
          <p:spPr>
            <a:xfrm>
              <a:off x="48260" y="46990"/>
              <a:ext cx="2232660" cy="1370330"/>
            </a:xfrm>
            <a:custGeom>
              <a:avLst/>
              <a:gdLst/>
              <a:ahLst/>
              <a:cxnLst/>
              <a:rect l="l" t="t" r="r" b="b"/>
              <a:pathLst>
                <a:path w="2232660" h="1370330">
                  <a:moveTo>
                    <a:pt x="27940" y="370840"/>
                  </a:moveTo>
                  <a:cubicBezTo>
                    <a:pt x="320040" y="184150"/>
                    <a:pt x="353060" y="167640"/>
                    <a:pt x="420370" y="144780"/>
                  </a:cubicBezTo>
                  <a:cubicBezTo>
                    <a:pt x="535940" y="105410"/>
                    <a:pt x="764540" y="54610"/>
                    <a:pt x="902970" y="30480"/>
                  </a:cubicBezTo>
                  <a:cubicBezTo>
                    <a:pt x="1005840" y="13970"/>
                    <a:pt x="1084580" y="6350"/>
                    <a:pt x="1172210" y="3810"/>
                  </a:cubicBezTo>
                  <a:cubicBezTo>
                    <a:pt x="1256030" y="1270"/>
                    <a:pt x="1342390" y="0"/>
                    <a:pt x="1417320" y="12700"/>
                  </a:cubicBezTo>
                  <a:cubicBezTo>
                    <a:pt x="1485900" y="25400"/>
                    <a:pt x="1554480" y="45720"/>
                    <a:pt x="1607820" y="73660"/>
                  </a:cubicBezTo>
                  <a:cubicBezTo>
                    <a:pt x="1652270" y="96520"/>
                    <a:pt x="1692910" y="125730"/>
                    <a:pt x="1722120" y="158750"/>
                  </a:cubicBezTo>
                  <a:cubicBezTo>
                    <a:pt x="1748790" y="189230"/>
                    <a:pt x="1765300" y="226060"/>
                    <a:pt x="1779270" y="262890"/>
                  </a:cubicBezTo>
                  <a:cubicBezTo>
                    <a:pt x="1791970" y="298450"/>
                    <a:pt x="1800860" y="336550"/>
                    <a:pt x="1802130" y="375920"/>
                  </a:cubicBezTo>
                  <a:cubicBezTo>
                    <a:pt x="1804670" y="421640"/>
                    <a:pt x="1803400" y="476250"/>
                    <a:pt x="1788160" y="521970"/>
                  </a:cubicBezTo>
                  <a:cubicBezTo>
                    <a:pt x="1772920" y="567690"/>
                    <a:pt x="1741170" y="614680"/>
                    <a:pt x="1710690" y="652780"/>
                  </a:cubicBezTo>
                  <a:cubicBezTo>
                    <a:pt x="1684020" y="687070"/>
                    <a:pt x="1652270" y="715010"/>
                    <a:pt x="1620520" y="740410"/>
                  </a:cubicBezTo>
                  <a:cubicBezTo>
                    <a:pt x="1590040" y="764540"/>
                    <a:pt x="1562100" y="787400"/>
                    <a:pt x="1524000" y="802640"/>
                  </a:cubicBezTo>
                  <a:cubicBezTo>
                    <a:pt x="1479550" y="820420"/>
                    <a:pt x="1410970" y="840740"/>
                    <a:pt x="1369060" y="834390"/>
                  </a:cubicBezTo>
                  <a:cubicBezTo>
                    <a:pt x="1337310" y="830580"/>
                    <a:pt x="1314450" y="815340"/>
                    <a:pt x="1291590" y="793750"/>
                  </a:cubicBezTo>
                  <a:cubicBezTo>
                    <a:pt x="1263650" y="765810"/>
                    <a:pt x="1228090" y="718820"/>
                    <a:pt x="1220470" y="675640"/>
                  </a:cubicBezTo>
                  <a:cubicBezTo>
                    <a:pt x="1212850" y="628650"/>
                    <a:pt x="1225550" y="558800"/>
                    <a:pt x="1253490" y="521970"/>
                  </a:cubicBezTo>
                  <a:cubicBezTo>
                    <a:pt x="1281430" y="483870"/>
                    <a:pt x="1338580" y="459740"/>
                    <a:pt x="1386840" y="449580"/>
                  </a:cubicBezTo>
                  <a:cubicBezTo>
                    <a:pt x="1440180" y="438150"/>
                    <a:pt x="1499870" y="443230"/>
                    <a:pt x="1560830" y="463550"/>
                  </a:cubicBezTo>
                  <a:cubicBezTo>
                    <a:pt x="1643380" y="488950"/>
                    <a:pt x="1760220" y="576580"/>
                    <a:pt x="1828800" y="619760"/>
                  </a:cubicBezTo>
                  <a:cubicBezTo>
                    <a:pt x="1871980" y="648970"/>
                    <a:pt x="1901190" y="668020"/>
                    <a:pt x="1934210" y="695960"/>
                  </a:cubicBezTo>
                  <a:cubicBezTo>
                    <a:pt x="1967230" y="723900"/>
                    <a:pt x="1995170" y="750570"/>
                    <a:pt x="2026920" y="786130"/>
                  </a:cubicBezTo>
                  <a:cubicBezTo>
                    <a:pt x="2067560" y="830580"/>
                    <a:pt x="2122170" y="899160"/>
                    <a:pt x="2151380" y="946150"/>
                  </a:cubicBezTo>
                  <a:cubicBezTo>
                    <a:pt x="2169160" y="976630"/>
                    <a:pt x="2178050" y="994410"/>
                    <a:pt x="2189480" y="1027430"/>
                  </a:cubicBezTo>
                  <a:cubicBezTo>
                    <a:pt x="2204720" y="1073150"/>
                    <a:pt x="2217420" y="1141730"/>
                    <a:pt x="2222500" y="1192530"/>
                  </a:cubicBezTo>
                  <a:cubicBezTo>
                    <a:pt x="2226310" y="1236980"/>
                    <a:pt x="2232660" y="1289050"/>
                    <a:pt x="2222500" y="1318260"/>
                  </a:cubicBezTo>
                  <a:cubicBezTo>
                    <a:pt x="2217420" y="1334770"/>
                    <a:pt x="2205990" y="1347470"/>
                    <a:pt x="2194560" y="1355090"/>
                  </a:cubicBezTo>
                  <a:cubicBezTo>
                    <a:pt x="2181860" y="1363980"/>
                    <a:pt x="2164080" y="1370330"/>
                    <a:pt x="2148840" y="1369060"/>
                  </a:cubicBezTo>
                  <a:cubicBezTo>
                    <a:pt x="2129790" y="1366520"/>
                    <a:pt x="2099310" y="1350010"/>
                    <a:pt x="2089150" y="1333500"/>
                  </a:cubicBezTo>
                  <a:cubicBezTo>
                    <a:pt x="2078990" y="1315720"/>
                    <a:pt x="2078990" y="1281430"/>
                    <a:pt x="2085340" y="1263650"/>
                  </a:cubicBezTo>
                  <a:cubicBezTo>
                    <a:pt x="2090420" y="1248410"/>
                    <a:pt x="2104390" y="1235710"/>
                    <a:pt x="2117090" y="1229360"/>
                  </a:cubicBezTo>
                  <a:cubicBezTo>
                    <a:pt x="2131060" y="1221740"/>
                    <a:pt x="2148840" y="1217930"/>
                    <a:pt x="2164080" y="1221740"/>
                  </a:cubicBezTo>
                  <a:cubicBezTo>
                    <a:pt x="2183130" y="1225550"/>
                    <a:pt x="2209800" y="1245870"/>
                    <a:pt x="2219960" y="1263650"/>
                  </a:cubicBezTo>
                  <a:cubicBezTo>
                    <a:pt x="2227580" y="1276350"/>
                    <a:pt x="2228850" y="1295400"/>
                    <a:pt x="2225040" y="1310640"/>
                  </a:cubicBezTo>
                  <a:cubicBezTo>
                    <a:pt x="2218690" y="1328420"/>
                    <a:pt x="2197100" y="1355090"/>
                    <a:pt x="2180590" y="1362710"/>
                  </a:cubicBezTo>
                  <a:cubicBezTo>
                    <a:pt x="2165350" y="1370330"/>
                    <a:pt x="2147570" y="1370330"/>
                    <a:pt x="2132330" y="1366520"/>
                  </a:cubicBezTo>
                  <a:cubicBezTo>
                    <a:pt x="2118360" y="1361440"/>
                    <a:pt x="2103120" y="1351280"/>
                    <a:pt x="2094230" y="1339850"/>
                  </a:cubicBezTo>
                  <a:cubicBezTo>
                    <a:pt x="2084070" y="1327150"/>
                    <a:pt x="2082800" y="1315720"/>
                    <a:pt x="2078990" y="1295400"/>
                  </a:cubicBezTo>
                  <a:cubicBezTo>
                    <a:pt x="2070100" y="1250950"/>
                    <a:pt x="2078990" y="1143000"/>
                    <a:pt x="2063750" y="1084580"/>
                  </a:cubicBezTo>
                  <a:cubicBezTo>
                    <a:pt x="2051050" y="1037590"/>
                    <a:pt x="2035810" y="1005840"/>
                    <a:pt x="2009140" y="965200"/>
                  </a:cubicBezTo>
                  <a:cubicBezTo>
                    <a:pt x="1973580" y="913130"/>
                    <a:pt x="1921510" y="857250"/>
                    <a:pt x="1856740" y="806450"/>
                  </a:cubicBezTo>
                  <a:cubicBezTo>
                    <a:pt x="1771650" y="737870"/>
                    <a:pt x="1615440" y="640080"/>
                    <a:pt x="1527810" y="609600"/>
                  </a:cubicBezTo>
                  <a:cubicBezTo>
                    <a:pt x="1474470" y="591820"/>
                    <a:pt x="1416050" y="576580"/>
                    <a:pt x="1391920" y="593090"/>
                  </a:cubicBezTo>
                  <a:cubicBezTo>
                    <a:pt x="1371600" y="607060"/>
                    <a:pt x="1361440" y="664210"/>
                    <a:pt x="1372870" y="680720"/>
                  </a:cubicBezTo>
                  <a:cubicBezTo>
                    <a:pt x="1384300" y="695960"/>
                    <a:pt x="1430020" y="695960"/>
                    <a:pt x="1456690" y="690880"/>
                  </a:cubicBezTo>
                  <a:cubicBezTo>
                    <a:pt x="1483360" y="685800"/>
                    <a:pt x="1508760" y="664210"/>
                    <a:pt x="1532890" y="646430"/>
                  </a:cubicBezTo>
                  <a:cubicBezTo>
                    <a:pt x="1558290" y="628650"/>
                    <a:pt x="1583690" y="607060"/>
                    <a:pt x="1605280" y="582930"/>
                  </a:cubicBezTo>
                  <a:cubicBezTo>
                    <a:pt x="1628140" y="558800"/>
                    <a:pt x="1652270" y="532130"/>
                    <a:pt x="1664970" y="501650"/>
                  </a:cubicBezTo>
                  <a:cubicBezTo>
                    <a:pt x="1677670" y="471170"/>
                    <a:pt x="1680210" y="434340"/>
                    <a:pt x="1677670" y="396240"/>
                  </a:cubicBezTo>
                  <a:cubicBezTo>
                    <a:pt x="1676400" y="351790"/>
                    <a:pt x="1666240" y="284480"/>
                    <a:pt x="1644650" y="247650"/>
                  </a:cubicBezTo>
                  <a:cubicBezTo>
                    <a:pt x="1626870" y="217170"/>
                    <a:pt x="1601470" y="200660"/>
                    <a:pt x="1569720" y="181610"/>
                  </a:cubicBezTo>
                  <a:cubicBezTo>
                    <a:pt x="1527810" y="158750"/>
                    <a:pt x="1470660" y="139700"/>
                    <a:pt x="1412240" y="129540"/>
                  </a:cubicBezTo>
                  <a:cubicBezTo>
                    <a:pt x="1343660" y="116840"/>
                    <a:pt x="1262380" y="116840"/>
                    <a:pt x="1183640" y="119380"/>
                  </a:cubicBezTo>
                  <a:cubicBezTo>
                    <a:pt x="1101090" y="121920"/>
                    <a:pt x="1026160" y="129540"/>
                    <a:pt x="929640" y="146050"/>
                  </a:cubicBezTo>
                  <a:cubicBezTo>
                    <a:pt x="798830" y="167640"/>
                    <a:pt x="577850" y="218440"/>
                    <a:pt x="469900" y="255270"/>
                  </a:cubicBezTo>
                  <a:cubicBezTo>
                    <a:pt x="408940" y="276860"/>
                    <a:pt x="383540" y="289560"/>
                    <a:pt x="330200" y="318770"/>
                  </a:cubicBezTo>
                  <a:cubicBezTo>
                    <a:pt x="256540" y="359410"/>
                    <a:pt x="118110" y="476250"/>
                    <a:pt x="72390" y="486410"/>
                  </a:cubicBezTo>
                  <a:cubicBezTo>
                    <a:pt x="58420" y="488950"/>
                    <a:pt x="52070" y="487680"/>
                    <a:pt x="43180" y="482600"/>
                  </a:cubicBezTo>
                  <a:cubicBezTo>
                    <a:pt x="30480" y="477520"/>
                    <a:pt x="15240" y="466090"/>
                    <a:pt x="8890" y="453390"/>
                  </a:cubicBezTo>
                  <a:cubicBezTo>
                    <a:pt x="2540" y="440690"/>
                    <a:pt x="0" y="421640"/>
                    <a:pt x="2540" y="408940"/>
                  </a:cubicBezTo>
                  <a:cubicBezTo>
                    <a:pt x="6350" y="394970"/>
                    <a:pt x="27940" y="370840"/>
                    <a:pt x="27940" y="3708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728075" y="2305686"/>
            <a:ext cx="123190" cy="126365"/>
            <a:chOff x="0" y="0"/>
            <a:chExt cx="246380" cy="252730"/>
          </a:xfrm>
        </p:grpSpPr>
        <p:sp>
          <p:nvSpPr>
            <p:cNvPr id="19" name="Freeform 19"/>
            <p:cNvSpPr/>
            <p:nvPr/>
          </p:nvSpPr>
          <p:spPr>
            <a:xfrm>
              <a:off x="43180" y="49530"/>
              <a:ext cx="149860" cy="153670"/>
            </a:xfrm>
            <a:custGeom>
              <a:avLst/>
              <a:gdLst/>
              <a:ahLst/>
              <a:cxnLst/>
              <a:rect l="l" t="t" r="r" b="b"/>
              <a:pathLst>
                <a:path w="149860" h="153670">
                  <a:moveTo>
                    <a:pt x="149860" y="53340"/>
                  </a:moveTo>
                  <a:cubicBezTo>
                    <a:pt x="146050" y="106680"/>
                    <a:pt x="123190" y="135890"/>
                    <a:pt x="107950" y="144780"/>
                  </a:cubicBezTo>
                  <a:cubicBezTo>
                    <a:pt x="96520" y="152400"/>
                    <a:pt x="85090" y="153670"/>
                    <a:pt x="72390" y="15113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6520"/>
                    <a:pt x="1270" y="62230"/>
                    <a:pt x="7620" y="44450"/>
                  </a:cubicBezTo>
                  <a:cubicBezTo>
                    <a:pt x="11430" y="31750"/>
                    <a:pt x="20320" y="22860"/>
                    <a:pt x="29210" y="15240"/>
                  </a:cubicBezTo>
                  <a:cubicBezTo>
                    <a:pt x="39370" y="889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557905" y="3880485"/>
            <a:ext cx="601980" cy="975995"/>
            <a:chOff x="0" y="0"/>
            <a:chExt cx="1203960" cy="1951990"/>
          </a:xfrm>
        </p:grpSpPr>
        <p:sp>
          <p:nvSpPr>
            <p:cNvPr id="21" name="Freeform 21"/>
            <p:cNvSpPr/>
            <p:nvPr/>
          </p:nvSpPr>
          <p:spPr>
            <a:xfrm>
              <a:off x="39370" y="45720"/>
              <a:ext cx="1115060" cy="1855470"/>
            </a:xfrm>
            <a:custGeom>
              <a:avLst/>
              <a:gdLst/>
              <a:ahLst/>
              <a:cxnLst/>
              <a:rect l="l" t="t" r="r" b="b"/>
              <a:pathLst>
                <a:path w="1115060" h="1855470">
                  <a:moveTo>
                    <a:pt x="177800" y="80010"/>
                  </a:moveTo>
                  <a:cubicBezTo>
                    <a:pt x="146050" y="304800"/>
                    <a:pt x="142240" y="417830"/>
                    <a:pt x="139700" y="509270"/>
                  </a:cubicBezTo>
                  <a:cubicBezTo>
                    <a:pt x="137160" y="594360"/>
                    <a:pt x="127000" y="698500"/>
                    <a:pt x="137160" y="756920"/>
                  </a:cubicBezTo>
                  <a:cubicBezTo>
                    <a:pt x="143510" y="789940"/>
                    <a:pt x="153670" y="808990"/>
                    <a:pt x="166370" y="831850"/>
                  </a:cubicBezTo>
                  <a:cubicBezTo>
                    <a:pt x="179070" y="855980"/>
                    <a:pt x="195580" y="878840"/>
                    <a:pt x="214630" y="897890"/>
                  </a:cubicBezTo>
                  <a:cubicBezTo>
                    <a:pt x="233680" y="918210"/>
                    <a:pt x="247650" y="935990"/>
                    <a:pt x="276860" y="949960"/>
                  </a:cubicBezTo>
                  <a:cubicBezTo>
                    <a:pt x="328930" y="974090"/>
                    <a:pt x="434340" y="984250"/>
                    <a:pt x="511810" y="993140"/>
                  </a:cubicBezTo>
                  <a:cubicBezTo>
                    <a:pt x="586740" y="1000760"/>
                    <a:pt x="688340" y="1022350"/>
                    <a:pt x="736600" y="1000760"/>
                  </a:cubicBezTo>
                  <a:cubicBezTo>
                    <a:pt x="768350" y="988060"/>
                    <a:pt x="797560" y="953770"/>
                    <a:pt x="797560" y="930910"/>
                  </a:cubicBezTo>
                  <a:cubicBezTo>
                    <a:pt x="797560" y="909320"/>
                    <a:pt x="759460" y="864870"/>
                    <a:pt x="745490" y="868680"/>
                  </a:cubicBezTo>
                  <a:cubicBezTo>
                    <a:pt x="725170" y="875030"/>
                    <a:pt x="722630" y="1014730"/>
                    <a:pt x="718820" y="1093470"/>
                  </a:cubicBezTo>
                  <a:cubicBezTo>
                    <a:pt x="713740" y="1179830"/>
                    <a:pt x="703580" y="1292860"/>
                    <a:pt x="720090" y="1366520"/>
                  </a:cubicBezTo>
                  <a:cubicBezTo>
                    <a:pt x="734060" y="1423670"/>
                    <a:pt x="762000" y="1468120"/>
                    <a:pt x="788670" y="1507490"/>
                  </a:cubicBezTo>
                  <a:cubicBezTo>
                    <a:pt x="811530" y="1543050"/>
                    <a:pt x="831850" y="1567180"/>
                    <a:pt x="868680" y="1597660"/>
                  </a:cubicBezTo>
                  <a:cubicBezTo>
                    <a:pt x="923290" y="1642110"/>
                    <a:pt x="1069340" y="1691640"/>
                    <a:pt x="1099820" y="1731010"/>
                  </a:cubicBezTo>
                  <a:cubicBezTo>
                    <a:pt x="1112520" y="1748790"/>
                    <a:pt x="1115060" y="1762760"/>
                    <a:pt x="1113790" y="1779270"/>
                  </a:cubicBezTo>
                  <a:cubicBezTo>
                    <a:pt x="1113790" y="1794510"/>
                    <a:pt x="1108710" y="1813560"/>
                    <a:pt x="1096010" y="1824990"/>
                  </a:cubicBezTo>
                  <a:cubicBezTo>
                    <a:pt x="1082040" y="1840230"/>
                    <a:pt x="1049020" y="1854200"/>
                    <a:pt x="1029970" y="1854200"/>
                  </a:cubicBezTo>
                  <a:cubicBezTo>
                    <a:pt x="1012190" y="1854200"/>
                    <a:pt x="995680" y="1844040"/>
                    <a:pt x="984250" y="1833880"/>
                  </a:cubicBezTo>
                  <a:cubicBezTo>
                    <a:pt x="972820" y="1823720"/>
                    <a:pt x="962660" y="1805940"/>
                    <a:pt x="960120" y="1790700"/>
                  </a:cubicBezTo>
                  <a:cubicBezTo>
                    <a:pt x="956310" y="1775460"/>
                    <a:pt x="957580" y="1755140"/>
                    <a:pt x="966470" y="1741170"/>
                  </a:cubicBezTo>
                  <a:cubicBezTo>
                    <a:pt x="976630" y="1724660"/>
                    <a:pt x="1004570" y="1701800"/>
                    <a:pt x="1026160" y="1699260"/>
                  </a:cubicBezTo>
                  <a:cubicBezTo>
                    <a:pt x="1047750" y="1696720"/>
                    <a:pt x="1080770" y="1708150"/>
                    <a:pt x="1094740" y="1724660"/>
                  </a:cubicBezTo>
                  <a:cubicBezTo>
                    <a:pt x="1108710" y="1741170"/>
                    <a:pt x="1115060" y="1775460"/>
                    <a:pt x="1111250" y="1795780"/>
                  </a:cubicBezTo>
                  <a:cubicBezTo>
                    <a:pt x="1108710" y="1812290"/>
                    <a:pt x="1098550" y="1827530"/>
                    <a:pt x="1084580" y="1837690"/>
                  </a:cubicBezTo>
                  <a:cubicBezTo>
                    <a:pt x="1068070" y="1849120"/>
                    <a:pt x="1042670" y="1855470"/>
                    <a:pt x="1013460" y="1850390"/>
                  </a:cubicBezTo>
                  <a:cubicBezTo>
                    <a:pt x="953770" y="1840230"/>
                    <a:pt x="829310" y="1757680"/>
                    <a:pt x="767080" y="1704340"/>
                  </a:cubicBezTo>
                  <a:cubicBezTo>
                    <a:pt x="720090" y="1664970"/>
                    <a:pt x="690880" y="1620520"/>
                    <a:pt x="661670" y="1578610"/>
                  </a:cubicBezTo>
                  <a:cubicBezTo>
                    <a:pt x="637540" y="1543050"/>
                    <a:pt x="618490" y="1507490"/>
                    <a:pt x="603250" y="1473200"/>
                  </a:cubicBezTo>
                  <a:cubicBezTo>
                    <a:pt x="590550" y="1441450"/>
                    <a:pt x="581660" y="1413510"/>
                    <a:pt x="575310" y="1381760"/>
                  </a:cubicBezTo>
                  <a:cubicBezTo>
                    <a:pt x="567690" y="1347470"/>
                    <a:pt x="565150" y="1316990"/>
                    <a:pt x="563880" y="1271270"/>
                  </a:cubicBezTo>
                  <a:cubicBezTo>
                    <a:pt x="562610" y="1195070"/>
                    <a:pt x="561340" y="1057910"/>
                    <a:pt x="579120" y="969010"/>
                  </a:cubicBezTo>
                  <a:cubicBezTo>
                    <a:pt x="593090" y="896620"/>
                    <a:pt x="613410" y="815340"/>
                    <a:pt x="646430" y="774700"/>
                  </a:cubicBezTo>
                  <a:cubicBezTo>
                    <a:pt x="668020" y="748030"/>
                    <a:pt x="694690" y="734060"/>
                    <a:pt x="723900" y="726440"/>
                  </a:cubicBezTo>
                  <a:cubicBezTo>
                    <a:pt x="754380" y="718820"/>
                    <a:pt x="793750" y="720090"/>
                    <a:pt x="825500" y="731520"/>
                  </a:cubicBezTo>
                  <a:cubicBezTo>
                    <a:pt x="855980" y="742950"/>
                    <a:pt x="890270" y="768350"/>
                    <a:pt x="910590" y="795020"/>
                  </a:cubicBezTo>
                  <a:cubicBezTo>
                    <a:pt x="929640" y="821690"/>
                    <a:pt x="938530" y="857250"/>
                    <a:pt x="942340" y="891540"/>
                  </a:cubicBezTo>
                  <a:cubicBezTo>
                    <a:pt x="944880" y="930910"/>
                    <a:pt x="935990" y="981710"/>
                    <a:pt x="924560" y="1016000"/>
                  </a:cubicBezTo>
                  <a:cubicBezTo>
                    <a:pt x="915670" y="1042670"/>
                    <a:pt x="902970" y="1065530"/>
                    <a:pt x="885190" y="1083310"/>
                  </a:cubicBezTo>
                  <a:cubicBezTo>
                    <a:pt x="866140" y="1101090"/>
                    <a:pt x="839470" y="1113790"/>
                    <a:pt x="815340" y="1122680"/>
                  </a:cubicBezTo>
                  <a:cubicBezTo>
                    <a:pt x="789940" y="1130300"/>
                    <a:pt x="770890" y="1130300"/>
                    <a:pt x="732790" y="1131570"/>
                  </a:cubicBezTo>
                  <a:cubicBezTo>
                    <a:pt x="652780" y="1132840"/>
                    <a:pt x="453390" y="1121410"/>
                    <a:pt x="355600" y="1102360"/>
                  </a:cubicBezTo>
                  <a:cubicBezTo>
                    <a:pt x="289560" y="1089660"/>
                    <a:pt x="238760" y="1076960"/>
                    <a:pt x="194310" y="1052830"/>
                  </a:cubicBezTo>
                  <a:cubicBezTo>
                    <a:pt x="158750" y="1031240"/>
                    <a:pt x="132080" y="1002030"/>
                    <a:pt x="106680" y="971550"/>
                  </a:cubicBezTo>
                  <a:cubicBezTo>
                    <a:pt x="81280" y="942340"/>
                    <a:pt x="60960" y="908050"/>
                    <a:pt x="44450" y="873760"/>
                  </a:cubicBezTo>
                  <a:cubicBezTo>
                    <a:pt x="29210" y="836930"/>
                    <a:pt x="19050" y="808990"/>
                    <a:pt x="11430" y="758190"/>
                  </a:cubicBezTo>
                  <a:cubicBezTo>
                    <a:pt x="0" y="665480"/>
                    <a:pt x="11430" y="481330"/>
                    <a:pt x="16510" y="358140"/>
                  </a:cubicBezTo>
                  <a:cubicBezTo>
                    <a:pt x="22860" y="251460"/>
                    <a:pt x="21590" y="116840"/>
                    <a:pt x="43180" y="60960"/>
                  </a:cubicBezTo>
                  <a:cubicBezTo>
                    <a:pt x="53340" y="34290"/>
                    <a:pt x="64770" y="17780"/>
                    <a:pt x="80010" y="8890"/>
                  </a:cubicBezTo>
                  <a:cubicBezTo>
                    <a:pt x="93980" y="1270"/>
                    <a:pt x="113030" y="0"/>
                    <a:pt x="128270" y="5080"/>
                  </a:cubicBezTo>
                  <a:cubicBezTo>
                    <a:pt x="142240" y="8890"/>
                    <a:pt x="158750" y="20320"/>
                    <a:pt x="167640" y="33020"/>
                  </a:cubicBezTo>
                  <a:cubicBezTo>
                    <a:pt x="175260" y="45720"/>
                    <a:pt x="177800" y="80010"/>
                    <a:pt x="177800" y="8001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258946" y="4728846"/>
            <a:ext cx="126365" cy="123190"/>
            <a:chOff x="0" y="0"/>
            <a:chExt cx="252730" cy="246380"/>
          </a:xfrm>
        </p:grpSpPr>
        <p:sp>
          <p:nvSpPr>
            <p:cNvPr id="23" name="Freeform 23"/>
            <p:cNvSpPr/>
            <p:nvPr/>
          </p:nvSpPr>
          <p:spPr>
            <a:xfrm>
              <a:off x="50800" y="49530"/>
              <a:ext cx="148590" cy="153670"/>
            </a:xfrm>
            <a:custGeom>
              <a:avLst/>
              <a:gdLst/>
              <a:ahLst/>
              <a:cxnLst/>
              <a:rect l="l" t="t" r="r" b="b"/>
              <a:pathLst>
                <a:path w="148590" h="153670">
                  <a:moveTo>
                    <a:pt x="148590" y="53340"/>
                  </a:moveTo>
                  <a:cubicBezTo>
                    <a:pt x="146050" y="106680"/>
                    <a:pt x="127000" y="137160"/>
                    <a:pt x="107950" y="144780"/>
                  </a:cubicBezTo>
                  <a:cubicBezTo>
                    <a:pt x="88900" y="153670"/>
                    <a:pt x="53340" y="148590"/>
                    <a:pt x="36830" y="140970"/>
                  </a:cubicBezTo>
                  <a:cubicBezTo>
                    <a:pt x="25400" y="135890"/>
                    <a:pt x="1778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9370" y="6350"/>
                    <a:pt x="49530" y="1270"/>
                    <a:pt x="6223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679826" y="1752600"/>
            <a:ext cx="387350" cy="342900"/>
            <a:chOff x="0" y="0"/>
            <a:chExt cx="774700" cy="685800"/>
          </a:xfrm>
        </p:grpSpPr>
        <p:sp>
          <p:nvSpPr>
            <p:cNvPr id="25" name="Freeform 25"/>
            <p:cNvSpPr/>
            <p:nvPr/>
          </p:nvSpPr>
          <p:spPr>
            <a:xfrm>
              <a:off x="50800" y="50800"/>
              <a:ext cx="675640" cy="582930"/>
            </a:xfrm>
            <a:custGeom>
              <a:avLst/>
              <a:gdLst/>
              <a:ahLst/>
              <a:cxnLst/>
              <a:rect l="l" t="t" r="r" b="b"/>
              <a:pathLst>
                <a:path w="675640" h="582930">
                  <a:moveTo>
                    <a:pt x="549910" y="565150"/>
                  </a:moveTo>
                  <a:cubicBezTo>
                    <a:pt x="102870" y="151130"/>
                    <a:pt x="110490" y="142240"/>
                    <a:pt x="105410" y="138430"/>
                  </a:cubicBezTo>
                  <a:cubicBezTo>
                    <a:pt x="97790" y="133350"/>
                    <a:pt x="73660" y="147320"/>
                    <a:pt x="58420" y="144780"/>
                  </a:cubicBezTo>
                  <a:cubicBezTo>
                    <a:pt x="44450" y="142240"/>
                    <a:pt x="27940" y="132080"/>
                    <a:pt x="17780" y="121920"/>
                  </a:cubicBezTo>
                  <a:cubicBezTo>
                    <a:pt x="8890" y="110490"/>
                    <a:pt x="0" y="93980"/>
                    <a:pt x="0" y="78740"/>
                  </a:cubicBezTo>
                  <a:cubicBezTo>
                    <a:pt x="0" y="59690"/>
                    <a:pt x="13970" y="29210"/>
                    <a:pt x="27940" y="16510"/>
                  </a:cubicBezTo>
                  <a:cubicBezTo>
                    <a:pt x="39370" y="5080"/>
                    <a:pt x="57150" y="0"/>
                    <a:pt x="71120" y="0"/>
                  </a:cubicBezTo>
                  <a:cubicBezTo>
                    <a:pt x="86360" y="0"/>
                    <a:pt x="104140" y="3810"/>
                    <a:pt x="115570" y="13970"/>
                  </a:cubicBezTo>
                  <a:cubicBezTo>
                    <a:pt x="130810" y="26670"/>
                    <a:pt x="144780" y="57150"/>
                    <a:pt x="146050" y="76200"/>
                  </a:cubicBezTo>
                  <a:cubicBezTo>
                    <a:pt x="146050" y="91440"/>
                    <a:pt x="139700" y="107950"/>
                    <a:pt x="129540" y="119380"/>
                  </a:cubicBezTo>
                  <a:cubicBezTo>
                    <a:pt x="116840" y="133350"/>
                    <a:pt x="86360" y="147320"/>
                    <a:pt x="66040" y="146050"/>
                  </a:cubicBezTo>
                  <a:cubicBezTo>
                    <a:pt x="46990" y="143510"/>
                    <a:pt x="19050" y="125730"/>
                    <a:pt x="8890" y="109220"/>
                  </a:cubicBezTo>
                  <a:cubicBezTo>
                    <a:pt x="0" y="91440"/>
                    <a:pt x="1270" y="58420"/>
                    <a:pt x="7620" y="40640"/>
                  </a:cubicBezTo>
                  <a:cubicBezTo>
                    <a:pt x="13970" y="25400"/>
                    <a:pt x="24130" y="12700"/>
                    <a:pt x="40640" y="7620"/>
                  </a:cubicBezTo>
                  <a:cubicBezTo>
                    <a:pt x="72390" y="0"/>
                    <a:pt x="156210" y="29210"/>
                    <a:pt x="195580" y="48260"/>
                  </a:cubicBezTo>
                  <a:cubicBezTo>
                    <a:pt x="220980" y="62230"/>
                    <a:pt x="227330" y="72390"/>
                    <a:pt x="255270" y="96520"/>
                  </a:cubicBezTo>
                  <a:cubicBezTo>
                    <a:pt x="331470" y="160020"/>
                    <a:pt x="617220" y="394970"/>
                    <a:pt x="660400" y="466090"/>
                  </a:cubicBezTo>
                  <a:cubicBezTo>
                    <a:pt x="673100" y="488950"/>
                    <a:pt x="675640" y="501650"/>
                    <a:pt x="673100" y="516890"/>
                  </a:cubicBezTo>
                  <a:cubicBezTo>
                    <a:pt x="671830" y="533400"/>
                    <a:pt x="661670" y="553720"/>
                    <a:pt x="648970" y="563880"/>
                  </a:cubicBezTo>
                  <a:cubicBezTo>
                    <a:pt x="636270" y="575310"/>
                    <a:pt x="615950" y="582930"/>
                    <a:pt x="599440" y="582930"/>
                  </a:cubicBezTo>
                  <a:cubicBezTo>
                    <a:pt x="582930" y="582930"/>
                    <a:pt x="549910" y="565150"/>
                    <a:pt x="549910" y="5651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3679190" y="2051050"/>
            <a:ext cx="304800" cy="161925"/>
            <a:chOff x="0" y="0"/>
            <a:chExt cx="609600" cy="323850"/>
          </a:xfrm>
        </p:grpSpPr>
        <p:sp>
          <p:nvSpPr>
            <p:cNvPr id="27" name="Freeform 27"/>
            <p:cNvSpPr/>
            <p:nvPr/>
          </p:nvSpPr>
          <p:spPr>
            <a:xfrm>
              <a:off x="48260" y="48260"/>
              <a:ext cx="516890" cy="226060"/>
            </a:xfrm>
            <a:custGeom>
              <a:avLst/>
              <a:gdLst/>
              <a:ahLst/>
              <a:cxnLst/>
              <a:rect l="l" t="t" r="r" b="b"/>
              <a:pathLst>
                <a:path w="516890" h="226060">
                  <a:moveTo>
                    <a:pt x="420370" y="223520"/>
                  </a:moveTo>
                  <a:cubicBezTo>
                    <a:pt x="163830" y="157480"/>
                    <a:pt x="106680" y="161290"/>
                    <a:pt x="72390" y="153670"/>
                  </a:cubicBezTo>
                  <a:cubicBezTo>
                    <a:pt x="52070" y="148590"/>
                    <a:pt x="39370" y="144780"/>
                    <a:pt x="27940" y="134620"/>
                  </a:cubicBezTo>
                  <a:cubicBezTo>
                    <a:pt x="16510" y="125730"/>
                    <a:pt x="6350" y="107950"/>
                    <a:pt x="2540" y="93980"/>
                  </a:cubicBezTo>
                  <a:cubicBezTo>
                    <a:pt x="0" y="78740"/>
                    <a:pt x="2540" y="59690"/>
                    <a:pt x="8890" y="45720"/>
                  </a:cubicBezTo>
                  <a:cubicBezTo>
                    <a:pt x="15240" y="31750"/>
                    <a:pt x="26670" y="17780"/>
                    <a:pt x="41910" y="11430"/>
                  </a:cubicBezTo>
                  <a:cubicBezTo>
                    <a:pt x="59690" y="3810"/>
                    <a:pt x="95250" y="3810"/>
                    <a:pt x="113030" y="11430"/>
                  </a:cubicBezTo>
                  <a:cubicBezTo>
                    <a:pt x="127000" y="17780"/>
                    <a:pt x="139700" y="33020"/>
                    <a:pt x="146050" y="46990"/>
                  </a:cubicBezTo>
                  <a:cubicBezTo>
                    <a:pt x="152400" y="60960"/>
                    <a:pt x="154940" y="78740"/>
                    <a:pt x="149860" y="95250"/>
                  </a:cubicBezTo>
                  <a:cubicBezTo>
                    <a:pt x="144780" y="113030"/>
                    <a:pt x="123190" y="140970"/>
                    <a:pt x="104140" y="148590"/>
                  </a:cubicBezTo>
                  <a:cubicBezTo>
                    <a:pt x="85090" y="156210"/>
                    <a:pt x="50800" y="149860"/>
                    <a:pt x="34290" y="139700"/>
                  </a:cubicBezTo>
                  <a:cubicBezTo>
                    <a:pt x="20320" y="132080"/>
                    <a:pt x="10160" y="115570"/>
                    <a:pt x="5080" y="101600"/>
                  </a:cubicBezTo>
                  <a:cubicBezTo>
                    <a:pt x="0" y="87630"/>
                    <a:pt x="0" y="67310"/>
                    <a:pt x="5080" y="53340"/>
                  </a:cubicBezTo>
                  <a:cubicBezTo>
                    <a:pt x="10160" y="39370"/>
                    <a:pt x="21590" y="24130"/>
                    <a:pt x="34290" y="15240"/>
                  </a:cubicBezTo>
                  <a:cubicBezTo>
                    <a:pt x="46990" y="6350"/>
                    <a:pt x="60960" y="3810"/>
                    <a:pt x="81280" y="2540"/>
                  </a:cubicBezTo>
                  <a:cubicBezTo>
                    <a:pt x="120650" y="0"/>
                    <a:pt x="193040" y="12700"/>
                    <a:pt x="252730" y="24130"/>
                  </a:cubicBezTo>
                  <a:cubicBezTo>
                    <a:pt x="318770" y="36830"/>
                    <a:pt x="417830" y="57150"/>
                    <a:pt x="459740" y="77470"/>
                  </a:cubicBezTo>
                  <a:cubicBezTo>
                    <a:pt x="481330" y="87630"/>
                    <a:pt x="495300" y="93980"/>
                    <a:pt x="502920" y="109220"/>
                  </a:cubicBezTo>
                  <a:cubicBezTo>
                    <a:pt x="513080" y="125730"/>
                    <a:pt x="516890" y="160020"/>
                    <a:pt x="510540" y="179070"/>
                  </a:cubicBezTo>
                  <a:cubicBezTo>
                    <a:pt x="504190" y="195580"/>
                    <a:pt x="488950" y="210820"/>
                    <a:pt x="473710" y="218440"/>
                  </a:cubicBezTo>
                  <a:cubicBezTo>
                    <a:pt x="458470" y="226060"/>
                    <a:pt x="420370" y="223520"/>
                    <a:pt x="420370" y="2235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096386" y="1733550"/>
            <a:ext cx="171450" cy="297180"/>
            <a:chOff x="0" y="0"/>
            <a:chExt cx="342900" cy="594360"/>
          </a:xfrm>
        </p:grpSpPr>
        <p:sp>
          <p:nvSpPr>
            <p:cNvPr id="29" name="Freeform 29"/>
            <p:cNvSpPr/>
            <p:nvPr/>
          </p:nvSpPr>
          <p:spPr>
            <a:xfrm>
              <a:off x="50800" y="45720"/>
              <a:ext cx="243840" cy="502920"/>
            </a:xfrm>
            <a:custGeom>
              <a:avLst/>
              <a:gdLst/>
              <a:ahLst/>
              <a:cxnLst/>
              <a:rect l="l" t="t" r="r" b="b"/>
              <a:pathLst>
                <a:path w="243840" h="502920">
                  <a:moveTo>
                    <a:pt x="0" y="408940"/>
                  </a:moveTo>
                  <a:cubicBezTo>
                    <a:pt x="133350" y="5080"/>
                    <a:pt x="160020" y="1270"/>
                    <a:pt x="180340" y="5080"/>
                  </a:cubicBezTo>
                  <a:cubicBezTo>
                    <a:pt x="201930" y="8890"/>
                    <a:pt x="228600" y="30480"/>
                    <a:pt x="236220" y="50800"/>
                  </a:cubicBezTo>
                  <a:cubicBezTo>
                    <a:pt x="243840" y="69850"/>
                    <a:pt x="241300" y="104140"/>
                    <a:pt x="229870" y="121920"/>
                  </a:cubicBezTo>
                  <a:cubicBezTo>
                    <a:pt x="218440" y="139700"/>
                    <a:pt x="187960" y="156210"/>
                    <a:pt x="166370" y="156210"/>
                  </a:cubicBezTo>
                  <a:cubicBezTo>
                    <a:pt x="146050" y="157480"/>
                    <a:pt x="115570" y="140970"/>
                    <a:pt x="102870" y="124460"/>
                  </a:cubicBezTo>
                  <a:cubicBezTo>
                    <a:pt x="91440" y="106680"/>
                    <a:pt x="86360" y="72390"/>
                    <a:pt x="93980" y="53340"/>
                  </a:cubicBezTo>
                  <a:cubicBezTo>
                    <a:pt x="101600" y="33020"/>
                    <a:pt x="129540" y="11430"/>
                    <a:pt x="147320" y="6350"/>
                  </a:cubicBezTo>
                  <a:cubicBezTo>
                    <a:pt x="163830" y="0"/>
                    <a:pt x="182880" y="3810"/>
                    <a:pt x="196850" y="10160"/>
                  </a:cubicBezTo>
                  <a:cubicBezTo>
                    <a:pt x="210820" y="16510"/>
                    <a:pt x="224790" y="29210"/>
                    <a:pt x="232410" y="43180"/>
                  </a:cubicBezTo>
                  <a:cubicBezTo>
                    <a:pt x="240030" y="57150"/>
                    <a:pt x="241300" y="72390"/>
                    <a:pt x="241300" y="91440"/>
                  </a:cubicBezTo>
                  <a:cubicBezTo>
                    <a:pt x="241300" y="119380"/>
                    <a:pt x="231140" y="152400"/>
                    <a:pt x="220980" y="194310"/>
                  </a:cubicBezTo>
                  <a:cubicBezTo>
                    <a:pt x="201930" y="265430"/>
                    <a:pt x="161290" y="435610"/>
                    <a:pt x="133350" y="474980"/>
                  </a:cubicBezTo>
                  <a:cubicBezTo>
                    <a:pt x="123190" y="487680"/>
                    <a:pt x="115570" y="491490"/>
                    <a:pt x="104140" y="495300"/>
                  </a:cubicBezTo>
                  <a:cubicBezTo>
                    <a:pt x="88900" y="500380"/>
                    <a:pt x="64770" y="502920"/>
                    <a:pt x="49530" y="496570"/>
                  </a:cubicBezTo>
                  <a:cubicBezTo>
                    <a:pt x="33020" y="491490"/>
                    <a:pt x="16510" y="477520"/>
                    <a:pt x="7620" y="462280"/>
                  </a:cubicBezTo>
                  <a:cubicBezTo>
                    <a:pt x="0" y="447040"/>
                    <a:pt x="0" y="408940"/>
                    <a:pt x="0" y="40894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107045" y="4301490"/>
            <a:ext cx="345440" cy="335915"/>
            <a:chOff x="0" y="0"/>
            <a:chExt cx="690880" cy="671830"/>
          </a:xfrm>
        </p:grpSpPr>
        <p:sp>
          <p:nvSpPr>
            <p:cNvPr id="31" name="Freeform 31"/>
            <p:cNvSpPr/>
            <p:nvPr/>
          </p:nvSpPr>
          <p:spPr>
            <a:xfrm>
              <a:off x="50800" y="49530"/>
              <a:ext cx="590550" cy="575310"/>
            </a:xfrm>
            <a:custGeom>
              <a:avLst/>
              <a:gdLst/>
              <a:ahLst/>
              <a:cxnLst/>
              <a:rect l="l" t="t" r="r" b="b"/>
              <a:pathLst>
                <a:path w="590550" h="575310">
                  <a:moveTo>
                    <a:pt x="130810" y="24130"/>
                  </a:moveTo>
                  <a:cubicBezTo>
                    <a:pt x="590550" y="478790"/>
                    <a:pt x="590550" y="490220"/>
                    <a:pt x="588010" y="505460"/>
                  </a:cubicBezTo>
                  <a:cubicBezTo>
                    <a:pt x="586740" y="520700"/>
                    <a:pt x="577850" y="538480"/>
                    <a:pt x="566420" y="549910"/>
                  </a:cubicBezTo>
                  <a:cubicBezTo>
                    <a:pt x="554990" y="560070"/>
                    <a:pt x="537210" y="568960"/>
                    <a:pt x="521970" y="571500"/>
                  </a:cubicBezTo>
                  <a:cubicBezTo>
                    <a:pt x="506730" y="572770"/>
                    <a:pt x="487680" y="570230"/>
                    <a:pt x="473710" y="561340"/>
                  </a:cubicBezTo>
                  <a:cubicBezTo>
                    <a:pt x="457200" y="549910"/>
                    <a:pt x="439420" y="520700"/>
                    <a:pt x="435610" y="500380"/>
                  </a:cubicBezTo>
                  <a:cubicBezTo>
                    <a:pt x="433070" y="483870"/>
                    <a:pt x="439420" y="466090"/>
                    <a:pt x="448310" y="453390"/>
                  </a:cubicBezTo>
                  <a:cubicBezTo>
                    <a:pt x="455930" y="440690"/>
                    <a:pt x="469900" y="426720"/>
                    <a:pt x="486410" y="422910"/>
                  </a:cubicBezTo>
                  <a:cubicBezTo>
                    <a:pt x="505460" y="417830"/>
                    <a:pt x="539750" y="420370"/>
                    <a:pt x="557530" y="433070"/>
                  </a:cubicBezTo>
                  <a:cubicBezTo>
                    <a:pt x="574040" y="445770"/>
                    <a:pt x="588010" y="477520"/>
                    <a:pt x="589280" y="497840"/>
                  </a:cubicBezTo>
                  <a:cubicBezTo>
                    <a:pt x="589280" y="514350"/>
                    <a:pt x="581660" y="530860"/>
                    <a:pt x="571500" y="543560"/>
                  </a:cubicBezTo>
                  <a:cubicBezTo>
                    <a:pt x="562610" y="554990"/>
                    <a:pt x="544830" y="566420"/>
                    <a:pt x="530860" y="568960"/>
                  </a:cubicBezTo>
                  <a:cubicBezTo>
                    <a:pt x="515620" y="572770"/>
                    <a:pt x="504190" y="575310"/>
                    <a:pt x="481330" y="565150"/>
                  </a:cubicBezTo>
                  <a:cubicBezTo>
                    <a:pt x="402590" y="529590"/>
                    <a:pt x="77470" y="207010"/>
                    <a:pt x="22860" y="130810"/>
                  </a:cubicBezTo>
                  <a:cubicBezTo>
                    <a:pt x="6350" y="109220"/>
                    <a:pt x="0" y="99060"/>
                    <a:pt x="0" y="82550"/>
                  </a:cubicBezTo>
                  <a:cubicBezTo>
                    <a:pt x="0" y="62230"/>
                    <a:pt x="15240" y="30480"/>
                    <a:pt x="29210" y="17780"/>
                  </a:cubicBezTo>
                  <a:cubicBezTo>
                    <a:pt x="43180" y="6350"/>
                    <a:pt x="64770" y="0"/>
                    <a:pt x="81280" y="1270"/>
                  </a:cubicBezTo>
                  <a:cubicBezTo>
                    <a:pt x="97790" y="2540"/>
                    <a:pt x="130810" y="24130"/>
                    <a:pt x="130810" y="2413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988935" y="4355465"/>
            <a:ext cx="145415" cy="355600"/>
            <a:chOff x="0" y="0"/>
            <a:chExt cx="290830" cy="711200"/>
          </a:xfrm>
        </p:grpSpPr>
        <p:sp>
          <p:nvSpPr>
            <p:cNvPr id="33" name="Freeform 33"/>
            <p:cNvSpPr/>
            <p:nvPr/>
          </p:nvSpPr>
          <p:spPr>
            <a:xfrm>
              <a:off x="43180" y="50800"/>
              <a:ext cx="209550" cy="609600"/>
            </a:xfrm>
            <a:custGeom>
              <a:avLst/>
              <a:gdLst/>
              <a:ahLst/>
              <a:cxnLst/>
              <a:rect l="l" t="t" r="r" b="b"/>
              <a:pathLst>
                <a:path w="209550" h="609600">
                  <a:moveTo>
                    <a:pt x="161290" y="69850"/>
                  </a:moveTo>
                  <a:cubicBezTo>
                    <a:pt x="196850" y="403860"/>
                    <a:pt x="209550" y="511810"/>
                    <a:pt x="195580" y="554990"/>
                  </a:cubicBezTo>
                  <a:cubicBezTo>
                    <a:pt x="187960" y="575310"/>
                    <a:pt x="177800" y="586740"/>
                    <a:pt x="165100" y="595630"/>
                  </a:cubicBezTo>
                  <a:cubicBezTo>
                    <a:pt x="152400" y="604520"/>
                    <a:pt x="133350" y="609600"/>
                    <a:pt x="116840" y="608330"/>
                  </a:cubicBezTo>
                  <a:cubicBezTo>
                    <a:pt x="101600" y="608330"/>
                    <a:pt x="82550" y="600710"/>
                    <a:pt x="71120" y="590550"/>
                  </a:cubicBezTo>
                  <a:cubicBezTo>
                    <a:pt x="58420" y="580390"/>
                    <a:pt x="46990" y="565150"/>
                    <a:pt x="44450" y="548640"/>
                  </a:cubicBezTo>
                  <a:cubicBezTo>
                    <a:pt x="41910" y="528320"/>
                    <a:pt x="50800" y="494030"/>
                    <a:pt x="63500" y="477520"/>
                  </a:cubicBezTo>
                  <a:cubicBezTo>
                    <a:pt x="73660" y="464820"/>
                    <a:pt x="91440" y="455930"/>
                    <a:pt x="107950" y="453390"/>
                  </a:cubicBezTo>
                  <a:cubicBezTo>
                    <a:pt x="128270" y="452120"/>
                    <a:pt x="162560" y="461010"/>
                    <a:pt x="177800" y="477520"/>
                  </a:cubicBezTo>
                  <a:cubicBezTo>
                    <a:pt x="191770" y="492760"/>
                    <a:pt x="199390" y="527050"/>
                    <a:pt x="196850" y="547370"/>
                  </a:cubicBezTo>
                  <a:cubicBezTo>
                    <a:pt x="195580" y="563880"/>
                    <a:pt x="184150" y="580390"/>
                    <a:pt x="171450" y="590550"/>
                  </a:cubicBezTo>
                  <a:cubicBezTo>
                    <a:pt x="160020" y="600710"/>
                    <a:pt x="140970" y="608330"/>
                    <a:pt x="125730" y="608330"/>
                  </a:cubicBezTo>
                  <a:cubicBezTo>
                    <a:pt x="109220" y="609600"/>
                    <a:pt x="90170" y="605790"/>
                    <a:pt x="77470" y="595630"/>
                  </a:cubicBezTo>
                  <a:cubicBezTo>
                    <a:pt x="60960" y="582930"/>
                    <a:pt x="50800" y="561340"/>
                    <a:pt x="43180" y="530860"/>
                  </a:cubicBezTo>
                  <a:cubicBezTo>
                    <a:pt x="27940" y="474980"/>
                    <a:pt x="41910" y="353060"/>
                    <a:pt x="35560" y="271780"/>
                  </a:cubicBezTo>
                  <a:cubicBezTo>
                    <a:pt x="29210" y="199390"/>
                    <a:pt x="0" y="110490"/>
                    <a:pt x="7620" y="66040"/>
                  </a:cubicBezTo>
                  <a:cubicBezTo>
                    <a:pt x="12700" y="43180"/>
                    <a:pt x="21590" y="29210"/>
                    <a:pt x="34290" y="17780"/>
                  </a:cubicBezTo>
                  <a:cubicBezTo>
                    <a:pt x="46990" y="7620"/>
                    <a:pt x="68580" y="0"/>
                    <a:pt x="86360" y="0"/>
                  </a:cubicBezTo>
                  <a:cubicBezTo>
                    <a:pt x="102870" y="0"/>
                    <a:pt x="124460" y="8890"/>
                    <a:pt x="137160" y="20320"/>
                  </a:cubicBezTo>
                  <a:cubicBezTo>
                    <a:pt x="149860" y="31750"/>
                    <a:pt x="161290" y="69850"/>
                    <a:pt x="161290" y="698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152130" y="4155440"/>
            <a:ext cx="321310" cy="139700"/>
            <a:chOff x="0" y="0"/>
            <a:chExt cx="642620" cy="279400"/>
          </a:xfrm>
        </p:grpSpPr>
        <p:sp>
          <p:nvSpPr>
            <p:cNvPr id="35" name="Freeform 35"/>
            <p:cNvSpPr/>
            <p:nvPr/>
          </p:nvSpPr>
          <p:spPr>
            <a:xfrm>
              <a:off x="48260" y="50800"/>
              <a:ext cx="543560" cy="185420"/>
            </a:xfrm>
            <a:custGeom>
              <a:avLst/>
              <a:gdLst/>
              <a:ahLst/>
              <a:cxnLst/>
              <a:rect l="l" t="t" r="r" b="b"/>
              <a:pathLst>
                <a:path w="543560" h="185420">
                  <a:moveTo>
                    <a:pt x="80010" y="0"/>
                  </a:moveTo>
                  <a:cubicBezTo>
                    <a:pt x="509270" y="27940"/>
                    <a:pt x="519430" y="36830"/>
                    <a:pt x="528320" y="50800"/>
                  </a:cubicBezTo>
                  <a:cubicBezTo>
                    <a:pt x="537210" y="64770"/>
                    <a:pt x="543560" y="83820"/>
                    <a:pt x="542290" y="100330"/>
                  </a:cubicBezTo>
                  <a:cubicBezTo>
                    <a:pt x="538480" y="120650"/>
                    <a:pt x="519430" y="153670"/>
                    <a:pt x="502920" y="165100"/>
                  </a:cubicBezTo>
                  <a:cubicBezTo>
                    <a:pt x="488950" y="175260"/>
                    <a:pt x="468630" y="179070"/>
                    <a:pt x="452120" y="176530"/>
                  </a:cubicBezTo>
                  <a:cubicBezTo>
                    <a:pt x="431800" y="172720"/>
                    <a:pt x="400050" y="153670"/>
                    <a:pt x="389890" y="133350"/>
                  </a:cubicBezTo>
                  <a:cubicBezTo>
                    <a:pt x="378460" y="114300"/>
                    <a:pt x="379730" y="77470"/>
                    <a:pt x="389890" y="58420"/>
                  </a:cubicBezTo>
                  <a:cubicBezTo>
                    <a:pt x="400050" y="38100"/>
                    <a:pt x="431800" y="19050"/>
                    <a:pt x="452120" y="15240"/>
                  </a:cubicBezTo>
                  <a:cubicBezTo>
                    <a:pt x="469900" y="12700"/>
                    <a:pt x="488950" y="17780"/>
                    <a:pt x="502920" y="26670"/>
                  </a:cubicBezTo>
                  <a:cubicBezTo>
                    <a:pt x="516890" y="35560"/>
                    <a:pt x="529590" y="50800"/>
                    <a:pt x="535940" y="66040"/>
                  </a:cubicBezTo>
                  <a:cubicBezTo>
                    <a:pt x="542290" y="81280"/>
                    <a:pt x="543560" y="101600"/>
                    <a:pt x="538480" y="118110"/>
                  </a:cubicBezTo>
                  <a:cubicBezTo>
                    <a:pt x="534670" y="133350"/>
                    <a:pt x="523240" y="151130"/>
                    <a:pt x="509270" y="160020"/>
                  </a:cubicBezTo>
                  <a:cubicBezTo>
                    <a:pt x="496570" y="170180"/>
                    <a:pt x="485140" y="173990"/>
                    <a:pt x="461010" y="176530"/>
                  </a:cubicBezTo>
                  <a:cubicBezTo>
                    <a:pt x="389890" y="185420"/>
                    <a:pt x="99060" y="171450"/>
                    <a:pt x="43180" y="147320"/>
                  </a:cubicBezTo>
                  <a:cubicBezTo>
                    <a:pt x="26670" y="139700"/>
                    <a:pt x="21590" y="133350"/>
                    <a:pt x="15240" y="121920"/>
                  </a:cubicBezTo>
                  <a:cubicBezTo>
                    <a:pt x="7620" y="109220"/>
                    <a:pt x="0" y="85090"/>
                    <a:pt x="2540" y="68580"/>
                  </a:cubicBezTo>
                  <a:cubicBezTo>
                    <a:pt x="3810" y="50800"/>
                    <a:pt x="15240" y="30480"/>
                    <a:pt x="27940" y="19050"/>
                  </a:cubicBezTo>
                  <a:cubicBezTo>
                    <a:pt x="40640" y="7620"/>
                    <a:pt x="80010" y="0"/>
                    <a:pt x="8001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8" name="Picture 37" descr="A blue and orange text&#10;&#10;AI-generated content may be incorrect.">
            <a:extLst>
              <a:ext uri="{FF2B5EF4-FFF2-40B4-BE49-F238E27FC236}">
                <a16:creationId xmlns:a16="http://schemas.microsoft.com/office/drawing/2014/main" id="{DA77DC1B-0CCB-C31A-6F23-0B60F28942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707" y="2441489"/>
            <a:ext cx="6743879" cy="2330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Đi học  Nhạc Thiếu Nhi Hay Nhất  Voi TV_720pFH">
            <a:hlinkClick r:id="" action="ppaction://media"/>
            <a:extLst>
              <a:ext uri="{FF2B5EF4-FFF2-40B4-BE49-F238E27FC236}">
                <a16:creationId xmlns:a16="http://schemas.microsoft.com/office/drawing/2014/main" id="{882F5C71-DD2D-B141-01A8-AD3843715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6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7878" y="5741969"/>
            <a:ext cx="13320302" cy="2509343"/>
            <a:chOff x="0" y="0"/>
            <a:chExt cx="5262341" cy="991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2342" cy="991345"/>
            </a:xfrm>
            <a:custGeom>
              <a:avLst/>
              <a:gdLst/>
              <a:ahLst/>
              <a:cxnLst/>
              <a:rect l="l" t="t" r="r" b="b"/>
              <a:pathLst>
                <a:path w="5262342" h="991345">
                  <a:moveTo>
                    <a:pt x="0" y="0"/>
                  </a:moveTo>
                  <a:lnTo>
                    <a:pt x="5262342" y="0"/>
                  </a:lnTo>
                  <a:lnTo>
                    <a:pt x="5262342" y="991345"/>
                  </a:lnTo>
                  <a:lnTo>
                    <a:pt x="0" y="991345"/>
                  </a:lnTo>
                  <a:close/>
                </a:path>
              </a:pathLst>
            </a:custGeom>
            <a:solidFill>
              <a:srgbClr val="FFEFB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2341" cy="10294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9224" y="5637381"/>
            <a:ext cx="13320302" cy="475017"/>
            <a:chOff x="0" y="0"/>
            <a:chExt cx="5262341" cy="187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62342" cy="187661"/>
            </a:xfrm>
            <a:custGeom>
              <a:avLst/>
              <a:gdLst/>
              <a:ahLst/>
              <a:cxnLst/>
              <a:rect l="l" t="t" r="r" b="b"/>
              <a:pathLst>
                <a:path w="5262342" h="187661">
                  <a:moveTo>
                    <a:pt x="0" y="0"/>
                  </a:moveTo>
                  <a:lnTo>
                    <a:pt x="5262342" y="0"/>
                  </a:lnTo>
                  <a:lnTo>
                    <a:pt x="5262342" y="187661"/>
                  </a:lnTo>
                  <a:lnTo>
                    <a:pt x="0" y="187661"/>
                  </a:lnTo>
                  <a:close/>
                </a:path>
              </a:pathLst>
            </a:custGeom>
            <a:solidFill>
              <a:srgbClr val="FFD79E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262341" cy="2257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632558" y="410598"/>
            <a:ext cx="8926884" cy="6036805"/>
          </a:xfrm>
          <a:custGeom>
            <a:avLst/>
            <a:gdLst/>
            <a:ahLst/>
            <a:cxnLst/>
            <a:rect l="l" t="t" r="r" b="b"/>
            <a:pathLst>
              <a:path w="13390326" h="9055208">
                <a:moveTo>
                  <a:pt x="0" y="0"/>
                </a:moveTo>
                <a:lnTo>
                  <a:pt x="13390326" y="0"/>
                </a:lnTo>
                <a:lnTo>
                  <a:pt x="13390326" y="9055208"/>
                </a:lnTo>
                <a:lnTo>
                  <a:pt x="0" y="9055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706609" y="1702307"/>
            <a:ext cx="2983230" cy="5486400"/>
          </a:xfrm>
          <a:custGeom>
            <a:avLst/>
            <a:gdLst/>
            <a:ahLst/>
            <a:cxnLst/>
            <a:rect l="l" t="t" r="r" b="b"/>
            <a:pathLst>
              <a:path w="4474845" h="8229600">
                <a:moveTo>
                  <a:pt x="4474845" y="0"/>
                </a:moveTo>
                <a:lnTo>
                  <a:pt x="0" y="0"/>
                </a:lnTo>
                <a:lnTo>
                  <a:pt x="0" y="8229600"/>
                </a:lnTo>
                <a:lnTo>
                  <a:pt x="4474845" y="8229600"/>
                </a:lnTo>
                <a:lnTo>
                  <a:pt x="44748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30013" y="1544185"/>
            <a:ext cx="2633472" cy="5486400"/>
          </a:xfrm>
          <a:custGeom>
            <a:avLst/>
            <a:gdLst/>
            <a:ahLst/>
            <a:cxnLst/>
            <a:rect l="l" t="t" r="r" b="b"/>
            <a:pathLst>
              <a:path w="3950208" h="8229600">
                <a:moveTo>
                  <a:pt x="0" y="0"/>
                </a:moveTo>
                <a:lnTo>
                  <a:pt x="3950208" y="0"/>
                </a:lnTo>
                <a:lnTo>
                  <a:pt x="39502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3223260" y="892175"/>
            <a:ext cx="292100" cy="292735"/>
            <a:chOff x="0" y="0"/>
            <a:chExt cx="584200" cy="585470"/>
          </a:xfrm>
        </p:grpSpPr>
        <p:sp>
          <p:nvSpPr>
            <p:cNvPr id="21" name="Freeform 21"/>
            <p:cNvSpPr/>
            <p:nvPr/>
          </p:nvSpPr>
          <p:spPr>
            <a:xfrm>
              <a:off x="48260" y="46990"/>
              <a:ext cx="485140" cy="487680"/>
            </a:xfrm>
            <a:custGeom>
              <a:avLst/>
              <a:gdLst/>
              <a:ahLst/>
              <a:cxnLst/>
              <a:rect l="l" t="t" r="r" b="b"/>
              <a:pathLst>
                <a:path w="485140" h="487680">
                  <a:moveTo>
                    <a:pt x="354330" y="462280"/>
                  </a:moveTo>
                  <a:cubicBezTo>
                    <a:pt x="81280" y="170180"/>
                    <a:pt x="40640" y="154940"/>
                    <a:pt x="22860" y="127000"/>
                  </a:cubicBezTo>
                  <a:cubicBezTo>
                    <a:pt x="8890" y="105410"/>
                    <a:pt x="0" y="80010"/>
                    <a:pt x="2540" y="62230"/>
                  </a:cubicBezTo>
                  <a:cubicBezTo>
                    <a:pt x="3810" y="45720"/>
                    <a:pt x="15240" y="30480"/>
                    <a:pt x="25400" y="21590"/>
                  </a:cubicBezTo>
                  <a:cubicBezTo>
                    <a:pt x="36830" y="11430"/>
                    <a:pt x="53340" y="3810"/>
                    <a:pt x="68580" y="3810"/>
                  </a:cubicBezTo>
                  <a:cubicBezTo>
                    <a:pt x="82550" y="2540"/>
                    <a:pt x="101600" y="5080"/>
                    <a:pt x="113030" y="15240"/>
                  </a:cubicBezTo>
                  <a:cubicBezTo>
                    <a:pt x="128270" y="26670"/>
                    <a:pt x="144780" y="55880"/>
                    <a:pt x="147320" y="73660"/>
                  </a:cubicBezTo>
                  <a:cubicBezTo>
                    <a:pt x="148590" y="90170"/>
                    <a:pt x="140970" y="106680"/>
                    <a:pt x="133350" y="118110"/>
                  </a:cubicBezTo>
                  <a:cubicBezTo>
                    <a:pt x="124460" y="130810"/>
                    <a:pt x="110490" y="142240"/>
                    <a:pt x="95250" y="144780"/>
                  </a:cubicBezTo>
                  <a:cubicBezTo>
                    <a:pt x="76200" y="149860"/>
                    <a:pt x="43180" y="142240"/>
                    <a:pt x="27940" y="132080"/>
                  </a:cubicBezTo>
                  <a:cubicBezTo>
                    <a:pt x="15240" y="123190"/>
                    <a:pt x="6350" y="106680"/>
                    <a:pt x="3810" y="92710"/>
                  </a:cubicBezTo>
                  <a:cubicBezTo>
                    <a:pt x="0" y="78740"/>
                    <a:pt x="0" y="59690"/>
                    <a:pt x="7620" y="46990"/>
                  </a:cubicBezTo>
                  <a:cubicBezTo>
                    <a:pt x="16510" y="30480"/>
                    <a:pt x="41910" y="8890"/>
                    <a:pt x="60960" y="3810"/>
                  </a:cubicBezTo>
                  <a:cubicBezTo>
                    <a:pt x="76200" y="0"/>
                    <a:pt x="88900" y="2540"/>
                    <a:pt x="106680" y="10160"/>
                  </a:cubicBezTo>
                  <a:cubicBezTo>
                    <a:pt x="138430" y="25400"/>
                    <a:pt x="176530" y="67310"/>
                    <a:pt x="219710" y="107950"/>
                  </a:cubicBezTo>
                  <a:cubicBezTo>
                    <a:pt x="287020" y="171450"/>
                    <a:pt x="429260" y="307340"/>
                    <a:pt x="464820" y="360680"/>
                  </a:cubicBezTo>
                  <a:cubicBezTo>
                    <a:pt x="478790" y="382270"/>
                    <a:pt x="485140" y="393700"/>
                    <a:pt x="483870" y="410210"/>
                  </a:cubicBezTo>
                  <a:cubicBezTo>
                    <a:pt x="483870" y="430530"/>
                    <a:pt x="468630" y="459740"/>
                    <a:pt x="453390" y="472440"/>
                  </a:cubicBezTo>
                  <a:cubicBezTo>
                    <a:pt x="439420" y="482600"/>
                    <a:pt x="419100" y="487680"/>
                    <a:pt x="402590" y="486410"/>
                  </a:cubicBezTo>
                  <a:cubicBezTo>
                    <a:pt x="386080" y="483870"/>
                    <a:pt x="354330" y="462280"/>
                    <a:pt x="354330" y="4622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188970" y="1125220"/>
            <a:ext cx="244475" cy="144145"/>
            <a:chOff x="0" y="0"/>
            <a:chExt cx="488950" cy="288290"/>
          </a:xfrm>
        </p:grpSpPr>
        <p:sp>
          <p:nvSpPr>
            <p:cNvPr id="23" name="Freeform 23"/>
            <p:cNvSpPr/>
            <p:nvPr/>
          </p:nvSpPr>
          <p:spPr>
            <a:xfrm>
              <a:off x="48260" y="46990"/>
              <a:ext cx="388620" cy="190500"/>
            </a:xfrm>
            <a:custGeom>
              <a:avLst/>
              <a:gdLst/>
              <a:ahLst/>
              <a:cxnLst/>
              <a:rect l="l" t="t" r="r" b="b"/>
              <a:pathLst>
                <a:path w="388620" h="190500">
                  <a:moveTo>
                    <a:pt x="300990" y="190500"/>
                  </a:moveTo>
                  <a:cubicBezTo>
                    <a:pt x="13970" y="133350"/>
                    <a:pt x="8890" y="118110"/>
                    <a:pt x="3810" y="102870"/>
                  </a:cubicBezTo>
                  <a:cubicBezTo>
                    <a:pt x="0" y="86360"/>
                    <a:pt x="2540" y="66040"/>
                    <a:pt x="8890" y="52070"/>
                  </a:cubicBezTo>
                  <a:cubicBezTo>
                    <a:pt x="13970" y="36830"/>
                    <a:pt x="27940" y="21590"/>
                    <a:pt x="41910" y="13970"/>
                  </a:cubicBezTo>
                  <a:cubicBezTo>
                    <a:pt x="55880" y="6350"/>
                    <a:pt x="74930" y="0"/>
                    <a:pt x="91440" y="3810"/>
                  </a:cubicBezTo>
                  <a:cubicBezTo>
                    <a:pt x="111760" y="8890"/>
                    <a:pt x="142240" y="27940"/>
                    <a:pt x="152400" y="46990"/>
                  </a:cubicBezTo>
                  <a:cubicBezTo>
                    <a:pt x="162560" y="67310"/>
                    <a:pt x="161290" y="102870"/>
                    <a:pt x="151130" y="121920"/>
                  </a:cubicBezTo>
                  <a:cubicBezTo>
                    <a:pt x="139700" y="140970"/>
                    <a:pt x="110490" y="160020"/>
                    <a:pt x="88900" y="162560"/>
                  </a:cubicBezTo>
                  <a:cubicBezTo>
                    <a:pt x="66040" y="163830"/>
                    <a:pt x="34290" y="147320"/>
                    <a:pt x="20320" y="133350"/>
                  </a:cubicBezTo>
                  <a:cubicBezTo>
                    <a:pt x="7620" y="120650"/>
                    <a:pt x="2540" y="101600"/>
                    <a:pt x="2540" y="85090"/>
                  </a:cubicBezTo>
                  <a:cubicBezTo>
                    <a:pt x="1270" y="69850"/>
                    <a:pt x="7620" y="49530"/>
                    <a:pt x="16510" y="36830"/>
                  </a:cubicBezTo>
                  <a:cubicBezTo>
                    <a:pt x="25400" y="24130"/>
                    <a:pt x="40640" y="12700"/>
                    <a:pt x="58420" y="6350"/>
                  </a:cubicBezTo>
                  <a:cubicBezTo>
                    <a:pt x="80010" y="0"/>
                    <a:pt x="107950" y="2540"/>
                    <a:pt x="139700" y="5080"/>
                  </a:cubicBezTo>
                  <a:cubicBezTo>
                    <a:pt x="189230" y="8890"/>
                    <a:pt x="279400" y="22860"/>
                    <a:pt x="320040" y="35560"/>
                  </a:cubicBezTo>
                  <a:cubicBezTo>
                    <a:pt x="342900" y="43180"/>
                    <a:pt x="358140" y="49530"/>
                    <a:pt x="368300" y="62230"/>
                  </a:cubicBezTo>
                  <a:cubicBezTo>
                    <a:pt x="379730" y="74930"/>
                    <a:pt x="387350" y="97790"/>
                    <a:pt x="388620" y="113030"/>
                  </a:cubicBezTo>
                  <a:cubicBezTo>
                    <a:pt x="388620" y="127000"/>
                    <a:pt x="384810" y="139700"/>
                    <a:pt x="379730" y="149860"/>
                  </a:cubicBezTo>
                  <a:cubicBezTo>
                    <a:pt x="373380" y="160020"/>
                    <a:pt x="365760" y="171450"/>
                    <a:pt x="354330" y="177800"/>
                  </a:cubicBezTo>
                  <a:cubicBezTo>
                    <a:pt x="340360" y="185420"/>
                    <a:pt x="300990" y="190500"/>
                    <a:pt x="300990" y="19050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510915" y="835661"/>
            <a:ext cx="166370" cy="302895"/>
            <a:chOff x="0" y="0"/>
            <a:chExt cx="332740" cy="605790"/>
          </a:xfrm>
        </p:grpSpPr>
        <p:sp>
          <p:nvSpPr>
            <p:cNvPr id="25" name="Freeform 25"/>
            <p:cNvSpPr/>
            <p:nvPr/>
          </p:nvSpPr>
          <p:spPr>
            <a:xfrm>
              <a:off x="50800" y="50800"/>
              <a:ext cx="231140" cy="508000"/>
            </a:xfrm>
            <a:custGeom>
              <a:avLst/>
              <a:gdLst/>
              <a:ahLst/>
              <a:cxnLst/>
              <a:rect l="l" t="t" r="r" b="b"/>
              <a:pathLst>
                <a:path w="231140" h="508000">
                  <a:moveTo>
                    <a:pt x="0" y="422910"/>
                  </a:moveTo>
                  <a:cubicBezTo>
                    <a:pt x="55880" y="74930"/>
                    <a:pt x="81280" y="35560"/>
                    <a:pt x="104140" y="16510"/>
                  </a:cubicBezTo>
                  <a:cubicBezTo>
                    <a:pt x="119380" y="5080"/>
                    <a:pt x="135890" y="1270"/>
                    <a:pt x="151130" y="0"/>
                  </a:cubicBezTo>
                  <a:cubicBezTo>
                    <a:pt x="167640" y="0"/>
                    <a:pt x="186690" y="5080"/>
                    <a:pt x="198120" y="15240"/>
                  </a:cubicBezTo>
                  <a:cubicBezTo>
                    <a:pt x="213360" y="29210"/>
                    <a:pt x="228600" y="60960"/>
                    <a:pt x="229870" y="81280"/>
                  </a:cubicBezTo>
                  <a:cubicBezTo>
                    <a:pt x="231140" y="97790"/>
                    <a:pt x="223520" y="115570"/>
                    <a:pt x="212090" y="127000"/>
                  </a:cubicBezTo>
                  <a:cubicBezTo>
                    <a:pt x="198120" y="142240"/>
                    <a:pt x="165100" y="156210"/>
                    <a:pt x="144780" y="154940"/>
                  </a:cubicBezTo>
                  <a:cubicBezTo>
                    <a:pt x="128270" y="154940"/>
                    <a:pt x="110490" y="147320"/>
                    <a:pt x="100330" y="134620"/>
                  </a:cubicBezTo>
                  <a:cubicBezTo>
                    <a:pt x="86360" y="120650"/>
                    <a:pt x="74930" y="86360"/>
                    <a:pt x="76200" y="66040"/>
                  </a:cubicBezTo>
                  <a:cubicBezTo>
                    <a:pt x="77470" y="49530"/>
                    <a:pt x="87630" y="33020"/>
                    <a:pt x="99060" y="22860"/>
                  </a:cubicBezTo>
                  <a:cubicBezTo>
                    <a:pt x="109220" y="11430"/>
                    <a:pt x="127000" y="1270"/>
                    <a:pt x="143510" y="1270"/>
                  </a:cubicBezTo>
                  <a:cubicBezTo>
                    <a:pt x="163830" y="0"/>
                    <a:pt x="196850" y="12700"/>
                    <a:pt x="210820" y="26670"/>
                  </a:cubicBezTo>
                  <a:cubicBezTo>
                    <a:pt x="223520" y="38100"/>
                    <a:pt x="229870" y="54610"/>
                    <a:pt x="229870" y="72390"/>
                  </a:cubicBezTo>
                  <a:cubicBezTo>
                    <a:pt x="229870" y="102870"/>
                    <a:pt x="191770" y="142240"/>
                    <a:pt x="177800" y="190500"/>
                  </a:cubicBezTo>
                  <a:cubicBezTo>
                    <a:pt x="157480" y="262890"/>
                    <a:pt x="167640" y="424180"/>
                    <a:pt x="140970" y="469900"/>
                  </a:cubicBezTo>
                  <a:cubicBezTo>
                    <a:pt x="129540" y="490220"/>
                    <a:pt x="111760" y="497840"/>
                    <a:pt x="97790" y="502920"/>
                  </a:cubicBezTo>
                  <a:cubicBezTo>
                    <a:pt x="85090" y="506730"/>
                    <a:pt x="72390" y="508000"/>
                    <a:pt x="60960" y="504190"/>
                  </a:cubicBezTo>
                  <a:cubicBezTo>
                    <a:pt x="45720" y="500380"/>
                    <a:pt x="24130" y="488950"/>
                    <a:pt x="13970" y="474980"/>
                  </a:cubicBezTo>
                  <a:cubicBezTo>
                    <a:pt x="3810" y="461010"/>
                    <a:pt x="0" y="422910"/>
                    <a:pt x="0" y="42291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822690" y="831850"/>
            <a:ext cx="317500" cy="330200"/>
            <a:chOff x="0" y="0"/>
            <a:chExt cx="635000" cy="660400"/>
          </a:xfrm>
        </p:grpSpPr>
        <p:sp>
          <p:nvSpPr>
            <p:cNvPr id="27" name="Freeform 27"/>
            <p:cNvSpPr/>
            <p:nvPr/>
          </p:nvSpPr>
          <p:spPr>
            <a:xfrm>
              <a:off x="50800" y="43180"/>
              <a:ext cx="537210" cy="567690"/>
            </a:xfrm>
            <a:custGeom>
              <a:avLst/>
              <a:gdLst/>
              <a:ahLst/>
              <a:cxnLst/>
              <a:rect l="l" t="t" r="r" b="b"/>
              <a:pathLst>
                <a:path w="537210" h="567690">
                  <a:moveTo>
                    <a:pt x="20320" y="439420"/>
                  </a:moveTo>
                  <a:cubicBezTo>
                    <a:pt x="313690" y="144780"/>
                    <a:pt x="372110" y="34290"/>
                    <a:pt x="421640" y="11430"/>
                  </a:cubicBezTo>
                  <a:cubicBezTo>
                    <a:pt x="447040" y="0"/>
                    <a:pt x="473710" y="1270"/>
                    <a:pt x="492760" y="10160"/>
                  </a:cubicBezTo>
                  <a:cubicBezTo>
                    <a:pt x="511810" y="20320"/>
                    <a:pt x="530860" y="48260"/>
                    <a:pt x="533400" y="68580"/>
                  </a:cubicBezTo>
                  <a:cubicBezTo>
                    <a:pt x="535940" y="90170"/>
                    <a:pt x="523240" y="121920"/>
                    <a:pt x="508000" y="135890"/>
                  </a:cubicBezTo>
                  <a:cubicBezTo>
                    <a:pt x="491490" y="148590"/>
                    <a:pt x="458470" y="156210"/>
                    <a:pt x="438150" y="151130"/>
                  </a:cubicBezTo>
                  <a:cubicBezTo>
                    <a:pt x="417830" y="146050"/>
                    <a:pt x="393700" y="120650"/>
                    <a:pt x="386080" y="102870"/>
                  </a:cubicBezTo>
                  <a:cubicBezTo>
                    <a:pt x="379730" y="88900"/>
                    <a:pt x="381000" y="69850"/>
                    <a:pt x="386080" y="54610"/>
                  </a:cubicBezTo>
                  <a:cubicBezTo>
                    <a:pt x="389890" y="40640"/>
                    <a:pt x="400050" y="24130"/>
                    <a:pt x="414020" y="15240"/>
                  </a:cubicBezTo>
                  <a:cubicBezTo>
                    <a:pt x="431800" y="6350"/>
                    <a:pt x="466090" y="0"/>
                    <a:pt x="485140" y="7620"/>
                  </a:cubicBezTo>
                  <a:cubicBezTo>
                    <a:pt x="504190" y="15240"/>
                    <a:pt x="525780" y="41910"/>
                    <a:pt x="532130" y="60960"/>
                  </a:cubicBezTo>
                  <a:cubicBezTo>
                    <a:pt x="537210" y="76200"/>
                    <a:pt x="533400" y="91440"/>
                    <a:pt x="527050" y="109220"/>
                  </a:cubicBezTo>
                  <a:cubicBezTo>
                    <a:pt x="516890" y="134620"/>
                    <a:pt x="495300" y="157480"/>
                    <a:pt x="463550" y="194310"/>
                  </a:cubicBezTo>
                  <a:cubicBezTo>
                    <a:pt x="396240" y="274320"/>
                    <a:pt x="187960" y="514350"/>
                    <a:pt x="119380" y="552450"/>
                  </a:cubicBezTo>
                  <a:cubicBezTo>
                    <a:pt x="96520" y="566420"/>
                    <a:pt x="83820" y="567690"/>
                    <a:pt x="66040" y="565150"/>
                  </a:cubicBezTo>
                  <a:cubicBezTo>
                    <a:pt x="49530" y="563880"/>
                    <a:pt x="30480" y="552450"/>
                    <a:pt x="19050" y="539750"/>
                  </a:cubicBezTo>
                  <a:cubicBezTo>
                    <a:pt x="7620" y="527050"/>
                    <a:pt x="0" y="506730"/>
                    <a:pt x="0" y="488950"/>
                  </a:cubicBezTo>
                  <a:cubicBezTo>
                    <a:pt x="0" y="472440"/>
                    <a:pt x="20320" y="439420"/>
                    <a:pt x="20320" y="4394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693785" y="890270"/>
            <a:ext cx="133985" cy="194945"/>
            <a:chOff x="0" y="0"/>
            <a:chExt cx="267970" cy="389890"/>
          </a:xfrm>
        </p:grpSpPr>
        <p:sp>
          <p:nvSpPr>
            <p:cNvPr id="29" name="Freeform 29"/>
            <p:cNvSpPr/>
            <p:nvPr/>
          </p:nvSpPr>
          <p:spPr>
            <a:xfrm>
              <a:off x="45720" y="48260"/>
              <a:ext cx="173990" cy="293370"/>
            </a:xfrm>
            <a:custGeom>
              <a:avLst/>
              <a:gdLst/>
              <a:ahLst/>
              <a:cxnLst/>
              <a:rect l="l" t="t" r="r" b="b"/>
              <a:pathLst>
                <a:path w="173990" h="293370">
                  <a:moveTo>
                    <a:pt x="19050" y="223520"/>
                  </a:moveTo>
                  <a:cubicBezTo>
                    <a:pt x="8890" y="41910"/>
                    <a:pt x="16510" y="29210"/>
                    <a:pt x="30480" y="20320"/>
                  </a:cubicBezTo>
                  <a:cubicBezTo>
                    <a:pt x="45720" y="8890"/>
                    <a:pt x="80010" y="0"/>
                    <a:pt x="100330" y="3810"/>
                  </a:cubicBezTo>
                  <a:cubicBezTo>
                    <a:pt x="116840" y="7620"/>
                    <a:pt x="130810" y="19050"/>
                    <a:pt x="140970" y="31750"/>
                  </a:cubicBezTo>
                  <a:cubicBezTo>
                    <a:pt x="149860" y="44450"/>
                    <a:pt x="157480" y="62230"/>
                    <a:pt x="156210" y="77470"/>
                  </a:cubicBezTo>
                  <a:cubicBezTo>
                    <a:pt x="154940" y="97790"/>
                    <a:pt x="140970" y="129540"/>
                    <a:pt x="123190" y="142240"/>
                  </a:cubicBezTo>
                  <a:cubicBezTo>
                    <a:pt x="105410" y="153670"/>
                    <a:pt x="71120" y="157480"/>
                    <a:pt x="52070" y="149860"/>
                  </a:cubicBezTo>
                  <a:cubicBezTo>
                    <a:pt x="31750" y="142240"/>
                    <a:pt x="8890" y="115570"/>
                    <a:pt x="5080" y="95250"/>
                  </a:cubicBezTo>
                  <a:cubicBezTo>
                    <a:pt x="0" y="73660"/>
                    <a:pt x="8890" y="40640"/>
                    <a:pt x="24130" y="25400"/>
                  </a:cubicBezTo>
                  <a:cubicBezTo>
                    <a:pt x="38100" y="10160"/>
                    <a:pt x="72390" y="1270"/>
                    <a:pt x="91440" y="2540"/>
                  </a:cubicBezTo>
                  <a:cubicBezTo>
                    <a:pt x="107950" y="3810"/>
                    <a:pt x="124460" y="13970"/>
                    <a:pt x="135890" y="25400"/>
                  </a:cubicBezTo>
                  <a:cubicBezTo>
                    <a:pt x="146050" y="36830"/>
                    <a:pt x="151130" y="50800"/>
                    <a:pt x="156210" y="69850"/>
                  </a:cubicBezTo>
                  <a:cubicBezTo>
                    <a:pt x="165100" y="102870"/>
                    <a:pt x="173990" y="172720"/>
                    <a:pt x="171450" y="207010"/>
                  </a:cubicBezTo>
                  <a:cubicBezTo>
                    <a:pt x="168910" y="228600"/>
                    <a:pt x="167640" y="246380"/>
                    <a:pt x="157480" y="259080"/>
                  </a:cubicBezTo>
                  <a:cubicBezTo>
                    <a:pt x="147320" y="273050"/>
                    <a:pt x="127000" y="285750"/>
                    <a:pt x="113030" y="289560"/>
                  </a:cubicBezTo>
                  <a:cubicBezTo>
                    <a:pt x="100330" y="293370"/>
                    <a:pt x="87630" y="293370"/>
                    <a:pt x="76200" y="289560"/>
                  </a:cubicBezTo>
                  <a:cubicBezTo>
                    <a:pt x="60960" y="284480"/>
                    <a:pt x="40640" y="270510"/>
                    <a:pt x="31750" y="257810"/>
                  </a:cubicBezTo>
                  <a:cubicBezTo>
                    <a:pt x="24130" y="247650"/>
                    <a:pt x="19050" y="223520"/>
                    <a:pt x="19050" y="2235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8899526" y="1119506"/>
            <a:ext cx="339725" cy="133350"/>
            <a:chOff x="0" y="0"/>
            <a:chExt cx="679450" cy="266700"/>
          </a:xfrm>
        </p:grpSpPr>
        <p:sp>
          <p:nvSpPr>
            <p:cNvPr id="31" name="Freeform 31"/>
            <p:cNvSpPr/>
            <p:nvPr/>
          </p:nvSpPr>
          <p:spPr>
            <a:xfrm>
              <a:off x="50800" y="50800"/>
              <a:ext cx="579120" cy="182880"/>
            </a:xfrm>
            <a:custGeom>
              <a:avLst/>
              <a:gdLst/>
              <a:ahLst/>
              <a:cxnLst/>
              <a:rect l="l" t="t" r="r" b="b"/>
              <a:pathLst>
                <a:path w="579120" h="182880">
                  <a:moveTo>
                    <a:pt x="81280" y="0"/>
                  </a:moveTo>
                  <a:cubicBezTo>
                    <a:pt x="548640" y="27940"/>
                    <a:pt x="556260" y="36830"/>
                    <a:pt x="565150" y="49530"/>
                  </a:cubicBezTo>
                  <a:cubicBezTo>
                    <a:pt x="572770" y="62230"/>
                    <a:pt x="579120" y="78740"/>
                    <a:pt x="576580" y="95250"/>
                  </a:cubicBezTo>
                  <a:cubicBezTo>
                    <a:pt x="574040" y="114300"/>
                    <a:pt x="556260" y="143510"/>
                    <a:pt x="541020" y="154940"/>
                  </a:cubicBezTo>
                  <a:cubicBezTo>
                    <a:pt x="527050" y="163830"/>
                    <a:pt x="509270" y="166370"/>
                    <a:pt x="494030" y="163830"/>
                  </a:cubicBezTo>
                  <a:cubicBezTo>
                    <a:pt x="478790" y="162560"/>
                    <a:pt x="462280" y="156210"/>
                    <a:pt x="450850" y="143510"/>
                  </a:cubicBezTo>
                  <a:cubicBezTo>
                    <a:pt x="438150" y="129540"/>
                    <a:pt x="427990" y="96520"/>
                    <a:pt x="429260" y="77470"/>
                  </a:cubicBezTo>
                  <a:cubicBezTo>
                    <a:pt x="430530" y="62230"/>
                    <a:pt x="440690" y="45720"/>
                    <a:pt x="452120" y="35560"/>
                  </a:cubicBezTo>
                  <a:cubicBezTo>
                    <a:pt x="463550" y="25400"/>
                    <a:pt x="480060" y="17780"/>
                    <a:pt x="495300" y="16510"/>
                  </a:cubicBezTo>
                  <a:cubicBezTo>
                    <a:pt x="510540" y="15240"/>
                    <a:pt x="528320" y="19050"/>
                    <a:pt x="541020" y="26670"/>
                  </a:cubicBezTo>
                  <a:cubicBezTo>
                    <a:pt x="554990" y="34290"/>
                    <a:pt x="567690" y="48260"/>
                    <a:pt x="571500" y="63500"/>
                  </a:cubicBezTo>
                  <a:cubicBezTo>
                    <a:pt x="577850" y="82550"/>
                    <a:pt x="574040" y="115570"/>
                    <a:pt x="563880" y="132080"/>
                  </a:cubicBezTo>
                  <a:cubicBezTo>
                    <a:pt x="556260" y="146050"/>
                    <a:pt x="547370" y="153670"/>
                    <a:pt x="525780" y="161290"/>
                  </a:cubicBezTo>
                  <a:cubicBezTo>
                    <a:pt x="458470" y="182880"/>
                    <a:pt x="143510" y="167640"/>
                    <a:pt x="69850" y="149860"/>
                  </a:cubicBezTo>
                  <a:cubicBezTo>
                    <a:pt x="44450" y="144780"/>
                    <a:pt x="33020" y="139700"/>
                    <a:pt x="21590" y="128270"/>
                  </a:cubicBezTo>
                  <a:cubicBezTo>
                    <a:pt x="10160" y="115570"/>
                    <a:pt x="0" y="96520"/>
                    <a:pt x="0" y="78740"/>
                  </a:cubicBezTo>
                  <a:cubicBezTo>
                    <a:pt x="0" y="58420"/>
                    <a:pt x="13970" y="27940"/>
                    <a:pt x="29210" y="15240"/>
                  </a:cubicBezTo>
                  <a:cubicBezTo>
                    <a:pt x="43180" y="3810"/>
                    <a:pt x="81280" y="0"/>
                    <a:pt x="8128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7571105" y="5157470"/>
            <a:ext cx="424180" cy="717550"/>
            <a:chOff x="0" y="0"/>
            <a:chExt cx="848360" cy="1435100"/>
          </a:xfrm>
        </p:grpSpPr>
        <p:sp>
          <p:nvSpPr>
            <p:cNvPr id="33" name="Freeform 33"/>
            <p:cNvSpPr/>
            <p:nvPr/>
          </p:nvSpPr>
          <p:spPr>
            <a:xfrm>
              <a:off x="45720" y="49530"/>
              <a:ext cx="754380" cy="1337310"/>
            </a:xfrm>
            <a:custGeom>
              <a:avLst/>
              <a:gdLst/>
              <a:ahLst/>
              <a:cxnLst/>
              <a:rect l="l" t="t" r="r" b="b"/>
              <a:pathLst>
                <a:path w="754380" h="1337310">
                  <a:moveTo>
                    <a:pt x="210820" y="102870"/>
                  </a:moveTo>
                  <a:cubicBezTo>
                    <a:pt x="137160" y="198120"/>
                    <a:pt x="120650" y="344170"/>
                    <a:pt x="116840" y="426720"/>
                  </a:cubicBezTo>
                  <a:cubicBezTo>
                    <a:pt x="113030" y="492760"/>
                    <a:pt x="119380" y="554990"/>
                    <a:pt x="127000" y="605790"/>
                  </a:cubicBezTo>
                  <a:cubicBezTo>
                    <a:pt x="133350" y="642620"/>
                    <a:pt x="140970" y="673100"/>
                    <a:pt x="154940" y="701040"/>
                  </a:cubicBezTo>
                  <a:cubicBezTo>
                    <a:pt x="167640" y="727710"/>
                    <a:pt x="181610" y="755650"/>
                    <a:pt x="204470" y="770890"/>
                  </a:cubicBezTo>
                  <a:cubicBezTo>
                    <a:pt x="228600" y="787400"/>
                    <a:pt x="262890" y="788670"/>
                    <a:pt x="298450" y="793750"/>
                  </a:cubicBezTo>
                  <a:cubicBezTo>
                    <a:pt x="341630" y="798830"/>
                    <a:pt x="415290" y="815340"/>
                    <a:pt x="448310" y="798830"/>
                  </a:cubicBezTo>
                  <a:cubicBezTo>
                    <a:pt x="471170" y="788670"/>
                    <a:pt x="490220" y="737870"/>
                    <a:pt x="492760" y="739140"/>
                  </a:cubicBezTo>
                  <a:cubicBezTo>
                    <a:pt x="495300" y="740410"/>
                    <a:pt x="472440" y="774700"/>
                    <a:pt x="464820" y="803910"/>
                  </a:cubicBezTo>
                  <a:cubicBezTo>
                    <a:pt x="453390" y="853440"/>
                    <a:pt x="440690" y="967740"/>
                    <a:pt x="449580" y="1016000"/>
                  </a:cubicBezTo>
                  <a:cubicBezTo>
                    <a:pt x="455930" y="1042670"/>
                    <a:pt x="464820" y="1056640"/>
                    <a:pt x="480060" y="1075690"/>
                  </a:cubicBezTo>
                  <a:cubicBezTo>
                    <a:pt x="501650" y="1101090"/>
                    <a:pt x="535940" y="1125220"/>
                    <a:pt x="571500" y="1145540"/>
                  </a:cubicBezTo>
                  <a:cubicBezTo>
                    <a:pt x="613410" y="1170940"/>
                    <a:pt x="688340" y="1189990"/>
                    <a:pt x="717550" y="1210310"/>
                  </a:cubicBezTo>
                  <a:cubicBezTo>
                    <a:pt x="732790" y="1221740"/>
                    <a:pt x="741680" y="1228090"/>
                    <a:pt x="746760" y="1240790"/>
                  </a:cubicBezTo>
                  <a:cubicBezTo>
                    <a:pt x="753110" y="1257300"/>
                    <a:pt x="751840" y="1287780"/>
                    <a:pt x="744220" y="1303020"/>
                  </a:cubicBezTo>
                  <a:cubicBezTo>
                    <a:pt x="737870" y="1315720"/>
                    <a:pt x="723900" y="1325880"/>
                    <a:pt x="711200" y="1330960"/>
                  </a:cubicBezTo>
                  <a:cubicBezTo>
                    <a:pt x="699770" y="1336040"/>
                    <a:pt x="681990" y="1337310"/>
                    <a:pt x="669290" y="1333500"/>
                  </a:cubicBezTo>
                  <a:cubicBezTo>
                    <a:pt x="656590" y="1329690"/>
                    <a:pt x="642620" y="1319530"/>
                    <a:pt x="633730" y="1309370"/>
                  </a:cubicBezTo>
                  <a:cubicBezTo>
                    <a:pt x="626110" y="1299210"/>
                    <a:pt x="621030" y="1282700"/>
                    <a:pt x="621030" y="1270000"/>
                  </a:cubicBezTo>
                  <a:cubicBezTo>
                    <a:pt x="621030" y="1256030"/>
                    <a:pt x="624840" y="1239520"/>
                    <a:pt x="633730" y="1229360"/>
                  </a:cubicBezTo>
                  <a:cubicBezTo>
                    <a:pt x="645160" y="1216660"/>
                    <a:pt x="673100" y="1203960"/>
                    <a:pt x="690880" y="1202690"/>
                  </a:cubicBezTo>
                  <a:cubicBezTo>
                    <a:pt x="704850" y="1202690"/>
                    <a:pt x="720090" y="1210310"/>
                    <a:pt x="730250" y="1219200"/>
                  </a:cubicBezTo>
                  <a:cubicBezTo>
                    <a:pt x="740410" y="1226820"/>
                    <a:pt x="749300" y="1240790"/>
                    <a:pt x="751840" y="1254760"/>
                  </a:cubicBezTo>
                  <a:cubicBezTo>
                    <a:pt x="754380" y="1272540"/>
                    <a:pt x="748030" y="1301750"/>
                    <a:pt x="735330" y="1314450"/>
                  </a:cubicBezTo>
                  <a:cubicBezTo>
                    <a:pt x="722630" y="1328420"/>
                    <a:pt x="699770" y="1336040"/>
                    <a:pt x="676910" y="1334770"/>
                  </a:cubicBezTo>
                  <a:cubicBezTo>
                    <a:pt x="641350" y="1333500"/>
                    <a:pt x="593090" y="1306830"/>
                    <a:pt x="548640" y="1280160"/>
                  </a:cubicBezTo>
                  <a:cubicBezTo>
                    <a:pt x="488950" y="1245870"/>
                    <a:pt x="393700" y="1176020"/>
                    <a:pt x="358140" y="1134110"/>
                  </a:cubicBezTo>
                  <a:cubicBezTo>
                    <a:pt x="337820" y="1109980"/>
                    <a:pt x="330200" y="1099820"/>
                    <a:pt x="322580" y="1069340"/>
                  </a:cubicBezTo>
                  <a:cubicBezTo>
                    <a:pt x="309880" y="1014730"/>
                    <a:pt x="314960" y="899160"/>
                    <a:pt x="331470" y="821690"/>
                  </a:cubicBezTo>
                  <a:cubicBezTo>
                    <a:pt x="345440" y="750570"/>
                    <a:pt x="369570" y="660400"/>
                    <a:pt x="410210" y="622300"/>
                  </a:cubicBezTo>
                  <a:cubicBezTo>
                    <a:pt x="439420" y="594360"/>
                    <a:pt x="490220" y="580390"/>
                    <a:pt x="523240" y="584200"/>
                  </a:cubicBezTo>
                  <a:cubicBezTo>
                    <a:pt x="551180" y="588010"/>
                    <a:pt x="582930" y="610870"/>
                    <a:pt x="599440" y="633730"/>
                  </a:cubicBezTo>
                  <a:cubicBezTo>
                    <a:pt x="615950" y="659130"/>
                    <a:pt x="617220" y="703580"/>
                    <a:pt x="617220" y="732790"/>
                  </a:cubicBezTo>
                  <a:cubicBezTo>
                    <a:pt x="617220" y="758190"/>
                    <a:pt x="610870" y="779780"/>
                    <a:pt x="604520" y="801370"/>
                  </a:cubicBezTo>
                  <a:cubicBezTo>
                    <a:pt x="596900" y="822960"/>
                    <a:pt x="590550" y="843280"/>
                    <a:pt x="577850" y="861060"/>
                  </a:cubicBezTo>
                  <a:cubicBezTo>
                    <a:pt x="561340" y="880110"/>
                    <a:pt x="541020" y="901700"/>
                    <a:pt x="511810" y="911860"/>
                  </a:cubicBezTo>
                  <a:cubicBezTo>
                    <a:pt x="472440" y="925830"/>
                    <a:pt x="405130" y="916940"/>
                    <a:pt x="351790" y="914400"/>
                  </a:cubicBezTo>
                  <a:cubicBezTo>
                    <a:pt x="298450" y="910590"/>
                    <a:pt x="231140" y="904240"/>
                    <a:pt x="190500" y="889000"/>
                  </a:cubicBezTo>
                  <a:cubicBezTo>
                    <a:pt x="162560" y="878840"/>
                    <a:pt x="143510" y="866140"/>
                    <a:pt x="124460" y="849630"/>
                  </a:cubicBezTo>
                  <a:cubicBezTo>
                    <a:pt x="106680" y="834390"/>
                    <a:pt x="92710" y="821690"/>
                    <a:pt x="78740" y="796290"/>
                  </a:cubicBezTo>
                  <a:cubicBezTo>
                    <a:pt x="55880" y="754380"/>
                    <a:pt x="31750" y="676910"/>
                    <a:pt x="19050" y="613410"/>
                  </a:cubicBezTo>
                  <a:cubicBezTo>
                    <a:pt x="6350" y="547370"/>
                    <a:pt x="0" y="482600"/>
                    <a:pt x="5080" y="406400"/>
                  </a:cubicBezTo>
                  <a:cubicBezTo>
                    <a:pt x="11430" y="308610"/>
                    <a:pt x="38100" y="138430"/>
                    <a:pt x="73660" y="72390"/>
                  </a:cubicBezTo>
                  <a:cubicBezTo>
                    <a:pt x="91440" y="39370"/>
                    <a:pt x="116840" y="20320"/>
                    <a:pt x="138430" y="8890"/>
                  </a:cubicBezTo>
                  <a:cubicBezTo>
                    <a:pt x="152400" y="1270"/>
                    <a:pt x="167640" y="0"/>
                    <a:pt x="179070" y="1270"/>
                  </a:cubicBezTo>
                  <a:cubicBezTo>
                    <a:pt x="189230" y="2540"/>
                    <a:pt x="198120" y="6350"/>
                    <a:pt x="205740" y="13970"/>
                  </a:cubicBezTo>
                  <a:cubicBezTo>
                    <a:pt x="214630" y="21590"/>
                    <a:pt x="226060" y="35560"/>
                    <a:pt x="227330" y="49530"/>
                  </a:cubicBezTo>
                  <a:cubicBezTo>
                    <a:pt x="229870" y="64770"/>
                    <a:pt x="210820" y="102870"/>
                    <a:pt x="210820" y="10287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034020" y="5814060"/>
            <a:ext cx="110490" cy="111125"/>
            <a:chOff x="0" y="0"/>
            <a:chExt cx="220980" cy="222250"/>
          </a:xfrm>
        </p:grpSpPr>
        <p:sp>
          <p:nvSpPr>
            <p:cNvPr id="35" name="Freeform 35"/>
            <p:cNvSpPr/>
            <p:nvPr/>
          </p:nvSpPr>
          <p:spPr>
            <a:xfrm>
              <a:off x="46990" y="50800"/>
              <a:ext cx="123190" cy="125730"/>
            </a:xfrm>
            <a:custGeom>
              <a:avLst/>
              <a:gdLst/>
              <a:ahLst/>
              <a:cxnLst/>
              <a:rect l="l" t="t" r="r" b="b"/>
              <a:pathLst>
                <a:path w="123190" h="125730">
                  <a:moveTo>
                    <a:pt x="123190" y="44450"/>
                  </a:moveTo>
                  <a:cubicBezTo>
                    <a:pt x="106680" y="111760"/>
                    <a:pt x="99060" y="116840"/>
                    <a:pt x="87630" y="120650"/>
                  </a:cubicBezTo>
                  <a:cubicBezTo>
                    <a:pt x="73660" y="125730"/>
                    <a:pt x="43180" y="123190"/>
                    <a:pt x="29210" y="116840"/>
                  </a:cubicBezTo>
                  <a:cubicBezTo>
                    <a:pt x="19050" y="113030"/>
                    <a:pt x="12700" y="105410"/>
                    <a:pt x="7620" y="95250"/>
                  </a:cubicBezTo>
                  <a:cubicBezTo>
                    <a:pt x="1270" y="81280"/>
                    <a:pt x="0" y="50800"/>
                    <a:pt x="3810" y="36830"/>
                  </a:cubicBezTo>
                  <a:cubicBezTo>
                    <a:pt x="7620" y="26670"/>
                    <a:pt x="15240" y="19050"/>
                    <a:pt x="22860" y="12700"/>
                  </a:cubicBezTo>
                  <a:cubicBezTo>
                    <a:pt x="30480" y="6350"/>
                    <a:pt x="39370" y="1270"/>
                    <a:pt x="50800" y="0"/>
                  </a:cubicBezTo>
                  <a:cubicBezTo>
                    <a:pt x="66040" y="0"/>
                    <a:pt x="106680" y="17780"/>
                    <a:pt x="106680" y="177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273550" y="4911090"/>
            <a:ext cx="380365" cy="845820"/>
            <a:chOff x="0" y="0"/>
            <a:chExt cx="760730" cy="1691640"/>
          </a:xfrm>
        </p:grpSpPr>
        <p:sp>
          <p:nvSpPr>
            <p:cNvPr id="37" name="Freeform 37"/>
            <p:cNvSpPr/>
            <p:nvPr/>
          </p:nvSpPr>
          <p:spPr>
            <a:xfrm>
              <a:off x="48260" y="49530"/>
              <a:ext cx="665480" cy="1592580"/>
            </a:xfrm>
            <a:custGeom>
              <a:avLst/>
              <a:gdLst/>
              <a:ahLst/>
              <a:cxnLst/>
              <a:rect l="l" t="t" r="r" b="b"/>
              <a:pathLst>
                <a:path w="665480" h="1592580">
                  <a:moveTo>
                    <a:pt x="556260" y="44450"/>
                  </a:moveTo>
                  <a:cubicBezTo>
                    <a:pt x="645160" y="407670"/>
                    <a:pt x="646430" y="443230"/>
                    <a:pt x="650240" y="494030"/>
                  </a:cubicBezTo>
                  <a:cubicBezTo>
                    <a:pt x="655320" y="549910"/>
                    <a:pt x="665480" y="621030"/>
                    <a:pt x="661670" y="673100"/>
                  </a:cubicBezTo>
                  <a:cubicBezTo>
                    <a:pt x="657860" y="713740"/>
                    <a:pt x="651510" y="745490"/>
                    <a:pt x="635000" y="781050"/>
                  </a:cubicBezTo>
                  <a:cubicBezTo>
                    <a:pt x="617220" y="820420"/>
                    <a:pt x="584200" y="864870"/>
                    <a:pt x="553720" y="897890"/>
                  </a:cubicBezTo>
                  <a:cubicBezTo>
                    <a:pt x="527050" y="928370"/>
                    <a:pt x="500380" y="952500"/>
                    <a:pt x="464820" y="975360"/>
                  </a:cubicBezTo>
                  <a:cubicBezTo>
                    <a:pt x="424180" y="1002030"/>
                    <a:pt x="364490" y="1032510"/>
                    <a:pt x="321310" y="1046480"/>
                  </a:cubicBezTo>
                  <a:cubicBezTo>
                    <a:pt x="289560" y="1056640"/>
                    <a:pt x="262890" y="1061720"/>
                    <a:pt x="233680" y="1061720"/>
                  </a:cubicBezTo>
                  <a:cubicBezTo>
                    <a:pt x="203200" y="1061720"/>
                    <a:pt x="165100" y="1057910"/>
                    <a:pt x="144780" y="1043940"/>
                  </a:cubicBezTo>
                  <a:cubicBezTo>
                    <a:pt x="127000" y="1031240"/>
                    <a:pt x="113030" y="1007110"/>
                    <a:pt x="110490" y="985520"/>
                  </a:cubicBezTo>
                  <a:cubicBezTo>
                    <a:pt x="107950" y="965200"/>
                    <a:pt x="115570" y="937260"/>
                    <a:pt x="129540" y="920750"/>
                  </a:cubicBezTo>
                  <a:cubicBezTo>
                    <a:pt x="147320" y="900430"/>
                    <a:pt x="184150" y="887730"/>
                    <a:pt x="215900" y="882650"/>
                  </a:cubicBezTo>
                  <a:cubicBezTo>
                    <a:pt x="248920" y="877570"/>
                    <a:pt x="294640" y="878840"/>
                    <a:pt x="325120" y="894080"/>
                  </a:cubicBezTo>
                  <a:cubicBezTo>
                    <a:pt x="356870" y="910590"/>
                    <a:pt x="383540" y="953770"/>
                    <a:pt x="402590" y="982980"/>
                  </a:cubicBezTo>
                  <a:cubicBezTo>
                    <a:pt x="419100" y="1007110"/>
                    <a:pt x="429260" y="1031240"/>
                    <a:pt x="438150" y="1056640"/>
                  </a:cubicBezTo>
                  <a:cubicBezTo>
                    <a:pt x="445770" y="1080770"/>
                    <a:pt x="449580" y="1101090"/>
                    <a:pt x="452120" y="1129030"/>
                  </a:cubicBezTo>
                  <a:cubicBezTo>
                    <a:pt x="454660" y="1165860"/>
                    <a:pt x="454660" y="1215390"/>
                    <a:pt x="444500" y="1257300"/>
                  </a:cubicBezTo>
                  <a:cubicBezTo>
                    <a:pt x="433070" y="1299210"/>
                    <a:pt x="408940" y="1341120"/>
                    <a:pt x="384810" y="1376680"/>
                  </a:cubicBezTo>
                  <a:cubicBezTo>
                    <a:pt x="360680" y="1412240"/>
                    <a:pt x="336550" y="1442720"/>
                    <a:pt x="298450" y="1473200"/>
                  </a:cubicBezTo>
                  <a:cubicBezTo>
                    <a:pt x="246380" y="1513840"/>
                    <a:pt x="134620" y="1577340"/>
                    <a:pt x="90170" y="1587500"/>
                  </a:cubicBezTo>
                  <a:cubicBezTo>
                    <a:pt x="71120" y="1592580"/>
                    <a:pt x="60960" y="1592580"/>
                    <a:pt x="46990" y="1587500"/>
                  </a:cubicBezTo>
                  <a:cubicBezTo>
                    <a:pt x="31750" y="1579880"/>
                    <a:pt x="10160" y="1559560"/>
                    <a:pt x="5080" y="1541780"/>
                  </a:cubicBezTo>
                  <a:cubicBezTo>
                    <a:pt x="0" y="1524000"/>
                    <a:pt x="7620" y="1494790"/>
                    <a:pt x="19050" y="1480820"/>
                  </a:cubicBezTo>
                  <a:cubicBezTo>
                    <a:pt x="31750" y="1466850"/>
                    <a:pt x="59690" y="1456690"/>
                    <a:pt x="77470" y="1459230"/>
                  </a:cubicBezTo>
                  <a:cubicBezTo>
                    <a:pt x="96520" y="1460500"/>
                    <a:pt x="119380" y="1479550"/>
                    <a:pt x="128270" y="1494790"/>
                  </a:cubicBezTo>
                  <a:cubicBezTo>
                    <a:pt x="135890" y="1506220"/>
                    <a:pt x="137160" y="1522730"/>
                    <a:pt x="134620" y="1536700"/>
                  </a:cubicBezTo>
                  <a:cubicBezTo>
                    <a:pt x="132080" y="1549400"/>
                    <a:pt x="124460" y="1564640"/>
                    <a:pt x="114300" y="1573530"/>
                  </a:cubicBezTo>
                  <a:cubicBezTo>
                    <a:pt x="104140" y="1582420"/>
                    <a:pt x="88900" y="1590040"/>
                    <a:pt x="76200" y="1591310"/>
                  </a:cubicBezTo>
                  <a:cubicBezTo>
                    <a:pt x="62230" y="1592580"/>
                    <a:pt x="45720" y="1590040"/>
                    <a:pt x="34290" y="1581150"/>
                  </a:cubicBezTo>
                  <a:cubicBezTo>
                    <a:pt x="20320" y="1570990"/>
                    <a:pt x="5080" y="1544320"/>
                    <a:pt x="2540" y="1526540"/>
                  </a:cubicBezTo>
                  <a:cubicBezTo>
                    <a:pt x="1270" y="1512570"/>
                    <a:pt x="3810" y="1499870"/>
                    <a:pt x="15240" y="1485900"/>
                  </a:cubicBezTo>
                  <a:cubicBezTo>
                    <a:pt x="36830" y="1459230"/>
                    <a:pt x="123190" y="1428750"/>
                    <a:pt x="163830" y="1402080"/>
                  </a:cubicBezTo>
                  <a:cubicBezTo>
                    <a:pt x="195580" y="1381760"/>
                    <a:pt x="219710" y="1362710"/>
                    <a:pt x="242570" y="1341120"/>
                  </a:cubicBezTo>
                  <a:cubicBezTo>
                    <a:pt x="265430" y="1319530"/>
                    <a:pt x="287020" y="1297940"/>
                    <a:pt x="300990" y="1271270"/>
                  </a:cubicBezTo>
                  <a:cubicBezTo>
                    <a:pt x="314960" y="1247140"/>
                    <a:pt x="322580" y="1217930"/>
                    <a:pt x="325120" y="1191260"/>
                  </a:cubicBezTo>
                  <a:cubicBezTo>
                    <a:pt x="328930" y="1164590"/>
                    <a:pt x="326390" y="1139190"/>
                    <a:pt x="320040" y="1111250"/>
                  </a:cubicBezTo>
                  <a:cubicBezTo>
                    <a:pt x="312420" y="1080770"/>
                    <a:pt x="302260" y="1033780"/>
                    <a:pt x="281940" y="1014730"/>
                  </a:cubicBezTo>
                  <a:cubicBezTo>
                    <a:pt x="264160" y="998220"/>
                    <a:pt x="215900" y="1004570"/>
                    <a:pt x="213360" y="991870"/>
                  </a:cubicBezTo>
                  <a:cubicBezTo>
                    <a:pt x="210820" y="980440"/>
                    <a:pt x="238760" y="956310"/>
                    <a:pt x="257810" y="946150"/>
                  </a:cubicBezTo>
                  <a:cubicBezTo>
                    <a:pt x="278130" y="934720"/>
                    <a:pt x="309880" y="938530"/>
                    <a:pt x="332740" y="929640"/>
                  </a:cubicBezTo>
                  <a:cubicBezTo>
                    <a:pt x="355600" y="920750"/>
                    <a:pt x="375920" y="909320"/>
                    <a:pt x="397510" y="894080"/>
                  </a:cubicBezTo>
                  <a:cubicBezTo>
                    <a:pt x="421640" y="878840"/>
                    <a:pt x="447040" y="858520"/>
                    <a:pt x="468630" y="835660"/>
                  </a:cubicBezTo>
                  <a:cubicBezTo>
                    <a:pt x="492760" y="811530"/>
                    <a:pt x="516890" y="779780"/>
                    <a:pt x="532130" y="751840"/>
                  </a:cubicBezTo>
                  <a:cubicBezTo>
                    <a:pt x="543560" y="726440"/>
                    <a:pt x="549910" y="709930"/>
                    <a:pt x="553720" y="675640"/>
                  </a:cubicBezTo>
                  <a:cubicBezTo>
                    <a:pt x="560070" y="610870"/>
                    <a:pt x="548640" y="485140"/>
                    <a:pt x="532130" y="386080"/>
                  </a:cubicBezTo>
                  <a:cubicBezTo>
                    <a:pt x="514350" y="278130"/>
                    <a:pt x="441960" y="110490"/>
                    <a:pt x="445770" y="55880"/>
                  </a:cubicBezTo>
                  <a:cubicBezTo>
                    <a:pt x="445770" y="36830"/>
                    <a:pt x="452120" y="27940"/>
                    <a:pt x="459740" y="19050"/>
                  </a:cubicBezTo>
                  <a:cubicBezTo>
                    <a:pt x="468630" y="8890"/>
                    <a:pt x="483870" y="2540"/>
                    <a:pt x="495300" y="1270"/>
                  </a:cubicBezTo>
                  <a:cubicBezTo>
                    <a:pt x="508000" y="0"/>
                    <a:pt x="524510" y="3810"/>
                    <a:pt x="534670" y="11430"/>
                  </a:cubicBezTo>
                  <a:cubicBezTo>
                    <a:pt x="544830" y="19050"/>
                    <a:pt x="556260" y="44450"/>
                    <a:pt x="556260" y="444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450715" y="4799965"/>
            <a:ext cx="110490" cy="111125"/>
            <a:chOff x="0" y="0"/>
            <a:chExt cx="220980" cy="222250"/>
          </a:xfrm>
        </p:grpSpPr>
        <p:sp>
          <p:nvSpPr>
            <p:cNvPr id="39" name="Freeform 39"/>
            <p:cNvSpPr/>
            <p:nvPr/>
          </p:nvSpPr>
          <p:spPr>
            <a:xfrm>
              <a:off x="46990" y="49530"/>
              <a:ext cx="121920" cy="125730"/>
            </a:xfrm>
            <a:custGeom>
              <a:avLst/>
              <a:gdLst/>
              <a:ahLst/>
              <a:cxnLst/>
              <a:rect l="l" t="t" r="r" b="b"/>
              <a:pathLst>
                <a:path w="121920" h="125730">
                  <a:moveTo>
                    <a:pt x="121920" y="44450"/>
                  </a:moveTo>
                  <a:cubicBezTo>
                    <a:pt x="106680" y="111760"/>
                    <a:pt x="99060" y="118110"/>
                    <a:pt x="87630" y="120650"/>
                  </a:cubicBezTo>
                  <a:cubicBezTo>
                    <a:pt x="73660" y="125730"/>
                    <a:pt x="43180" y="123190"/>
                    <a:pt x="29210" y="116840"/>
                  </a:cubicBezTo>
                  <a:cubicBezTo>
                    <a:pt x="19050" y="113030"/>
                    <a:pt x="12700" y="105410"/>
                    <a:pt x="7620" y="96520"/>
                  </a:cubicBezTo>
                  <a:cubicBezTo>
                    <a:pt x="1270" y="82550"/>
                    <a:pt x="0" y="52070"/>
                    <a:pt x="3810" y="36830"/>
                  </a:cubicBezTo>
                  <a:cubicBezTo>
                    <a:pt x="7620" y="26670"/>
                    <a:pt x="15240" y="19050"/>
                    <a:pt x="22860" y="12700"/>
                  </a:cubicBezTo>
                  <a:cubicBezTo>
                    <a:pt x="30480" y="7620"/>
                    <a:pt x="39370" y="1270"/>
                    <a:pt x="50800" y="1270"/>
                  </a:cubicBezTo>
                  <a:cubicBezTo>
                    <a:pt x="66040" y="0"/>
                    <a:pt x="106680" y="17780"/>
                    <a:pt x="106680" y="1778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065395" y="4455796"/>
            <a:ext cx="284480" cy="229235"/>
            <a:chOff x="0" y="0"/>
            <a:chExt cx="568960" cy="458470"/>
          </a:xfrm>
        </p:grpSpPr>
        <p:sp>
          <p:nvSpPr>
            <p:cNvPr id="41" name="Freeform 41"/>
            <p:cNvSpPr/>
            <p:nvPr/>
          </p:nvSpPr>
          <p:spPr>
            <a:xfrm>
              <a:off x="49530" y="48260"/>
              <a:ext cx="468630" cy="363220"/>
            </a:xfrm>
            <a:custGeom>
              <a:avLst/>
              <a:gdLst/>
              <a:ahLst/>
              <a:cxnLst/>
              <a:rect l="l" t="t" r="r" b="b"/>
              <a:pathLst>
                <a:path w="468630" h="363220">
                  <a:moveTo>
                    <a:pt x="374650" y="353060"/>
                  </a:moveTo>
                  <a:cubicBezTo>
                    <a:pt x="0" y="78740"/>
                    <a:pt x="0" y="68580"/>
                    <a:pt x="1270" y="57150"/>
                  </a:cubicBezTo>
                  <a:cubicBezTo>
                    <a:pt x="2540" y="44450"/>
                    <a:pt x="7620" y="30480"/>
                    <a:pt x="16510" y="21590"/>
                  </a:cubicBezTo>
                  <a:cubicBezTo>
                    <a:pt x="24130" y="12700"/>
                    <a:pt x="38100" y="5080"/>
                    <a:pt x="49530" y="2540"/>
                  </a:cubicBezTo>
                  <a:cubicBezTo>
                    <a:pt x="60960" y="1270"/>
                    <a:pt x="76200" y="2540"/>
                    <a:pt x="87630" y="8890"/>
                  </a:cubicBezTo>
                  <a:cubicBezTo>
                    <a:pt x="97790" y="13970"/>
                    <a:pt x="109220" y="24130"/>
                    <a:pt x="114300" y="35560"/>
                  </a:cubicBezTo>
                  <a:cubicBezTo>
                    <a:pt x="119380" y="50800"/>
                    <a:pt x="120650" y="77470"/>
                    <a:pt x="111760" y="91440"/>
                  </a:cubicBezTo>
                  <a:cubicBezTo>
                    <a:pt x="104140" y="106680"/>
                    <a:pt x="80010" y="119380"/>
                    <a:pt x="64770" y="121920"/>
                  </a:cubicBezTo>
                  <a:cubicBezTo>
                    <a:pt x="52070" y="123190"/>
                    <a:pt x="38100" y="118110"/>
                    <a:pt x="27940" y="111760"/>
                  </a:cubicBezTo>
                  <a:cubicBezTo>
                    <a:pt x="17780" y="105410"/>
                    <a:pt x="7620" y="93980"/>
                    <a:pt x="3810" y="82550"/>
                  </a:cubicBezTo>
                  <a:cubicBezTo>
                    <a:pt x="0" y="67310"/>
                    <a:pt x="3810" y="39370"/>
                    <a:pt x="12700" y="26670"/>
                  </a:cubicBezTo>
                  <a:cubicBezTo>
                    <a:pt x="19050" y="15240"/>
                    <a:pt x="31750" y="7620"/>
                    <a:pt x="43180" y="5080"/>
                  </a:cubicBezTo>
                  <a:cubicBezTo>
                    <a:pt x="54610" y="1270"/>
                    <a:pt x="63500" y="0"/>
                    <a:pt x="81280" y="6350"/>
                  </a:cubicBezTo>
                  <a:cubicBezTo>
                    <a:pt x="142240" y="25400"/>
                    <a:pt x="403860" y="203200"/>
                    <a:pt x="448310" y="254000"/>
                  </a:cubicBezTo>
                  <a:cubicBezTo>
                    <a:pt x="462280" y="270510"/>
                    <a:pt x="466090" y="280670"/>
                    <a:pt x="467360" y="294640"/>
                  </a:cubicBezTo>
                  <a:cubicBezTo>
                    <a:pt x="468630" y="307340"/>
                    <a:pt x="463550" y="325120"/>
                    <a:pt x="455930" y="336550"/>
                  </a:cubicBezTo>
                  <a:cubicBezTo>
                    <a:pt x="447040" y="346710"/>
                    <a:pt x="431800" y="356870"/>
                    <a:pt x="419100" y="359410"/>
                  </a:cubicBezTo>
                  <a:cubicBezTo>
                    <a:pt x="405130" y="363220"/>
                    <a:pt x="374650" y="353060"/>
                    <a:pt x="374650" y="35306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096510" y="4669155"/>
            <a:ext cx="189230" cy="114935"/>
            <a:chOff x="0" y="0"/>
            <a:chExt cx="378460" cy="229870"/>
          </a:xfrm>
        </p:grpSpPr>
        <p:sp>
          <p:nvSpPr>
            <p:cNvPr id="43" name="Freeform 43"/>
            <p:cNvSpPr/>
            <p:nvPr/>
          </p:nvSpPr>
          <p:spPr>
            <a:xfrm>
              <a:off x="46990" y="45720"/>
              <a:ext cx="281940" cy="134620"/>
            </a:xfrm>
            <a:custGeom>
              <a:avLst/>
              <a:gdLst/>
              <a:ahLst/>
              <a:cxnLst/>
              <a:rect l="l" t="t" r="r" b="b"/>
              <a:pathLst>
                <a:path w="281940" h="134620">
                  <a:moveTo>
                    <a:pt x="217170" y="133350"/>
                  </a:moveTo>
                  <a:cubicBezTo>
                    <a:pt x="48260" y="130810"/>
                    <a:pt x="36830" y="128270"/>
                    <a:pt x="26670" y="120650"/>
                  </a:cubicBezTo>
                  <a:cubicBezTo>
                    <a:pt x="16510" y="113030"/>
                    <a:pt x="7620" y="99060"/>
                    <a:pt x="3810" y="86360"/>
                  </a:cubicBezTo>
                  <a:cubicBezTo>
                    <a:pt x="0" y="73660"/>
                    <a:pt x="0" y="58420"/>
                    <a:pt x="6350" y="45720"/>
                  </a:cubicBezTo>
                  <a:cubicBezTo>
                    <a:pt x="13970" y="30480"/>
                    <a:pt x="34290" y="11430"/>
                    <a:pt x="52070" y="7620"/>
                  </a:cubicBezTo>
                  <a:cubicBezTo>
                    <a:pt x="68580" y="3810"/>
                    <a:pt x="96520" y="11430"/>
                    <a:pt x="109220" y="22860"/>
                  </a:cubicBezTo>
                  <a:cubicBezTo>
                    <a:pt x="121920" y="35560"/>
                    <a:pt x="130810" y="62230"/>
                    <a:pt x="128270" y="80010"/>
                  </a:cubicBezTo>
                  <a:cubicBezTo>
                    <a:pt x="125730" y="97790"/>
                    <a:pt x="106680" y="119380"/>
                    <a:pt x="92710" y="127000"/>
                  </a:cubicBezTo>
                  <a:cubicBezTo>
                    <a:pt x="80010" y="134620"/>
                    <a:pt x="64770" y="134620"/>
                    <a:pt x="52070" y="132080"/>
                  </a:cubicBezTo>
                  <a:cubicBezTo>
                    <a:pt x="39370" y="129540"/>
                    <a:pt x="25400" y="121920"/>
                    <a:pt x="16510" y="110490"/>
                  </a:cubicBezTo>
                  <a:cubicBezTo>
                    <a:pt x="7620" y="97790"/>
                    <a:pt x="1270" y="68580"/>
                    <a:pt x="3810" y="52070"/>
                  </a:cubicBezTo>
                  <a:cubicBezTo>
                    <a:pt x="6350" y="39370"/>
                    <a:pt x="16510" y="26670"/>
                    <a:pt x="26670" y="19050"/>
                  </a:cubicBezTo>
                  <a:cubicBezTo>
                    <a:pt x="36830" y="11430"/>
                    <a:pt x="48260" y="8890"/>
                    <a:pt x="66040" y="5080"/>
                  </a:cubicBezTo>
                  <a:cubicBezTo>
                    <a:pt x="99060" y="0"/>
                    <a:pt x="181610" y="0"/>
                    <a:pt x="217170" y="6350"/>
                  </a:cubicBezTo>
                  <a:cubicBezTo>
                    <a:pt x="234950" y="8890"/>
                    <a:pt x="248920" y="12700"/>
                    <a:pt x="259080" y="21590"/>
                  </a:cubicBezTo>
                  <a:cubicBezTo>
                    <a:pt x="269240" y="31750"/>
                    <a:pt x="278130" y="49530"/>
                    <a:pt x="279400" y="62230"/>
                  </a:cubicBezTo>
                  <a:cubicBezTo>
                    <a:pt x="281940" y="72390"/>
                    <a:pt x="279400" y="82550"/>
                    <a:pt x="276860" y="92710"/>
                  </a:cubicBezTo>
                  <a:cubicBezTo>
                    <a:pt x="273050" y="101600"/>
                    <a:pt x="266700" y="110490"/>
                    <a:pt x="259080" y="116840"/>
                  </a:cubicBezTo>
                  <a:cubicBezTo>
                    <a:pt x="248920" y="125730"/>
                    <a:pt x="217170" y="133350"/>
                    <a:pt x="217170" y="1333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332730" y="4399280"/>
            <a:ext cx="125730" cy="168275"/>
            <a:chOff x="0" y="0"/>
            <a:chExt cx="251460" cy="336550"/>
          </a:xfrm>
        </p:grpSpPr>
        <p:sp>
          <p:nvSpPr>
            <p:cNvPr id="45" name="Freeform 45"/>
            <p:cNvSpPr/>
            <p:nvPr/>
          </p:nvSpPr>
          <p:spPr>
            <a:xfrm>
              <a:off x="48260" y="50800"/>
              <a:ext cx="154940" cy="237490"/>
            </a:xfrm>
            <a:custGeom>
              <a:avLst/>
              <a:gdLst/>
              <a:ahLst/>
              <a:cxnLst/>
              <a:rect l="l" t="t" r="r" b="b"/>
              <a:pathLst>
                <a:path w="154940" h="237490">
                  <a:moveTo>
                    <a:pt x="25400" y="185420"/>
                  </a:moveTo>
                  <a:cubicBezTo>
                    <a:pt x="5080" y="39370"/>
                    <a:pt x="10160" y="27940"/>
                    <a:pt x="21590" y="19050"/>
                  </a:cubicBezTo>
                  <a:cubicBezTo>
                    <a:pt x="33020" y="8890"/>
                    <a:pt x="62230" y="0"/>
                    <a:pt x="78740" y="1270"/>
                  </a:cubicBezTo>
                  <a:cubicBezTo>
                    <a:pt x="91440" y="2540"/>
                    <a:pt x="105410" y="11430"/>
                    <a:pt x="114300" y="21590"/>
                  </a:cubicBezTo>
                  <a:cubicBezTo>
                    <a:pt x="123190" y="30480"/>
                    <a:pt x="130810" y="45720"/>
                    <a:pt x="130810" y="58420"/>
                  </a:cubicBezTo>
                  <a:cubicBezTo>
                    <a:pt x="130810" y="74930"/>
                    <a:pt x="120650" y="102870"/>
                    <a:pt x="106680" y="114300"/>
                  </a:cubicBezTo>
                  <a:cubicBezTo>
                    <a:pt x="93980" y="125730"/>
                    <a:pt x="64770" y="130810"/>
                    <a:pt x="48260" y="125730"/>
                  </a:cubicBezTo>
                  <a:cubicBezTo>
                    <a:pt x="31750" y="120650"/>
                    <a:pt x="11430" y="100330"/>
                    <a:pt x="5080" y="83820"/>
                  </a:cubicBezTo>
                  <a:cubicBezTo>
                    <a:pt x="0" y="67310"/>
                    <a:pt x="5080" y="38100"/>
                    <a:pt x="16510" y="24130"/>
                  </a:cubicBezTo>
                  <a:cubicBezTo>
                    <a:pt x="27940" y="11430"/>
                    <a:pt x="54610" y="1270"/>
                    <a:pt x="71120" y="0"/>
                  </a:cubicBezTo>
                  <a:cubicBezTo>
                    <a:pt x="85090" y="0"/>
                    <a:pt x="99060" y="7620"/>
                    <a:pt x="109220" y="16510"/>
                  </a:cubicBezTo>
                  <a:cubicBezTo>
                    <a:pt x="119380" y="25400"/>
                    <a:pt x="123190" y="35560"/>
                    <a:pt x="129540" y="52070"/>
                  </a:cubicBezTo>
                  <a:cubicBezTo>
                    <a:pt x="139700" y="80010"/>
                    <a:pt x="154940" y="146050"/>
                    <a:pt x="152400" y="175260"/>
                  </a:cubicBezTo>
                  <a:cubicBezTo>
                    <a:pt x="149860" y="193040"/>
                    <a:pt x="144780" y="207010"/>
                    <a:pt x="134620" y="217170"/>
                  </a:cubicBezTo>
                  <a:cubicBezTo>
                    <a:pt x="121920" y="228600"/>
                    <a:pt x="93980" y="237490"/>
                    <a:pt x="77470" y="234950"/>
                  </a:cubicBezTo>
                  <a:cubicBezTo>
                    <a:pt x="63500" y="233680"/>
                    <a:pt x="46990" y="222250"/>
                    <a:pt x="39370" y="212090"/>
                  </a:cubicBezTo>
                  <a:cubicBezTo>
                    <a:pt x="31750" y="204470"/>
                    <a:pt x="25400" y="185420"/>
                    <a:pt x="25400" y="18542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9726930" y="4486275"/>
            <a:ext cx="287020" cy="210185"/>
            <a:chOff x="0" y="0"/>
            <a:chExt cx="574040" cy="420370"/>
          </a:xfrm>
        </p:grpSpPr>
        <p:sp>
          <p:nvSpPr>
            <p:cNvPr id="47" name="Freeform 47"/>
            <p:cNvSpPr/>
            <p:nvPr/>
          </p:nvSpPr>
          <p:spPr>
            <a:xfrm>
              <a:off x="45720" y="46990"/>
              <a:ext cx="477520" cy="327660"/>
            </a:xfrm>
            <a:custGeom>
              <a:avLst/>
              <a:gdLst/>
              <a:ahLst/>
              <a:cxnLst/>
              <a:rect l="l" t="t" r="r" b="b"/>
              <a:pathLst>
                <a:path w="477520" h="327660">
                  <a:moveTo>
                    <a:pt x="41910" y="201930"/>
                  </a:moveTo>
                  <a:cubicBezTo>
                    <a:pt x="254000" y="104140"/>
                    <a:pt x="353060" y="13970"/>
                    <a:pt x="397510" y="3810"/>
                  </a:cubicBezTo>
                  <a:cubicBezTo>
                    <a:pt x="415290" y="0"/>
                    <a:pt x="426720" y="2540"/>
                    <a:pt x="438150" y="7620"/>
                  </a:cubicBezTo>
                  <a:cubicBezTo>
                    <a:pt x="450850" y="13970"/>
                    <a:pt x="463550" y="24130"/>
                    <a:pt x="468630" y="36830"/>
                  </a:cubicBezTo>
                  <a:cubicBezTo>
                    <a:pt x="476250" y="52070"/>
                    <a:pt x="476250" y="81280"/>
                    <a:pt x="469900" y="96520"/>
                  </a:cubicBezTo>
                  <a:cubicBezTo>
                    <a:pt x="463550" y="109220"/>
                    <a:pt x="450850" y="120650"/>
                    <a:pt x="439420" y="125730"/>
                  </a:cubicBezTo>
                  <a:cubicBezTo>
                    <a:pt x="427990" y="130810"/>
                    <a:pt x="411480" y="133350"/>
                    <a:pt x="398780" y="130810"/>
                  </a:cubicBezTo>
                  <a:cubicBezTo>
                    <a:pt x="386080" y="128270"/>
                    <a:pt x="370840" y="119380"/>
                    <a:pt x="363220" y="109220"/>
                  </a:cubicBezTo>
                  <a:cubicBezTo>
                    <a:pt x="354330" y="99060"/>
                    <a:pt x="346710" y="85090"/>
                    <a:pt x="346710" y="71120"/>
                  </a:cubicBezTo>
                  <a:cubicBezTo>
                    <a:pt x="347980" y="54610"/>
                    <a:pt x="358140" y="26670"/>
                    <a:pt x="372110" y="15240"/>
                  </a:cubicBezTo>
                  <a:cubicBezTo>
                    <a:pt x="386080" y="5080"/>
                    <a:pt x="415290" y="1270"/>
                    <a:pt x="431800" y="5080"/>
                  </a:cubicBezTo>
                  <a:cubicBezTo>
                    <a:pt x="445770" y="8890"/>
                    <a:pt x="458470" y="19050"/>
                    <a:pt x="464820" y="30480"/>
                  </a:cubicBezTo>
                  <a:cubicBezTo>
                    <a:pt x="472440" y="40640"/>
                    <a:pt x="477520" y="57150"/>
                    <a:pt x="476250" y="69850"/>
                  </a:cubicBezTo>
                  <a:cubicBezTo>
                    <a:pt x="476250" y="82550"/>
                    <a:pt x="473710" y="93980"/>
                    <a:pt x="461010" y="109220"/>
                  </a:cubicBezTo>
                  <a:cubicBezTo>
                    <a:pt x="431800" y="146050"/>
                    <a:pt x="308610" y="215900"/>
                    <a:pt x="241300" y="252730"/>
                  </a:cubicBezTo>
                  <a:cubicBezTo>
                    <a:pt x="187960" y="281940"/>
                    <a:pt x="128270" y="311150"/>
                    <a:pt x="91440" y="320040"/>
                  </a:cubicBezTo>
                  <a:cubicBezTo>
                    <a:pt x="72390" y="325120"/>
                    <a:pt x="59690" y="327660"/>
                    <a:pt x="46990" y="322580"/>
                  </a:cubicBezTo>
                  <a:cubicBezTo>
                    <a:pt x="30480" y="316230"/>
                    <a:pt x="10160" y="294640"/>
                    <a:pt x="5080" y="279400"/>
                  </a:cubicBezTo>
                  <a:cubicBezTo>
                    <a:pt x="0" y="265430"/>
                    <a:pt x="2540" y="246380"/>
                    <a:pt x="8890" y="233680"/>
                  </a:cubicBezTo>
                  <a:cubicBezTo>
                    <a:pt x="15240" y="220980"/>
                    <a:pt x="41910" y="201930"/>
                    <a:pt x="41910" y="20193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9640570" y="4464685"/>
            <a:ext cx="145415" cy="187960"/>
            <a:chOff x="0" y="0"/>
            <a:chExt cx="290830" cy="375920"/>
          </a:xfrm>
        </p:grpSpPr>
        <p:sp>
          <p:nvSpPr>
            <p:cNvPr id="49" name="Freeform 49"/>
            <p:cNvSpPr/>
            <p:nvPr/>
          </p:nvSpPr>
          <p:spPr>
            <a:xfrm>
              <a:off x="45720" y="49530"/>
              <a:ext cx="196850" cy="280670"/>
            </a:xfrm>
            <a:custGeom>
              <a:avLst/>
              <a:gdLst/>
              <a:ahLst/>
              <a:cxnLst/>
              <a:rect l="l" t="t" r="r" b="b"/>
              <a:pathLst>
                <a:path w="196850" h="280670">
                  <a:moveTo>
                    <a:pt x="10160" y="186690"/>
                  </a:moveTo>
                  <a:cubicBezTo>
                    <a:pt x="92710" y="11430"/>
                    <a:pt x="102870" y="6350"/>
                    <a:pt x="115570" y="3810"/>
                  </a:cubicBezTo>
                  <a:cubicBezTo>
                    <a:pt x="128270" y="0"/>
                    <a:pt x="143510" y="0"/>
                    <a:pt x="156210" y="6350"/>
                  </a:cubicBezTo>
                  <a:cubicBezTo>
                    <a:pt x="170180" y="13970"/>
                    <a:pt x="189230" y="36830"/>
                    <a:pt x="193040" y="52070"/>
                  </a:cubicBezTo>
                  <a:cubicBezTo>
                    <a:pt x="196850" y="64770"/>
                    <a:pt x="194310" y="81280"/>
                    <a:pt x="187960" y="92710"/>
                  </a:cubicBezTo>
                  <a:cubicBezTo>
                    <a:pt x="182880" y="104140"/>
                    <a:pt x="171450" y="115570"/>
                    <a:pt x="160020" y="120650"/>
                  </a:cubicBezTo>
                  <a:cubicBezTo>
                    <a:pt x="148590" y="127000"/>
                    <a:pt x="132080" y="129540"/>
                    <a:pt x="119380" y="127000"/>
                  </a:cubicBezTo>
                  <a:cubicBezTo>
                    <a:pt x="107950" y="124460"/>
                    <a:pt x="92710" y="118110"/>
                    <a:pt x="85090" y="106680"/>
                  </a:cubicBezTo>
                  <a:cubicBezTo>
                    <a:pt x="74930" y="93980"/>
                    <a:pt x="67310" y="66040"/>
                    <a:pt x="69850" y="49530"/>
                  </a:cubicBezTo>
                  <a:cubicBezTo>
                    <a:pt x="72390" y="36830"/>
                    <a:pt x="81280" y="24130"/>
                    <a:pt x="91440" y="15240"/>
                  </a:cubicBezTo>
                  <a:cubicBezTo>
                    <a:pt x="101600" y="7620"/>
                    <a:pt x="116840" y="1270"/>
                    <a:pt x="129540" y="1270"/>
                  </a:cubicBezTo>
                  <a:cubicBezTo>
                    <a:pt x="142240" y="1270"/>
                    <a:pt x="157480" y="5080"/>
                    <a:pt x="167640" y="12700"/>
                  </a:cubicBezTo>
                  <a:cubicBezTo>
                    <a:pt x="177800" y="20320"/>
                    <a:pt x="187960" y="33020"/>
                    <a:pt x="191770" y="45720"/>
                  </a:cubicBezTo>
                  <a:cubicBezTo>
                    <a:pt x="195580" y="57150"/>
                    <a:pt x="194310" y="68580"/>
                    <a:pt x="190500" y="86360"/>
                  </a:cubicBezTo>
                  <a:cubicBezTo>
                    <a:pt x="182880" y="121920"/>
                    <a:pt x="144780" y="213360"/>
                    <a:pt x="123190" y="243840"/>
                  </a:cubicBezTo>
                  <a:cubicBezTo>
                    <a:pt x="111760" y="260350"/>
                    <a:pt x="102870" y="269240"/>
                    <a:pt x="90170" y="274320"/>
                  </a:cubicBezTo>
                  <a:cubicBezTo>
                    <a:pt x="77470" y="279400"/>
                    <a:pt x="58420" y="280670"/>
                    <a:pt x="45720" y="275590"/>
                  </a:cubicBezTo>
                  <a:cubicBezTo>
                    <a:pt x="29210" y="269240"/>
                    <a:pt x="10160" y="247650"/>
                    <a:pt x="5080" y="232410"/>
                  </a:cubicBezTo>
                  <a:cubicBezTo>
                    <a:pt x="0" y="218440"/>
                    <a:pt x="10160" y="186690"/>
                    <a:pt x="10160" y="18669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770746" y="4744720"/>
            <a:ext cx="200025" cy="127000"/>
            <a:chOff x="0" y="0"/>
            <a:chExt cx="400050" cy="254000"/>
          </a:xfrm>
        </p:grpSpPr>
        <p:sp>
          <p:nvSpPr>
            <p:cNvPr id="51" name="Freeform 51"/>
            <p:cNvSpPr/>
            <p:nvPr/>
          </p:nvSpPr>
          <p:spPr>
            <a:xfrm>
              <a:off x="46990" y="50800"/>
              <a:ext cx="303530" cy="152400"/>
            </a:xfrm>
            <a:custGeom>
              <a:avLst/>
              <a:gdLst/>
              <a:ahLst/>
              <a:cxnLst/>
              <a:rect l="l" t="t" r="r" b="b"/>
              <a:pathLst>
                <a:path w="303530" h="152400">
                  <a:moveTo>
                    <a:pt x="63500" y="0"/>
                  </a:moveTo>
                  <a:cubicBezTo>
                    <a:pt x="265430" y="26670"/>
                    <a:pt x="275590" y="30480"/>
                    <a:pt x="284480" y="40640"/>
                  </a:cubicBezTo>
                  <a:cubicBezTo>
                    <a:pt x="294640" y="54610"/>
                    <a:pt x="303530" y="83820"/>
                    <a:pt x="300990" y="100330"/>
                  </a:cubicBezTo>
                  <a:cubicBezTo>
                    <a:pt x="298450" y="114300"/>
                    <a:pt x="289560" y="127000"/>
                    <a:pt x="279400" y="135890"/>
                  </a:cubicBezTo>
                  <a:cubicBezTo>
                    <a:pt x="269240" y="144780"/>
                    <a:pt x="254000" y="151130"/>
                    <a:pt x="240030" y="151130"/>
                  </a:cubicBezTo>
                  <a:cubicBezTo>
                    <a:pt x="227330" y="152400"/>
                    <a:pt x="210820" y="148590"/>
                    <a:pt x="199390" y="139700"/>
                  </a:cubicBezTo>
                  <a:cubicBezTo>
                    <a:pt x="186690" y="129540"/>
                    <a:pt x="172720" y="102870"/>
                    <a:pt x="171450" y="86360"/>
                  </a:cubicBezTo>
                  <a:cubicBezTo>
                    <a:pt x="170180" y="72390"/>
                    <a:pt x="175260" y="57150"/>
                    <a:pt x="184150" y="45720"/>
                  </a:cubicBezTo>
                  <a:cubicBezTo>
                    <a:pt x="195580" y="33020"/>
                    <a:pt x="223520" y="20320"/>
                    <a:pt x="240030" y="20320"/>
                  </a:cubicBezTo>
                  <a:cubicBezTo>
                    <a:pt x="254000" y="20320"/>
                    <a:pt x="269240" y="27940"/>
                    <a:pt x="279400" y="35560"/>
                  </a:cubicBezTo>
                  <a:cubicBezTo>
                    <a:pt x="289560" y="44450"/>
                    <a:pt x="298450" y="58420"/>
                    <a:pt x="300990" y="72390"/>
                  </a:cubicBezTo>
                  <a:cubicBezTo>
                    <a:pt x="303530" y="85090"/>
                    <a:pt x="302260" y="101600"/>
                    <a:pt x="295910" y="114300"/>
                  </a:cubicBezTo>
                  <a:cubicBezTo>
                    <a:pt x="290830" y="125730"/>
                    <a:pt x="279400" y="138430"/>
                    <a:pt x="267970" y="143510"/>
                  </a:cubicBezTo>
                  <a:cubicBezTo>
                    <a:pt x="255270" y="149860"/>
                    <a:pt x="245110" y="151130"/>
                    <a:pt x="226060" y="151130"/>
                  </a:cubicBezTo>
                  <a:cubicBezTo>
                    <a:pt x="184150" y="149860"/>
                    <a:pt x="50800" y="132080"/>
                    <a:pt x="21590" y="113030"/>
                  </a:cubicBezTo>
                  <a:cubicBezTo>
                    <a:pt x="10160" y="105410"/>
                    <a:pt x="6350" y="97790"/>
                    <a:pt x="3810" y="87630"/>
                  </a:cubicBezTo>
                  <a:cubicBezTo>
                    <a:pt x="0" y="74930"/>
                    <a:pt x="0" y="54610"/>
                    <a:pt x="3810" y="41910"/>
                  </a:cubicBezTo>
                  <a:cubicBezTo>
                    <a:pt x="6350" y="31750"/>
                    <a:pt x="12700" y="22860"/>
                    <a:pt x="21590" y="16510"/>
                  </a:cubicBezTo>
                  <a:cubicBezTo>
                    <a:pt x="31750" y="7620"/>
                    <a:pt x="63500" y="0"/>
                    <a:pt x="63500" y="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9186545" y="3213100"/>
            <a:ext cx="114300" cy="111125"/>
            <a:chOff x="0" y="0"/>
            <a:chExt cx="228600" cy="222250"/>
          </a:xfrm>
        </p:grpSpPr>
        <p:sp>
          <p:nvSpPr>
            <p:cNvPr id="55" name="Freeform 55"/>
            <p:cNvSpPr/>
            <p:nvPr/>
          </p:nvSpPr>
          <p:spPr>
            <a:xfrm>
              <a:off x="49530" y="49530"/>
              <a:ext cx="124460" cy="128270"/>
            </a:xfrm>
            <a:custGeom>
              <a:avLst/>
              <a:gdLst/>
              <a:ahLst/>
              <a:cxnLst/>
              <a:rect l="l" t="t" r="r" b="b"/>
              <a:pathLst>
                <a:path w="124460" h="128270">
                  <a:moveTo>
                    <a:pt x="124460" y="44450"/>
                  </a:moveTo>
                  <a:cubicBezTo>
                    <a:pt x="121920" y="90170"/>
                    <a:pt x="106680" y="114300"/>
                    <a:pt x="90170" y="121920"/>
                  </a:cubicBezTo>
                  <a:cubicBezTo>
                    <a:pt x="74930" y="128270"/>
                    <a:pt x="45720" y="124460"/>
                    <a:pt x="31750" y="118110"/>
                  </a:cubicBezTo>
                  <a:cubicBezTo>
                    <a:pt x="21590" y="113030"/>
                    <a:pt x="15240" y="105410"/>
                    <a:pt x="10160" y="96520"/>
                  </a:cubicBezTo>
                  <a:cubicBezTo>
                    <a:pt x="5080" y="87630"/>
                    <a:pt x="0" y="78740"/>
                    <a:pt x="1270" y="67310"/>
                  </a:cubicBezTo>
                  <a:cubicBezTo>
                    <a:pt x="1270" y="52070"/>
                    <a:pt x="13970" y="24130"/>
                    <a:pt x="25400" y="13970"/>
                  </a:cubicBezTo>
                  <a:cubicBezTo>
                    <a:pt x="33020" y="6350"/>
                    <a:pt x="41910" y="1270"/>
                    <a:pt x="53340" y="1270"/>
                  </a:cubicBezTo>
                  <a:cubicBezTo>
                    <a:pt x="68580" y="0"/>
                    <a:pt x="109220" y="19050"/>
                    <a:pt x="109220" y="19050"/>
                  </a:cubicBezTo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23900" y="1165860"/>
            <a:ext cx="180975" cy="444500"/>
            <a:chOff x="0" y="0"/>
            <a:chExt cx="361950" cy="889000"/>
          </a:xfrm>
        </p:grpSpPr>
        <p:sp>
          <p:nvSpPr>
            <p:cNvPr id="57" name="Freeform 57"/>
            <p:cNvSpPr/>
            <p:nvPr/>
          </p:nvSpPr>
          <p:spPr>
            <a:xfrm>
              <a:off x="34290" y="49530"/>
              <a:ext cx="279400" cy="789940"/>
            </a:xfrm>
            <a:custGeom>
              <a:avLst/>
              <a:gdLst/>
              <a:ahLst/>
              <a:cxnLst/>
              <a:rect l="l" t="t" r="r" b="b"/>
              <a:pathLst>
                <a:path w="279400" h="789940">
                  <a:moveTo>
                    <a:pt x="74930" y="709930"/>
                  </a:moveTo>
                  <a:cubicBezTo>
                    <a:pt x="17780" y="351790"/>
                    <a:pt x="0" y="140970"/>
                    <a:pt x="21590" y="72390"/>
                  </a:cubicBezTo>
                  <a:cubicBezTo>
                    <a:pt x="30480" y="43180"/>
                    <a:pt x="44450" y="30480"/>
                    <a:pt x="60960" y="19050"/>
                  </a:cubicBezTo>
                  <a:cubicBezTo>
                    <a:pt x="78740" y="7620"/>
                    <a:pt x="104140" y="0"/>
                    <a:pt x="124460" y="1270"/>
                  </a:cubicBezTo>
                  <a:cubicBezTo>
                    <a:pt x="146050" y="1270"/>
                    <a:pt x="170180" y="11430"/>
                    <a:pt x="186690" y="25400"/>
                  </a:cubicBezTo>
                  <a:cubicBezTo>
                    <a:pt x="203200" y="38100"/>
                    <a:pt x="215900" y="64770"/>
                    <a:pt x="220980" y="81280"/>
                  </a:cubicBezTo>
                  <a:cubicBezTo>
                    <a:pt x="224790" y="93980"/>
                    <a:pt x="226060" y="102870"/>
                    <a:pt x="223520" y="115570"/>
                  </a:cubicBezTo>
                  <a:cubicBezTo>
                    <a:pt x="219710" y="132080"/>
                    <a:pt x="209550" y="160020"/>
                    <a:pt x="195580" y="175260"/>
                  </a:cubicBezTo>
                  <a:cubicBezTo>
                    <a:pt x="181610" y="190500"/>
                    <a:pt x="154940" y="201930"/>
                    <a:pt x="137160" y="207010"/>
                  </a:cubicBezTo>
                  <a:cubicBezTo>
                    <a:pt x="125730" y="209550"/>
                    <a:pt x="116840" y="209550"/>
                    <a:pt x="104140" y="207010"/>
                  </a:cubicBezTo>
                  <a:cubicBezTo>
                    <a:pt x="86360" y="203200"/>
                    <a:pt x="59690" y="191770"/>
                    <a:pt x="45720" y="176530"/>
                  </a:cubicBezTo>
                  <a:cubicBezTo>
                    <a:pt x="30480" y="161290"/>
                    <a:pt x="20320" y="133350"/>
                    <a:pt x="16510" y="116840"/>
                  </a:cubicBezTo>
                  <a:cubicBezTo>
                    <a:pt x="15240" y="104140"/>
                    <a:pt x="15240" y="95250"/>
                    <a:pt x="19050" y="82550"/>
                  </a:cubicBezTo>
                  <a:cubicBezTo>
                    <a:pt x="24130" y="66040"/>
                    <a:pt x="36830" y="39370"/>
                    <a:pt x="52070" y="25400"/>
                  </a:cubicBezTo>
                  <a:cubicBezTo>
                    <a:pt x="68580" y="12700"/>
                    <a:pt x="92710" y="2540"/>
                    <a:pt x="114300" y="1270"/>
                  </a:cubicBezTo>
                  <a:cubicBezTo>
                    <a:pt x="134620" y="0"/>
                    <a:pt x="160020" y="6350"/>
                    <a:pt x="177800" y="17780"/>
                  </a:cubicBezTo>
                  <a:cubicBezTo>
                    <a:pt x="195580" y="30480"/>
                    <a:pt x="207010" y="41910"/>
                    <a:pt x="218440" y="71120"/>
                  </a:cubicBezTo>
                  <a:cubicBezTo>
                    <a:pt x="246380" y="147320"/>
                    <a:pt x="226060" y="424180"/>
                    <a:pt x="241300" y="535940"/>
                  </a:cubicBezTo>
                  <a:cubicBezTo>
                    <a:pt x="250190" y="599440"/>
                    <a:pt x="279400" y="645160"/>
                    <a:pt x="276860" y="684530"/>
                  </a:cubicBezTo>
                  <a:cubicBezTo>
                    <a:pt x="275590" y="712470"/>
                    <a:pt x="266700" y="736600"/>
                    <a:pt x="251460" y="753110"/>
                  </a:cubicBezTo>
                  <a:cubicBezTo>
                    <a:pt x="236220" y="769620"/>
                    <a:pt x="209550" y="784860"/>
                    <a:pt x="186690" y="787400"/>
                  </a:cubicBezTo>
                  <a:cubicBezTo>
                    <a:pt x="165100" y="789940"/>
                    <a:pt x="134620" y="782320"/>
                    <a:pt x="116840" y="769620"/>
                  </a:cubicBezTo>
                  <a:cubicBezTo>
                    <a:pt x="97790" y="756920"/>
                    <a:pt x="74930" y="709930"/>
                    <a:pt x="74930" y="70993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478790" y="1383030"/>
            <a:ext cx="262890" cy="244475"/>
            <a:chOff x="0" y="0"/>
            <a:chExt cx="525780" cy="488950"/>
          </a:xfrm>
        </p:grpSpPr>
        <p:sp>
          <p:nvSpPr>
            <p:cNvPr id="59" name="Freeform 59"/>
            <p:cNvSpPr/>
            <p:nvPr/>
          </p:nvSpPr>
          <p:spPr>
            <a:xfrm>
              <a:off x="48260" y="49530"/>
              <a:ext cx="427990" cy="392430"/>
            </a:xfrm>
            <a:custGeom>
              <a:avLst/>
              <a:gdLst/>
              <a:ahLst/>
              <a:cxnLst/>
              <a:rect l="l" t="t" r="r" b="b"/>
              <a:pathLst>
                <a:path w="427990" h="392430">
                  <a:moveTo>
                    <a:pt x="251460" y="359410"/>
                  </a:moveTo>
                  <a:cubicBezTo>
                    <a:pt x="127000" y="240030"/>
                    <a:pt x="45720" y="200660"/>
                    <a:pt x="20320" y="165100"/>
                  </a:cubicBezTo>
                  <a:cubicBezTo>
                    <a:pt x="6350" y="143510"/>
                    <a:pt x="1270" y="121920"/>
                    <a:pt x="2540" y="100330"/>
                  </a:cubicBezTo>
                  <a:cubicBezTo>
                    <a:pt x="3810" y="80010"/>
                    <a:pt x="12700" y="54610"/>
                    <a:pt x="26670" y="39370"/>
                  </a:cubicBezTo>
                  <a:cubicBezTo>
                    <a:pt x="39370" y="22860"/>
                    <a:pt x="62230" y="8890"/>
                    <a:pt x="82550" y="5080"/>
                  </a:cubicBezTo>
                  <a:cubicBezTo>
                    <a:pt x="104140" y="0"/>
                    <a:pt x="132080" y="5080"/>
                    <a:pt x="148590" y="11430"/>
                  </a:cubicBezTo>
                  <a:cubicBezTo>
                    <a:pt x="161290" y="15240"/>
                    <a:pt x="168910" y="20320"/>
                    <a:pt x="176530" y="29210"/>
                  </a:cubicBezTo>
                  <a:cubicBezTo>
                    <a:pt x="189230" y="43180"/>
                    <a:pt x="204470" y="71120"/>
                    <a:pt x="208280" y="87630"/>
                  </a:cubicBezTo>
                  <a:cubicBezTo>
                    <a:pt x="212090" y="100330"/>
                    <a:pt x="212090" y="109220"/>
                    <a:pt x="208280" y="121920"/>
                  </a:cubicBezTo>
                  <a:cubicBezTo>
                    <a:pt x="204470" y="139700"/>
                    <a:pt x="193040" y="166370"/>
                    <a:pt x="177800" y="180340"/>
                  </a:cubicBezTo>
                  <a:cubicBezTo>
                    <a:pt x="162560" y="195580"/>
                    <a:pt x="139700" y="207010"/>
                    <a:pt x="118110" y="209550"/>
                  </a:cubicBezTo>
                  <a:cubicBezTo>
                    <a:pt x="97790" y="210820"/>
                    <a:pt x="71120" y="205740"/>
                    <a:pt x="53340" y="195580"/>
                  </a:cubicBezTo>
                  <a:cubicBezTo>
                    <a:pt x="35560" y="184150"/>
                    <a:pt x="17780" y="163830"/>
                    <a:pt x="10160" y="144780"/>
                  </a:cubicBezTo>
                  <a:cubicBezTo>
                    <a:pt x="2540" y="125730"/>
                    <a:pt x="0" y="99060"/>
                    <a:pt x="6350" y="78740"/>
                  </a:cubicBezTo>
                  <a:cubicBezTo>
                    <a:pt x="11430" y="58420"/>
                    <a:pt x="26670" y="36830"/>
                    <a:pt x="43180" y="24130"/>
                  </a:cubicBezTo>
                  <a:cubicBezTo>
                    <a:pt x="59690" y="10160"/>
                    <a:pt x="85090" y="2540"/>
                    <a:pt x="105410" y="1270"/>
                  </a:cubicBezTo>
                  <a:cubicBezTo>
                    <a:pt x="127000" y="1270"/>
                    <a:pt x="142240" y="7620"/>
                    <a:pt x="168910" y="22860"/>
                  </a:cubicBezTo>
                  <a:cubicBezTo>
                    <a:pt x="223520" y="53340"/>
                    <a:pt x="358140" y="163830"/>
                    <a:pt x="396240" y="214630"/>
                  </a:cubicBezTo>
                  <a:cubicBezTo>
                    <a:pt x="415290" y="240030"/>
                    <a:pt x="425450" y="257810"/>
                    <a:pt x="426720" y="280670"/>
                  </a:cubicBezTo>
                  <a:cubicBezTo>
                    <a:pt x="427990" y="303530"/>
                    <a:pt x="419100" y="332740"/>
                    <a:pt x="405130" y="350520"/>
                  </a:cubicBezTo>
                  <a:cubicBezTo>
                    <a:pt x="391160" y="368300"/>
                    <a:pt x="363220" y="383540"/>
                    <a:pt x="342900" y="388620"/>
                  </a:cubicBezTo>
                  <a:cubicBezTo>
                    <a:pt x="326390" y="392430"/>
                    <a:pt x="308610" y="389890"/>
                    <a:pt x="293370" y="384810"/>
                  </a:cubicBezTo>
                  <a:cubicBezTo>
                    <a:pt x="278130" y="381000"/>
                    <a:pt x="251460" y="359410"/>
                    <a:pt x="251460" y="35941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897890" y="1321435"/>
            <a:ext cx="260350" cy="252095"/>
            <a:chOff x="0" y="0"/>
            <a:chExt cx="520700" cy="504190"/>
          </a:xfrm>
        </p:grpSpPr>
        <p:sp>
          <p:nvSpPr>
            <p:cNvPr id="61" name="Freeform 61"/>
            <p:cNvSpPr/>
            <p:nvPr/>
          </p:nvSpPr>
          <p:spPr>
            <a:xfrm>
              <a:off x="46990" y="46990"/>
              <a:ext cx="425450" cy="406400"/>
            </a:xfrm>
            <a:custGeom>
              <a:avLst/>
              <a:gdLst/>
              <a:ahLst/>
              <a:cxnLst/>
              <a:rect l="l" t="t" r="r" b="b"/>
              <a:pathLst>
                <a:path w="425450" h="406400">
                  <a:moveTo>
                    <a:pt x="39370" y="226060"/>
                  </a:moveTo>
                  <a:cubicBezTo>
                    <a:pt x="311150" y="0"/>
                    <a:pt x="317500" y="1270"/>
                    <a:pt x="328930" y="3810"/>
                  </a:cubicBezTo>
                  <a:cubicBezTo>
                    <a:pt x="346710" y="6350"/>
                    <a:pt x="373380" y="15240"/>
                    <a:pt x="388620" y="29210"/>
                  </a:cubicBezTo>
                  <a:cubicBezTo>
                    <a:pt x="403860" y="41910"/>
                    <a:pt x="416560" y="64770"/>
                    <a:pt x="421640" y="85090"/>
                  </a:cubicBezTo>
                  <a:cubicBezTo>
                    <a:pt x="425450" y="104140"/>
                    <a:pt x="421640" y="130810"/>
                    <a:pt x="412750" y="148590"/>
                  </a:cubicBezTo>
                  <a:cubicBezTo>
                    <a:pt x="403860" y="166370"/>
                    <a:pt x="382270" y="185420"/>
                    <a:pt x="368300" y="194310"/>
                  </a:cubicBezTo>
                  <a:cubicBezTo>
                    <a:pt x="356870" y="200660"/>
                    <a:pt x="349250" y="203200"/>
                    <a:pt x="336550" y="204470"/>
                  </a:cubicBezTo>
                  <a:cubicBezTo>
                    <a:pt x="318770" y="205740"/>
                    <a:pt x="290830" y="201930"/>
                    <a:pt x="273050" y="193040"/>
                  </a:cubicBezTo>
                  <a:cubicBezTo>
                    <a:pt x="255270" y="182880"/>
                    <a:pt x="237490" y="163830"/>
                    <a:pt x="229870" y="144780"/>
                  </a:cubicBezTo>
                  <a:cubicBezTo>
                    <a:pt x="220980" y="127000"/>
                    <a:pt x="219710" y="100330"/>
                    <a:pt x="223520" y="81280"/>
                  </a:cubicBezTo>
                  <a:cubicBezTo>
                    <a:pt x="228600" y="60960"/>
                    <a:pt x="242570" y="39370"/>
                    <a:pt x="257810" y="26670"/>
                  </a:cubicBezTo>
                  <a:cubicBezTo>
                    <a:pt x="274320" y="13970"/>
                    <a:pt x="300990" y="5080"/>
                    <a:pt x="318770" y="3810"/>
                  </a:cubicBezTo>
                  <a:cubicBezTo>
                    <a:pt x="331470" y="2540"/>
                    <a:pt x="339090" y="3810"/>
                    <a:pt x="350520" y="7620"/>
                  </a:cubicBezTo>
                  <a:cubicBezTo>
                    <a:pt x="367030" y="13970"/>
                    <a:pt x="391160" y="27940"/>
                    <a:pt x="403860" y="44450"/>
                  </a:cubicBezTo>
                  <a:cubicBezTo>
                    <a:pt x="415290" y="60960"/>
                    <a:pt x="422910" y="86360"/>
                    <a:pt x="422910" y="106680"/>
                  </a:cubicBezTo>
                  <a:cubicBezTo>
                    <a:pt x="422910" y="127000"/>
                    <a:pt x="416560" y="143510"/>
                    <a:pt x="401320" y="166370"/>
                  </a:cubicBezTo>
                  <a:cubicBezTo>
                    <a:pt x="365760" y="219710"/>
                    <a:pt x="226060" y="349250"/>
                    <a:pt x="168910" y="382270"/>
                  </a:cubicBezTo>
                  <a:cubicBezTo>
                    <a:pt x="140970" y="398780"/>
                    <a:pt x="123190" y="406400"/>
                    <a:pt x="100330" y="405130"/>
                  </a:cubicBezTo>
                  <a:cubicBezTo>
                    <a:pt x="77470" y="405130"/>
                    <a:pt x="49530" y="391160"/>
                    <a:pt x="34290" y="377190"/>
                  </a:cubicBezTo>
                  <a:cubicBezTo>
                    <a:pt x="21590" y="367030"/>
                    <a:pt x="12700" y="351790"/>
                    <a:pt x="7620" y="336550"/>
                  </a:cubicBezTo>
                  <a:cubicBezTo>
                    <a:pt x="2540" y="321310"/>
                    <a:pt x="0" y="304800"/>
                    <a:pt x="3810" y="288290"/>
                  </a:cubicBezTo>
                  <a:cubicBezTo>
                    <a:pt x="8890" y="267970"/>
                    <a:pt x="39370" y="224790"/>
                    <a:pt x="39370" y="22479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1272520" y="916306"/>
            <a:ext cx="791845" cy="397510"/>
            <a:chOff x="0" y="0"/>
            <a:chExt cx="1583690" cy="795020"/>
          </a:xfrm>
        </p:grpSpPr>
        <p:sp>
          <p:nvSpPr>
            <p:cNvPr id="63" name="Freeform 63"/>
            <p:cNvSpPr/>
            <p:nvPr/>
          </p:nvSpPr>
          <p:spPr>
            <a:xfrm>
              <a:off x="48260" y="50800"/>
              <a:ext cx="1483360" cy="703580"/>
            </a:xfrm>
            <a:custGeom>
              <a:avLst/>
              <a:gdLst/>
              <a:ahLst/>
              <a:cxnLst/>
              <a:rect l="l" t="t" r="r" b="b"/>
              <a:pathLst>
                <a:path w="1483360" h="703580">
                  <a:moveTo>
                    <a:pt x="15240" y="477520"/>
                  </a:moveTo>
                  <a:cubicBezTo>
                    <a:pt x="231140" y="152400"/>
                    <a:pt x="264160" y="128270"/>
                    <a:pt x="302260" y="102870"/>
                  </a:cubicBezTo>
                  <a:cubicBezTo>
                    <a:pt x="339090" y="77470"/>
                    <a:pt x="373380" y="58420"/>
                    <a:pt x="419100" y="41910"/>
                  </a:cubicBezTo>
                  <a:cubicBezTo>
                    <a:pt x="476250" y="21590"/>
                    <a:pt x="561340" y="0"/>
                    <a:pt x="623570" y="0"/>
                  </a:cubicBezTo>
                  <a:cubicBezTo>
                    <a:pt x="675640" y="0"/>
                    <a:pt x="718820" y="10160"/>
                    <a:pt x="769620" y="30480"/>
                  </a:cubicBezTo>
                  <a:cubicBezTo>
                    <a:pt x="831850" y="57150"/>
                    <a:pt x="920750" y="111760"/>
                    <a:pt x="967740" y="157480"/>
                  </a:cubicBezTo>
                  <a:cubicBezTo>
                    <a:pt x="1003300" y="193040"/>
                    <a:pt x="1022350" y="227330"/>
                    <a:pt x="1041400" y="270510"/>
                  </a:cubicBezTo>
                  <a:cubicBezTo>
                    <a:pt x="1062990" y="317500"/>
                    <a:pt x="1082040" y="375920"/>
                    <a:pt x="1085850" y="430530"/>
                  </a:cubicBezTo>
                  <a:cubicBezTo>
                    <a:pt x="1089660" y="486410"/>
                    <a:pt x="1088390" y="556260"/>
                    <a:pt x="1062990" y="600710"/>
                  </a:cubicBezTo>
                  <a:cubicBezTo>
                    <a:pt x="1040130" y="642620"/>
                    <a:pt x="990600" y="681990"/>
                    <a:pt x="948690" y="692150"/>
                  </a:cubicBezTo>
                  <a:cubicBezTo>
                    <a:pt x="906780" y="703580"/>
                    <a:pt x="847090" y="690880"/>
                    <a:pt x="808990" y="666750"/>
                  </a:cubicBezTo>
                  <a:cubicBezTo>
                    <a:pt x="769620" y="641350"/>
                    <a:pt x="734060" y="582930"/>
                    <a:pt x="717550" y="538480"/>
                  </a:cubicBezTo>
                  <a:cubicBezTo>
                    <a:pt x="702310" y="497840"/>
                    <a:pt x="697230" y="454660"/>
                    <a:pt x="704850" y="412750"/>
                  </a:cubicBezTo>
                  <a:cubicBezTo>
                    <a:pt x="712470" y="365760"/>
                    <a:pt x="740410" y="308610"/>
                    <a:pt x="774700" y="270510"/>
                  </a:cubicBezTo>
                  <a:cubicBezTo>
                    <a:pt x="808990" y="233680"/>
                    <a:pt x="863600" y="205740"/>
                    <a:pt x="910590" y="189230"/>
                  </a:cubicBezTo>
                  <a:cubicBezTo>
                    <a:pt x="953770" y="172720"/>
                    <a:pt x="999490" y="166370"/>
                    <a:pt x="1047750" y="167640"/>
                  </a:cubicBezTo>
                  <a:cubicBezTo>
                    <a:pt x="1104900" y="170180"/>
                    <a:pt x="1179830" y="191770"/>
                    <a:pt x="1233170" y="210820"/>
                  </a:cubicBezTo>
                  <a:cubicBezTo>
                    <a:pt x="1276350" y="227330"/>
                    <a:pt x="1310640" y="245110"/>
                    <a:pt x="1347470" y="270510"/>
                  </a:cubicBezTo>
                  <a:cubicBezTo>
                    <a:pt x="1389380" y="299720"/>
                    <a:pt x="1446530" y="345440"/>
                    <a:pt x="1466850" y="381000"/>
                  </a:cubicBezTo>
                  <a:cubicBezTo>
                    <a:pt x="1480820" y="405130"/>
                    <a:pt x="1483360" y="431800"/>
                    <a:pt x="1483360" y="450850"/>
                  </a:cubicBezTo>
                  <a:cubicBezTo>
                    <a:pt x="1483360" y="463550"/>
                    <a:pt x="1478280" y="474980"/>
                    <a:pt x="1473200" y="485140"/>
                  </a:cubicBezTo>
                  <a:cubicBezTo>
                    <a:pt x="1468120" y="496570"/>
                    <a:pt x="1463040" y="506730"/>
                    <a:pt x="1452880" y="515620"/>
                  </a:cubicBezTo>
                  <a:cubicBezTo>
                    <a:pt x="1438910" y="528320"/>
                    <a:pt x="1412240" y="544830"/>
                    <a:pt x="1390650" y="548640"/>
                  </a:cubicBezTo>
                  <a:cubicBezTo>
                    <a:pt x="1369060" y="552450"/>
                    <a:pt x="1339850" y="548640"/>
                    <a:pt x="1320800" y="537210"/>
                  </a:cubicBezTo>
                  <a:cubicBezTo>
                    <a:pt x="1300480" y="527050"/>
                    <a:pt x="1280160" y="502920"/>
                    <a:pt x="1271270" y="486410"/>
                  </a:cubicBezTo>
                  <a:cubicBezTo>
                    <a:pt x="1263650" y="474980"/>
                    <a:pt x="1261110" y="464820"/>
                    <a:pt x="1261110" y="450850"/>
                  </a:cubicBezTo>
                  <a:cubicBezTo>
                    <a:pt x="1261110" y="431800"/>
                    <a:pt x="1267460" y="398780"/>
                    <a:pt x="1276350" y="382270"/>
                  </a:cubicBezTo>
                  <a:cubicBezTo>
                    <a:pt x="1282700" y="369570"/>
                    <a:pt x="1287780" y="361950"/>
                    <a:pt x="1299210" y="354330"/>
                  </a:cubicBezTo>
                  <a:cubicBezTo>
                    <a:pt x="1314450" y="342900"/>
                    <a:pt x="1346200" y="330200"/>
                    <a:pt x="1365250" y="327660"/>
                  </a:cubicBezTo>
                  <a:cubicBezTo>
                    <a:pt x="1379220" y="325120"/>
                    <a:pt x="1388110" y="326390"/>
                    <a:pt x="1402080" y="331470"/>
                  </a:cubicBezTo>
                  <a:cubicBezTo>
                    <a:pt x="1419860" y="337820"/>
                    <a:pt x="1446530" y="353060"/>
                    <a:pt x="1460500" y="370840"/>
                  </a:cubicBezTo>
                  <a:cubicBezTo>
                    <a:pt x="1474470" y="388620"/>
                    <a:pt x="1483360" y="415290"/>
                    <a:pt x="1483360" y="438150"/>
                  </a:cubicBezTo>
                  <a:cubicBezTo>
                    <a:pt x="1483360" y="461010"/>
                    <a:pt x="1474470" y="487680"/>
                    <a:pt x="1461770" y="505460"/>
                  </a:cubicBezTo>
                  <a:cubicBezTo>
                    <a:pt x="1447800" y="524510"/>
                    <a:pt x="1423670" y="539750"/>
                    <a:pt x="1402080" y="546100"/>
                  </a:cubicBezTo>
                  <a:cubicBezTo>
                    <a:pt x="1380490" y="552450"/>
                    <a:pt x="1356360" y="552450"/>
                    <a:pt x="1330960" y="542290"/>
                  </a:cubicBezTo>
                  <a:cubicBezTo>
                    <a:pt x="1291590" y="527050"/>
                    <a:pt x="1247140" y="461010"/>
                    <a:pt x="1201420" y="435610"/>
                  </a:cubicBezTo>
                  <a:cubicBezTo>
                    <a:pt x="1156970" y="411480"/>
                    <a:pt x="1106170" y="392430"/>
                    <a:pt x="1061720" y="388620"/>
                  </a:cubicBezTo>
                  <a:cubicBezTo>
                    <a:pt x="1021080" y="386080"/>
                    <a:pt x="975360" y="387350"/>
                    <a:pt x="946150" y="407670"/>
                  </a:cubicBezTo>
                  <a:cubicBezTo>
                    <a:pt x="916940" y="427990"/>
                    <a:pt x="897890" y="510540"/>
                    <a:pt x="885190" y="508000"/>
                  </a:cubicBezTo>
                  <a:cubicBezTo>
                    <a:pt x="869950" y="504190"/>
                    <a:pt x="883920" y="412750"/>
                    <a:pt x="866140" y="372110"/>
                  </a:cubicBezTo>
                  <a:cubicBezTo>
                    <a:pt x="849630" y="332740"/>
                    <a:pt x="817880" y="295910"/>
                    <a:pt x="782320" y="267970"/>
                  </a:cubicBezTo>
                  <a:cubicBezTo>
                    <a:pt x="742950" y="237490"/>
                    <a:pt x="687070" y="208280"/>
                    <a:pt x="638810" y="201930"/>
                  </a:cubicBezTo>
                  <a:cubicBezTo>
                    <a:pt x="595630" y="195580"/>
                    <a:pt x="552450" y="205740"/>
                    <a:pt x="508000" y="220980"/>
                  </a:cubicBezTo>
                  <a:cubicBezTo>
                    <a:pt x="459740" y="237490"/>
                    <a:pt x="407670" y="261620"/>
                    <a:pt x="361950" y="304800"/>
                  </a:cubicBezTo>
                  <a:cubicBezTo>
                    <a:pt x="298450" y="367030"/>
                    <a:pt x="233680" y="530860"/>
                    <a:pt x="187960" y="581660"/>
                  </a:cubicBezTo>
                  <a:cubicBezTo>
                    <a:pt x="166370" y="605790"/>
                    <a:pt x="151130" y="618490"/>
                    <a:pt x="132080" y="626110"/>
                  </a:cubicBezTo>
                  <a:cubicBezTo>
                    <a:pt x="115570" y="632460"/>
                    <a:pt x="100330" y="633730"/>
                    <a:pt x="83820" y="628650"/>
                  </a:cubicBezTo>
                  <a:cubicBezTo>
                    <a:pt x="63500" y="624840"/>
                    <a:pt x="35560" y="607060"/>
                    <a:pt x="21590" y="591820"/>
                  </a:cubicBezTo>
                  <a:cubicBezTo>
                    <a:pt x="11430" y="579120"/>
                    <a:pt x="3810" y="565150"/>
                    <a:pt x="2540" y="548640"/>
                  </a:cubicBezTo>
                  <a:cubicBezTo>
                    <a:pt x="0" y="528320"/>
                    <a:pt x="15240" y="477520"/>
                    <a:pt x="15240" y="47752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1125835" y="1249045"/>
            <a:ext cx="151765" cy="151765"/>
            <a:chOff x="0" y="0"/>
            <a:chExt cx="303530" cy="303530"/>
          </a:xfrm>
        </p:grpSpPr>
        <p:sp>
          <p:nvSpPr>
            <p:cNvPr id="65" name="Freeform 65"/>
            <p:cNvSpPr/>
            <p:nvPr/>
          </p:nvSpPr>
          <p:spPr>
            <a:xfrm>
              <a:off x="50800" y="48260"/>
              <a:ext cx="199390" cy="204470"/>
            </a:xfrm>
            <a:custGeom>
              <a:avLst/>
              <a:gdLst/>
              <a:ahLst/>
              <a:cxnLst/>
              <a:rect l="l" t="t" r="r" b="b"/>
              <a:pathLst>
                <a:path w="199390" h="204470">
                  <a:moveTo>
                    <a:pt x="199390" y="72390"/>
                  </a:moveTo>
                  <a:cubicBezTo>
                    <a:pt x="199390" y="135890"/>
                    <a:pt x="191770" y="152400"/>
                    <a:pt x="181610" y="165100"/>
                  </a:cubicBezTo>
                  <a:cubicBezTo>
                    <a:pt x="172720" y="177800"/>
                    <a:pt x="157480" y="189230"/>
                    <a:pt x="143510" y="195580"/>
                  </a:cubicBezTo>
                  <a:cubicBezTo>
                    <a:pt x="129540" y="201930"/>
                    <a:pt x="111760" y="204470"/>
                    <a:pt x="95250" y="204470"/>
                  </a:cubicBezTo>
                  <a:cubicBezTo>
                    <a:pt x="80010" y="203200"/>
                    <a:pt x="62230" y="198120"/>
                    <a:pt x="49530" y="189230"/>
                  </a:cubicBezTo>
                  <a:cubicBezTo>
                    <a:pt x="35560" y="181610"/>
                    <a:pt x="22860" y="168910"/>
                    <a:pt x="15240" y="154940"/>
                  </a:cubicBezTo>
                  <a:cubicBezTo>
                    <a:pt x="6350" y="142240"/>
                    <a:pt x="1270" y="124460"/>
                    <a:pt x="0" y="109220"/>
                  </a:cubicBezTo>
                  <a:cubicBezTo>
                    <a:pt x="0" y="92710"/>
                    <a:pt x="2540" y="74930"/>
                    <a:pt x="8890" y="60960"/>
                  </a:cubicBezTo>
                  <a:cubicBezTo>
                    <a:pt x="15240" y="46990"/>
                    <a:pt x="26670" y="33020"/>
                    <a:pt x="39370" y="22860"/>
                  </a:cubicBezTo>
                  <a:cubicBezTo>
                    <a:pt x="52070" y="12700"/>
                    <a:pt x="68580" y="5080"/>
                    <a:pt x="83820" y="2540"/>
                  </a:cubicBezTo>
                  <a:cubicBezTo>
                    <a:pt x="99060" y="0"/>
                    <a:pt x="116840" y="1270"/>
                    <a:pt x="132080" y="5080"/>
                  </a:cubicBezTo>
                  <a:cubicBezTo>
                    <a:pt x="147320" y="10160"/>
                    <a:pt x="173990" y="30480"/>
                    <a:pt x="173990" y="30480"/>
                  </a:cubicBezTo>
                </a:path>
              </a:pathLst>
            </a:custGeom>
            <a:solidFill>
              <a:srgbClr val="ED988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49E1060A-F5AA-FC60-FD88-BCA0F8458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364" y="870613"/>
            <a:ext cx="2889754" cy="118272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72DBF06-2394-296E-12CA-021323211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1924" y="2124013"/>
            <a:ext cx="7059780" cy="369449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ADEA6BBE-9C30-EF3E-08E3-060AB83B8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356" y="886760"/>
            <a:ext cx="2353260" cy="1511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E0667934-0297-4FE3-A420-C82E846CDD9A}"/>
              </a:ext>
            </a:extLst>
          </p:cNvPr>
          <p:cNvSpPr/>
          <p:nvPr/>
        </p:nvSpPr>
        <p:spPr>
          <a:xfrm>
            <a:off x="1344120" y="1577841"/>
            <a:ext cx="43046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lvl="0" algn="just">
              <a:defRPr/>
            </a:pP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A84159-8F3F-4CE0-AF79-46AC49198933}"/>
              </a:ext>
            </a:extLst>
          </p:cNvPr>
          <p:cNvSpPr/>
          <p:nvPr/>
        </p:nvSpPr>
        <p:spPr>
          <a:xfrm>
            <a:off x="6456770" y="2359015"/>
            <a:ext cx="43046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Bao nhiêu chuyện cổ tích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Cũng có trong sách hay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Cô dạy múa, dạy hát</a:t>
            </a:r>
          </a:p>
          <a:p>
            <a:pPr lvl="0" algn="just">
              <a:defRPr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+mn-lt"/>
              </a:rPr>
              <a:t>Làm đồ chơi khéo tay.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96D1CFF9-8BBB-5927-2862-282FE37D61B5}"/>
              </a:ext>
            </a:extLst>
          </p:cNvPr>
          <p:cNvSpPr/>
          <p:nvPr/>
        </p:nvSpPr>
        <p:spPr>
          <a:xfrm>
            <a:off x="9845749" y="-103666"/>
            <a:ext cx="2126512" cy="1943099"/>
          </a:xfrm>
          <a:custGeom>
            <a:avLst/>
            <a:gdLst/>
            <a:ahLst/>
            <a:cxnLst/>
            <a:rect l="l" t="t" r="r" b="b"/>
            <a:pathLst>
              <a:path w="3792595" h="3166817">
                <a:moveTo>
                  <a:pt x="0" y="0"/>
                </a:moveTo>
                <a:lnTo>
                  <a:pt x="3792594" y="0"/>
                </a:lnTo>
                <a:lnTo>
                  <a:pt x="3792594" y="3166817"/>
                </a:lnTo>
                <a:lnTo>
                  <a:pt x="0" y="31668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467635-31BB-3713-9A9E-FD7F49DC8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002" y="574971"/>
            <a:ext cx="445656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378291" y="404630"/>
            <a:ext cx="2396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Đi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vui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sao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ji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wắng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xŪ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 gió ját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MΩ jan đċ já đào.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Lật Ǉừng Ǉrang 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jƞ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fr-F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Chao ċ là </a:t>
            </a:r>
            <a:r>
              <a:rPr lang="fr-FR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κΧ</a:t>
            </a:r>
            <a:r>
              <a:rPr lang="fr-F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đây là wư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lúa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Dập dŊ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ững cá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łu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cổ Ǉí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júa, dạy hát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 Ά≈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Ǉay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62760" y="3155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5BA7394-C5D6-294A-CF5F-93658711AF5A}"/>
              </a:ext>
            </a:extLst>
          </p:cNvPr>
          <p:cNvSpPr/>
          <p:nvPr/>
        </p:nvSpPr>
        <p:spPr>
          <a:xfrm>
            <a:off x="1584960" y="2206193"/>
            <a:ext cx="2895600" cy="960120"/>
          </a:xfrm>
          <a:prstGeom prst="roundRect">
            <a:avLst/>
          </a:prstGeom>
          <a:solidFill>
            <a:srgbClr val="F19431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AADEB767-19C3-FE20-01F6-CDF0E7438C7A}"/>
              </a:ext>
            </a:extLst>
          </p:cNvPr>
          <p:cNvSpPr/>
          <p:nvPr/>
        </p:nvSpPr>
        <p:spPr>
          <a:xfrm>
            <a:off x="2392680" y="3789272"/>
            <a:ext cx="2895600" cy="960120"/>
          </a:xfrm>
          <a:prstGeom prst="roundRect">
            <a:avLst/>
          </a:prstGeom>
          <a:solidFill>
            <a:srgbClr val="FF7C8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man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1ECE9E80-850B-6F6A-F42E-596830CF32CC}"/>
              </a:ext>
            </a:extLst>
          </p:cNvPr>
          <p:cNvSpPr/>
          <p:nvPr/>
        </p:nvSpPr>
        <p:spPr>
          <a:xfrm>
            <a:off x="6461760" y="2686253"/>
            <a:ext cx="2895600" cy="960120"/>
          </a:xfrm>
          <a:prstGeom prst="roundRect">
            <a:avLst/>
          </a:prstGeom>
          <a:solidFill>
            <a:srgbClr val="92D050">
              <a:alpha val="82745"/>
            </a:srgb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dờn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6AAA0EE9-C7B5-08F5-ED2B-BF28F4EF0A40}"/>
              </a:ext>
            </a:extLst>
          </p:cNvPr>
          <p:cNvSpPr/>
          <p:nvPr/>
        </p:nvSpPr>
        <p:spPr>
          <a:xfrm>
            <a:off x="7200900" y="4269332"/>
            <a:ext cx="3671416" cy="96012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82745"/>
            </a:schemeClr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B7C1FF20-03B8-524A-B28D-91C87E3B086B}"/>
              </a:ext>
            </a:extLst>
          </p:cNvPr>
          <p:cNvSpPr/>
          <p:nvPr/>
        </p:nvSpPr>
        <p:spPr>
          <a:xfrm>
            <a:off x="1584960" y="2201446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endParaRPr lang="en-US" sz="36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ounded Rectangle 17">
            <a:extLst>
              <a:ext uri="{FF2B5EF4-FFF2-40B4-BE49-F238E27FC236}">
                <a16:creationId xmlns:a16="http://schemas.microsoft.com/office/drawing/2014/main" id="{8CDA1A9E-B5D1-D47B-FEC6-6B7EBA88E2B1}"/>
              </a:ext>
            </a:extLst>
          </p:cNvPr>
          <p:cNvSpPr/>
          <p:nvPr/>
        </p:nvSpPr>
        <p:spPr>
          <a:xfrm>
            <a:off x="2392680" y="3794573"/>
            <a:ext cx="289560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6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1913D3D6-874F-E3BC-C02C-4AD039A89810}"/>
              </a:ext>
            </a:extLst>
          </p:cNvPr>
          <p:cNvSpPr/>
          <p:nvPr/>
        </p:nvSpPr>
        <p:spPr>
          <a:xfrm>
            <a:off x="6471808" y="2691554"/>
            <a:ext cx="2865120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ờn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0D5EE92D-E9B7-274C-42B3-758C7074756F}"/>
              </a:ext>
            </a:extLst>
          </p:cNvPr>
          <p:cNvSpPr/>
          <p:nvPr/>
        </p:nvSpPr>
        <p:spPr>
          <a:xfrm>
            <a:off x="7249048" y="4269773"/>
            <a:ext cx="3575119" cy="960120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uyện</a:t>
            </a: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6107338-90B4-1EE3-6CAE-752F110DE224}"/>
              </a:ext>
            </a:extLst>
          </p:cNvPr>
          <p:cNvGrpSpPr/>
          <p:nvPr/>
        </p:nvGrpSpPr>
        <p:grpSpPr>
          <a:xfrm>
            <a:off x="2076512" y="233848"/>
            <a:ext cx="8038977" cy="1833275"/>
            <a:chOff x="2287211" y="233848"/>
            <a:chExt cx="8038977" cy="1833275"/>
          </a:xfrm>
        </p:grpSpPr>
        <p:sp>
          <p:nvSpPr>
            <p:cNvPr id="28" name="矩形: 圆角 29">
              <a:extLst>
                <a:ext uri="{FF2B5EF4-FFF2-40B4-BE49-F238E27FC236}">
                  <a16:creationId xmlns:a16="http://schemas.microsoft.com/office/drawing/2014/main" id="{78C718B0-8542-17BA-48EC-FA0A23557B73}"/>
                </a:ext>
              </a:extLst>
            </p:cNvPr>
            <p:cNvSpPr/>
            <p:nvPr/>
          </p:nvSpPr>
          <p:spPr>
            <a:xfrm>
              <a:off x="2287211" y="233848"/>
              <a:ext cx="8032447" cy="1829446"/>
            </a:xfrm>
            <a:prstGeom prst="roundRect">
              <a:avLst/>
            </a:prstGeom>
            <a:solidFill>
              <a:srgbClr val="DD838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47BF07F-297A-8D3E-4852-3D8BA108D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rcRect l="17573" t="-1" r="16034" b="-2786"/>
            <a:stretch/>
          </p:blipFill>
          <p:spPr>
            <a:xfrm>
              <a:off x="2392680" y="287468"/>
              <a:ext cx="7933508" cy="1779655"/>
            </a:xfrm>
            <a:prstGeom prst="rect">
              <a:avLst/>
            </a:prstGeom>
          </p:spPr>
        </p:pic>
      </p:grpSp>
      <p:pic>
        <p:nvPicPr>
          <p:cNvPr id="30" name="图片 14">
            <a:extLst>
              <a:ext uri="{FF2B5EF4-FFF2-40B4-BE49-F238E27FC236}">
                <a16:creationId xmlns:a16="http://schemas.microsoft.com/office/drawing/2014/main" id="{3FE608C9-306C-9A68-E60F-37561467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0" y="4531028"/>
            <a:ext cx="3580851" cy="211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4" grpId="0" animBg="1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33300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410321" y="1960727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035979" y="5406731"/>
            <a:ext cx="6269945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8E4E74-F0FB-4A0D-A35F-7BFDFAC679CC}"/>
              </a:ext>
            </a:extLst>
          </p:cNvPr>
          <p:cNvSpPr txBox="1"/>
          <p:nvPr/>
        </p:nvSpPr>
        <p:spPr>
          <a:xfrm>
            <a:off x="3246058" y="2906939"/>
            <a:ext cx="4333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5081" y="2625893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8B030B7-A290-4E7D-926B-EAC08F3B3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981" y="878855"/>
            <a:ext cx="467603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743</Words>
  <Application>Microsoft Office PowerPoint</Application>
  <PresentationFormat>Widescreen</PresentationFormat>
  <Paragraphs>102</Paragraphs>
  <Slides>19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DengXian</vt:lpstr>
      <vt:lpstr>DengXian</vt:lpstr>
      <vt:lpstr>Gloria Hallelujah</vt:lpstr>
      <vt:lpstr>微软雅黑</vt:lpstr>
      <vt:lpstr>字魂107号-萌趣欢乐体</vt:lpstr>
      <vt:lpstr>字魂70号-灵悦黑体</vt:lpstr>
      <vt:lpstr>#9Slide07 Cadena</vt:lpstr>
      <vt:lpstr>Arial</vt:lpstr>
      <vt:lpstr>Arial-Rounded</vt:lpstr>
      <vt:lpstr>Calibri</vt:lpstr>
      <vt:lpstr>Cambria</vt:lpstr>
      <vt:lpstr>HP001 4 hàng</vt:lpstr>
      <vt:lpstr>Pattaya</vt:lpstr>
      <vt:lpstr>Times New Roman</vt:lpstr>
      <vt:lpstr>第一PPT，www.1ppt.com</vt:lpstr>
      <vt:lpstr>千图网海量PPT模板www.58pic.com​​</vt:lpstr>
      <vt:lpstr>1_Office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26</cp:revision>
  <dcterms:created xsi:type="dcterms:W3CDTF">2022-06-20T10:35:41Z</dcterms:created>
  <dcterms:modified xsi:type="dcterms:W3CDTF">2025-06-28T09:26:14Z</dcterms:modified>
</cp:coreProperties>
</file>