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48" r:id="rId6"/>
  </p:sldMasterIdLst>
  <p:notesMasterIdLst>
    <p:notesMasterId r:id="rId28"/>
  </p:notesMasterIdLst>
  <p:sldIdLst>
    <p:sldId id="1147" r:id="rId7"/>
    <p:sldId id="266" r:id="rId8"/>
    <p:sldId id="1143" r:id="rId9"/>
    <p:sldId id="1144" r:id="rId10"/>
    <p:sldId id="1145" r:id="rId11"/>
    <p:sldId id="1146" r:id="rId12"/>
    <p:sldId id="263" r:id="rId13"/>
    <p:sldId id="259" r:id="rId14"/>
    <p:sldId id="1148" r:id="rId15"/>
    <p:sldId id="257" r:id="rId16"/>
    <p:sldId id="1123" r:id="rId17"/>
    <p:sldId id="1130" r:id="rId18"/>
    <p:sldId id="1150" r:id="rId19"/>
    <p:sldId id="1138" r:id="rId20"/>
    <p:sldId id="1149" r:id="rId21"/>
    <p:sldId id="1140" r:id="rId22"/>
    <p:sldId id="1141" r:id="rId23"/>
    <p:sldId id="1142" r:id="rId24"/>
    <p:sldId id="258" r:id="rId25"/>
    <p:sldId id="262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54" d="100"/>
          <a:sy n="54" d="100"/>
        </p:scale>
        <p:origin x="9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9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31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022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7062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914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3620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62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9020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399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193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63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768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2004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74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8273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1276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643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4828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1788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332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068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093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447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520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160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458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9014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16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image" Target="../media/image17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01F8F8-4EE2-9AC4-96C6-C6552DDA91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23DA70-C119-1ED7-CFC8-AEA24478E1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C86307-A1F6-EAD9-FF97-7B624B2FCF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14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media1.wav"/><Relationship Id="rId7" Type="http://schemas.openxmlformats.org/officeDocument/2006/relationships/image" Target="../media/image49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slide" Target="slide7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5" Type="http://schemas.openxmlformats.org/officeDocument/2006/relationships/slide" Target="slide17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7.xml"/><Relationship Id="rId9" Type="http://schemas.microsoft.com/office/2007/relationships/hdphoto" Target="../media/hdphoto3.wdp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9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9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5.xml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emf"/><Relationship Id="rId11" Type="http://schemas.openxmlformats.org/officeDocument/2006/relationships/slide" Target="slide4.xml"/><Relationship Id="rId5" Type="http://schemas.openxmlformats.org/officeDocument/2006/relationships/image" Target="../media/image22.png"/><Relationship Id="rId15" Type="http://schemas.openxmlformats.org/officeDocument/2006/relationships/slide" Target="slide6.xml"/><Relationship Id="rId10" Type="http://schemas.openxmlformats.org/officeDocument/2006/relationships/image" Target="../media/image28.png"/><Relationship Id="rId19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5CC2E-6C3E-BB7F-D167-2F0681F95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676" y="2264245"/>
            <a:ext cx="87729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B41593B0-04BE-C5F9-F88F-E797BC06E385}"/>
              </a:ext>
            </a:extLst>
          </p:cNvPr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F77AA-A533-DBDB-4805-C40915BC5C9A}"/>
              </a:ext>
            </a:extLst>
          </p:cNvPr>
          <p:cNvSpPr txBox="1"/>
          <p:nvPr/>
        </p:nvSpPr>
        <p:spPr>
          <a:xfrm>
            <a:off x="445132" y="333295"/>
            <a:ext cx="213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2DA569-6182-453D-3563-5D1EFA079497}"/>
              </a:ext>
            </a:extLst>
          </p:cNvPr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06E1E5-A17C-706C-1494-E06C311D6ADC}"/>
              </a:ext>
            </a:extLst>
          </p:cNvPr>
          <p:cNvGrpSpPr/>
          <p:nvPr/>
        </p:nvGrpSpPr>
        <p:grpSpPr>
          <a:xfrm>
            <a:off x="1675559" y="1294246"/>
            <a:ext cx="8807563" cy="1644755"/>
            <a:chOff x="1675559" y="1294246"/>
            <a:chExt cx="8807563" cy="16447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A5D9B3B-7CB0-798D-1D26-1AB5CC0CFF19}"/>
                </a:ext>
              </a:extLst>
            </p:cNvPr>
            <p:cNvGrpSpPr/>
            <p:nvPr/>
          </p:nvGrpSpPr>
          <p:grpSpPr>
            <a:xfrm>
              <a:off x="1675559" y="1294246"/>
              <a:ext cx="8807563" cy="1644755"/>
              <a:chOff x="828675" y="1361927"/>
              <a:chExt cx="6452297" cy="103837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25FBC02-E77B-09DD-02F4-4D1DE8F2374F}"/>
                  </a:ext>
                </a:extLst>
              </p:cNvPr>
              <p:cNvSpPr/>
              <p:nvPr/>
            </p:nvSpPr>
            <p:spPr>
              <a:xfrm>
                <a:off x="828675" y="1571625"/>
                <a:ext cx="1062579" cy="828675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D09E41F-311F-08F7-B80B-133F70663394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>
                <a:off x="1891254" y="1985963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18534FE-6A8D-5115-80EB-AB469FD5F15F}"/>
                  </a:ext>
                </a:extLst>
              </p:cNvPr>
              <p:cNvSpPr/>
              <p:nvPr/>
            </p:nvSpPr>
            <p:spPr>
              <a:xfrm>
                <a:off x="3448050" y="1457325"/>
                <a:ext cx="1062579" cy="942968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0650B91-40A4-C524-41EA-8304EC27C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629" y="1985962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2383C5BC-C124-D629-8A05-E58DB38FBBAF}"/>
                  </a:ext>
                </a:extLst>
              </p:cNvPr>
              <p:cNvSpPr/>
              <p:nvPr/>
            </p:nvSpPr>
            <p:spPr>
              <a:xfrm>
                <a:off x="5725450" y="1361927"/>
                <a:ext cx="1555522" cy="942968"/>
              </a:xfrm>
              <a:prstGeom prst="triangl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900306-F551-7D7D-9730-0032ECCDCF67}"/>
                  </a:ext>
                </a:extLst>
              </p:cNvPr>
              <p:cNvSpPr txBox="1"/>
              <p:nvPr/>
            </p:nvSpPr>
            <p:spPr>
              <a:xfrm>
                <a:off x="2199858" y="1478693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5852D6-BC78-3763-7589-5F557E1A576F}"/>
                  </a:ext>
                </a:extLst>
              </p:cNvPr>
              <p:cNvSpPr txBox="1"/>
              <p:nvPr/>
            </p:nvSpPr>
            <p:spPr>
              <a:xfrm>
                <a:off x="4680064" y="1482952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+ 16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CC6E19-F0F3-F479-9F61-E7DF7F804757}"/>
                </a:ext>
              </a:extLst>
            </p:cNvPr>
            <p:cNvSpPr txBox="1"/>
            <p:nvPr/>
          </p:nvSpPr>
          <p:spPr>
            <a:xfrm>
              <a:off x="5688303" y="1688726"/>
              <a:ext cx="897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3D8007-838F-01DF-E892-9FF49ACB67F3}"/>
                </a:ext>
              </a:extLst>
            </p:cNvPr>
            <p:cNvSpPr txBox="1"/>
            <p:nvPr/>
          </p:nvSpPr>
          <p:spPr>
            <a:xfrm>
              <a:off x="9088364" y="1665276"/>
              <a:ext cx="666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图片 5">
            <a:hlinkClick r:id="rId6" action="ppaction://hlinksldjump"/>
            <a:extLst>
              <a:ext uri="{FF2B5EF4-FFF2-40B4-BE49-F238E27FC236}">
                <a16:creationId xmlns:a16="http://schemas.microsoft.com/office/drawing/2014/main" id="{4F287E0A-6705-C99B-3D1D-6A9D6FBFD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911" y="3241110"/>
            <a:ext cx="3984719" cy="3984719"/>
          </a:xfrm>
          <a:prstGeom prst="rect">
            <a:avLst/>
          </a:prstGeom>
        </p:spPr>
      </p:pic>
      <p:sp>
        <p:nvSpPr>
          <p:cNvPr id="27" name="Cloud Callout 15">
            <a:extLst>
              <a:ext uri="{FF2B5EF4-FFF2-40B4-BE49-F238E27FC236}">
                <a16:creationId xmlns:a16="http://schemas.microsoft.com/office/drawing/2014/main" id="{40493CA5-4046-1103-361E-1941D63243F0}"/>
              </a:ext>
            </a:extLst>
          </p:cNvPr>
          <p:cNvSpPr/>
          <p:nvPr/>
        </p:nvSpPr>
        <p:spPr>
          <a:xfrm>
            <a:off x="5181361" y="3510549"/>
            <a:ext cx="5957741" cy="25859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347870 w 5463741"/>
              <a:gd name="connsiteY0" fmla="*/ 2348926 h 2584788"/>
              <a:gd name="connsiteX1" fmla="*/ -419670 w 5463741"/>
              <a:gd name="connsiteY1" fmla="*/ 2420726 h 2584788"/>
              <a:gd name="connsiteX2" fmla="*/ -491470 w 5463741"/>
              <a:gd name="connsiteY2" fmla="*/ 2348926 h 2584788"/>
              <a:gd name="connsiteX3" fmla="*/ -419670 w 5463741"/>
              <a:gd name="connsiteY3" fmla="*/ 2277126 h 2584788"/>
              <a:gd name="connsiteX4" fmla="*/ -347870 w 5463741"/>
              <a:gd name="connsiteY4" fmla="*/ 2348926 h 2584788"/>
              <a:gd name="connsiteX0" fmla="*/ -13925 w 5463741"/>
              <a:gd name="connsiteY0" fmla="*/ 2261044 h 2584788"/>
              <a:gd name="connsiteX1" fmla="*/ -157524 w 5463741"/>
              <a:gd name="connsiteY1" fmla="*/ 2404643 h 2584788"/>
              <a:gd name="connsiteX2" fmla="*/ -301123 w 5463741"/>
              <a:gd name="connsiteY2" fmla="*/ 2261044 h 2584788"/>
              <a:gd name="connsiteX3" fmla="*/ -157524 w 5463741"/>
              <a:gd name="connsiteY3" fmla="*/ 2117445 h 2584788"/>
              <a:gd name="connsiteX4" fmla="*/ -13925 w 5463741"/>
              <a:gd name="connsiteY4" fmla="*/ 2261044 h 2584788"/>
              <a:gd name="connsiteX0" fmla="*/ 456172 w 5463741"/>
              <a:gd name="connsiteY0" fmla="*/ 2127517 h 2584788"/>
              <a:gd name="connsiteX1" fmla="*/ 240773 w 5463741"/>
              <a:gd name="connsiteY1" fmla="*/ 2342916 h 2584788"/>
              <a:gd name="connsiteX2" fmla="*/ 25374 w 5463741"/>
              <a:gd name="connsiteY2" fmla="*/ 2127517 h 2584788"/>
              <a:gd name="connsiteX3" fmla="*/ 240773 w 5463741"/>
              <a:gd name="connsiteY3" fmla="*/ 1912118 h 2584788"/>
              <a:gd name="connsiteX4" fmla="*/ 456172 w 5463741"/>
              <a:gd name="connsiteY4" fmla="*/ 2127517 h 258478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7786 w 47106"/>
              <a:gd name="connsiteY0" fmla="*/ 14229 h 43219"/>
              <a:gd name="connsiteX1" fmla="*/ 9509 w 47106"/>
              <a:gd name="connsiteY1" fmla="*/ 6766 h 43219"/>
              <a:gd name="connsiteX2" fmla="*/ 17891 w 47106"/>
              <a:gd name="connsiteY2" fmla="*/ 5061 h 43219"/>
              <a:gd name="connsiteX3" fmla="*/ 26342 w 47106"/>
              <a:gd name="connsiteY3" fmla="*/ 3291 h 43219"/>
              <a:gd name="connsiteX4" fmla="*/ 29635 w 47106"/>
              <a:gd name="connsiteY4" fmla="*/ 59 h 43219"/>
              <a:gd name="connsiteX5" fmla="*/ 33719 w 47106"/>
              <a:gd name="connsiteY5" fmla="*/ 2340 h 43219"/>
              <a:gd name="connsiteX6" fmla="*/ 39349 w 47106"/>
              <a:gd name="connsiteY6" fmla="*/ 549 h 43219"/>
              <a:gd name="connsiteX7" fmla="*/ 42204 w 47106"/>
              <a:gd name="connsiteY7" fmla="*/ 5435 h 43219"/>
              <a:gd name="connsiteX8" fmla="*/ 45868 w 47106"/>
              <a:gd name="connsiteY8" fmla="*/ 10177 h 43219"/>
              <a:gd name="connsiteX9" fmla="*/ 45704 w 47106"/>
              <a:gd name="connsiteY9" fmla="*/ 15319 h 43219"/>
              <a:gd name="connsiteX10" fmla="*/ 46902 w 47106"/>
              <a:gd name="connsiteY10" fmla="*/ 23181 h 43219"/>
              <a:gd name="connsiteX11" fmla="*/ 41290 w 47106"/>
              <a:gd name="connsiteY11" fmla="*/ 30063 h 43219"/>
              <a:gd name="connsiteX12" fmla="*/ 39281 w 47106"/>
              <a:gd name="connsiteY12" fmla="*/ 35960 h 43219"/>
              <a:gd name="connsiteX13" fmla="*/ 32441 w 47106"/>
              <a:gd name="connsiteY13" fmla="*/ 36674 h 43219"/>
              <a:gd name="connsiteX14" fmla="*/ 27553 w 47106"/>
              <a:gd name="connsiteY14" fmla="*/ 42965 h 43219"/>
              <a:gd name="connsiteX15" fmla="*/ 20366 w 47106"/>
              <a:gd name="connsiteY15" fmla="*/ 39125 h 43219"/>
              <a:gd name="connsiteX16" fmla="*/ 9690 w 47106"/>
              <a:gd name="connsiteY16" fmla="*/ 35331 h 43219"/>
              <a:gd name="connsiteX17" fmla="*/ 4996 w 47106"/>
              <a:gd name="connsiteY17" fmla="*/ 31109 h 43219"/>
              <a:gd name="connsiteX18" fmla="*/ 5999 w 47106"/>
              <a:gd name="connsiteY18" fmla="*/ 25410 h 43219"/>
              <a:gd name="connsiteX19" fmla="*/ 3881 w 47106"/>
              <a:gd name="connsiteY19" fmla="*/ 19563 h 43219"/>
              <a:gd name="connsiteX20" fmla="*/ 7749 w 47106"/>
              <a:gd name="connsiteY20" fmla="*/ 14366 h 43219"/>
              <a:gd name="connsiteX21" fmla="*/ 7786 w 47106"/>
              <a:gd name="connsiteY21" fmla="*/ 14229 h 43219"/>
              <a:gd name="connsiteX0" fmla="*/ 143600 w 5957741"/>
              <a:gd name="connsiteY0" fmla="*/ 2340490 h 2585925"/>
              <a:gd name="connsiteX1" fmla="*/ 71800 w 5957741"/>
              <a:gd name="connsiteY1" fmla="*/ 2412290 h 2585925"/>
              <a:gd name="connsiteX2" fmla="*/ 0 w 5957741"/>
              <a:gd name="connsiteY2" fmla="*/ 2340490 h 2585925"/>
              <a:gd name="connsiteX3" fmla="*/ 71800 w 5957741"/>
              <a:gd name="connsiteY3" fmla="*/ 2268690 h 2585925"/>
              <a:gd name="connsiteX4" fmla="*/ 143600 w 5957741"/>
              <a:gd name="connsiteY4" fmla="*/ 2340490 h 2585925"/>
              <a:gd name="connsiteX0" fmla="*/ 477545 w 5957741"/>
              <a:gd name="connsiteY0" fmla="*/ 2252608 h 2585925"/>
              <a:gd name="connsiteX1" fmla="*/ 333946 w 5957741"/>
              <a:gd name="connsiteY1" fmla="*/ 2396207 h 2585925"/>
              <a:gd name="connsiteX2" fmla="*/ 190347 w 5957741"/>
              <a:gd name="connsiteY2" fmla="*/ 2252608 h 2585925"/>
              <a:gd name="connsiteX3" fmla="*/ 333946 w 5957741"/>
              <a:gd name="connsiteY3" fmla="*/ 2109009 h 2585925"/>
              <a:gd name="connsiteX4" fmla="*/ 477545 w 5957741"/>
              <a:gd name="connsiteY4" fmla="*/ 2252608 h 2585925"/>
              <a:gd name="connsiteX0" fmla="*/ 947642 w 5957741"/>
              <a:gd name="connsiteY0" fmla="*/ 2119081 h 2585925"/>
              <a:gd name="connsiteX1" fmla="*/ 732243 w 5957741"/>
              <a:gd name="connsiteY1" fmla="*/ 2334480 h 2585925"/>
              <a:gd name="connsiteX2" fmla="*/ 516844 w 5957741"/>
              <a:gd name="connsiteY2" fmla="*/ 2119081 h 2585925"/>
              <a:gd name="connsiteX3" fmla="*/ 732243 w 5957741"/>
              <a:gd name="connsiteY3" fmla="*/ 1903682 h 2585925"/>
              <a:gd name="connsiteX4" fmla="*/ 947642 w 5957741"/>
              <a:gd name="connsiteY4" fmla="*/ 2119081 h 2585925"/>
              <a:gd name="connsiteX0" fmla="*/ 8579 w 47106"/>
              <a:gd name="connsiteY0" fmla="*/ 26036 h 43219"/>
              <a:gd name="connsiteX1" fmla="*/ 6046 w 47106"/>
              <a:gd name="connsiteY1" fmla="*/ 25239 h 43219"/>
              <a:gd name="connsiteX2" fmla="*/ 10814 w 47106"/>
              <a:gd name="connsiteY2" fmla="*/ 34758 h 43219"/>
              <a:gd name="connsiteX3" fmla="*/ 9706 w 47106"/>
              <a:gd name="connsiteY3" fmla="*/ 35139 h 43219"/>
              <a:gd name="connsiteX4" fmla="*/ 20364 w 47106"/>
              <a:gd name="connsiteY4" fmla="*/ 38949 h 43219"/>
              <a:gd name="connsiteX5" fmla="*/ 19696 w 47106"/>
              <a:gd name="connsiteY5" fmla="*/ 37209 h 43219"/>
              <a:gd name="connsiteX6" fmla="*/ 32713 w 47106"/>
              <a:gd name="connsiteY6" fmla="*/ 34610 h 43219"/>
              <a:gd name="connsiteX7" fmla="*/ 32446 w 47106"/>
              <a:gd name="connsiteY7" fmla="*/ 36519 h 43219"/>
              <a:gd name="connsiteX8" fmla="*/ 40929 w 47106"/>
              <a:gd name="connsiteY8" fmla="*/ 28059 h 43219"/>
              <a:gd name="connsiteX9" fmla="*/ 41266 w 47106"/>
              <a:gd name="connsiteY9" fmla="*/ 29949 h 43219"/>
              <a:gd name="connsiteX10" fmla="*/ 45684 w 47106"/>
              <a:gd name="connsiteY10" fmla="*/ 15213 h 43219"/>
              <a:gd name="connsiteX11" fmla="*/ 44236 w 47106"/>
              <a:gd name="connsiteY11" fmla="*/ 17889 h 43219"/>
              <a:gd name="connsiteX12" fmla="*/ 42210 w 47106"/>
              <a:gd name="connsiteY12" fmla="*/ 5285 h 43219"/>
              <a:gd name="connsiteX13" fmla="*/ 42286 w 47106"/>
              <a:gd name="connsiteY13" fmla="*/ 6549 h 43219"/>
              <a:gd name="connsiteX14" fmla="*/ 32964 w 47106"/>
              <a:gd name="connsiteY14" fmla="*/ 3811 h 43219"/>
              <a:gd name="connsiteX15" fmla="*/ 33706 w 47106"/>
              <a:gd name="connsiteY15" fmla="*/ 2199 h 43219"/>
              <a:gd name="connsiteX16" fmla="*/ 26027 w 47106"/>
              <a:gd name="connsiteY16" fmla="*/ 4579 h 43219"/>
              <a:gd name="connsiteX17" fmla="*/ 26386 w 47106"/>
              <a:gd name="connsiteY17" fmla="*/ 3189 h 43219"/>
              <a:gd name="connsiteX18" fmla="*/ 17886 w 47106"/>
              <a:gd name="connsiteY18" fmla="*/ 5051 h 43219"/>
              <a:gd name="connsiteX19" fmla="*/ 19186 w 47106"/>
              <a:gd name="connsiteY19" fmla="*/ 6399 h 43219"/>
              <a:gd name="connsiteX20" fmla="*/ 8013 w 47106"/>
              <a:gd name="connsiteY20" fmla="*/ 15648 h 43219"/>
              <a:gd name="connsiteX21" fmla="*/ 7786 w 4710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06" h="43219">
                <a:moveTo>
                  <a:pt x="7786" y="14229"/>
                </a:moveTo>
                <a:cubicBezTo>
                  <a:pt x="7515" y="11516"/>
                  <a:pt x="8147" y="8780"/>
                  <a:pt x="9509" y="6766"/>
                </a:cubicBezTo>
                <a:cubicBezTo>
                  <a:pt x="11661" y="3585"/>
                  <a:pt x="15150" y="2876"/>
                  <a:pt x="17891" y="5061"/>
                </a:cubicBezTo>
                <a:cubicBezTo>
                  <a:pt x="19564" y="768"/>
                  <a:pt x="23800" y="-119"/>
                  <a:pt x="26342" y="3291"/>
                </a:cubicBezTo>
                <a:cubicBezTo>
                  <a:pt x="26983" y="1542"/>
                  <a:pt x="28214" y="333"/>
                  <a:pt x="29635" y="59"/>
                </a:cubicBezTo>
                <a:cubicBezTo>
                  <a:pt x="31199" y="-243"/>
                  <a:pt x="32761" y="629"/>
                  <a:pt x="33719" y="2340"/>
                </a:cubicBezTo>
                <a:cubicBezTo>
                  <a:pt x="35101" y="126"/>
                  <a:pt x="37387" y="-601"/>
                  <a:pt x="39349" y="549"/>
                </a:cubicBezTo>
                <a:cubicBezTo>
                  <a:pt x="40844" y="1425"/>
                  <a:pt x="41916" y="3259"/>
                  <a:pt x="42204" y="5435"/>
                </a:cubicBezTo>
                <a:cubicBezTo>
                  <a:pt x="43932" y="6077"/>
                  <a:pt x="45308" y="7857"/>
                  <a:pt x="45868" y="10177"/>
                </a:cubicBezTo>
                <a:cubicBezTo>
                  <a:pt x="46275" y="11861"/>
                  <a:pt x="46217" y="13690"/>
                  <a:pt x="45704" y="15319"/>
                </a:cubicBezTo>
                <a:cubicBezTo>
                  <a:pt x="46965" y="17553"/>
                  <a:pt x="47406" y="20449"/>
                  <a:pt x="46902" y="23181"/>
                </a:cubicBezTo>
                <a:cubicBezTo>
                  <a:pt x="46232" y="26813"/>
                  <a:pt x="44014" y="29533"/>
                  <a:pt x="41290" y="30063"/>
                </a:cubicBezTo>
                <a:cubicBezTo>
                  <a:pt x="41277" y="32330"/>
                  <a:pt x="40544" y="34480"/>
                  <a:pt x="39281" y="35960"/>
                </a:cubicBezTo>
                <a:cubicBezTo>
                  <a:pt x="37362" y="38209"/>
                  <a:pt x="34590" y="38498"/>
                  <a:pt x="32441" y="36674"/>
                </a:cubicBezTo>
                <a:cubicBezTo>
                  <a:pt x="31746" y="39807"/>
                  <a:pt x="29885" y="42202"/>
                  <a:pt x="27553" y="42965"/>
                </a:cubicBezTo>
                <a:cubicBezTo>
                  <a:pt x="24805" y="43864"/>
                  <a:pt x="21937" y="42332"/>
                  <a:pt x="20366" y="39125"/>
                </a:cubicBezTo>
                <a:cubicBezTo>
                  <a:pt x="16658" y="42169"/>
                  <a:pt x="11842" y="40458"/>
                  <a:pt x="9690" y="35331"/>
                </a:cubicBezTo>
                <a:cubicBezTo>
                  <a:pt x="7576" y="35668"/>
                  <a:pt x="5591" y="33883"/>
                  <a:pt x="4996" y="31109"/>
                </a:cubicBezTo>
                <a:cubicBezTo>
                  <a:pt x="4565" y="29102"/>
                  <a:pt x="4946" y="26936"/>
                  <a:pt x="5999" y="25410"/>
                </a:cubicBezTo>
                <a:cubicBezTo>
                  <a:pt x="4505" y="24213"/>
                  <a:pt x="3673" y="21916"/>
                  <a:pt x="3881" y="19563"/>
                </a:cubicBezTo>
                <a:cubicBezTo>
                  <a:pt x="4125" y="16808"/>
                  <a:pt x="5731" y="14650"/>
                  <a:pt x="7749" y="14366"/>
                </a:cubicBezTo>
                <a:cubicBezTo>
                  <a:pt x="7761" y="14320"/>
                  <a:pt x="7774" y="14275"/>
                  <a:pt x="7786" y="14229"/>
                </a:cubicBezTo>
                <a:close/>
              </a:path>
              <a:path w="5957741" h="2585925">
                <a:moveTo>
                  <a:pt x="143600" y="2340490"/>
                </a:moveTo>
                <a:cubicBezTo>
                  <a:pt x="143600" y="2380144"/>
                  <a:pt x="111454" y="2412290"/>
                  <a:pt x="71800" y="2412290"/>
                </a:cubicBezTo>
                <a:cubicBezTo>
                  <a:pt x="32146" y="2412290"/>
                  <a:pt x="0" y="2380144"/>
                  <a:pt x="0" y="2340490"/>
                </a:cubicBezTo>
                <a:cubicBezTo>
                  <a:pt x="0" y="2300836"/>
                  <a:pt x="32146" y="2268690"/>
                  <a:pt x="71800" y="2268690"/>
                </a:cubicBezTo>
                <a:cubicBezTo>
                  <a:pt x="111454" y="2268690"/>
                  <a:pt x="143600" y="2300836"/>
                  <a:pt x="143600" y="2340490"/>
                </a:cubicBezTo>
                <a:close/>
              </a:path>
              <a:path w="5957741" h="2585925">
                <a:moveTo>
                  <a:pt x="477545" y="2252608"/>
                </a:moveTo>
                <a:cubicBezTo>
                  <a:pt x="477545" y="2331916"/>
                  <a:pt x="413254" y="2396207"/>
                  <a:pt x="333946" y="2396207"/>
                </a:cubicBezTo>
                <a:cubicBezTo>
                  <a:pt x="254638" y="2396207"/>
                  <a:pt x="190347" y="2331916"/>
                  <a:pt x="190347" y="2252608"/>
                </a:cubicBezTo>
                <a:cubicBezTo>
                  <a:pt x="190347" y="2173300"/>
                  <a:pt x="254638" y="2109009"/>
                  <a:pt x="333946" y="2109009"/>
                </a:cubicBezTo>
                <a:cubicBezTo>
                  <a:pt x="413254" y="2109009"/>
                  <a:pt x="477545" y="2173300"/>
                  <a:pt x="477545" y="2252608"/>
                </a:cubicBezTo>
                <a:close/>
              </a:path>
              <a:path w="5957741" h="2585925">
                <a:moveTo>
                  <a:pt x="947642" y="2119081"/>
                </a:moveTo>
                <a:cubicBezTo>
                  <a:pt x="947642" y="2238043"/>
                  <a:pt x="851205" y="2334480"/>
                  <a:pt x="732243" y="2334480"/>
                </a:cubicBezTo>
                <a:cubicBezTo>
                  <a:pt x="613281" y="2334480"/>
                  <a:pt x="516844" y="2238043"/>
                  <a:pt x="516844" y="2119081"/>
                </a:cubicBezTo>
                <a:cubicBezTo>
                  <a:pt x="516844" y="2000119"/>
                  <a:pt x="613281" y="1903682"/>
                  <a:pt x="732243" y="1903682"/>
                </a:cubicBezTo>
                <a:cubicBezTo>
                  <a:pt x="851205" y="1903682"/>
                  <a:pt x="947642" y="2000119"/>
                  <a:pt x="947642" y="2119081"/>
                </a:cubicBezTo>
                <a:close/>
              </a:path>
              <a:path w="47106" h="43219" fill="none" extrusionOk="0">
                <a:moveTo>
                  <a:pt x="8579" y="26036"/>
                </a:moveTo>
                <a:cubicBezTo>
                  <a:pt x="7695" y="26130"/>
                  <a:pt x="6811" y="25852"/>
                  <a:pt x="6046" y="25239"/>
                </a:cubicBezTo>
                <a:moveTo>
                  <a:pt x="10814" y="34758"/>
                </a:moveTo>
                <a:cubicBezTo>
                  <a:pt x="10459" y="34951"/>
                  <a:pt x="10086" y="35079"/>
                  <a:pt x="9706" y="35139"/>
                </a:cubicBezTo>
                <a:moveTo>
                  <a:pt x="20364" y="38949"/>
                </a:moveTo>
                <a:cubicBezTo>
                  <a:pt x="20097" y="38403"/>
                  <a:pt x="19873" y="37820"/>
                  <a:pt x="19696" y="37209"/>
                </a:cubicBezTo>
                <a:moveTo>
                  <a:pt x="32713" y="34610"/>
                </a:moveTo>
                <a:cubicBezTo>
                  <a:pt x="32674" y="35257"/>
                  <a:pt x="32584" y="35897"/>
                  <a:pt x="32446" y="36519"/>
                </a:cubicBezTo>
                <a:moveTo>
                  <a:pt x="40929" y="28059"/>
                </a:moveTo>
                <a:cubicBezTo>
                  <a:pt x="42933" y="29387"/>
                  <a:pt x="41284" y="26917"/>
                  <a:pt x="41266" y="29949"/>
                </a:cubicBezTo>
                <a:moveTo>
                  <a:pt x="45684" y="15213"/>
                </a:moveTo>
                <a:cubicBezTo>
                  <a:pt x="45359" y="16245"/>
                  <a:pt x="44864" y="17161"/>
                  <a:pt x="44236" y="17889"/>
                </a:cubicBezTo>
                <a:moveTo>
                  <a:pt x="42210" y="5285"/>
                </a:moveTo>
                <a:cubicBezTo>
                  <a:pt x="42265" y="5702"/>
                  <a:pt x="42291" y="6125"/>
                  <a:pt x="42286" y="6549"/>
                </a:cubicBezTo>
                <a:moveTo>
                  <a:pt x="32964" y="3811"/>
                </a:moveTo>
                <a:cubicBezTo>
                  <a:pt x="33153" y="3228"/>
                  <a:pt x="33402" y="2685"/>
                  <a:pt x="33706" y="2199"/>
                </a:cubicBezTo>
                <a:moveTo>
                  <a:pt x="26027" y="4579"/>
                </a:moveTo>
                <a:cubicBezTo>
                  <a:pt x="26104" y="4097"/>
                  <a:pt x="26225" y="3630"/>
                  <a:pt x="26386" y="3189"/>
                </a:cubicBezTo>
                <a:moveTo>
                  <a:pt x="17886" y="5051"/>
                </a:moveTo>
                <a:cubicBezTo>
                  <a:pt x="18358" y="5427"/>
                  <a:pt x="18794" y="5880"/>
                  <a:pt x="19186" y="6399"/>
                </a:cubicBezTo>
                <a:moveTo>
                  <a:pt x="8013" y="15648"/>
                </a:moveTo>
                <a:cubicBezTo>
                  <a:pt x="7910" y="15184"/>
                  <a:pt x="7834" y="14710"/>
                  <a:pt x="7786" y="14229"/>
                </a:cubicBezTo>
              </a:path>
            </a:pathLst>
          </a:cu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260B93-7FD1-3CE8-751F-CF66DA9EC5C5}"/>
              </a:ext>
            </a:extLst>
          </p:cNvPr>
          <p:cNvSpPr txBox="1"/>
          <p:nvPr/>
        </p:nvSpPr>
        <p:spPr>
          <a:xfrm>
            <a:off x="6489226" y="3932065"/>
            <a:ext cx="4412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3EE7F3-CC14-63B7-6AF4-6977815118E4}"/>
              </a:ext>
            </a:extLst>
          </p:cNvPr>
          <p:cNvSpPr/>
          <p:nvPr/>
        </p:nvSpPr>
        <p:spPr>
          <a:xfrm>
            <a:off x="5344987" y="1608652"/>
            <a:ext cx="1286102" cy="107965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29D679-EA56-4080-DC6D-A1A37A007B09}"/>
              </a:ext>
            </a:extLst>
          </p:cNvPr>
          <p:cNvSpPr/>
          <p:nvPr/>
        </p:nvSpPr>
        <p:spPr>
          <a:xfrm>
            <a:off x="8820039" y="1729964"/>
            <a:ext cx="1226485" cy="105078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pic>
        <p:nvPicPr>
          <p:cNvPr id="34" name="Picture 3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8D70DB1-42B5-91C6-A0B8-820D419D2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4" y="4346369"/>
            <a:ext cx="320880" cy="122897"/>
          </a:xfrm>
          <a:prstGeom prst="rect">
            <a:avLst/>
          </a:prstGeom>
        </p:spPr>
      </p:pic>
      <p:pic>
        <p:nvPicPr>
          <p:cNvPr id="41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6DF7353-242D-D2DC-7383-E26AE5AF2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4255" y="1266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8" grpId="0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53214D92-3684-1904-3C09-7AF4E1E5F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8A4FE9A-22BC-B65A-07DB-12A216E60382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ACEB9-3C25-79F6-4EE0-9DACB2550093}"/>
              </a:ext>
            </a:extLst>
          </p:cNvPr>
          <p:cNvSpPr txBox="1"/>
          <p:nvPr/>
        </p:nvSpPr>
        <p:spPr>
          <a:xfrm>
            <a:off x="469286" y="255398"/>
            <a:ext cx="6627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96217-3CFC-A758-C54B-B9C74BF93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58" y1="74242" x2="5758" y2="74242"/>
                        <a14:foregroundMark x1="3939" y1="70707" x2="28788" y2="91919"/>
                        <a14:foregroundMark x1="3333" y1="56061" x2="14545" y2="56566"/>
                        <a14:foregroundMark x1="26061" y1="19697" x2="26061" y2="19697"/>
                        <a14:foregroundMark x1="21515" y1="10606" x2="27879" y2="17172"/>
                        <a14:foregroundMark x1="32727" y1="17172" x2="53939" y2="15152"/>
                        <a14:foregroundMark x1="78485" y1="12626" x2="84848" y2="14646"/>
                        <a14:foregroundMark x1="35758" y1="54545" x2="54848" y2="49495"/>
                        <a14:foregroundMark x1="38485" y1="56061" x2="38485" y2="56061"/>
                        <a14:foregroundMark x1="47273" y1="56061" x2="47273" y2="56061"/>
                        <a14:foregroundMark x1="26667" y1="74242" x2="26667" y2="74242"/>
                        <a14:foregroundMark x1="26364" y1="82323" x2="26364" y2="82323"/>
                        <a14:foregroundMark x1="59697" y1="88384" x2="86667" y2="82323"/>
                        <a14:foregroundMark x1="83030" y1="76263" x2="93636" y2="81818"/>
                        <a14:foregroundMark x1="78182" y1="93434" x2="91515" y2="90404"/>
                        <a14:foregroundMark x1="52727" y1="94444" x2="60606" y2="9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837" y="374246"/>
            <a:ext cx="4715379" cy="310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CE7520-F66C-FED8-6755-2EC97FAD5F0B}"/>
              </a:ext>
            </a:extLst>
          </p:cNvPr>
          <p:cNvSpPr txBox="1"/>
          <p:nvPr/>
        </p:nvSpPr>
        <p:spPr>
          <a:xfrm>
            <a:off x="3177719" y="3477441"/>
            <a:ext cx="67032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600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600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8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2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A1943-835A-0EB7-E2AB-A49775C30922}"/>
              </a:ext>
            </a:extLst>
          </p:cNvPr>
          <p:cNvSpPr txBox="1"/>
          <p:nvPr/>
        </p:nvSpPr>
        <p:spPr>
          <a:xfrm>
            <a:off x="2356345" y="3459378"/>
            <a:ext cx="640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FC8BE-4EB0-9388-191A-C5CF125E9AF6}"/>
              </a:ext>
            </a:extLst>
          </p:cNvPr>
          <p:cNvSpPr txBox="1"/>
          <p:nvPr/>
        </p:nvSpPr>
        <p:spPr>
          <a:xfrm>
            <a:off x="-148920" y="2800333"/>
            <a:ext cx="81858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3200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	24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		12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8352-590D-A566-5370-1609D43B9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5B3F0A9-B4EC-4026-7674-C9BA6121B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4382791-4D1C-D076-A970-79298256C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B0B4C1-EBA3-3449-8B76-9E502E786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5EB675B-365F-107D-069D-4B6DC06B5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9A1E80-843B-DB68-9C39-202AE74C96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4155" y="1419116"/>
            <a:ext cx="560880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BDF83D0-0FF5-BBE3-5DA0-5387A7D7B4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6" y="2303405"/>
            <a:ext cx="7349521" cy="25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920" y="4199226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98" y="4644217"/>
            <a:ext cx="3020684" cy="241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079DC0-834E-A7D1-F3E2-B8D7CF836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405" y="0"/>
            <a:ext cx="4779678" cy="1639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D22307-EDB4-83D2-1903-1ED0513CA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426" y="1790454"/>
            <a:ext cx="4334632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376F5-7E29-D60B-4351-FC770B871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419" y="2396218"/>
            <a:ext cx="8833870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27EF8-8B56-CDFB-2FF5-A9DBBD66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50DA987-0AC4-7CD2-B338-8E8BF9808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0A5896A-7047-36D1-21CC-72A1AA9D0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A4F38B-3546-0E22-3584-807EEA44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83E277F6-C481-0AB0-6C8D-89329258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9" y="807494"/>
            <a:ext cx="5707281" cy="467899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CE3E37-4A5E-CEB9-BC30-C28DA4743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379</Words>
  <Application>Microsoft Office PowerPoint</Application>
  <PresentationFormat>Widescreen</PresentationFormat>
  <Paragraphs>124</Paragraphs>
  <Slides>21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等线 Light</vt:lpstr>
      <vt:lpstr>Gloria Hallelujah</vt:lpstr>
      <vt:lpstr>Arial</vt:lpstr>
      <vt:lpstr>Calibri</vt:lpstr>
      <vt:lpstr>Calibri Light</vt:lpstr>
      <vt:lpstr>Cambria</vt:lpstr>
      <vt:lpstr>Raleway</vt:lpstr>
      <vt:lpstr>Raleway Thin</vt:lpstr>
      <vt:lpstr>Tahoma</vt:lpstr>
      <vt:lpstr>Times New Roman</vt:lpstr>
      <vt:lpstr>Office 主题​​</vt:lpstr>
      <vt:lpstr>Office 主题</vt:lpstr>
      <vt:lpstr>1_Office Theme</vt:lpstr>
      <vt:lpstr>Office Theme</vt:lpstr>
      <vt:lpstr>1_Office 主题​​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58</cp:revision>
  <dcterms:created xsi:type="dcterms:W3CDTF">2022-06-24T08:55:06Z</dcterms:created>
  <dcterms:modified xsi:type="dcterms:W3CDTF">2025-08-22T08:05:34Z</dcterms:modified>
</cp:coreProperties>
</file>