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2" r:id="rId2"/>
    <p:sldId id="277" r:id="rId3"/>
    <p:sldId id="257" r:id="rId4"/>
    <p:sldId id="274" r:id="rId5"/>
    <p:sldId id="288" r:id="rId6"/>
    <p:sldId id="266" r:id="rId7"/>
    <p:sldId id="258" r:id="rId8"/>
    <p:sldId id="280" r:id="rId9"/>
    <p:sldId id="2632" r:id="rId10"/>
    <p:sldId id="2637" r:id="rId11"/>
    <p:sldId id="283" r:id="rId12"/>
    <p:sldId id="275" r:id="rId13"/>
    <p:sldId id="265" r:id="rId14"/>
    <p:sldId id="2634" r:id="rId15"/>
    <p:sldId id="2635" r:id="rId16"/>
    <p:sldId id="2636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560" autoAdjust="0"/>
  </p:normalViewPr>
  <p:slideViewPr>
    <p:cSldViewPr snapToGrid="0">
      <p:cViewPr varScale="1">
        <p:scale>
          <a:sx n="51" d="100"/>
          <a:sy n="51" d="100"/>
        </p:scale>
        <p:origin x="125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01754-BAC2-494F-828F-35C59381A86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7B22F-CA05-421F-BB59-FE5FED290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4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“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”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2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3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29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35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4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2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483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40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8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6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7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4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0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6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6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8DC706-9539-5F90-791D-CA8B6B26B2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311" y="0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3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wav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gif"/><Relationship Id="rId4" Type="http://schemas.openxmlformats.org/officeDocument/2006/relationships/audio" Target="../media/media8.wav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0.wav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1.wav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openxmlformats.org/officeDocument/2006/relationships/image" Target="../media/image9.svg"/><Relationship Id="rId5" Type="http://schemas.microsoft.com/office/2007/relationships/media" Target="../media/media4.wav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5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wav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6.wav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2540001" y="414962"/>
            <a:ext cx="7416800" cy="3468106"/>
          </a:xfrm>
          <a:prstGeom prst="roundRect">
            <a:avLst>
              <a:gd name="adj" fmla="val 5203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7CB024CF-64CF-4F01-9EDC-F33DEFD6393F}"/>
              </a:ext>
            </a:extLst>
          </p:cNvPr>
          <p:cNvSpPr/>
          <p:nvPr/>
        </p:nvSpPr>
        <p:spPr>
          <a:xfrm>
            <a:off x="4446739" y="104195"/>
            <a:ext cx="4083485" cy="59726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82006" y="100003"/>
            <a:ext cx="2858475" cy="637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ts val="4667"/>
              </a:lnSpc>
              <a:defRPr/>
            </a:pP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–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A8F783-3853-A527-6A77-842CD9D41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4430" y="671554"/>
            <a:ext cx="8254699" cy="308484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2160AA-CDE9-F0C6-61FD-D324ABC4B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311" y="0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pic>
        <p:nvPicPr>
          <p:cNvPr id="50" name="Picture 32">
            <a:extLst>
              <a:ext uri="{FF2B5EF4-FFF2-40B4-BE49-F238E27FC236}">
                <a16:creationId xmlns:a16="http://schemas.microsoft.com/office/drawing/2014/main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61C713A-93F5-235D-8698-325FF327FC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463420"/>
                  </p:ext>
                </p:extLst>
              </p:nvPr>
            </p:nvGraphicFramePr>
            <p:xfrm>
              <a:off x="1482908" y="1713518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6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en-US" sz="60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61C713A-93F5-235D-8698-325FF327FC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463420"/>
                  </p:ext>
                </p:extLst>
              </p:nvPr>
            </p:nvGraphicFramePr>
            <p:xfrm>
              <a:off x="1482908" y="1713518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12" t="-477" r="-306138" b="-50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01DED72-2078-0125-F4B2-76D3B0AAA6AA}"/>
              </a:ext>
            </a:extLst>
          </p:cNvPr>
          <p:cNvGrpSpPr/>
          <p:nvPr/>
        </p:nvGrpSpPr>
        <p:grpSpPr>
          <a:xfrm>
            <a:off x="8934283" y="4466316"/>
            <a:ext cx="849684" cy="815419"/>
            <a:chOff x="1677971" y="5532161"/>
            <a:chExt cx="924787" cy="8874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1D86D07-61E1-FA49-C14F-548B2517BE0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2D1058-4508-B7B2-5487-D2077B4E8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F6D0B8-7146-EEE6-89BD-D22015E10801}"/>
              </a:ext>
            </a:extLst>
          </p:cNvPr>
          <p:cNvGrpSpPr/>
          <p:nvPr/>
        </p:nvGrpSpPr>
        <p:grpSpPr>
          <a:xfrm>
            <a:off x="10093040" y="4466315"/>
            <a:ext cx="849684" cy="815419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CF039EA-E5DE-43BC-E9C2-53C9D60A426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3A5D24-54AA-7105-F09E-D9969406D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24BFC59-9280-000B-DD20-B84BD562B7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849203" y="0"/>
            <a:ext cx="1267409" cy="1574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BE4A3-34B0-254A-2E18-0C89346FC0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6090" y="144261"/>
            <a:ext cx="1700273" cy="14524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8D9CB62-D638-BDBE-07EC-3E182C02ADBE}"/>
              </a:ext>
            </a:extLst>
          </p:cNvPr>
          <p:cNvGrpSpPr/>
          <p:nvPr/>
        </p:nvGrpSpPr>
        <p:grpSpPr>
          <a:xfrm>
            <a:off x="6530671" y="4466316"/>
            <a:ext cx="849684" cy="815419"/>
            <a:chOff x="1677971" y="5532161"/>
            <a:chExt cx="924787" cy="8874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938401-53D3-CF25-6F62-F02FDE6AB39A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EC3394-EF75-630B-6995-C4C9AE718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8A8BAD-5603-732D-EAD8-E4AF9B74EC02}"/>
              </a:ext>
            </a:extLst>
          </p:cNvPr>
          <p:cNvGrpSpPr/>
          <p:nvPr/>
        </p:nvGrpSpPr>
        <p:grpSpPr>
          <a:xfrm>
            <a:off x="5342178" y="4469276"/>
            <a:ext cx="849684" cy="815419"/>
            <a:chOff x="1677971" y="5532161"/>
            <a:chExt cx="924787" cy="88749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BC70710-7419-BF55-0312-8909AF31BA9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D00E36-B3FA-348E-FDF2-6EB29710C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F54733-4C5D-C66C-17F2-1B35BA0478B0}"/>
              </a:ext>
            </a:extLst>
          </p:cNvPr>
          <p:cNvGrpSpPr/>
          <p:nvPr/>
        </p:nvGrpSpPr>
        <p:grpSpPr>
          <a:xfrm>
            <a:off x="7760805" y="4500962"/>
            <a:ext cx="849684" cy="815419"/>
            <a:chOff x="1677971" y="5532161"/>
            <a:chExt cx="924787" cy="88749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6EF357A-9027-4BB7-ACA2-6822BE97BCC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DE68DDA-6C62-3000-64E3-34FC0BF1C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51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17064" y="228600"/>
            <a:ext cx="5145508" cy="2300244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101736" y="1629604"/>
            <a:ext cx="3776164" cy="841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Đi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câu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cá</a:t>
            </a:r>
            <a:endParaRPr lang="en-US" sz="6667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pic>
        <p:nvPicPr>
          <p:cNvPr id="13" name="Picture 3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9476" y="1943794"/>
            <a:ext cx="3443793" cy="367232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rot="189556">
            <a:off x="4400972" y="2787270"/>
            <a:ext cx="5286174" cy="3450147"/>
          </a:xfrm>
          <a:prstGeom prst="cloudCallout">
            <a:avLst>
              <a:gd name="adj1" fmla="val -75708"/>
              <a:gd name="adj2" fmla="val -6340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5207983" y="3587229"/>
            <a:ext cx="333854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E5D6573-16ED-7912-E92E-AF3F71EE32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06" y="3328086"/>
            <a:ext cx="349163" cy="133729"/>
          </a:xfrm>
          <a:prstGeom prst="rect">
            <a:avLst/>
          </a:prstGeom>
        </p:spPr>
      </p:pic>
      <p:pic>
        <p:nvPicPr>
          <p:cNvPr id="8" name="4">
            <a:hlinkClick r:id="" action="ppaction://media"/>
            <a:extLst>
              <a:ext uri="{FF2B5EF4-FFF2-40B4-BE49-F238E27FC236}">
                <a16:creationId xmlns:a16="http://schemas.microsoft.com/office/drawing/2014/main" id="{FC24FC20-346B-0B31-F813-B2BA18A0ED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1359" y="332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dirty="0">
              <a:solidFill>
                <a:srgbClr val="2A54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10E445E-A791-15F4-5899-27E3D8EDC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91" y="3453346"/>
            <a:ext cx="349163" cy="133729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9C780E57-DA94-CF52-6AB9-E593496CE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1463" y="94294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8669908-9AE7-5E12-2AA8-66A98280E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93" y="523814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0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28" y="4355370"/>
            <a:ext cx="12192000" cy="2443988"/>
            <a:chOff x="0" y="0"/>
            <a:chExt cx="6186311" cy="1240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240097"/>
            </a:xfrm>
            <a:custGeom>
              <a:avLst/>
              <a:gdLst/>
              <a:ahLst/>
              <a:cxnLst/>
              <a:rect l="l" t="t" r="r" b="b"/>
              <a:pathLst>
                <a:path w="6186311" h="1240097">
                  <a:moveTo>
                    <a:pt x="0" y="0"/>
                  </a:moveTo>
                  <a:lnTo>
                    <a:pt x="6186311" y="0"/>
                  </a:lnTo>
                  <a:lnTo>
                    <a:pt x="6186311" y="1240097"/>
                  </a:lnTo>
                  <a:lnTo>
                    <a:pt x="0" y="1240097"/>
                  </a:lnTo>
                  <a:close/>
                </a:path>
              </a:pathLst>
            </a:custGeom>
            <a:solidFill>
              <a:srgbClr val="DFD097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52196"/>
          <a:stretch>
            <a:fillRect/>
          </a:stretch>
        </p:blipFill>
        <p:spPr>
          <a:xfrm>
            <a:off x="115764" y="5023032"/>
            <a:ext cx="2187423" cy="17616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12740" y="5100201"/>
            <a:ext cx="2321087" cy="1607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19636" y="5083298"/>
            <a:ext cx="2562156" cy="16846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63584" y="4812806"/>
            <a:ext cx="2048031" cy="1809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84064" y="5223534"/>
            <a:ext cx="1852357" cy="137305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4163E54-EE64-AD5E-9EA8-3DE90EE42F61}"/>
              </a:ext>
            </a:extLst>
          </p:cNvPr>
          <p:cNvSpPr/>
          <p:nvPr/>
        </p:nvSpPr>
        <p:spPr>
          <a:xfrm>
            <a:off x="350729" y="0"/>
            <a:ext cx="11260898" cy="48475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361730-7917-CB02-954E-0DB49C2CEE0B}"/>
              </a:ext>
            </a:extLst>
          </p:cNvPr>
          <p:cNvSpPr txBox="1"/>
          <p:nvPr/>
        </p:nvSpPr>
        <p:spPr>
          <a:xfrm>
            <a:off x="1841039" y="2279787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D689AE-7424-3A80-63C9-757F07B01EBC}"/>
              </a:ext>
            </a:extLst>
          </p:cNvPr>
          <p:cNvSpPr txBox="1"/>
          <p:nvPr/>
        </p:nvSpPr>
        <p:spPr>
          <a:xfrm>
            <a:off x="797159" y="3043086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FB9077-CEA4-F503-3559-5D8065DBA73A}"/>
              </a:ext>
            </a:extLst>
          </p:cNvPr>
          <p:cNvSpPr txBox="1"/>
          <p:nvPr/>
        </p:nvSpPr>
        <p:spPr>
          <a:xfrm>
            <a:off x="2968413" y="3087036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42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44CA70-AE2D-4E11-BE44-7CB86493BED9}"/>
              </a:ext>
            </a:extLst>
          </p:cNvPr>
          <p:cNvSpPr txBox="1"/>
          <p:nvPr/>
        </p:nvSpPr>
        <p:spPr>
          <a:xfrm>
            <a:off x="797159" y="3643249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8B9334-0D16-4E0F-6A09-EF9600AEC768}"/>
              </a:ext>
            </a:extLst>
          </p:cNvPr>
          <p:cNvSpPr txBox="1"/>
          <p:nvPr/>
        </p:nvSpPr>
        <p:spPr>
          <a:xfrm>
            <a:off x="3035086" y="3643249"/>
            <a:ext cx="243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B6D1D5-9EFF-B3A4-81F8-2D8E20C30C5C}"/>
              </a:ext>
            </a:extLst>
          </p:cNvPr>
          <p:cNvSpPr txBox="1"/>
          <p:nvPr/>
        </p:nvSpPr>
        <p:spPr>
          <a:xfrm>
            <a:off x="7323214" y="213121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6B45F4-4B18-9877-2A8D-FB7B8601FC12}"/>
              </a:ext>
            </a:extLst>
          </p:cNvPr>
          <p:cNvSpPr txBox="1"/>
          <p:nvPr/>
        </p:nvSpPr>
        <p:spPr>
          <a:xfrm>
            <a:off x="5674937" y="2836136"/>
            <a:ext cx="529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7B8938-F1C8-F36A-9B9C-874529E786DC}"/>
              </a:ext>
            </a:extLst>
          </p:cNvPr>
          <p:cNvSpPr txBox="1"/>
          <p:nvPr/>
        </p:nvSpPr>
        <p:spPr>
          <a:xfrm>
            <a:off x="5881366" y="348246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42 : 7 = 6 (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8A3AEF-A3D8-18CA-59F9-B0C8FFDF4F26}"/>
              </a:ext>
            </a:extLst>
          </p:cNvPr>
          <p:cNvSpPr txBox="1"/>
          <p:nvPr/>
        </p:nvSpPr>
        <p:spPr>
          <a:xfrm>
            <a:off x="5881366" y="4156009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 6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E23ABA-CA44-A925-782D-A49C5776C229}"/>
              </a:ext>
            </a:extLst>
          </p:cNvPr>
          <p:cNvSpPr txBox="1"/>
          <p:nvPr/>
        </p:nvSpPr>
        <p:spPr>
          <a:xfrm>
            <a:off x="2039272" y="356185"/>
            <a:ext cx="8229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42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7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6E1BBD-242B-4272-29F9-C56334576F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5" t="70348" r="45833" b="16129"/>
          <a:stretch/>
        </p:blipFill>
        <p:spPr>
          <a:xfrm>
            <a:off x="926495" y="204915"/>
            <a:ext cx="1308521" cy="16259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kho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063C1587-8C75-EEBA-70CE-906B40F740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84614" y="8333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&gt;, &lt;, =</a:t>
            </a:r>
            <a:endParaRPr kumimoji="0" lang="th-TH" sz="4800" b="1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4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CF8C25-DCD9-4C7B-A4BD-60DDCFC99C86}"/>
              </a:ext>
            </a:extLst>
          </p:cNvPr>
          <p:cNvGrpSpPr/>
          <p:nvPr/>
        </p:nvGrpSpPr>
        <p:grpSpPr>
          <a:xfrm>
            <a:off x="657922" y="1437852"/>
            <a:ext cx="6322741" cy="830997"/>
            <a:chOff x="657922" y="1437852"/>
            <a:chExt cx="6322741" cy="8309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09EF94-2C65-489F-8440-A239EDE4AB3B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7 x 5          7 x 4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6650481-31BF-4D89-A3D3-19A460B4B2E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720B06-BA7E-4461-986B-3BA13DB7B673}"/>
              </a:ext>
            </a:extLst>
          </p:cNvPr>
          <p:cNvGrpSpPr/>
          <p:nvPr/>
        </p:nvGrpSpPr>
        <p:grpSpPr>
          <a:xfrm>
            <a:off x="6788302" y="2812222"/>
            <a:ext cx="6322741" cy="830997"/>
            <a:chOff x="657922" y="1437852"/>
            <a:chExt cx="6322741" cy="8309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5418E-B441-4D49-BFA4-FB71148BD0FF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21 : 7          6 : 2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505A9A9-0211-4D0E-AFA6-FB1CC59214F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471B8D-F273-4A78-A6AE-357B86A8EB76}"/>
              </a:ext>
            </a:extLst>
          </p:cNvPr>
          <p:cNvGrpSpPr/>
          <p:nvPr/>
        </p:nvGrpSpPr>
        <p:grpSpPr>
          <a:xfrm>
            <a:off x="657922" y="2824108"/>
            <a:ext cx="6322741" cy="830997"/>
            <a:chOff x="657922" y="1437852"/>
            <a:chExt cx="6322741" cy="8309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0938DA-A875-48F9-92AE-D1E0F89DCBE5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2          2 x 7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FB20551-39B9-4AF4-A339-DDFF3AEC988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229B03-B686-488C-8856-D7B6C3987D7C}"/>
              </a:ext>
            </a:extLst>
          </p:cNvPr>
          <p:cNvGrpSpPr/>
          <p:nvPr/>
        </p:nvGrpSpPr>
        <p:grpSpPr>
          <a:xfrm>
            <a:off x="6263998" y="1272732"/>
            <a:ext cx="6322741" cy="830997"/>
            <a:chOff x="657922" y="1437852"/>
            <a:chExt cx="6322741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578BE-E6C4-4D54-A5F2-06AAD510F58D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42 : 7          42 : 6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F2D9337-B1A9-4B29-AB94-D4AF6E545F81}"/>
                </a:ext>
              </a:extLst>
            </p:cNvPr>
            <p:cNvSpPr/>
            <p:nvPr/>
          </p:nvSpPr>
          <p:spPr>
            <a:xfrm>
              <a:off x="3034990" y="1460241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EB933-2A9D-45EC-B9F3-90363A569BFF}"/>
              </a:ext>
            </a:extLst>
          </p:cNvPr>
          <p:cNvGrpSpPr/>
          <p:nvPr/>
        </p:nvGrpSpPr>
        <p:grpSpPr>
          <a:xfrm>
            <a:off x="581276" y="4422746"/>
            <a:ext cx="6322741" cy="830997"/>
            <a:chOff x="657922" y="1437852"/>
            <a:chExt cx="6322741" cy="83099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7488D4-0EBF-4E6A-8F8D-4992ED740B56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8          7 x 9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B10E196-262E-49C8-96AC-312CA0F25A38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C2DF65-E0F1-4AB7-AA0E-60881E2790C8}"/>
              </a:ext>
            </a:extLst>
          </p:cNvPr>
          <p:cNvGrpSpPr/>
          <p:nvPr/>
        </p:nvGrpSpPr>
        <p:grpSpPr>
          <a:xfrm>
            <a:off x="6770659" y="4430484"/>
            <a:ext cx="6322741" cy="830997"/>
            <a:chOff x="657922" y="1437852"/>
            <a:chExt cx="6322741" cy="83099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2A88A99-B011-44AF-AAED-71691B0723E4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56 : 7          49 : 7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B1AEE92-ABE3-4118-9908-95380F98EA8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14DED3-2C0E-484F-A096-48013DCCC381}"/>
              </a:ext>
            </a:extLst>
          </p:cNvPr>
          <p:cNvSpPr/>
          <p:nvPr/>
        </p:nvSpPr>
        <p:spPr>
          <a:xfrm>
            <a:off x="2928395" y="155100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D2C2A22-A76C-428F-8D5B-024ABA2890EA}"/>
              </a:ext>
            </a:extLst>
          </p:cNvPr>
          <p:cNvSpPr/>
          <p:nvPr/>
        </p:nvSpPr>
        <p:spPr>
          <a:xfrm>
            <a:off x="2928395" y="2884356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28D4B62-B8AC-4109-A745-175E98C6C729}"/>
              </a:ext>
            </a:extLst>
          </p:cNvPr>
          <p:cNvSpPr/>
          <p:nvPr/>
        </p:nvSpPr>
        <p:spPr>
          <a:xfrm>
            <a:off x="2825834" y="4465889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4329DDA-16EF-49B2-BD14-B25D92254682}"/>
              </a:ext>
            </a:extLst>
          </p:cNvPr>
          <p:cNvSpPr/>
          <p:nvPr/>
        </p:nvSpPr>
        <p:spPr>
          <a:xfrm>
            <a:off x="8759936" y="1326740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DE346C7-DA57-4A27-B2D4-16FD13A1EBE7}"/>
              </a:ext>
            </a:extLst>
          </p:cNvPr>
          <p:cNvSpPr/>
          <p:nvPr/>
        </p:nvSpPr>
        <p:spPr>
          <a:xfrm>
            <a:off x="8714240" y="2904912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B6D7284-B6CD-4CDF-B694-75FFD62D2771}"/>
              </a:ext>
            </a:extLst>
          </p:cNvPr>
          <p:cNvSpPr/>
          <p:nvPr/>
        </p:nvSpPr>
        <p:spPr>
          <a:xfrm>
            <a:off x="8691760" y="455649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3648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255131" y="652300"/>
            <a:ext cx="9906000" cy="908978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40E99E5D-9103-458C-EC64-8F8ED5143B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1046" y="6329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000" b="1" dirty="0">
              <a:solidFill>
                <a:srgbClr val="2A54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000" b="1" dirty="0">
              <a:solidFill>
                <a:srgbClr val="2A54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4000" b="1" dirty="0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endParaRPr lang="en-US" sz="4000" b="1" dirty="0">
              <a:solidFill>
                <a:srgbClr val="2A54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5EE306B-844D-C1F8-3805-0D6F5F5EC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5" y="3440820"/>
            <a:ext cx="349163" cy="133729"/>
          </a:xfrm>
          <a:prstGeom prst="rect">
            <a:avLst/>
          </a:prstGeom>
        </p:spPr>
      </p:pic>
      <p:pic>
        <p:nvPicPr>
          <p:cNvPr id="5" name="9">
            <a:hlinkClick r:id="" action="ppaction://media"/>
            <a:extLst>
              <a:ext uri="{FF2B5EF4-FFF2-40B4-BE49-F238E27FC236}">
                <a16:creationId xmlns:a16="http://schemas.microsoft.com/office/drawing/2014/main" id="{A64D9C23-524A-10E5-BE6C-D08E6A302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1775" y="3823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951BA1-A3E2-5F3F-4720-5A1ABFFAA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585" y="2460702"/>
            <a:ext cx="588924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8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7092" y="1797533"/>
            <a:ext cx="11499308" cy="2743200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85462" y="2145696"/>
            <a:ext cx="2297738" cy="2084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3514950" y="2927408"/>
            <a:ext cx="1147216" cy="109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77351" y="2210549"/>
            <a:ext cx="2297738" cy="20846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05109" y="399457"/>
            <a:ext cx="7732824" cy="997543"/>
            <a:chOff x="3048000" y="2656585"/>
            <a:chExt cx="11599236" cy="1496315"/>
          </a:xfrm>
        </p:grpSpPr>
        <p:grpSp>
          <p:nvGrpSpPr>
            <p:cNvPr id="13" name="Group 10"/>
            <p:cNvGrpSpPr/>
            <p:nvPr/>
          </p:nvGrpSpPr>
          <p:grpSpPr>
            <a:xfrm>
              <a:off x="3048000" y="2656585"/>
              <a:ext cx="11599236" cy="1496315"/>
              <a:chOff x="0" y="0"/>
              <a:chExt cx="12063331" cy="2214372"/>
            </a:xfrm>
          </p:grpSpPr>
          <p:grpSp>
            <p:nvGrpSpPr>
              <p:cNvPr id="14" name="Group 11"/>
              <p:cNvGrpSpPr/>
              <p:nvPr/>
            </p:nvGrpSpPr>
            <p:grpSpPr>
              <a:xfrm>
                <a:off x="0" y="0"/>
                <a:ext cx="12063331" cy="2214372"/>
                <a:chOff x="0" y="0"/>
                <a:chExt cx="3909566" cy="717649"/>
              </a:xfrm>
            </p:grpSpPr>
            <p:sp>
              <p:nvSpPr>
                <p:cNvPr id="17" name="Freeform 12"/>
                <p:cNvSpPr/>
                <p:nvPr/>
              </p:nvSpPr>
              <p:spPr>
                <a:xfrm>
                  <a:off x="0" y="0"/>
                  <a:ext cx="3909566" cy="71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9566" h="717649">
                      <a:moveTo>
                        <a:pt x="3785107" y="717649"/>
                      </a:moveTo>
                      <a:lnTo>
                        <a:pt x="124460" y="717649"/>
                      </a:lnTo>
                      <a:cubicBezTo>
                        <a:pt x="55880" y="717649"/>
                        <a:pt x="0" y="661769"/>
                        <a:pt x="0" y="593189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85107" y="0"/>
                      </a:lnTo>
                      <a:cubicBezTo>
                        <a:pt x="3853686" y="0"/>
                        <a:pt x="3909566" y="55880"/>
                        <a:pt x="3909566" y="124460"/>
                      </a:cubicBezTo>
                      <a:lnTo>
                        <a:pt x="3909566" y="593189"/>
                      </a:lnTo>
                      <a:cubicBezTo>
                        <a:pt x="3909566" y="661769"/>
                        <a:pt x="3853686" y="717649"/>
                        <a:pt x="3785107" y="717649"/>
                      </a:cubicBezTo>
                      <a:close/>
                    </a:path>
                  </a:pathLst>
                </a:custGeom>
                <a:solidFill>
                  <a:srgbClr val="2A5474"/>
                </a:solidFill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5" name="Group 13"/>
              <p:cNvGrpSpPr/>
              <p:nvPr/>
            </p:nvGrpSpPr>
            <p:grpSpPr>
              <a:xfrm>
                <a:off x="95172" y="103842"/>
                <a:ext cx="11872988" cy="2006689"/>
                <a:chOff x="0" y="0"/>
                <a:chExt cx="3960253" cy="669334"/>
              </a:xfrm>
            </p:grpSpPr>
            <p:sp>
              <p:nvSpPr>
                <p:cNvPr id="16" name="Freeform 14"/>
                <p:cNvSpPr/>
                <p:nvPr/>
              </p:nvSpPr>
              <p:spPr>
                <a:xfrm>
                  <a:off x="0" y="0"/>
                  <a:ext cx="3960254" cy="66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254" h="669334">
                      <a:moveTo>
                        <a:pt x="3835793" y="669334"/>
                      </a:moveTo>
                      <a:lnTo>
                        <a:pt x="124460" y="669334"/>
                      </a:lnTo>
                      <a:cubicBezTo>
                        <a:pt x="55880" y="669334"/>
                        <a:pt x="0" y="613454"/>
                        <a:pt x="0" y="54487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835793" y="0"/>
                      </a:lnTo>
                      <a:cubicBezTo>
                        <a:pt x="3904374" y="0"/>
                        <a:pt x="3960254" y="55880"/>
                        <a:pt x="3960254" y="124460"/>
                      </a:cubicBezTo>
                      <a:lnTo>
                        <a:pt x="3960254" y="544874"/>
                      </a:lnTo>
                      <a:cubicBezTo>
                        <a:pt x="3960254" y="613454"/>
                        <a:pt x="3904374" y="669334"/>
                        <a:pt x="3835793" y="669334"/>
                      </a:cubicBezTo>
                      <a:close/>
                    </a:path>
                  </a:pathLst>
                </a:custGeom>
                <a:solidFill>
                  <a:srgbClr val="FFFEFE"/>
                </a:solidFill>
              </p:spPr>
              <p:txBody>
                <a:bodyPr/>
                <a:lstStyle/>
                <a:p>
                  <a:endParaRPr lang="en-US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3288339" y="2663979"/>
              <a:ext cx="11109339" cy="13528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467"/>
                </a:lnSpc>
              </a:pPr>
              <a:r>
                <a:rPr lang="en-US" sz="5334" b="1" dirty="0" err="1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5334" b="1" dirty="0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334" b="1" dirty="0" err="1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5334" b="1" dirty="0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sz="5334" b="1" dirty="0" err="1">
                  <a:solidFill>
                    <a:srgbClr val="1F497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mắn</a:t>
              </a:r>
              <a:endParaRPr lang="en-US" sz="5334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66117" y="4769412"/>
            <a:ext cx="7824227" cy="898898"/>
            <a:chOff x="3699174" y="7154117"/>
            <a:chExt cx="11736341" cy="1348347"/>
          </a:xfrm>
        </p:grpSpPr>
        <p:sp>
          <p:nvSpPr>
            <p:cNvPr id="22" name="Rounded Rectangle 21"/>
            <p:cNvSpPr/>
            <p:nvPr/>
          </p:nvSpPr>
          <p:spPr>
            <a:xfrm>
              <a:off x="3699174" y="715411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929708" y="7449982"/>
              <a:ext cx="954062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x 5 = 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66117" y="5833118"/>
            <a:ext cx="7824227" cy="898898"/>
            <a:chOff x="3699174" y="8749677"/>
            <a:chExt cx="11736341" cy="1348347"/>
          </a:xfrm>
        </p:grpSpPr>
        <p:sp>
          <p:nvSpPr>
            <p:cNvPr id="25" name="Rounded Rectangle 24"/>
            <p:cNvSpPr/>
            <p:nvPr/>
          </p:nvSpPr>
          <p:spPr>
            <a:xfrm>
              <a:off x="3699174" y="874967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9"/>
            <p:cNvSpPr txBox="1"/>
            <p:nvPr/>
          </p:nvSpPr>
          <p:spPr>
            <a:xfrm>
              <a:off x="8769246" y="9158159"/>
              <a:ext cx="159619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90553" y="2124132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6368977" y="2939227"/>
            <a:ext cx="1147216" cy="109459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87088" y="2200811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117230" y="4653255"/>
            <a:ext cx="2398963" cy="1937953"/>
            <a:chOff x="0" y="1786075"/>
            <a:chExt cx="3598445" cy="2906929"/>
          </a:xfrm>
        </p:grpSpPr>
        <p:sp>
          <p:nvSpPr>
            <p:cNvPr id="44" name="Rounded Rectangle 43"/>
            <p:cNvSpPr/>
            <p:nvPr/>
          </p:nvSpPr>
          <p:spPr>
            <a:xfrm>
              <a:off x="0" y="1786075"/>
              <a:ext cx="3598445" cy="290692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962717" y="1868068"/>
              <a:ext cx="1674374" cy="2619200"/>
            </a:xfrm>
            <a:prstGeom prst="rect">
              <a:avLst/>
            </a:prstGeom>
          </p:spPr>
        </p:pic>
      </p:grpSp>
      <p:pic>
        <p:nvPicPr>
          <p:cNvPr id="56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5374" y="2400790"/>
            <a:ext cx="6740505" cy="2177491"/>
            <a:chOff x="-1347708" y="5447036"/>
            <a:chExt cx="10110757" cy="4550305"/>
          </a:xfrm>
        </p:grpSpPr>
        <p:sp>
          <p:nvSpPr>
            <p:cNvPr id="45" name="Cloud Callout 44"/>
            <p:cNvSpPr/>
            <p:nvPr/>
          </p:nvSpPr>
          <p:spPr>
            <a:xfrm>
              <a:off x="-1347708" y="5447036"/>
              <a:ext cx="10110757" cy="4550305"/>
            </a:xfrm>
            <a:prstGeom prst="cloudCallout">
              <a:avLst/>
            </a:prstGeom>
            <a:solidFill>
              <a:srgbClr val="FDFC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TextBox 9"/>
            <p:cNvSpPr txBox="1"/>
            <p:nvPr/>
          </p:nvSpPr>
          <p:spPr>
            <a:xfrm>
              <a:off x="-68829" y="6465590"/>
              <a:ext cx="7550907" cy="3157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mắn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US" sz="4000" dirty="0">
                  <a:solidFill>
                    <a:srgbClr val="41270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nay?</a:t>
              </a:r>
            </a:p>
          </p:txBody>
        </p:sp>
      </p:grpSp>
      <p:pic>
        <p:nvPicPr>
          <p:cNvPr id="4" name="Cartoon Musi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83200" y="7075814"/>
            <a:ext cx="324909" cy="324908"/>
          </a:xfrm>
          <a:prstGeom prst="rect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49F70EE7-7377-0B19-3959-1CD18865D1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09665" y="82080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0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27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1727200" y="736601"/>
            <a:ext cx="3516132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213965" y="1283946"/>
            <a:ext cx="2277671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39A3CEF-E284-3E6C-4332-075263A884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0" y="4367483"/>
            <a:ext cx="186324" cy="71362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5274C87-15B0-3CEE-51AB-6639F51FF9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9249" y="2571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2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1310F3-1493-89FB-F9E6-C507C685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234" y="2448175"/>
            <a:ext cx="5480779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4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721635" y="136047"/>
            <a:ext cx="4062714" cy="30480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482329" y="640384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A0CC3C8-0715-7D27-9C7B-8B09489869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6" y="3453083"/>
            <a:ext cx="186324" cy="71362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CDCDD449-6F24-A05E-DA1D-0FF26CDA55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1046" y="570282"/>
            <a:ext cx="406400" cy="4064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A8BECC-0BC3-CB19-D766-A159EB1FA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311" y="0"/>
            <a:ext cx="1369332" cy="136933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9B25C7-333A-42F6-53FE-256DBE5240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78" y="548866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8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929686" y="4920850"/>
            <a:ext cx="1262314" cy="13460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6C6BE2-CA66-D43A-16AA-73D1856A7B1D}"/>
              </a:ext>
            </a:extLst>
          </p:cNvPr>
          <p:cNvGrpSpPr/>
          <p:nvPr/>
        </p:nvGrpSpPr>
        <p:grpSpPr>
          <a:xfrm>
            <a:off x="1338910" y="2754524"/>
            <a:ext cx="1002687" cy="999067"/>
            <a:chOff x="1290392" y="4448347"/>
            <a:chExt cx="1002687" cy="999067"/>
          </a:xfrm>
        </p:grpSpPr>
        <p:sp>
          <p:nvSpPr>
            <p:cNvPr id="4" name="Flowchart: Decision 3">
              <a:extLst>
                <a:ext uri="{FF2B5EF4-FFF2-40B4-BE49-F238E27FC236}">
                  <a16:creationId xmlns:a16="http://schemas.microsoft.com/office/drawing/2014/main" id="{A9014C20-59F1-CA98-F7D5-A35C8452C7B0}"/>
                </a:ext>
              </a:extLst>
            </p:cNvPr>
            <p:cNvSpPr/>
            <p:nvPr/>
          </p:nvSpPr>
          <p:spPr>
            <a:xfrm>
              <a:off x="1290392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2948D9-87FA-9FF4-EAE9-9F6AD0106CCA}"/>
                </a:ext>
              </a:extLst>
            </p:cNvPr>
            <p:cNvSpPr txBox="1"/>
            <p:nvPr/>
          </p:nvSpPr>
          <p:spPr>
            <a:xfrm>
              <a:off x="1581037" y="4686585"/>
              <a:ext cx="712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CF00B50-C3B8-960C-3CCC-D6888E65E6D3}"/>
              </a:ext>
            </a:extLst>
          </p:cNvPr>
          <p:cNvGrpSpPr/>
          <p:nvPr/>
        </p:nvGrpSpPr>
        <p:grpSpPr>
          <a:xfrm>
            <a:off x="2327801" y="2754523"/>
            <a:ext cx="986256" cy="999067"/>
            <a:chOff x="2279283" y="4448346"/>
            <a:chExt cx="986256" cy="999067"/>
          </a:xfrm>
        </p:grpSpPr>
        <p:sp>
          <p:nvSpPr>
            <p:cNvPr id="7" name="Flowchart: Decision 6">
              <a:extLst>
                <a:ext uri="{FF2B5EF4-FFF2-40B4-BE49-F238E27FC236}">
                  <a16:creationId xmlns:a16="http://schemas.microsoft.com/office/drawing/2014/main" id="{057EB34D-D940-2D82-0CBB-9C628E2002B8}"/>
                </a:ext>
              </a:extLst>
            </p:cNvPr>
            <p:cNvSpPr/>
            <p:nvPr/>
          </p:nvSpPr>
          <p:spPr>
            <a:xfrm>
              <a:off x="2279283" y="4448346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09F929-3E28-91C1-5556-EB4EC42650E7}"/>
                </a:ext>
              </a:extLst>
            </p:cNvPr>
            <p:cNvSpPr txBox="1"/>
            <p:nvPr/>
          </p:nvSpPr>
          <p:spPr>
            <a:xfrm>
              <a:off x="2367185" y="469513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074884-8C38-8615-C4E3-AFB42C0D330F}"/>
              </a:ext>
            </a:extLst>
          </p:cNvPr>
          <p:cNvGrpSpPr/>
          <p:nvPr/>
        </p:nvGrpSpPr>
        <p:grpSpPr>
          <a:xfrm>
            <a:off x="6270211" y="2754522"/>
            <a:ext cx="1026293" cy="999067"/>
            <a:chOff x="6221693" y="4448345"/>
            <a:chExt cx="1026293" cy="999067"/>
          </a:xfrm>
        </p:grpSpPr>
        <p:sp>
          <p:nvSpPr>
            <p:cNvPr id="29" name="Flowchart: Decision 28">
              <a:extLst>
                <a:ext uri="{FF2B5EF4-FFF2-40B4-BE49-F238E27FC236}">
                  <a16:creationId xmlns:a16="http://schemas.microsoft.com/office/drawing/2014/main" id="{D9310A68-74D0-08EE-823D-D008CC3AFCF4}"/>
                </a:ext>
              </a:extLst>
            </p:cNvPr>
            <p:cNvSpPr/>
            <p:nvPr/>
          </p:nvSpPr>
          <p:spPr>
            <a:xfrm>
              <a:off x="6221693" y="4448345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622DF5-A49F-7F4A-8D1A-E4C7572540AC}"/>
                </a:ext>
              </a:extLst>
            </p:cNvPr>
            <p:cNvSpPr txBox="1"/>
            <p:nvPr/>
          </p:nvSpPr>
          <p:spPr>
            <a:xfrm>
              <a:off x="6409961" y="4686585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7F9FF0-78D8-6B8E-BE8D-9F417EAE2F66}"/>
              </a:ext>
            </a:extLst>
          </p:cNvPr>
          <p:cNvGrpSpPr/>
          <p:nvPr/>
        </p:nvGrpSpPr>
        <p:grpSpPr>
          <a:xfrm>
            <a:off x="10215256" y="2754520"/>
            <a:ext cx="1030614" cy="999067"/>
            <a:chOff x="10166738" y="4448343"/>
            <a:chExt cx="1030614" cy="999067"/>
          </a:xfrm>
        </p:grpSpPr>
        <p:sp>
          <p:nvSpPr>
            <p:cNvPr id="35" name="Flowchart: Decision 34">
              <a:extLst>
                <a:ext uri="{FF2B5EF4-FFF2-40B4-BE49-F238E27FC236}">
                  <a16:creationId xmlns:a16="http://schemas.microsoft.com/office/drawing/2014/main" id="{A74B1A5D-F466-6CA4-7675-9DBAEF241619}"/>
                </a:ext>
              </a:extLst>
            </p:cNvPr>
            <p:cNvSpPr/>
            <p:nvPr/>
          </p:nvSpPr>
          <p:spPr>
            <a:xfrm>
              <a:off x="10166738" y="4448343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F59815-2D19-80DA-8F1F-1ABF367C2857}"/>
                </a:ext>
              </a:extLst>
            </p:cNvPr>
            <p:cNvSpPr txBox="1"/>
            <p:nvPr/>
          </p:nvSpPr>
          <p:spPr>
            <a:xfrm>
              <a:off x="10359327" y="4686585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A62422-D3AE-579A-1955-6575CB981569}"/>
              </a:ext>
            </a:extLst>
          </p:cNvPr>
          <p:cNvGrpSpPr/>
          <p:nvPr/>
        </p:nvGrpSpPr>
        <p:grpSpPr>
          <a:xfrm>
            <a:off x="3311376" y="2755173"/>
            <a:ext cx="986256" cy="999067"/>
            <a:chOff x="3257655" y="4448347"/>
            <a:chExt cx="986256" cy="999067"/>
          </a:xfrm>
        </p:grpSpPr>
        <p:sp>
          <p:nvSpPr>
            <p:cNvPr id="38" name="Flowchart: Decision 37">
              <a:extLst>
                <a:ext uri="{FF2B5EF4-FFF2-40B4-BE49-F238E27FC236}">
                  <a16:creationId xmlns:a16="http://schemas.microsoft.com/office/drawing/2014/main" id="{C34DF622-3FFD-2C99-D224-62EBAB880633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A152A1-C359-6350-198A-4A7B7436C46A}"/>
                </a:ext>
              </a:extLst>
            </p:cNvPr>
            <p:cNvSpPr txBox="1"/>
            <p:nvPr/>
          </p:nvSpPr>
          <p:spPr>
            <a:xfrm>
              <a:off x="3287465" y="4691886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9903AD-38BE-C21E-ADEF-BDCD2D0E9870}"/>
              </a:ext>
            </a:extLst>
          </p:cNvPr>
          <p:cNvGrpSpPr/>
          <p:nvPr/>
        </p:nvGrpSpPr>
        <p:grpSpPr>
          <a:xfrm>
            <a:off x="4295248" y="2749705"/>
            <a:ext cx="986256" cy="999067"/>
            <a:chOff x="3257655" y="4448347"/>
            <a:chExt cx="986256" cy="999067"/>
          </a:xfrm>
        </p:grpSpPr>
        <p:sp>
          <p:nvSpPr>
            <p:cNvPr id="41" name="Flowchart: Decision 40">
              <a:extLst>
                <a:ext uri="{FF2B5EF4-FFF2-40B4-BE49-F238E27FC236}">
                  <a16:creationId xmlns:a16="http://schemas.microsoft.com/office/drawing/2014/main" id="{45A3DA07-9FBA-72FF-6969-3D213029AFCA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FFC5C5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749F94-8237-E28F-A0B7-BF602F314140}"/>
                </a:ext>
              </a:extLst>
            </p:cNvPr>
            <p:cNvSpPr txBox="1"/>
            <p:nvPr/>
          </p:nvSpPr>
          <p:spPr>
            <a:xfrm>
              <a:off x="3321362" y="4699249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031CCCE-798D-2B8E-3213-872B85C1C4DC}"/>
              </a:ext>
            </a:extLst>
          </p:cNvPr>
          <p:cNvGrpSpPr/>
          <p:nvPr/>
        </p:nvGrpSpPr>
        <p:grpSpPr>
          <a:xfrm>
            <a:off x="5279634" y="2739358"/>
            <a:ext cx="986256" cy="999067"/>
            <a:chOff x="3257655" y="4448347"/>
            <a:chExt cx="986256" cy="999067"/>
          </a:xfrm>
        </p:grpSpPr>
        <p:sp>
          <p:nvSpPr>
            <p:cNvPr id="44" name="Flowchart: Decision 43">
              <a:extLst>
                <a:ext uri="{FF2B5EF4-FFF2-40B4-BE49-F238E27FC236}">
                  <a16:creationId xmlns:a16="http://schemas.microsoft.com/office/drawing/2014/main" id="{0D9BA407-1379-A4E6-8027-EDF50E4FBFCF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495923B-E17B-AB7D-2C0C-6F45E9CE9DD4}"/>
                </a:ext>
              </a:extLst>
            </p:cNvPr>
            <p:cNvSpPr txBox="1"/>
            <p:nvPr/>
          </p:nvSpPr>
          <p:spPr>
            <a:xfrm>
              <a:off x="3271783" y="4690542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D5DE99C-3A7D-F112-8DDB-D8E4B5BD21E6}"/>
              </a:ext>
            </a:extLst>
          </p:cNvPr>
          <p:cNvGrpSpPr/>
          <p:nvPr/>
        </p:nvGrpSpPr>
        <p:grpSpPr>
          <a:xfrm>
            <a:off x="7265476" y="2757550"/>
            <a:ext cx="986256" cy="999067"/>
            <a:chOff x="3257655" y="4448347"/>
            <a:chExt cx="986256" cy="999067"/>
          </a:xfrm>
        </p:grpSpPr>
        <p:sp>
          <p:nvSpPr>
            <p:cNvPr id="47" name="Flowchart: Decision 46">
              <a:extLst>
                <a:ext uri="{FF2B5EF4-FFF2-40B4-BE49-F238E27FC236}">
                  <a16:creationId xmlns:a16="http://schemas.microsoft.com/office/drawing/2014/main" id="{8FB78104-D1FF-E723-38B2-F6E2FE30CA6F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FFC5C5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3FB034B-8318-B7BB-8372-DBAD2220CB54}"/>
                </a:ext>
              </a:extLst>
            </p:cNvPr>
            <p:cNvSpPr txBox="1"/>
            <p:nvPr/>
          </p:nvSpPr>
          <p:spPr>
            <a:xfrm>
              <a:off x="3310087" y="4703335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7507BB-CE8E-1468-EF79-7D7CE641145A}"/>
              </a:ext>
            </a:extLst>
          </p:cNvPr>
          <p:cNvGrpSpPr/>
          <p:nvPr/>
        </p:nvGrpSpPr>
        <p:grpSpPr>
          <a:xfrm>
            <a:off x="4291194" y="2755015"/>
            <a:ext cx="986256" cy="999067"/>
            <a:chOff x="4246546" y="4448346"/>
            <a:chExt cx="986256" cy="999067"/>
          </a:xfrm>
        </p:grpSpPr>
        <p:sp>
          <p:nvSpPr>
            <p:cNvPr id="50" name="Flowchart: Decision 49">
              <a:extLst>
                <a:ext uri="{FF2B5EF4-FFF2-40B4-BE49-F238E27FC236}">
                  <a16:creationId xmlns:a16="http://schemas.microsoft.com/office/drawing/2014/main" id="{FE97472F-CBE2-BA5C-BCA9-F66EFFD11A8C}"/>
                </a:ext>
              </a:extLst>
            </p:cNvPr>
            <p:cNvSpPr/>
            <p:nvPr/>
          </p:nvSpPr>
          <p:spPr>
            <a:xfrm>
              <a:off x="4246546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37B1D9D-3324-B774-22B6-221422CAAFAB}"/>
                </a:ext>
              </a:extLst>
            </p:cNvPr>
            <p:cNvSpPr txBox="1"/>
            <p:nvPr/>
          </p:nvSpPr>
          <p:spPr>
            <a:xfrm>
              <a:off x="4429637" y="4664355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4F5E50D-1EA9-57B3-F9AC-CEEF77EE1718}"/>
              </a:ext>
            </a:extLst>
          </p:cNvPr>
          <p:cNvGrpSpPr/>
          <p:nvPr/>
        </p:nvGrpSpPr>
        <p:grpSpPr>
          <a:xfrm>
            <a:off x="8251732" y="2758732"/>
            <a:ext cx="986256" cy="999067"/>
            <a:chOff x="3248451" y="4447843"/>
            <a:chExt cx="986256" cy="999067"/>
          </a:xfrm>
        </p:grpSpPr>
        <p:sp>
          <p:nvSpPr>
            <p:cNvPr id="53" name="Flowchart: Decision 52">
              <a:extLst>
                <a:ext uri="{FF2B5EF4-FFF2-40B4-BE49-F238E27FC236}">
                  <a16:creationId xmlns:a16="http://schemas.microsoft.com/office/drawing/2014/main" id="{FA1750FB-1EEA-5E38-3BFD-35DB0FA2B9FE}"/>
                </a:ext>
              </a:extLst>
            </p:cNvPr>
            <p:cNvSpPr/>
            <p:nvPr/>
          </p:nvSpPr>
          <p:spPr>
            <a:xfrm>
              <a:off x="3248451" y="4447843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BD84B7-0D59-EE3D-EE94-E96107C32B30}"/>
                </a:ext>
              </a:extLst>
            </p:cNvPr>
            <p:cNvSpPr txBox="1"/>
            <p:nvPr/>
          </p:nvSpPr>
          <p:spPr>
            <a:xfrm>
              <a:off x="3309774" y="4689718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492B130-E437-7B4A-4A86-3A32C9F256B8}"/>
              </a:ext>
            </a:extLst>
          </p:cNvPr>
          <p:cNvGrpSpPr/>
          <p:nvPr/>
        </p:nvGrpSpPr>
        <p:grpSpPr>
          <a:xfrm>
            <a:off x="9248280" y="2755017"/>
            <a:ext cx="986256" cy="999067"/>
            <a:chOff x="3257655" y="4448347"/>
            <a:chExt cx="986256" cy="999067"/>
          </a:xfrm>
        </p:grpSpPr>
        <p:sp>
          <p:nvSpPr>
            <p:cNvPr id="66" name="Flowchart: Decision 65">
              <a:extLst>
                <a:ext uri="{FF2B5EF4-FFF2-40B4-BE49-F238E27FC236}">
                  <a16:creationId xmlns:a16="http://schemas.microsoft.com/office/drawing/2014/main" id="{CD507B97-5AEE-3F9C-E2CD-FA1F803D3057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rgbClr val="FFC5C5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9AC88D5-2118-52CA-F967-1049CD287BA0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9874773-D66A-53AD-C6B2-90CEACAD0412}"/>
              </a:ext>
            </a:extLst>
          </p:cNvPr>
          <p:cNvGrpSpPr/>
          <p:nvPr/>
        </p:nvGrpSpPr>
        <p:grpSpPr>
          <a:xfrm>
            <a:off x="7270302" y="2774614"/>
            <a:ext cx="986256" cy="999067"/>
            <a:chOff x="7200065" y="4448346"/>
            <a:chExt cx="986256" cy="999067"/>
          </a:xfrm>
        </p:grpSpPr>
        <p:sp>
          <p:nvSpPr>
            <p:cNvPr id="78" name="Flowchart: Decision 77">
              <a:extLst>
                <a:ext uri="{FF2B5EF4-FFF2-40B4-BE49-F238E27FC236}">
                  <a16:creationId xmlns:a16="http://schemas.microsoft.com/office/drawing/2014/main" id="{28B66E23-B382-AB65-5C08-5A7B0ECC94B8}"/>
                </a:ext>
              </a:extLst>
            </p:cNvPr>
            <p:cNvSpPr/>
            <p:nvPr/>
          </p:nvSpPr>
          <p:spPr>
            <a:xfrm>
              <a:off x="7200065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8FD4A36-EC45-9D91-B091-57EB8D67739C}"/>
                </a:ext>
              </a:extLst>
            </p:cNvPr>
            <p:cNvSpPr txBox="1"/>
            <p:nvPr/>
          </p:nvSpPr>
          <p:spPr>
            <a:xfrm>
              <a:off x="7375390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A0D86D5-63B0-2BFF-938B-DAFD6D01EC38}"/>
              </a:ext>
            </a:extLst>
          </p:cNvPr>
          <p:cNvGrpSpPr/>
          <p:nvPr/>
        </p:nvGrpSpPr>
        <p:grpSpPr>
          <a:xfrm>
            <a:off x="9248280" y="2749704"/>
            <a:ext cx="986256" cy="999067"/>
            <a:chOff x="9177847" y="4448344"/>
            <a:chExt cx="986256" cy="999067"/>
          </a:xfrm>
        </p:grpSpPr>
        <p:sp>
          <p:nvSpPr>
            <p:cNvPr id="81" name="Flowchart: Decision 80">
              <a:extLst>
                <a:ext uri="{FF2B5EF4-FFF2-40B4-BE49-F238E27FC236}">
                  <a16:creationId xmlns:a16="http://schemas.microsoft.com/office/drawing/2014/main" id="{671FECBF-FC22-909F-E39F-DACCE15BCBD7}"/>
                </a:ext>
              </a:extLst>
            </p:cNvPr>
            <p:cNvSpPr/>
            <p:nvPr/>
          </p:nvSpPr>
          <p:spPr>
            <a:xfrm>
              <a:off x="9177847" y="4448344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3A40A1C-FAD8-9C0F-EA3A-ED55598931BB}"/>
                </a:ext>
              </a:extLst>
            </p:cNvPr>
            <p:cNvSpPr txBox="1"/>
            <p:nvPr/>
          </p:nvSpPr>
          <p:spPr>
            <a:xfrm>
              <a:off x="9393354" y="4640848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FD5AEA5-B320-E286-323E-5DC1C897414D}"/>
              </a:ext>
            </a:extLst>
          </p:cNvPr>
          <p:cNvGrpSpPr/>
          <p:nvPr/>
        </p:nvGrpSpPr>
        <p:grpSpPr>
          <a:xfrm>
            <a:off x="1338910" y="4362503"/>
            <a:ext cx="795745" cy="795745"/>
            <a:chOff x="1224600" y="3112201"/>
            <a:chExt cx="709521" cy="709521"/>
          </a:xfrm>
        </p:grpSpPr>
        <p:sp>
          <p:nvSpPr>
            <p:cNvPr id="84" name="Flowchart: Connector 83">
              <a:extLst>
                <a:ext uri="{FF2B5EF4-FFF2-40B4-BE49-F238E27FC236}">
                  <a16:creationId xmlns:a16="http://schemas.microsoft.com/office/drawing/2014/main" id="{D495A902-D37B-1AEA-495B-9535499BEE2B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8415A7-D23A-E4C1-B003-C6EFA81AE833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491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A751A16-DE24-635C-7546-15F814FB2023}"/>
              </a:ext>
            </a:extLst>
          </p:cNvPr>
          <p:cNvGrpSpPr/>
          <p:nvPr/>
        </p:nvGrpSpPr>
        <p:grpSpPr>
          <a:xfrm>
            <a:off x="2387436" y="4362502"/>
            <a:ext cx="795745" cy="795745"/>
            <a:chOff x="1224600" y="3112201"/>
            <a:chExt cx="709521" cy="709521"/>
          </a:xfrm>
        </p:grpSpPr>
        <p:sp>
          <p:nvSpPr>
            <p:cNvPr id="87" name="Flowchart: Connector 86">
              <a:extLst>
                <a:ext uri="{FF2B5EF4-FFF2-40B4-BE49-F238E27FC236}">
                  <a16:creationId xmlns:a16="http://schemas.microsoft.com/office/drawing/2014/main" id="{F08C0FCB-5F84-F58A-DC7D-2E07F4868A32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C6027D6-5B39-3933-754D-917821C82070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FC7D95B-3D3C-84F4-D476-E8AED9A1B18A}"/>
              </a:ext>
            </a:extLst>
          </p:cNvPr>
          <p:cNvGrpSpPr/>
          <p:nvPr/>
        </p:nvGrpSpPr>
        <p:grpSpPr>
          <a:xfrm>
            <a:off x="3400109" y="4362501"/>
            <a:ext cx="795745" cy="795745"/>
            <a:chOff x="1224600" y="3112201"/>
            <a:chExt cx="709521" cy="709521"/>
          </a:xfrm>
        </p:grpSpPr>
        <p:sp>
          <p:nvSpPr>
            <p:cNvPr id="90" name="Flowchart: Connector 89">
              <a:extLst>
                <a:ext uri="{FF2B5EF4-FFF2-40B4-BE49-F238E27FC236}">
                  <a16:creationId xmlns:a16="http://schemas.microsoft.com/office/drawing/2014/main" id="{17B2AB5D-4514-A41E-C30D-D61F018CAA05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B6C92F4-B13A-E3CC-0969-B189E003117F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019C331-581A-AB72-E0C2-A17F89D735FD}"/>
              </a:ext>
            </a:extLst>
          </p:cNvPr>
          <p:cNvGrpSpPr/>
          <p:nvPr/>
        </p:nvGrpSpPr>
        <p:grpSpPr>
          <a:xfrm>
            <a:off x="4365486" y="4358234"/>
            <a:ext cx="795745" cy="795745"/>
            <a:chOff x="1224600" y="3112201"/>
            <a:chExt cx="709521" cy="709521"/>
          </a:xfrm>
        </p:grpSpPr>
        <p:sp>
          <p:nvSpPr>
            <p:cNvPr id="93" name="Flowchart: Connector 92">
              <a:extLst>
                <a:ext uri="{FF2B5EF4-FFF2-40B4-BE49-F238E27FC236}">
                  <a16:creationId xmlns:a16="http://schemas.microsoft.com/office/drawing/2014/main" id="{F3089C24-CDD2-5A93-8ADA-C0F492351245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743960F-36F6-9719-57CB-63481AAC415C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2D34D64-A55A-2741-27A1-4DC0DECD1E13}"/>
              </a:ext>
            </a:extLst>
          </p:cNvPr>
          <p:cNvGrpSpPr/>
          <p:nvPr/>
        </p:nvGrpSpPr>
        <p:grpSpPr>
          <a:xfrm>
            <a:off x="4361117" y="4362500"/>
            <a:ext cx="795745" cy="795745"/>
            <a:chOff x="3351062" y="2478601"/>
            <a:chExt cx="709521" cy="709521"/>
          </a:xfrm>
        </p:grpSpPr>
        <p:sp>
          <p:nvSpPr>
            <p:cNvPr id="160" name="Flowchart: Connector 159">
              <a:extLst>
                <a:ext uri="{FF2B5EF4-FFF2-40B4-BE49-F238E27FC236}">
                  <a16:creationId xmlns:a16="http://schemas.microsoft.com/office/drawing/2014/main" id="{E2DAD4F8-9A44-107F-921B-6FE55651DE77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F2539932-68A1-1F4E-647B-5358789B7FFB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63E392B-1411-ED8D-F429-465B74058A7E}"/>
              </a:ext>
            </a:extLst>
          </p:cNvPr>
          <p:cNvGrpSpPr/>
          <p:nvPr/>
        </p:nvGrpSpPr>
        <p:grpSpPr>
          <a:xfrm>
            <a:off x="5374283" y="4352924"/>
            <a:ext cx="795745" cy="795745"/>
            <a:chOff x="1224600" y="3112201"/>
            <a:chExt cx="709521" cy="709521"/>
          </a:xfrm>
        </p:grpSpPr>
        <p:sp>
          <p:nvSpPr>
            <p:cNvPr id="163" name="Flowchart: Connector 162">
              <a:extLst>
                <a:ext uri="{FF2B5EF4-FFF2-40B4-BE49-F238E27FC236}">
                  <a16:creationId xmlns:a16="http://schemas.microsoft.com/office/drawing/2014/main" id="{9539657F-6E3E-EE65-29D7-E41F9B0F4433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0E672D69-1509-E89B-018A-1F7B22D1392F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5DEA7C1-ABE6-B156-B4E7-FE10DBF2704A}"/>
              </a:ext>
            </a:extLst>
          </p:cNvPr>
          <p:cNvGrpSpPr/>
          <p:nvPr/>
        </p:nvGrpSpPr>
        <p:grpSpPr>
          <a:xfrm>
            <a:off x="5370407" y="4357191"/>
            <a:ext cx="795745" cy="795745"/>
            <a:chOff x="3351062" y="2478601"/>
            <a:chExt cx="709521" cy="709521"/>
          </a:xfrm>
        </p:grpSpPr>
        <p:sp>
          <p:nvSpPr>
            <p:cNvPr id="166" name="Flowchart: Connector 165">
              <a:extLst>
                <a:ext uri="{FF2B5EF4-FFF2-40B4-BE49-F238E27FC236}">
                  <a16:creationId xmlns:a16="http://schemas.microsoft.com/office/drawing/2014/main" id="{67395812-33FB-27A7-0EC6-CDFF122C9E3C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B1987B8-38CA-A0DA-1232-CC7F05322A40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DEBC69B7-E583-4E37-7D6F-6F961C573456}"/>
              </a:ext>
            </a:extLst>
          </p:cNvPr>
          <p:cNvGrpSpPr/>
          <p:nvPr/>
        </p:nvGrpSpPr>
        <p:grpSpPr>
          <a:xfrm>
            <a:off x="6388454" y="4352924"/>
            <a:ext cx="795745" cy="795745"/>
            <a:chOff x="1224600" y="3112201"/>
            <a:chExt cx="709521" cy="709521"/>
          </a:xfrm>
        </p:grpSpPr>
        <p:sp>
          <p:nvSpPr>
            <p:cNvPr id="171" name="Flowchart: Connector 170">
              <a:extLst>
                <a:ext uri="{FF2B5EF4-FFF2-40B4-BE49-F238E27FC236}">
                  <a16:creationId xmlns:a16="http://schemas.microsoft.com/office/drawing/2014/main" id="{AD622C1A-06A6-1FFE-F809-8DC12101272C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A746B598-595F-10CB-B4A4-FFA80FF6A3F6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A06CFACB-D754-AA35-C756-8B38D223977A}"/>
              </a:ext>
            </a:extLst>
          </p:cNvPr>
          <p:cNvGrpSpPr/>
          <p:nvPr/>
        </p:nvGrpSpPr>
        <p:grpSpPr>
          <a:xfrm>
            <a:off x="7442024" y="4352923"/>
            <a:ext cx="795745" cy="795745"/>
            <a:chOff x="1224600" y="3112201"/>
            <a:chExt cx="709521" cy="709521"/>
          </a:xfrm>
        </p:grpSpPr>
        <p:sp>
          <p:nvSpPr>
            <p:cNvPr id="174" name="Flowchart: Connector 173">
              <a:extLst>
                <a:ext uri="{FF2B5EF4-FFF2-40B4-BE49-F238E27FC236}">
                  <a16:creationId xmlns:a16="http://schemas.microsoft.com/office/drawing/2014/main" id="{F2A791A6-A2DA-2315-954C-61F51B24EBA7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15A14A7-E8E1-4E0F-EB41-3C9DF6E95059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85A07C7-A5EF-7996-69F2-500BD89FFB58}"/>
              </a:ext>
            </a:extLst>
          </p:cNvPr>
          <p:cNvGrpSpPr/>
          <p:nvPr/>
        </p:nvGrpSpPr>
        <p:grpSpPr>
          <a:xfrm>
            <a:off x="7445900" y="4362500"/>
            <a:ext cx="795745" cy="795745"/>
            <a:chOff x="3351062" y="2478601"/>
            <a:chExt cx="709521" cy="709521"/>
          </a:xfrm>
        </p:grpSpPr>
        <p:sp>
          <p:nvSpPr>
            <p:cNvPr id="177" name="Flowchart: Connector 176">
              <a:extLst>
                <a:ext uri="{FF2B5EF4-FFF2-40B4-BE49-F238E27FC236}">
                  <a16:creationId xmlns:a16="http://schemas.microsoft.com/office/drawing/2014/main" id="{E6BADA04-051F-A299-E51B-A5567A50A736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88EDD22-2AB8-DE3E-79EB-018301030E54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4C08047-0CB0-01BC-9D2F-44BA73FAE7BC}"/>
              </a:ext>
            </a:extLst>
          </p:cNvPr>
          <p:cNvGrpSpPr/>
          <p:nvPr/>
        </p:nvGrpSpPr>
        <p:grpSpPr>
          <a:xfrm>
            <a:off x="8406908" y="4352922"/>
            <a:ext cx="795745" cy="795745"/>
            <a:chOff x="1224600" y="3112201"/>
            <a:chExt cx="709521" cy="709521"/>
          </a:xfrm>
        </p:grpSpPr>
        <p:sp>
          <p:nvSpPr>
            <p:cNvPr id="180" name="Flowchart: Connector 179">
              <a:extLst>
                <a:ext uri="{FF2B5EF4-FFF2-40B4-BE49-F238E27FC236}">
                  <a16:creationId xmlns:a16="http://schemas.microsoft.com/office/drawing/2014/main" id="{4BE5A350-EAD1-2AA0-6FFA-D40C6330C54E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0A45C198-C9F0-5710-1197-A4DAF4D4C15A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1B99BC9-A407-D040-0DB2-16E638F50C2C}"/>
              </a:ext>
            </a:extLst>
          </p:cNvPr>
          <p:cNvGrpSpPr/>
          <p:nvPr/>
        </p:nvGrpSpPr>
        <p:grpSpPr>
          <a:xfrm>
            <a:off x="9407953" y="4343345"/>
            <a:ext cx="795745" cy="795745"/>
            <a:chOff x="1224600" y="3112201"/>
            <a:chExt cx="709521" cy="709521"/>
          </a:xfrm>
        </p:grpSpPr>
        <p:sp>
          <p:nvSpPr>
            <p:cNvPr id="183" name="Flowchart: Connector 182">
              <a:extLst>
                <a:ext uri="{FF2B5EF4-FFF2-40B4-BE49-F238E27FC236}">
                  <a16:creationId xmlns:a16="http://schemas.microsoft.com/office/drawing/2014/main" id="{67D8202E-46C9-318D-5B1D-DE5668404FC8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FC5C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23CD10D0-19B7-59D0-732D-CC0EB69BEDF1}"/>
                </a:ext>
              </a:extLst>
            </p:cNvPr>
            <p:cNvSpPr txBox="1"/>
            <p:nvPr/>
          </p:nvSpPr>
          <p:spPr>
            <a:xfrm>
              <a:off x="1289893" y="3221155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D43C2233-BBE7-A36D-AFF3-CB5079A2A8B9}"/>
              </a:ext>
            </a:extLst>
          </p:cNvPr>
          <p:cNvGrpSpPr/>
          <p:nvPr/>
        </p:nvGrpSpPr>
        <p:grpSpPr>
          <a:xfrm>
            <a:off x="9414248" y="4343344"/>
            <a:ext cx="795745" cy="795745"/>
            <a:chOff x="3351062" y="2478601"/>
            <a:chExt cx="709521" cy="709521"/>
          </a:xfrm>
        </p:grpSpPr>
        <p:sp>
          <p:nvSpPr>
            <p:cNvPr id="186" name="Flowchart: Connector 185">
              <a:extLst>
                <a:ext uri="{FF2B5EF4-FFF2-40B4-BE49-F238E27FC236}">
                  <a16:creationId xmlns:a16="http://schemas.microsoft.com/office/drawing/2014/main" id="{CD9BF07A-468C-E710-E748-CB558514D7A4}"/>
                </a:ext>
              </a:extLst>
            </p:cNvPr>
            <p:cNvSpPr/>
            <p:nvPr/>
          </p:nvSpPr>
          <p:spPr>
            <a:xfrm>
              <a:off x="3351062" y="2478601"/>
              <a:ext cx="709521" cy="709521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5229E003-E288-FF08-C656-D384B9823651}"/>
                </a:ext>
              </a:extLst>
            </p:cNvPr>
            <p:cNvSpPr txBox="1"/>
            <p:nvPr/>
          </p:nvSpPr>
          <p:spPr>
            <a:xfrm>
              <a:off x="3393675" y="2561682"/>
              <a:ext cx="624297" cy="54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8745AB4-DA9E-F496-CF60-FFE404757DF5}"/>
              </a:ext>
            </a:extLst>
          </p:cNvPr>
          <p:cNvGrpSpPr/>
          <p:nvPr/>
        </p:nvGrpSpPr>
        <p:grpSpPr>
          <a:xfrm>
            <a:off x="10376125" y="4362500"/>
            <a:ext cx="818712" cy="795745"/>
            <a:chOff x="1224600" y="3112201"/>
            <a:chExt cx="729999" cy="709521"/>
          </a:xfrm>
        </p:grpSpPr>
        <p:sp>
          <p:nvSpPr>
            <p:cNvPr id="189" name="Flowchart: Connector 188">
              <a:extLst>
                <a:ext uri="{FF2B5EF4-FFF2-40B4-BE49-F238E27FC236}">
                  <a16:creationId xmlns:a16="http://schemas.microsoft.com/office/drawing/2014/main" id="{0646096C-F2D2-E306-44D8-842A4A541205}"/>
                </a:ext>
              </a:extLst>
            </p:cNvPr>
            <p:cNvSpPr/>
            <p:nvPr/>
          </p:nvSpPr>
          <p:spPr>
            <a:xfrm>
              <a:off x="1224600" y="3112201"/>
              <a:ext cx="709521" cy="709521"/>
            </a:xfrm>
            <a:prstGeom prst="flowChartConnector">
              <a:avLst/>
            </a:prstGeom>
            <a:solidFill>
              <a:srgbClr val="F9DB6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C44506A1-650B-1E1F-A138-FEC6C1930EB5}"/>
                </a:ext>
              </a:extLst>
            </p:cNvPr>
            <p:cNvSpPr txBox="1"/>
            <p:nvPr/>
          </p:nvSpPr>
          <p:spPr>
            <a:xfrm>
              <a:off x="1375664" y="3221156"/>
              <a:ext cx="578935" cy="52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194" name="Picture 193">
            <a:extLst>
              <a:ext uri="{FF2B5EF4-FFF2-40B4-BE49-F238E27FC236}">
                <a16:creationId xmlns:a16="http://schemas.microsoft.com/office/drawing/2014/main" id="{531CCE02-7DA3-3124-8959-4B44CBE451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865885" y="884222"/>
            <a:ext cx="1267268" cy="1574717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ED5D3199-12C0-B15A-38CF-78795030F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1563" y="1146626"/>
            <a:ext cx="5889311" cy="107522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09"/>
            <a:ext cx="12192000" cy="60174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0087397" flipH="1">
            <a:off x="7470333" y="262068"/>
            <a:ext cx="4278703" cy="3036749"/>
          </a:xfrm>
          <a:prstGeom prst="cloudCallout">
            <a:avLst>
              <a:gd name="adj1" fmla="val 56712"/>
              <a:gd name="adj2" fmla="val 14711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7880920" y="1028604"/>
            <a:ext cx="3494177" cy="146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3200" dirty="0">
                <a:solidFill>
                  <a:srgbClr val="41270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3434306"/>
            <a:ext cx="2844800" cy="2380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2047" y="4052094"/>
            <a:ext cx="4114799" cy="1519537"/>
            <a:chOff x="1066800" y="7037369"/>
            <a:chExt cx="6172199" cy="2279305"/>
          </a:xfrm>
        </p:grpSpPr>
        <p:sp>
          <p:nvSpPr>
            <p:cNvPr id="11" name="Rounded Rectangle 10"/>
            <p:cNvSpPr/>
            <p:nvPr/>
          </p:nvSpPr>
          <p:spPr>
            <a:xfrm>
              <a:off x="1066800" y="7037369"/>
              <a:ext cx="6172199" cy="2279305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0" r="54257" b="69768"/>
            <a:stretch/>
          </p:blipFill>
          <p:spPr>
            <a:xfrm>
              <a:off x="1626371" y="7295220"/>
              <a:ext cx="1625623" cy="18871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0" r="26046" b="66576"/>
            <a:stretch/>
          </p:blipFill>
          <p:spPr>
            <a:xfrm>
              <a:off x="3775598" y="7383780"/>
              <a:ext cx="1368780" cy="17567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5144378" y="7337041"/>
              <a:ext cx="1152943" cy="1803532"/>
            </a:xfrm>
            <a:prstGeom prst="rect">
              <a:avLst/>
            </a:prstGeom>
          </p:spPr>
        </p:pic>
      </p:grpSp>
      <p:pic>
        <p:nvPicPr>
          <p:cNvPr id="16" name="Picture 1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6CF3E42-1A49-C7E5-7CB4-DBEC8B411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60" y="4229960"/>
            <a:ext cx="349163" cy="133729"/>
          </a:xfrm>
          <a:prstGeom prst="rect">
            <a:avLst/>
          </a:prstGeom>
        </p:spPr>
      </p:pic>
      <p:pic>
        <p:nvPicPr>
          <p:cNvPr id="17" name="3">
            <a:hlinkClick r:id="" action="ppaction://media"/>
            <a:extLst>
              <a:ext uri="{FF2B5EF4-FFF2-40B4-BE49-F238E27FC236}">
                <a16:creationId xmlns:a16="http://schemas.microsoft.com/office/drawing/2014/main" id="{315883ED-3A44-1381-233E-BFE0CCA62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5786" y="2696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96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pic>
        <p:nvPicPr>
          <p:cNvPr id="50" name="Picture 32">
            <a:extLst>
              <a:ext uri="{FF2B5EF4-FFF2-40B4-BE49-F238E27FC236}">
                <a16:creationId xmlns:a16="http://schemas.microsoft.com/office/drawing/2014/main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5153793-C2F2-CEF3-681C-795F59F3E0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1508938"/>
                  </p:ext>
                </p:extLst>
              </p:nvPr>
            </p:nvGraphicFramePr>
            <p:xfrm>
              <a:off x="1451636" y="1574891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6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en-US" sz="60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5153793-C2F2-CEF3-681C-795F59F3E0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1508938"/>
                  </p:ext>
                </p:extLst>
              </p:nvPr>
            </p:nvGraphicFramePr>
            <p:xfrm>
              <a:off x="1451636" y="1574891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12" t="-477" r="-306138" b="-50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3991A7D-BD2F-DB96-E6E9-4388D66B4DB6}"/>
              </a:ext>
            </a:extLst>
          </p:cNvPr>
          <p:cNvGrpSpPr/>
          <p:nvPr/>
        </p:nvGrpSpPr>
        <p:grpSpPr>
          <a:xfrm>
            <a:off x="6497610" y="4438137"/>
            <a:ext cx="849684" cy="815419"/>
            <a:chOff x="1677971" y="5532161"/>
            <a:chExt cx="924787" cy="8874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E75BAA6-4F84-BA43-49DC-8147B6A2278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0EAC01-6C9D-3CC4-237A-FAF81FCB9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1B1402C-EB4B-C299-F146-0A45919BC1FE}"/>
              </a:ext>
            </a:extLst>
          </p:cNvPr>
          <p:cNvGrpSpPr/>
          <p:nvPr/>
        </p:nvGrpSpPr>
        <p:grpSpPr>
          <a:xfrm>
            <a:off x="5296929" y="4438138"/>
            <a:ext cx="849684" cy="815419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BB8FD3C-4FC9-D86A-428F-CB2C3083C8D7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6D6F96-3A33-1B19-B192-919CCE984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FBB509-FD46-E86A-981E-752DB2FCECD9}"/>
              </a:ext>
            </a:extLst>
          </p:cNvPr>
          <p:cNvGrpSpPr/>
          <p:nvPr/>
        </p:nvGrpSpPr>
        <p:grpSpPr>
          <a:xfrm>
            <a:off x="7704801" y="4438136"/>
            <a:ext cx="849684" cy="815419"/>
            <a:chOff x="1677971" y="5532161"/>
            <a:chExt cx="924787" cy="8874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4CEF515-CECF-84CD-342C-E5AA4105DB7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342E582-C961-3019-9579-7FF13EBF8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988681-48EE-E3AC-B98B-FA5E5C090518}"/>
              </a:ext>
            </a:extLst>
          </p:cNvPr>
          <p:cNvGrpSpPr/>
          <p:nvPr/>
        </p:nvGrpSpPr>
        <p:grpSpPr>
          <a:xfrm>
            <a:off x="8905482" y="4438135"/>
            <a:ext cx="849684" cy="815419"/>
            <a:chOff x="1677971" y="5532161"/>
            <a:chExt cx="924787" cy="88749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749D8E-14A6-E09B-7662-C50AD627711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B0D0DC-3245-2F4C-2C4B-F77838E00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FA286C-00C9-D3FD-1AEB-34D10AC7E138}"/>
              </a:ext>
            </a:extLst>
          </p:cNvPr>
          <p:cNvGrpSpPr/>
          <p:nvPr/>
        </p:nvGrpSpPr>
        <p:grpSpPr>
          <a:xfrm>
            <a:off x="10148159" y="4438134"/>
            <a:ext cx="849684" cy="815419"/>
            <a:chOff x="1677971" y="5532161"/>
            <a:chExt cx="924787" cy="88749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1DC9F6-0C72-576E-39BC-E3C009867607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C06460C-5489-F5AF-2E58-96A5E8A5C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39ADAAB-3B82-5361-8E76-D2FB234943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952395" y="0"/>
            <a:ext cx="1267409" cy="1574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6FC2FB-AB8C-8ED4-A35B-CCF5C2592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9804" y="217535"/>
            <a:ext cx="1624333" cy="12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4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376</Words>
  <Application>Microsoft Office PowerPoint</Application>
  <PresentationFormat>Widescreen</PresentationFormat>
  <Paragraphs>126</Paragraphs>
  <Slides>17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Itim</vt:lpstr>
      <vt:lpstr>#9Slide05 Brannboll Ny</vt:lpstr>
      <vt:lpstr>Arial</vt:lpstr>
      <vt:lpstr>Calibri</vt:lpstr>
      <vt:lpstr>Cambria</vt:lpstr>
      <vt:lpstr>Cambria Math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40</cp:revision>
  <dcterms:created xsi:type="dcterms:W3CDTF">2022-06-22T00:14:52Z</dcterms:created>
  <dcterms:modified xsi:type="dcterms:W3CDTF">2025-08-22T08:05:53Z</dcterms:modified>
</cp:coreProperties>
</file>