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30" r:id="rId5"/>
    <p:sldMasterId id="2147483764" r:id="rId6"/>
  </p:sldMasterIdLst>
  <p:notesMasterIdLst>
    <p:notesMasterId r:id="rId33"/>
  </p:notesMasterIdLst>
  <p:sldIdLst>
    <p:sldId id="327" r:id="rId7"/>
    <p:sldId id="784" r:id="rId8"/>
    <p:sldId id="785" r:id="rId9"/>
    <p:sldId id="261" r:id="rId10"/>
    <p:sldId id="786" r:id="rId11"/>
    <p:sldId id="793" r:id="rId12"/>
    <p:sldId id="264" r:id="rId13"/>
    <p:sldId id="262" r:id="rId14"/>
    <p:sldId id="329" r:id="rId15"/>
    <p:sldId id="328" r:id="rId16"/>
    <p:sldId id="330" r:id="rId17"/>
    <p:sldId id="331" r:id="rId18"/>
    <p:sldId id="332" r:id="rId19"/>
    <p:sldId id="301" r:id="rId20"/>
    <p:sldId id="326" r:id="rId21"/>
    <p:sldId id="794" r:id="rId22"/>
    <p:sldId id="333" r:id="rId23"/>
    <p:sldId id="334" r:id="rId24"/>
    <p:sldId id="317" r:id="rId25"/>
    <p:sldId id="319" r:id="rId26"/>
    <p:sldId id="320" r:id="rId27"/>
    <p:sldId id="322" r:id="rId28"/>
    <p:sldId id="323" r:id="rId29"/>
    <p:sldId id="324" r:id="rId30"/>
    <p:sldId id="321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07AA2-FCE7-4377-9723-5BBB31F1444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25E06-77B0-44FA-9391-FA1AA0840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25E06-77B0-44FA-9391-FA1AA08407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0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83C1-1778-AAA4-5C73-E0232319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A3EB5-F69C-8BF4-C31E-864B27075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E59C7-A5D9-0099-7F09-225B8BF9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4E13-6450-89F4-7BD3-8AF246CA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AF59F-4F2D-2EC6-BB91-70CE6218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2639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E5F6-454A-B27E-219A-C8371612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BC490-BED7-E04B-F2E5-B4A1DFEA2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1ACC3-CE77-D421-7DFE-BEEA87FB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EE19-D9F3-CB27-A3F3-E638473A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D26E-B52C-6369-9025-E9AF080E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24740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C794-3EFA-72FC-892E-D89F8A8F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43E6B-F9B8-5A2F-2822-5C38946D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FAC8-C2EE-519B-4751-0070BB21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85CC-5E69-E26D-E5E3-47E309BF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8023-9605-FF5F-1FED-DEFC0773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9059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8A0C-2092-9130-2FD9-4020B5A8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FC10A-7DF1-BEC0-8AD0-46824DFC7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EFF48-CC8E-DC2F-205C-2F53C4BD2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40D29-A2C3-43FC-D005-B9581B69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9F31-AE3E-85A9-78A0-2D751159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E2A8A-3E4C-3C6E-B713-A67EF895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5348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F3CC-A0AE-16C8-FCD2-AE151286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D6A46-7688-D214-24FE-977AA77D0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B6DF6-2B70-1A21-1D5A-DD60AF87C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4F622-565C-6BE9-5FDA-6989692E0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AB5F4-6B88-FAED-B103-7D46CFF60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50D3E-6AA7-39DD-42D2-6A8FFCF1C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EC888-9BBD-E351-609A-9A5EC637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5A54F-48B4-F34C-2311-2C300515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56141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610F-62DC-FD98-9CE2-C8D70C0D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8C322-625B-85E0-C68B-B739114C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8E59F-D4FF-9F3B-45E4-EF30A1FD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E4C8-95D9-1D8D-7496-08E1934F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990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F85D3-922F-8328-16B7-FBDADA7E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5DC27-9A9F-909A-B4A9-35B6F1E7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F3637-9086-998B-53DB-2FFA22F7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741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D52A-CCD5-425C-C5D3-E3E09F5B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67B0-7F72-7C9B-2F56-D97012A7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A4C20-3E4C-6952-9D38-49514BF1C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9A1E-488A-979E-9DF1-9E50966F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37598-FB48-1FF6-B8C2-0A1D6A36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3B00E-607A-308E-3547-F3D178B7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97011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1EA5-8A59-89AE-B6CA-C81E8B2A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8651A-8E51-5C96-05F2-90252FF43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9422-742F-DAC1-855F-F6F4D514E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C818D-E808-1146-EE76-9897B783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2DBF-8D4E-1D1B-A63B-ABDA9C06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677-CCC2-5595-96F3-224DC0CC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2458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B927-CB05-FFE1-DAC9-2500F6F21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7A470-D567-B64A-5AD1-F5E004087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FA9F4-D48A-C8E8-588D-FD858DF7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7E308-0000-8828-ECB1-12BD9C12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6B6A-D4E9-B304-6AB6-227CC9E5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86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BDCDA-A940-45B3-8B6C-17C8B485F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A80A7-BACB-A8C0-A88E-822717475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F7AD-2038-4223-7AC0-E177610C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8BEF7-77FF-7B54-D8E7-A8F171BA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EAACD-F970-7246-5520-8B1DF5A8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6852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2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75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50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13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576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90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7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875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24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20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73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65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22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266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52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362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51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4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8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3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0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1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5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4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1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1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13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3481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784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84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1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5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827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7426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331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0313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876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214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163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9709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517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0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7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593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296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757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1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3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4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6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5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2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1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6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783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6CDED4-94CE-6CC6-D6A6-51991C2890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8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FB4426-AC4E-D138-BD43-5A62EC710AF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403FE7-90B7-E3AE-E0FC-4CA1C2C0AE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5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EF425E-1D4A-5BE4-18A5-F3810785FBB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9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9.wdp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6.xml"/><Relationship Id="rId7" Type="http://schemas.openxmlformats.org/officeDocument/2006/relationships/slide" Target="slide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image" Target="../media/image8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audio" Target="../media/media5.mp3"/><Relationship Id="rId16" Type="http://schemas.openxmlformats.org/officeDocument/2006/relationships/image" Target="../media/image70.emf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3.png"/><Relationship Id="rId15" Type="http://schemas.microsoft.com/office/2007/relationships/hdphoto" Target="../media/hdphoto11.wdp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9.png"/><Relationship Id="rId12" Type="http://schemas.openxmlformats.org/officeDocument/2006/relationships/image" Target="../media/image65.png"/><Relationship Id="rId17" Type="http://schemas.openxmlformats.org/officeDocument/2006/relationships/image" Target="../media/image13.png"/><Relationship Id="rId2" Type="http://schemas.openxmlformats.org/officeDocument/2006/relationships/audio" Target="../media/media5.mp3"/><Relationship Id="rId16" Type="http://schemas.openxmlformats.org/officeDocument/2006/relationships/image" Target="../media/image71.png"/><Relationship Id="rId1" Type="http://schemas.microsoft.com/office/2007/relationships/media" Target="../media/media5.mp3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53.png"/><Relationship Id="rId15" Type="http://schemas.openxmlformats.org/officeDocument/2006/relationships/image" Target="../media/image70.emf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1.png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audio" Target="../media/media5.mp3"/><Relationship Id="rId16" Type="http://schemas.openxmlformats.org/officeDocument/2006/relationships/image" Target="../media/image13.png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5" Type="http://schemas.openxmlformats.org/officeDocument/2006/relationships/image" Target="../media/image71.png"/><Relationship Id="rId10" Type="http://schemas.microsoft.com/office/2007/relationships/hdphoto" Target="../media/hdphoto1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9.png"/><Relationship Id="rId1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em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3.png"/><Relationship Id="rId15" Type="http://schemas.openxmlformats.org/officeDocument/2006/relationships/image" Target="../media/image13.png"/><Relationship Id="rId10" Type="http://schemas.microsoft.com/office/2007/relationships/hdphoto" Target="../media/hdphoto11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4.xml"/><Relationship Id="rId4" Type="http://schemas.microsoft.com/office/2007/relationships/media" Target="../media/media6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image" Target="../media/image15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image" Target="../media/image14.png"/><Relationship Id="rId16" Type="http://schemas.microsoft.com/office/2007/relationships/hdphoto" Target="../media/hdphoto5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slide" Target="slide6.xml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slide" Target="slide8.xml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ED0C5EB2-BDFA-DB60-A13F-3FD748171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60" y="609359"/>
            <a:ext cx="7200000" cy="554784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13F8A5-CF53-8B59-F08D-3FCA4C117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3D545-29E2-E1AA-36A9-E7756E5D2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34776F-33D8-981C-0C93-0BFCD3E2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6F5AE6CF-4BC7-6F68-5128-EBF07F187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75FC0483-85B8-24DB-E37D-3E40C661D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09" y="916201"/>
            <a:ext cx="5258839" cy="43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B5FC-C4DC-8F34-D20B-5B7F62D8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35943-4A81-D008-A546-988A5EE3D318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그래픽 13">
            <a:extLst>
              <a:ext uri="{FF2B5EF4-FFF2-40B4-BE49-F238E27FC236}">
                <a16:creationId xmlns:a16="http://schemas.microsoft.com/office/drawing/2014/main" id="{F2FE61E3-198C-69F5-251A-75B819B84D9C}"/>
              </a:ext>
            </a:extLst>
          </p:cNvPr>
          <p:cNvSpPr/>
          <p:nvPr/>
        </p:nvSpPr>
        <p:spPr>
          <a:xfrm>
            <a:off x="79890" y="289851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그래픽 13">
            <a:extLst>
              <a:ext uri="{FF2B5EF4-FFF2-40B4-BE49-F238E27FC236}">
                <a16:creationId xmlns:a16="http://schemas.microsoft.com/office/drawing/2014/main" id="{F21C372A-DFC2-FC1C-2ABA-193D291F54E2}"/>
              </a:ext>
            </a:extLst>
          </p:cNvPr>
          <p:cNvSpPr/>
          <p:nvPr/>
        </p:nvSpPr>
        <p:spPr>
          <a:xfrm>
            <a:off x="130338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935F6-8F9E-6AFF-04A2-EA1F023B5316}"/>
              </a:ext>
            </a:extLst>
          </p:cNvPr>
          <p:cNvSpPr txBox="1"/>
          <p:nvPr/>
        </p:nvSpPr>
        <p:spPr>
          <a:xfrm>
            <a:off x="2526870" y="705759"/>
            <a:ext cx="68326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Nêu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các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số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còn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thiếu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D709FC-8AE0-B58D-9A2C-0C437D92E742}"/>
              </a:ext>
            </a:extLst>
          </p:cNvPr>
          <p:cNvGrpSpPr/>
          <p:nvPr/>
        </p:nvGrpSpPr>
        <p:grpSpPr>
          <a:xfrm>
            <a:off x="1360560" y="266163"/>
            <a:ext cx="1707640" cy="1746615"/>
            <a:chOff x="1360560" y="266163"/>
            <a:chExt cx="1707640" cy="1746615"/>
          </a:xfrm>
        </p:grpSpPr>
        <p:pic>
          <p:nvPicPr>
            <p:cNvPr id="9" name="그림 18">
              <a:extLst>
                <a:ext uri="{FF2B5EF4-FFF2-40B4-BE49-F238E27FC236}">
                  <a16:creationId xmlns:a16="http://schemas.microsoft.com/office/drawing/2014/main" id="{65D36401-63C8-F987-219D-BE6FE236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94EBC-3036-63D8-7255-B9BBB343C6A3}"/>
                </a:ext>
              </a:extLst>
            </p:cNvPr>
            <p:cNvSpPr txBox="1"/>
            <p:nvPr/>
          </p:nvSpPr>
          <p:spPr>
            <a:xfrm rot="21207738">
              <a:off x="1696635" y="2661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 w="3175">
                    <a:solidFill>
                      <a:schemeClr val="bg1"/>
                    </a:solidFill>
                    <a:prstDash val="sysDash"/>
                  </a:ln>
                  <a:solidFill>
                    <a:srgbClr val="C00000"/>
                  </a:solidFill>
                  <a:latin typeface="SVN-Berkshire Swash" panose="02040603050506020204" pitchFamily="18" charset="0"/>
                </a:rPr>
                <a:t>1</a:t>
              </a:r>
            </a:p>
          </p:txBody>
        </p:sp>
      </p:grpSp>
      <p:sp>
        <p:nvSpPr>
          <p:cNvPr id="11" name="그래픽 13">
            <a:extLst>
              <a:ext uri="{FF2B5EF4-FFF2-40B4-BE49-F238E27FC236}">
                <a16:creationId xmlns:a16="http://schemas.microsoft.com/office/drawing/2014/main" id="{C31D68FC-2941-3BA6-17EF-800EEC0DE4D0}"/>
              </a:ext>
            </a:extLst>
          </p:cNvPr>
          <p:cNvSpPr/>
          <p:nvPr/>
        </p:nvSpPr>
        <p:spPr>
          <a:xfrm>
            <a:off x="2526870" y="2883156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그래픽 13">
            <a:extLst>
              <a:ext uri="{FF2B5EF4-FFF2-40B4-BE49-F238E27FC236}">
                <a16:creationId xmlns:a16="http://schemas.microsoft.com/office/drawing/2014/main" id="{7EF8B37B-F1C4-2E33-40FB-CD294151234C}"/>
              </a:ext>
            </a:extLst>
          </p:cNvPr>
          <p:cNvSpPr/>
          <p:nvPr/>
        </p:nvSpPr>
        <p:spPr>
          <a:xfrm>
            <a:off x="3750360" y="288046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그래픽 13">
            <a:extLst>
              <a:ext uri="{FF2B5EF4-FFF2-40B4-BE49-F238E27FC236}">
                <a16:creationId xmlns:a16="http://schemas.microsoft.com/office/drawing/2014/main" id="{55AFD65F-BB0E-28A0-D777-B57F6EE51323}"/>
              </a:ext>
            </a:extLst>
          </p:cNvPr>
          <p:cNvSpPr/>
          <p:nvPr/>
        </p:nvSpPr>
        <p:spPr>
          <a:xfrm>
            <a:off x="497385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그래픽 13">
            <a:extLst>
              <a:ext uri="{FF2B5EF4-FFF2-40B4-BE49-F238E27FC236}">
                <a16:creationId xmlns:a16="http://schemas.microsoft.com/office/drawing/2014/main" id="{9C0C3BCE-D66F-2AD4-F16C-F5FAC15980AF}"/>
              </a:ext>
            </a:extLst>
          </p:cNvPr>
          <p:cNvSpPr/>
          <p:nvPr/>
        </p:nvSpPr>
        <p:spPr>
          <a:xfrm>
            <a:off x="6197340" y="2872387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그래픽 13">
            <a:extLst>
              <a:ext uri="{FF2B5EF4-FFF2-40B4-BE49-F238E27FC236}">
                <a16:creationId xmlns:a16="http://schemas.microsoft.com/office/drawing/2014/main" id="{FDA5B834-4DF9-0FB3-C889-AE7E2953E2D2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그래픽 13">
            <a:extLst>
              <a:ext uri="{FF2B5EF4-FFF2-40B4-BE49-F238E27FC236}">
                <a16:creationId xmlns:a16="http://schemas.microsoft.com/office/drawing/2014/main" id="{FA5EF7A6-9453-6FD9-6A6D-5F78351C88FC}"/>
              </a:ext>
            </a:extLst>
          </p:cNvPr>
          <p:cNvSpPr/>
          <p:nvPr/>
        </p:nvSpPr>
        <p:spPr>
          <a:xfrm>
            <a:off x="8644320" y="290048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그래픽 13">
            <a:extLst>
              <a:ext uri="{FF2B5EF4-FFF2-40B4-BE49-F238E27FC236}">
                <a16:creationId xmlns:a16="http://schemas.microsoft.com/office/drawing/2014/main" id="{E7A4F37C-A1F9-6C02-EA06-D732BE1E8237}"/>
              </a:ext>
            </a:extLst>
          </p:cNvPr>
          <p:cNvSpPr/>
          <p:nvPr/>
        </p:nvSpPr>
        <p:spPr>
          <a:xfrm>
            <a:off x="9867810" y="2904148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그래픽 13">
            <a:extLst>
              <a:ext uri="{FF2B5EF4-FFF2-40B4-BE49-F238E27FC236}">
                <a16:creationId xmlns:a16="http://schemas.microsoft.com/office/drawing/2014/main" id="{835D791E-CEA9-6FED-B1C5-FCC902787197}"/>
              </a:ext>
            </a:extLst>
          </p:cNvPr>
          <p:cNvSpPr/>
          <p:nvPr/>
        </p:nvSpPr>
        <p:spPr>
          <a:xfrm>
            <a:off x="1109130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06B621-1CF0-CD27-7A48-107A7D2C8E58}"/>
              </a:ext>
            </a:extLst>
          </p:cNvPr>
          <p:cNvGrpSpPr/>
          <p:nvPr/>
        </p:nvGrpSpPr>
        <p:grpSpPr>
          <a:xfrm>
            <a:off x="0" y="4186548"/>
            <a:ext cx="12192000" cy="299068"/>
            <a:chOff x="0" y="3655315"/>
            <a:chExt cx="12192000" cy="29906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A8CE31-E377-CCBD-0994-3E207B0DD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804656"/>
              <a:ext cx="12192000" cy="17115"/>
            </a:xfrm>
            <a:prstGeom prst="line">
              <a:avLst/>
            </a:prstGeom>
            <a:ln w="57150">
              <a:solidFill>
                <a:srgbClr val="715D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04ECAE-ECFF-83B8-E9F2-F71B5DF58F6D}"/>
                </a:ext>
              </a:extLst>
            </p:cNvPr>
            <p:cNvSpPr/>
            <p:nvPr/>
          </p:nvSpPr>
          <p:spPr>
            <a:xfrm>
              <a:off x="1668915" y="367204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D5D385-6C32-019E-6C33-5DF738649419}"/>
                </a:ext>
              </a:extLst>
            </p:cNvPr>
            <p:cNvSpPr/>
            <p:nvPr/>
          </p:nvSpPr>
          <p:spPr>
            <a:xfrm>
              <a:off x="2886694" y="366348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52CA95F-37B5-2BED-B790-D37953F6878A}"/>
                </a:ext>
              </a:extLst>
            </p:cNvPr>
            <p:cNvSpPr/>
            <p:nvPr/>
          </p:nvSpPr>
          <p:spPr>
            <a:xfrm>
              <a:off x="436716" y="3663487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93C84C-03BB-BC0B-3C2C-AE24F5145C1E}"/>
                </a:ext>
              </a:extLst>
            </p:cNvPr>
            <p:cNvSpPr/>
            <p:nvPr/>
          </p:nvSpPr>
          <p:spPr>
            <a:xfrm>
              <a:off x="4118893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390564-2D01-CB9C-556E-E0F288A8B9E7}"/>
                </a:ext>
              </a:extLst>
            </p:cNvPr>
            <p:cNvSpPr/>
            <p:nvPr/>
          </p:nvSpPr>
          <p:spPr>
            <a:xfrm>
              <a:off x="5351377" y="366318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799D2A-36B1-8019-238E-8FF8CC5B50E0}"/>
                </a:ext>
              </a:extLst>
            </p:cNvPr>
            <p:cNvSpPr/>
            <p:nvPr/>
          </p:nvSpPr>
          <p:spPr>
            <a:xfrm>
              <a:off x="6559877" y="367204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3CBD4D-BCE8-4B9A-975F-7701444ED3C0}"/>
                </a:ext>
              </a:extLst>
            </p:cNvPr>
            <p:cNvSpPr/>
            <p:nvPr/>
          </p:nvSpPr>
          <p:spPr>
            <a:xfrm>
              <a:off x="7786365" y="367204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86505E1-2700-7CA7-F5B4-3DB3CE890AFA}"/>
                </a:ext>
              </a:extLst>
            </p:cNvPr>
            <p:cNvSpPr/>
            <p:nvPr/>
          </p:nvSpPr>
          <p:spPr>
            <a:xfrm>
              <a:off x="9003859" y="366318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8850ED-D9DD-F93F-CEEB-B28122732C6A}"/>
                </a:ext>
              </a:extLst>
            </p:cNvPr>
            <p:cNvSpPr/>
            <p:nvPr/>
          </p:nvSpPr>
          <p:spPr>
            <a:xfrm>
              <a:off x="10233345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1C2374-E6D1-0CD8-FA41-67237955371D}"/>
                </a:ext>
              </a:extLst>
            </p:cNvPr>
            <p:cNvSpPr/>
            <p:nvPr/>
          </p:nvSpPr>
          <p:spPr>
            <a:xfrm>
              <a:off x="11462831" y="365531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</p:grpSp>
      <p:sp>
        <p:nvSpPr>
          <p:cNvPr id="34" name="그래픽 13">
            <a:extLst>
              <a:ext uri="{FF2B5EF4-FFF2-40B4-BE49-F238E27FC236}">
                <a16:creationId xmlns:a16="http://schemas.microsoft.com/office/drawing/2014/main" id="{A646BF2B-C0AB-65C8-60AA-DB1D50D3E375}"/>
              </a:ext>
            </a:extLst>
          </p:cNvPr>
          <p:cNvSpPr/>
          <p:nvPr/>
        </p:nvSpPr>
        <p:spPr>
          <a:xfrm>
            <a:off x="375036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그래픽 13">
            <a:extLst>
              <a:ext uri="{FF2B5EF4-FFF2-40B4-BE49-F238E27FC236}">
                <a16:creationId xmlns:a16="http://schemas.microsoft.com/office/drawing/2014/main" id="{0790AB4E-8C69-BF01-F6A9-2253EEFD6352}"/>
              </a:ext>
            </a:extLst>
          </p:cNvPr>
          <p:cNvSpPr/>
          <p:nvPr/>
        </p:nvSpPr>
        <p:spPr>
          <a:xfrm>
            <a:off x="6197340" y="2872387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그래픽 13">
            <a:extLst>
              <a:ext uri="{FF2B5EF4-FFF2-40B4-BE49-F238E27FC236}">
                <a16:creationId xmlns:a16="http://schemas.microsoft.com/office/drawing/2014/main" id="{D2B8057D-FD4F-A560-9AC0-4C02FDFA3A0D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7" name="그래픽 13">
            <a:extLst>
              <a:ext uri="{FF2B5EF4-FFF2-40B4-BE49-F238E27FC236}">
                <a16:creationId xmlns:a16="http://schemas.microsoft.com/office/drawing/2014/main" id="{8F232B41-D319-7B84-8466-B4DB31C6B17F}"/>
              </a:ext>
            </a:extLst>
          </p:cNvPr>
          <p:cNvSpPr/>
          <p:nvPr/>
        </p:nvSpPr>
        <p:spPr>
          <a:xfrm>
            <a:off x="9867810" y="290693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9E71-5F1E-0834-43B8-FC4B5E216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15293F-DA4A-F7D5-2CD9-8AE0AEE494C4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그래픽 13">
            <a:extLst>
              <a:ext uri="{FF2B5EF4-FFF2-40B4-BE49-F238E27FC236}">
                <a16:creationId xmlns:a16="http://schemas.microsoft.com/office/drawing/2014/main" id="{54E4C7E9-E153-0A3F-6E6C-ECC5159BDEEE}"/>
              </a:ext>
            </a:extLst>
          </p:cNvPr>
          <p:cNvSpPr/>
          <p:nvPr/>
        </p:nvSpPr>
        <p:spPr>
          <a:xfrm>
            <a:off x="79890" y="289851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그래픽 13">
            <a:extLst>
              <a:ext uri="{FF2B5EF4-FFF2-40B4-BE49-F238E27FC236}">
                <a16:creationId xmlns:a16="http://schemas.microsoft.com/office/drawing/2014/main" id="{1605392A-1D98-ADC2-376F-B72FE7244314}"/>
              </a:ext>
            </a:extLst>
          </p:cNvPr>
          <p:cNvSpPr/>
          <p:nvPr/>
        </p:nvSpPr>
        <p:spPr>
          <a:xfrm>
            <a:off x="130338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DA9772-6B1D-3BDF-1932-20597F5BB41D}"/>
              </a:ext>
            </a:extLst>
          </p:cNvPr>
          <p:cNvSpPr txBox="1"/>
          <p:nvPr/>
        </p:nvSpPr>
        <p:spPr>
          <a:xfrm>
            <a:off x="2526870" y="705759"/>
            <a:ext cx="68326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Nêu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các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còn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thiếu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CE8EF0-F1EB-8D2B-F795-C4AC66BEBA0F}"/>
              </a:ext>
            </a:extLst>
          </p:cNvPr>
          <p:cNvGrpSpPr/>
          <p:nvPr/>
        </p:nvGrpSpPr>
        <p:grpSpPr>
          <a:xfrm>
            <a:off x="1360560" y="266163"/>
            <a:ext cx="1707640" cy="1746615"/>
            <a:chOff x="1360560" y="266163"/>
            <a:chExt cx="1707640" cy="1746615"/>
          </a:xfrm>
        </p:grpSpPr>
        <p:pic>
          <p:nvPicPr>
            <p:cNvPr id="23" name="그림 18">
              <a:extLst>
                <a:ext uri="{FF2B5EF4-FFF2-40B4-BE49-F238E27FC236}">
                  <a16:creationId xmlns:a16="http://schemas.microsoft.com/office/drawing/2014/main" id="{60A9368E-948D-C7F6-53AB-BFB7C1B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52F4D4-5390-0071-A707-F244CBE7D995}"/>
                </a:ext>
              </a:extLst>
            </p:cNvPr>
            <p:cNvSpPr txBox="1"/>
            <p:nvPr/>
          </p:nvSpPr>
          <p:spPr>
            <a:xfrm rot="21207738">
              <a:off x="1696635" y="2661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39" name="그래픽 13">
            <a:extLst>
              <a:ext uri="{FF2B5EF4-FFF2-40B4-BE49-F238E27FC236}">
                <a16:creationId xmlns:a16="http://schemas.microsoft.com/office/drawing/2014/main" id="{6239387D-2F32-F6E2-D6D2-6A84661AE37B}"/>
              </a:ext>
            </a:extLst>
          </p:cNvPr>
          <p:cNvSpPr/>
          <p:nvPr/>
        </p:nvSpPr>
        <p:spPr>
          <a:xfrm>
            <a:off x="2526870" y="2883156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0" name="그래픽 13">
            <a:extLst>
              <a:ext uri="{FF2B5EF4-FFF2-40B4-BE49-F238E27FC236}">
                <a16:creationId xmlns:a16="http://schemas.microsoft.com/office/drawing/2014/main" id="{90484FBC-3306-632B-4816-011CB1C03DD2}"/>
              </a:ext>
            </a:extLst>
          </p:cNvPr>
          <p:cNvSpPr/>
          <p:nvPr/>
        </p:nvSpPr>
        <p:spPr>
          <a:xfrm>
            <a:off x="3750360" y="288046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1" name="그래픽 13">
            <a:extLst>
              <a:ext uri="{FF2B5EF4-FFF2-40B4-BE49-F238E27FC236}">
                <a16:creationId xmlns:a16="http://schemas.microsoft.com/office/drawing/2014/main" id="{2CF7A23F-27AA-1326-5EE8-842204B91640}"/>
              </a:ext>
            </a:extLst>
          </p:cNvPr>
          <p:cNvSpPr/>
          <p:nvPr/>
        </p:nvSpPr>
        <p:spPr>
          <a:xfrm>
            <a:off x="6197340" y="287820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2" name="그래픽 13">
            <a:extLst>
              <a:ext uri="{FF2B5EF4-FFF2-40B4-BE49-F238E27FC236}">
                <a16:creationId xmlns:a16="http://schemas.microsoft.com/office/drawing/2014/main" id="{E02DE282-9C51-A5A3-D2B1-5DBE64973464}"/>
              </a:ext>
            </a:extLst>
          </p:cNvPr>
          <p:cNvSpPr/>
          <p:nvPr/>
        </p:nvSpPr>
        <p:spPr>
          <a:xfrm>
            <a:off x="497385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3" name="그래픽 13">
            <a:extLst>
              <a:ext uri="{FF2B5EF4-FFF2-40B4-BE49-F238E27FC236}">
                <a16:creationId xmlns:a16="http://schemas.microsoft.com/office/drawing/2014/main" id="{3D44ADFD-3058-7C65-A385-3B7CCDEDA34A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4" name="그래픽 13">
            <a:extLst>
              <a:ext uri="{FF2B5EF4-FFF2-40B4-BE49-F238E27FC236}">
                <a16:creationId xmlns:a16="http://schemas.microsoft.com/office/drawing/2014/main" id="{B03180C3-5BDE-B244-7B3D-9811027C8C48}"/>
              </a:ext>
            </a:extLst>
          </p:cNvPr>
          <p:cNvSpPr/>
          <p:nvPr/>
        </p:nvSpPr>
        <p:spPr>
          <a:xfrm>
            <a:off x="8644320" y="290048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5" name="그래픽 13">
            <a:extLst>
              <a:ext uri="{FF2B5EF4-FFF2-40B4-BE49-F238E27FC236}">
                <a16:creationId xmlns:a16="http://schemas.microsoft.com/office/drawing/2014/main" id="{A33E3745-278F-3401-FD94-B6D3D661A61D}"/>
              </a:ext>
            </a:extLst>
          </p:cNvPr>
          <p:cNvSpPr/>
          <p:nvPr/>
        </p:nvSpPr>
        <p:spPr>
          <a:xfrm>
            <a:off x="9867810" y="2904148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6" name="그래픽 13">
            <a:extLst>
              <a:ext uri="{FF2B5EF4-FFF2-40B4-BE49-F238E27FC236}">
                <a16:creationId xmlns:a16="http://schemas.microsoft.com/office/drawing/2014/main" id="{21AB55FD-8073-DAEF-BB9A-71ECC2677DB6}"/>
              </a:ext>
            </a:extLst>
          </p:cNvPr>
          <p:cNvSpPr/>
          <p:nvPr/>
        </p:nvSpPr>
        <p:spPr>
          <a:xfrm>
            <a:off x="1109130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85912C-15AD-A9E6-8ED8-514B3E84B670}"/>
              </a:ext>
            </a:extLst>
          </p:cNvPr>
          <p:cNvGrpSpPr/>
          <p:nvPr/>
        </p:nvGrpSpPr>
        <p:grpSpPr>
          <a:xfrm>
            <a:off x="0" y="4186548"/>
            <a:ext cx="12192000" cy="299068"/>
            <a:chOff x="0" y="3655315"/>
            <a:chExt cx="12192000" cy="29906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5846CC-3D29-6A1B-897F-6B3C95BC6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804656"/>
              <a:ext cx="12192000" cy="17115"/>
            </a:xfrm>
            <a:prstGeom prst="line">
              <a:avLst/>
            </a:prstGeom>
            <a:ln w="57150">
              <a:solidFill>
                <a:srgbClr val="715D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0BD825-F9A5-45D0-F21E-6B4DBE6BABD1}"/>
                </a:ext>
              </a:extLst>
            </p:cNvPr>
            <p:cNvSpPr/>
            <p:nvPr/>
          </p:nvSpPr>
          <p:spPr>
            <a:xfrm>
              <a:off x="1668915" y="367204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395CF60-1EA7-B7D3-7309-6C49D17C2E86}"/>
                </a:ext>
              </a:extLst>
            </p:cNvPr>
            <p:cNvSpPr/>
            <p:nvPr/>
          </p:nvSpPr>
          <p:spPr>
            <a:xfrm>
              <a:off x="2886694" y="366348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150CCEA-8B3E-8171-19CD-E9C26D1F2DE6}"/>
                </a:ext>
              </a:extLst>
            </p:cNvPr>
            <p:cNvSpPr/>
            <p:nvPr/>
          </p:nvSpPr>
          <p:spPr>
            <a:xfrm>
              <a:off x="436716" y="3663487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4E33AE8-3C84-CBE7-AB80-837187369AC1}"/>
                </a:ext>
              </a:extLst>
            </p:cNvPr>
            <p:cNvSpPr/>
            <p:nvPr/>
          </p:nvSpPr>
          <p:spPr>
            <a:xfrm>
              <a:off x="4118893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B11297-4811-FE00-39E1-DBABE3436F00}"/>
                </a:ext>
              </a:extLst>
            </p:cNvPr>
            <p:cNvSpPr/>
            <p:nvPr/>
          </p:nvSpPr>
          <p:spPr>
            <a:xfrm>
              <a:off x="5351377" y="366318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0CEDD9A-105F-CA84-C5E7-A845F60B2B63}"/>
                </a:ext>
              </a:extLst>
            </p:cNvPr>
            <p:cNvSpPr/>
            <p:nvPr/>
          </p:nvSpPr>
          <p:spPr>
            <a:xfrm>
              <a:off x="6559877" y="367204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268379-6F4F-696D-6E8E-9E15C6661FC0}"/>
                </a:ext>
              </a:extLst>
            </p:cNvPr>
            <p:cNvSpPr/>
            <p:nvPr/>
          </p:nvSpPr>
          <p:spPr>
            <a:xfrm>
              <a:off x="7786365" y="367204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861187-2268-B837-C313-B30CEAC6D1C4}"/>
                </a:ext>
              </a:extLst>
            </p:cNvPr>
            <p:cNvSpPr/>
            <p:nvPr/>
          </p:nvSpPr>
          <p:spPr>
            <a:xfrm>
              <a:off x="9003859" y="366318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1EDDEED-A358-095A-6EE4-2745317090B4}"/>
                </a:ext>
              </a:extLst>
            </p:cNvPr>
            <p:cNvSpPr/>
            <p:nvPr/>
          </p:nvSpPr>
          <p:spPr>
            <a:xfrm>
              <a:off x="10233345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B430F7-BC55-6E35-87CD-9FE60F8350D4}"/>
                </a:ext>
              </a:extLst>
            </p:cNvPr>
            <p:cNvSpPr/>
            <p:nvPr/>
          </p:nvSpPr>
          <p:spPr>
            <a:xfrm>
              <a:off x="11462831" y="365531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</p:grpSp>
      <p:sp>
        <p:nvSpPr>
          <p:cNvPr id="59" name="그래픽 13">
            <a:extLst>
              <a:ext uri="{FF2B5EF4-FFF2-40B4-BE49-F238E27FC236}">
                <a16:creationId xmlns:a16="http://schemas.microsoft.com/office/drawing/2014/main" id="{0B87124C-930E-32EC-E723-2F7ACCC13A46}"/>
              </a:ext>
            </a:extLst>
          </p:cNvPr>
          <p:cNvSpPr/>
          <p:nvPr/>
        </p:nvSpPr>
        <p:spPr>
          <a:xfrm>
            <a:off x="375036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0" name="그래픽 13">
            <a:extLst>
              <a:ext uri="{FF2B5EF4-FFF2-40B4-BE49-F238E27FC236}">
                <a16:creationId xmlns:a16="http://schemas.microsoft.com/office/drawing/2014/main" id="{9B9EF245-B346-CE23-05DE-24B0E4524D7D}"/>
              </a:ext>
            </a:extLst>
          </p:cNvPr>
          <p:cNvSpPr/>
          <p:nvPr/>
        </p:nvSpPr>
        <p:spPr>
          <a:xfrm>
            <a:off x="4973850" y="288454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1" name="그래픽 13">
            <a:extLst>
              <a:ext uri="{FF2B5EF4-FFF2-40B4-BE49-F238E27FC236}">
                <a16:creationId xmlns:a16="http://schemas.microsoft.com/office/drawing/2014/main" id="{FE049DA4-E88F-98DD-E8D9-D824967424DE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2" name="그래픽 13">
            <a:extLst>
              <a:ext uri="{FF2B5EF4-FFF2-40B4-BE49-F238E27FC236}">
                <a16:creationId xmlns:a16="http://schemas.microsoft.com/office/drawing/2014/main" id="{55EF6D14-52DB-9E98-CF25-BB8DB49D8BAE}"/>
              </a:ext>
            </a:extLst>
          </p:cNvPr>
          <p:cNvSpPr/>
          <p:nvPr/>
        </p:nvSpPr>
        <p:spPr>
          <a:xfrm>
            <a:off x="9867810" y="290693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F92F-8E36-A405-52B3-C0D8B961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402B8F-2AFC-D7B3-FE36-877D4B291770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D9D44-2649-9346-448A-DFE52732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1" y="2364247"/>
            <a:ext cx="10406774" cy="2304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4EF34C-0B58-32A9-6887-657D32132E27}"/>
              </a:ext>
            </a:extLst>
          </p:cNvPr>
          <p:cNvGrpSpPr/>
          <p:nvPr/>
        </p:nvGrpSpPr>
        <p:grpSpPr>
          <a:xfrm>
            <a:off x="1342272" y="626558"/>
            <a:ext cx="1707640" cy="1822815"/>
            <a:chOff x="1360560" y="189963"/>
            <a:chExt cx="1707640" cy="1822815"/>
          </a:xfrm>
        </p:grpSpPr>
        <p:pic>
          <p:nvPicPr>
            <p:cNvPr id="7" name="그림 18">
              <a:extLst>
                <a:ext uri="{FF2B5EF4-FFF2-40B4-BE49-F238E27FC236}">
                  <a16:creationId xmlns:a16="http://schemas.microsoft.com/office/drawing/2014/main" id="{C9664B19-532B-8634-5ADB-7C6D3D8BF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49FD57-2144-C2F1-B39B-D9B0B825A717}"/>
                </a:ext>
              </a:extLst>
            </p:cNvPr>
            <p:cNvSpPr txBox="1"/>
            <p:nvPr/>
          </p:nvSpPr>
          <p:spPr>
            <a:xfrm rot="21207738">
              <a:off x="1628593" y="1899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C055BBB-F778-7CB1-E3FD-DA9CBB839688}"/>
              </a:ext>
            </a:extLst>
          </p:cNvPr>
          <p:cNvSpPr txBox="1"/>
          <p:nvPr/>
        </p:nvSpPr>
        <p:spPr>
          <a:xfrm>
            <a:off x="2946678" y="1149815"/>
            <a:ext cx="201465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8DE12-D72F-558E-5B90-B25F67473BF0}"/>
              </a:ext>
            </a:extLst>
          </p:cNvPr>
          <p:cNvSpPr txBox="1"/>
          <p:nvPr/>
        </p:nvSpPr>
        <p:spPr>
          <a:xfrm>
            <a:off x="1489839" y="3547092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2FBB6-32A7-95AA-EAFC-1252FFB27C89}"/>
              </a:ext>
            </a:extLst>
          </p:cNvPr>
          <p:cNvSpPr txBox="1"/>
          <p:nvPr/>
        </p:nvSpPr>
        <p:spPr>
          <a:xfrm>
            <a:off x="5368400" y="3477989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3BF11-0357-BEE6-BDCB-32F12BD8F27C}"/>
              </a:ext>
            </a:extLst>
          </p:cNvPr>
          <p:cNvSpPr txBox="1"/>
          <p:nvPr/>
        </p:nvSpPr>
        <p:spPr>
          <a:xfrm>
            <a:off x="9994426" y="3487913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113FA-0401-8C82-9CC4-54D97E1574B5}"/>
              </a:ext>
            </a:extLst>
          </p:cNvPr>
          <p:cNvSpPr txBox="1"/>
          <p:nvPr/>
        </p:nvSpPr>
        <p:spPr>
          <a:xfrm>
            <a:off x="2823479" y="2837200"/>
            <a:ext cx="174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6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CE7FE-6B9C-D942-CCC0-6767370F53C0}"/>
              </a:ext>
            </a:extLst>
          </p:cNvPr>
          <p:cNvSpPr txBox="1"/>
          <p:nvPr/>
        </p:nvSpPr>
        <p:spPr>
          <a:xfrm>
            <a:off x="7449505" y="2846596"/>
            <a:ext cx="174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6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DE2FC-7302-5761-7F9E-2ECEC85B9AF3}"/>
              </a:ext>
            </a:extLst>
          </p:cNvPr>
          <p:cNvSpPr txBox="1"/>
          <p:nvPr/>
        </p:nvSpPr>
        <p:spPr>
          <a:xfrm>
            <a:off x="5083105" y="3487913"/>
            <a:ext cx="1218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6D4FC-D85B-18DC-FD67-1CDA3CED39B8}"/>
              </a:ext>
            </a:extLst>
          </p:cNvPr>
          <p:cNvSpPr txBox="1"/>
          <p:nvPr/>
        </p:nvSpPr>
        <p:spPr>
          <a:xfrm>
            <a:off x="10035100" y="3474140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622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36A96-8028-808F-8B54-D48C1DEBF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42" y="1472546"/>
            <a:ext cx="6409935" cy="5828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445671-800D-79EE-14F9-7C2B16BD492D}"/>
              </a:ext>
            </a:extLst>
          </p:cNvPr>
          <p:cNvSpPr txBox="1"/>
          <p:nvPr/>
        </p:nvSpPr>
        <p:spPr>
          <a:xfrm>
            <a:off x="5383869" y="1044366"/>
            <a:ext cx="6572779" cy="334250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a) </a:t>
            </a:r>
            <a:r>
              <a:rPr kumimoji="0" lang="en-US" altLang="ko-KR" sz="4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4400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b) </a:t>
            </a:r>
            <a:r>
              <a:rPr lang="en-US" altLang="ko-KR" sz="4400" baseline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endParaRPr kumimoji="0" lang="ko-KR" altLang="en-US" sz="4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E69196-56CE-FA00-3DD4-74E150D475D9}"/>
              </a:ext>
            </a:extLst>
          </p:cNvPr>
          <p:cNvGrpSpPr/>
          <p:nvPr/>
        </p:nvGrpSpPr>
        <p:grpSpPr>
          <a:xfrm>
            <a:off x="-14518" y="2493366"/>
            <a:ext cx="2171917" cy="2273406"/>
            <a:chOff x="5468098" y="2209183"/>
            <a:chExt cx="1829083" cy="20398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A1669D-3E1F-3256-9B81-FED1CBDD2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05282A-E9BA-4C9B-4A1D-6398ABD0A448}"/>
                </a:ext>
              </a:extLst>
            </p:cNvPr>
            <p:cNvSpPr txBox="1"/>
            <p:nvPr/>
          </p:nvSpPr>
          <p:spPr>
            <a:xfrm>
              <a:off x="5630549" y="2898177"/>
              <a:ext cx="161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54 : 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C1F345-78C9-2584-685E-A126AE122200}"/>
              </a:ext>
            </a:extLst>
          </p:cNvPr>
          <p:cNvGrpSpPr/>
          <p:nvPr/>
        </p:nvGrpSpPr>
        <p:grpSpPr>
          <a:xfrm>
            <a:off x="586318" y="1400065"/>
            <a:ext cx="2299867" cy="2466365"/>
            <a:chOff x="5468098" y="2209183"/>
            <a:chExt cx="1829083" cy="20398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6792AA-8408-5C0D-7F55-601DC2A4C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61E83D-94EA-EC73-BE12-40931D284E55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45 : 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2762D5-6ED2-F75E-C762-E301D489E118}"/>
              </a:ext>
            </a:extLst>
          </p:cNvPr>
          <p:cNvGrpSpPr/>
          <p:nvPr/>
        </p:nvGrpSpPr>
        <p:grpSpPr>
          <a:xfrm>
            <a:off x="2114399" y="1342642"/>
            <a:ext cx="2299867" cy="2466365"/>
            <a:chOff x="5468098" y="2209183"/>
            <a:chExt cx="1829083" cy="20398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44585B-FB7A-F7C6-4145-13F312B9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3D5778-5BBD-B6E5-BB90-7D003B78E3F7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 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FACC4-04BC-24EE-AAC1-FD5E7F3B6229}"/>
              </a:ext>
            </a:extLst>
          </p:cNvPr>
          <p:cNvGrpSpPr/>
          <p:nvPr/>
        </p:nvGrpSpPr>
        <p:grpSpPr>
          <a:xfrm>
            <a:off x="1602046" y="3095070"/>
            <a:ext cx="2299867" cy="2466365"/>
            <a:chOff x="5468098" y="2209183"/>
            <a:chExt cx="1829083" cy="20398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8F7833-FBCF-8617-AD15-F7310FD4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A6DA8F-B4E3-820D-4264-05A4ECE78ED1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 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3A8793-ED41-6252-4E98-8305235D9507}"/>
              </a:ext>
            </a:extLst>
          </p:cNvPr>
          <p:cNvGrpSpPr/>
          <p:nvPr/>
        </p:nvGrpSpPr>
        <p:grpSpPr>
          <a:xfrm>
            <a:off x="3032366" y="2234517"/>
            <a:ext cx="2299867" cy="2466365"/>
            <a:chOff x="5468098" y="2209183"/>
            <a:chExt cx="1829083" cy="20398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05E5EB-EF7D-EEAC-3C7A-8C136AD55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D2984E-919D-A97B-D30F-1AC2B1C203BF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90 : 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C864F3-7473-8EDC-7A5F-F21828B6A752}"/>
              </a:ext>
            </a:extLst>
          </p:cNvPr>
          <p:cNvGrpSpPr/>
          <p:nvPr/>
        </p:nvGrpSpPr>
        <p:grpSpPr>
          <a:xfrm>
            <a:off x="4268705" y="0"/>
            <a:ext cx="1707640" cy="1835175"/>
            <a:chOff x="1360560" y="177603"/>
            <a:chExt cx="1707640" cy="1835175"/>
          </a:xfrm>
        </p:grpSpPr>
        <p:pic>
          <p:nvPicPr>
            <p:cNvPr id="22" name="그림 18">
              <a:extLst>
                <a:ext uri="{FF2B5EF4-FFF2-40B4-BE49-F238E27FC236}">
                  <a16:creationId xmlns:a16="http://schemas.microsoft.com/office/drawing/2014/main" id="{7DF0F98B-0FC0-4FB3-D1AA-FD662048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AE589D-E03C-0E5F-2979-EEBD8DBDF349}"/>
                </a:ext>
              </a:extLst>
            </p:cNvPr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5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79E87E-4FB9-B715-AAC1-10BCC39C1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192177"/>
              </p:ext>
            </p:extLst>
          </p:nvPr>
        </p:nvGraphicFramePr>
        <p:xfrm>
          <a:off x="243840" y="1051560"/>
          <a:ext cx="6607792" cy="5379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607792">
                  <a:extLst>
                    <a:ext uri="{9D8B030D-6E8A-4147-A177-3AD203B41FA5}">
                      <a16:colId xmlns:a16="http://schemas.microsoft.com/office/drawing/2014/main" val="2459836241"/>
                    </a:ext>
                  </a:extLst>
                </a:gridCol>
              </a:tblGrid>
              <a:tr h="26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8920"/>
                  </a:ext>
                </a:extLst>
              </a:tr>
              <a:tr h="26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3078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4B49F1-1375-CC6C-4480-D5B11634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34" y="1425653"/>
            <a:ext cx="6409935" cy="5828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5F623-6F8E-F148-6501-E0FB2A8E8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137" y="2262209"/>
            <a:ext cx="2005104" cy="2154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083CE-A45C-83BD-07FF-D502EA412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883" y="1551560"/>
            <a:ext cx="1941962" cy="2080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B3E89-11A5-F810-243F-4DEEDB6A8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064" y="1844571"/>
            <a:ext cx="1510845" cy="1653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16CC6-8C16-8031-3642-A365BFBBA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648" y="2734056"/>
            <a:ext cx="1596605" cy="2018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9AF51-8235-2649-6F83-C46A5220B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487" y="3339221"/>
            <a:ext cx="1545548" cy="1660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353D29-87AF-B08B-E17B-A8A0B7B02B19}"/>
              </a:ext>
            </a:extLst>
          </p:cNvPr>
          <p:cNvSpPr txBox="1"/>
          <p:nvPr/>
        </p:nvSpPr>
        <p:spPr>
          <a:xfrm>
            <a:off x="66929" y="1373915"/>
            <a:ext cx="202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D6961-03BF-B363-EF5F-8DFFEA7B2DC4}"/>
              </a:ext>
            </a:extLst>
          </p:cNvPr>
          <p:cNvSpPr txBox="1"/>
          <p:nvPr/>
        </p:nvSpPr>
        <p:spPr>
          <a:xfrm>
            <a:off x="69862" y="4025675"/>
            <a:ext cx="202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4400" dirty="0">
              <a:ln>
                <a:solidFill>
                  <a:schemeClr val="tx1"/>
                </a:solidFill>
                <a:prstDash val="sysDash"/>
              </a:ln>
              <a:solidFill>
                <a:srgbClr val="CC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204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39505 0.421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7929 0.243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53047 -0.0138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924 -0.274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đều 45 l nướcmắmvào 9 cái can. Hỏimỗi can cóbaonhiêulítnướcmắm">
            <a:hlinkClick r:id="" action="ppaction://media"/>
            <a:extLst>
              <a:ext uri="{FF2B5EF4-FFF2-40B4-BE49-F238E27FC236}">
                <a16:creationId xmlns:a16="http://schemas.microsoft.com/office/drawing/2014/main" id="{81653B70-589B-F9F2-9A45-2DCB0F931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AD12-C2FC-610A-253C-64747C14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13FC9-2B6A-6EE7-0D63-795FE12E75CE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6">
            <a:extLst>
              <a:ext uri="{FF2B5EF4-FFF2-40B4-BE49-F238E27FC236}">
                <a16:creationId xmlns:a16="http://schemas.microsoft.com/office/drawing/2014/main" id="{33A819BF-BE7E-E102-E624-FE11C3BB9080}"/>
              </a:ext>
            </a:extLst>
          </p:cNvPr>
          <p:cNvSpPr/>
          <p:nvPr/>
        </p:nvSpPr>
        <p:spPr>
          <a:xfrm>
            <a:off x="1663500" y="1154306"/>
            <a:ext cx="9858739" cy="140410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ounded Rectangle 11">
            <a:extLst>
              <a:ext uri="{FF2B5EF4-FFF2-40B4-BE49-F238E27FC236}">
                <a16:creationId xmlns:a16="http://schemas.microsoft.com/office/drawing/2014/main" id="{553099FC-F45A-39C7-732F-4E7067EDB8B6}"/>
              </a:ext>
            </a:extLst>
          </p:cNvPr>
          <p:cNvSpPr/>
          <p:nvPr/>
        </p:nvSpPr>
        <p:spPr>
          <a:xfrm>
            <a:off x="3160085" y="1890649"/>
            <a:ext cx="8026619" cy="551647"/>
          </a:xfrm>
          <a:prstGeom prst="roundRect">
            <a:avLst/>
          </a:prstGeom>
          <a:solidFill>
            <a:schemeClr val="bg2">
              <a:alpha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12">
            <a:extLst>
              <a:ext uri="{FF2B5EF4-FFF2-40B4-BE49-F238E27FC236}">
                <a16:creationId xmlns:a16="http://schemas.microsoft.com/office/drawing/2014/main" id="{6CDF0866-EE2B-F76D-7F08-1D89521BE5BB}"/>
              </a:ext>
            </a:extLst>
          </p:cNvPr>
          <p:cNvSpPr/>
          <p:nvPr/>
        </p:nvSpPr>
        <p:spPr>
          <a:xfrm>
            <a:off x="2319163" y="1285976"/>
            <a:ext cx="7487777" cy="551647"/>
          </a:xfrm>
          <a:prstGeom prst="roundRect">
            <a:avLst/>
          </a:prstGeom>
          <a:solidFill>
            <a:srgbClr val="FF0000">
              <a:alpha val="68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06621E6-F041-9EF8-E4B4-E1279B5162E9}"/>
              </a:ext>
            </a:extLst>
          </p:cNvPr>
          <p:cNvGrpSpPr/>
          <p:nvPr/>
        </p:nvGrpSpPr>
        <p:grpSpPr>
          <a:xfrm>
            <a:off x="695670" y="5083"/>
            <a:ext cx="1707640" cy="1835175"/>
            <a:chOff x="1360560" y="177603"/>
            <a:chExt cx="1707640" cy="1835175"/>
          </a:xfrm>
        </p:grpSpPr>
        <p:pic>
          <p:nvPicPr>
            <p:cNvPr id="60" name="그림 18">
              <a:extLst>
                <a:ext uri="{FF2B5EF4-FFF2-40B4-BE49-F238E27FC236}">
                  <a16:creationId xmlns:a16="http://schemas.microsoft.com/office/drawing/2014/main" id="{917F1053-AB0A-CAC4-385E-0101ACC78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8D29E5-7233-EA2E-FB97-5191002C326A}"/>
                </a:ext>
              </a:extLst>
            </p:cNvPr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F7027F2-1E77-B9C9-F286-74626AF1A7AB}"/>
              </a:ext>
            </a:extLst>
          </p:cNvPr>
          <p:cNvSpPr txBox="1"/>
          <p:nvPr/>
        </p:nvSpPr>
        <p:spPr>
          <a:xfrm>
            <a:off x="2317614" y="1214419"/>
            <a:ext cx="927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i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mắm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can.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can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mắm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ectangle: Rounded Corners 5">
            <a:extLst>
              <a:ext uri="{FF2B5EF4-FFF2-40B4-BE49-F238E27FC236}">
                <a16:creationId xmlns:a16="http://schemas.microsoft.com/office/drawing/2014/main" id="{F2946D8C-464F-7405-8982-9BCF886FE620}"/>
              </a:ext>
            </a:extLst>
          </p:cNvPr>
          <p:cNvSpPr/>
          <p:nvPr/>
        </p:nvSpPr>
        <p:spPr>
          <a:xfrm>
            <a:off x="7194623" y="2621200"/>
            <a:ext cx="2248733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4" name="Rectangle: Rounded Corners 6">
            <a:extLst>
              <a:ext uri="{FF2B5EF4-FFF2-40B4-BE49-F238E27FC236}">
                <a16:creationId xmlns:a16="http://schemas.microsoft.com/office/drawing/2014/main" id="{DDD9C57B-6A1B-4DEF-9FAD-E69AA149DEFA}"/>
              </a:ext>
            </a:extLst>
          </p:cNvPr>
          <p:cNvSpPr/>
          <p:nvPr/>
        </p:nvSpPr>
        <p:spPr>
          <a:xfrm>
            <a:off x="371127" y="2537877"/>
            <a:ext cx="2914688" cy="659772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F5B761-9803-82EF-4E4E-49452BDD6D12}"/>
              </a:ext>
            </a:extLst>
          </p:cNvPr>
          <p:cNvSpPr txBox="1"/>
          <p:nvPr/>
        </p:nvSpPr>
        <p:spPr>
          <a:xfrm>
            <a:off x="5174327" y="3339388"/>
            <a:ext cx="595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6" name="Rectangle: Rounded Corners 6">
            <a:extLst>
              <a:ext uri="{FF2B5EF4-FFF2-40B4-BE49-F238E27FC236}">
                <a16:creationId xmlns:a16="http://schemas.microsoft.com/office/drawing/2014/main" id="{CBB855C4-D186-2983-1253-D7A36F8B28AB}"/>
              </a:ext>
            </a:extLst>
          </p:cNvPr>
          <p:cNvSpPr/>
          <p:nvPr/>
        </p:nvSpPr>
        <p:spPr>
          <a:xfrm>
            <a:off x="-10682" y="3203905"/>
            <a:ext cx="4473711" cy="321758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can : 45 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endParaRPr lang="en-US" sz="3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BBE41FE-15A3-9B3A-4F70-2D7659604202}"/>
              </a:ext>
            </a:extLst>
          </p:cNvPr>
          <p:cNvSpPr/>
          <p:nvPr/>
        </p:nvSpPr>
        <p:spPr>
          <a:xfrm>
            <a:off x="213669" y="4052320"/>
            <a:ext cx="404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can : … 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8" name="Rectangle: Rounded Corners 5">
            <a:extLst>
              <a:ext uri="{FF2B5EF4-FFF2-40B4-BE49-F238E27FC236}">
                <a16:creationId xmlns:a16="http://schemas.microsoft.com/office/drawing/2014/main" id="{A1983CF1-999F-8682-B42D-61FF65FD462F}"/>
              </a:ext>
            </a:extLst>
          </p:cNvPr>
          <p:cNvSpPr/>
          <p:nvPr/>
        </p:nvSpPr>
        <p:spPr>
          <a:xfrm>
            <a:off x="4971088" y="3322892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9" name="Rectangle: Rounded Corners 5">
            <a:extLst>
              <a:ext uri="{FF2B5EF4-FFF2-40B4-BE49-F238E27FC236}">
                <a16:creationId xmlns:a16="http://schemas.microsoft.com/office/drawing/2014/main" id="{BAED6374-DE10-A5D7-4C21-5DAFE2521A8D}"/>
              </a:ext>
            </a:extLst>
          </p:cNvPr>
          <p:cNvSpPr/>
          <p:nvPr/>
        </p:nvSpPr>
        <p:spPr>
          <a:xfrm>
            <a:off x="4390210" y="4045243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: 9 = 5 ( 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0" name="Rectangle: Rounded Corners 5">
            <a:extLst>
              <a:ext uri="{FF2B5EF4-FFF2-40B4-BE49-F238E27FC236}">
                <a16:creationId xmlns:a16="http://schemas.microsoft.com/office/drawing/2014/main" id="{B759D491-710B-C340-DDF4-7C69B2283302}"/>
              </a:ext>
            </a:extLst>
          </p:cNvPr>
          <p:cNvSpPr/>
          <p:nvPr/>
        </p:nvSpPr>
        <p:spPr>
          <a:xfrm>
            <a:off x="5174327" y="4767594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1479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3" grpId="0"/>
      <p:bldP spid="64" grpId="0"/>
      <p:bldP spid="65" grpId="0"/>
      <p:bldP spid="66" grpId="0"/>
      <p:bldP spid="67" grpId="0"/>
      <p:bldP spid="68" grpId="0"/>
      <p:bldP spid="68" grpId="1"/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3CEDB-BB60-3797-7BAF-4F10B182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F2A616-9192-7488-44CA-EC21EE8D2E04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281C973-FCEA-B619-B1E4-01EEF857DD11}"/>
              </a:ext>
            </a:extLst>
          </p:cNvPr>
          <p:cNvSpPr/>
          <p:nvPr/>
        </p:nvSpPr>
        <p:spPr>
          <a:xfrm>
            <a:off x="371475" y="165967"/>
            <a:ext cx="11544300" cy="129135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vi-VN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mỗi thuyền có 9 người. Hỏi trên 5 thuyền như vậy có bao nhiêu người?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409EA-A92C-8E25-2A41-FD42D808E1F6}"/>
              </a:ext>
            </a:extLst>
          </p:cNvPr>
          <p:cNvCxnSpPr>
            <a:cxnSpLocks/>
          </p:cNvCxnSpPr>
          <p:nvPr/>
        </p:nvCxnSpPr>
        <p:spPr>
          <a:xfrm>
            <a:off x="2124075" y="742950"/>
            <a:ext cx="4257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0AF474-C59B-67DB-E953-B2175906303D}"/>
              </a:ext>
            </a:extLst>
          </p:cNvPr>
          <p:cNvCxnSpPr>
            <a:cxnSpLocks/>
          </p:cNvCxnSpPr>
          <p:nvPr/>
        </p:nvCxnSpPr>
        <p:spPr>
          <a:xfrm>
            <a:off x="7458075" y="714375"/>
            <a:ext cx="2505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908ABA-2C30-EFD4-99B7-76CD9ECEA891}"/>
              </a:ext>
            </a:extLst>
          </p:cNvPr>
          <p:cNvCxnSpPr>
            <a:cxnSpLocks/>
          </p:cNvCxnSpPr>
          <p:nvPr/>
        </p:nvCxnSpPr>
        <p:spPr>
          <a:xfrm>
            <a:off x="4267200" y="1285875"/>
            <a:ext cx="3667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E897A8C-F54A-C0D1-433A-DD7930F6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5000625" cy="500062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E936A-8DF3-5C6E-FB1E-E2AB9EBA424E}"/>
              </a:ext>
            </a:extLst>
          </p:cNvPr>
          <p:cNvSpPr/>
          <p:nvPr/>
        </p:nvSpPr>
        <p:spPr>
          <a:xfrm>
            <a:off x="4835714" y="1899284"/>
            <a:ext cx="6197221" cy="2696210"/>
          </a:xfrm>
          <a:prstGeom prst="roundRect">
            <a:avLst>
              <a:gd name="adj" fmla="val 26580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Số người trên 5 thuyền có là: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</a:pPr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9 x 5 = 45 (người)</a:t>
            </a:r>
          </a:p>
          <a:p>
            <a:pPr lvl="0" algn="ctr">
              <a:lnSpc>
                <a:spcPct val="130000"/>
              </a:lnSpc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4249802-573A-320D-1652-B2552F901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6652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4EB8C77-69F9-D28C-6650-58D4A6022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62" y="4823460"/>
            <a:ext cx="465057" cy="178117"/>
          </a:xfrm>
          <a:prstGeom prst="rect">
            <a:avLst/>
          </a:prstGeom>
        </p:spPr>
      </p:pic>
      <p:pic>
        <p:nvPicPr>
          <p:cNvPr id="3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B3C64584-07B0-9F65-A00E-062820F4E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79500" y="196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5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sz="48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48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779525" y="1699024"/>
              <a:ext cx="43566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18</a:t>
              </a:r>
              <a:endParaRPr lang="en-US" sz="48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958286"/>
            <a:chOff x="1580457" y="293638"/>
            <a:chExt cx="9003322" cy="958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48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9 x 2 = ?</a:t>
              </a:r>
              <a:endParaRPr lang="zh-CN" altLang="en-US" sz="48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034172" y="1817536"/>
              <a:ext cx="435664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4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4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4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63</a:t>
              </a:r>
              <a:endParaRPr lang="en-US" sz="44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96730"/>
            <a:chOff x="1580457" y="293638"/>
            <a:chExt cx="9003322" cy="89673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9 x 7 = ?</a:t>
              </a:r>
              <a:endParaRPr lang="zh-CN" altLang="en-US" sz="44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Tính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nhẩm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: 9 = </a:t>
            </a:r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2536" y="1765098"/>
            <a:ext cx="81783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Tính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nhẩm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10 = </a:t>
            </a:r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2536" y="1765098"/>
            <a:ext cx="137898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B40D102-6ECA-A542-4C8D-20D526113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2777" y="1636943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717" y="2985718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0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371023" y="979813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63 : 9 = ?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7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8</a:t>
              </a: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</a:t>
              </a: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2829723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CHÚC MỪNG EM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090196B5-C01E-B565-E5B5-A8B2D8A0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8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0415" y="391598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540675"/>
                <a:chOff x="779418" y="810660"/>
                <a:chExt cx="10633164" cy="154067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5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292444"/>
                </a:xfrm>
                <a:custGeom>
                  <a:avLst/>
                  <a:gdLst>
                    <a:gd name="connsiteX0" fmla="*/ 0 w 9431383"/>
                    <a:gd name="connsiteY0" fmla="*/ 0 h 1292444"/>
                    <a:gd name="connsiteX1" fmla="*/ 400834 w 9431383"/>
                    <a:gd name="connsiteY1" fmla="*/ 0 h 1292444"/>
                    <a:gd name="connsiteX2" fmla="*/ 1084609 w 9431383"/>
                    <a:gd name="connsiteY2" fmla="*/ 0 h 1292444"/>
                    <a:gd name="connsiteX3" fmla="*/ 1862698 w 9431383"/>
                    <a:gd name="connsiteY3" fmla="*/ 0 h 1292444"/>
                    <a:gd name="connsiteX4" fmla="*/ 2640787 w 9431383"/>
                    <a:gd name="connsiteY4" fmla="*/ 0 h 1292444"/>
                    <a:gd name="connsiteX5" fmla="*/ 3324563 w 9431383"/>
                    <a:gd name="connsiteY5" fmla="*/ 0 h 1292444"/>
                    <a:gd name="connsiteX6" fmla="*/ 3914024 w 9431383"/>
                    <a:gd name="connsiteY6" fmla="*/ 0 h 1292444"/>
                    <a:gd name="connsiteX7" fmla="*/ 4692113 w 9431383"/>
                    <a:gd name="connsiteY7" fmla="*/ 0 h 1292444"/>
                    <a:gd name="connsiteX8" fmla="*/ 5092947 w 9431383"/>
                    <a:gd name="connsiteY8" fmla="*/ 0 h 1292444"/>
                    <a:gd name="connsiteX9" fmla="*/ 5588094 w 9431383"/>
                    <a:gd name="connsiteY9" fmla="*/ 0 h 1292444"/>
                    <a:gd name="connsiteX10" fmla="*/ 6083242 w 9431383"/>
                    <a:gd name="connsiteY10" fmla="*/ 0 h 1292444"/>
                    <a:gd name="connsiteX11" fmla="*/ 6484076 w 9431383"/>
                    <a:gd name="connsiteY11" fmla="*/ 0 h 1292444"/>
                    <a:gd name="connsiteX12" fmla="*/ 7073537 w 9431383"/>
                    <a:gd name="connsiteY12" fmla="*/ 0 h 1292444"/>
                    <a:gd name="connsiteX13" fmla="*/ 7474371 w 9431383"/>
                    <a:gd name="connsiteY13" fmla="*/ 0 h 1292444"/>
                    <a:gd name="connsiteX14" fmla="*/ 8063832 w 9431383"/>
                    <a:gd name="connsiteY14" fmla="*/ 0 h 1292444"/>
                    <a:gd name="connsiteX15" fmla="*/ 8747608 w 9431383"/>
                    <a:gd name="connsiteY15" fmla="*/ 0 h 1292444"/>
                    <a:gd name="connsiteX16" fmla="*/ 9431383 w 9431383"/>
                    <a:gd name="connsiteY16" fmla="*/ 0 h 1292444"/>
                    <a:gd name="connsiteX17" fmla="*/ 9431383 w 9431383"/>
                    <a:gd name="connsiteY17" fmla="*/ 430815 h 1292444"/>
                    <a:gd name="connsiteX18" fmla="*/ 9431383 w 9431383"/>
                    <a:gd name="connsiteY18" fmla="*/ 822856 h 1292444"/>
                    <a:gd name="connsiteX19" fmla="*/ 9431383 w 9431383"/>
                    <a:gd name="connsiteY19" fmla="*/ 1292444 h 1292444"/>
                    <a:gd name="connsiteX20" fmla="*/ 9030549 w 9431383"/>
                    <a:gd name="connsiteY20" fmla="*/ 1292444 h 1292444"/>
                    <a:gd name="connsiteX21" fmla="*/ 8724029 w 9431383"/>
                    <a:gd name="connsiteY21" fmla="*/ 1292444 h 1292444"/>
                    <a:gd name="connsiteX22" fmla="*/ 8040254 w 9431383"/>
                    <a:gd name="connsiteY22" fmla="*/ 1292444 h 1292444"/>
                    <a:gd name="connsiteX23" fmla="*/ 7545106 w 9431383"/>
                    <a:gd name="connsiteY23" fmla="*/ 1292444 h 1292444"/>
                    <a:gd name="connsiteX24" fmla="*/ 6955645 w 9431383"/>
                    <a:gd name="connsiteY24" fmla="*/ 1292444 h 1292444"/>
                    <a:gd name="connsiteX25" fmla="*/ 6271870 w 9431383"/>
                    <a:gd name="connsiteY25" fmla="*/ 1292444 h 1292444"/>
                    <a:gd name="connsiteX26" fmla="*/ 5965350 w 9431383"/>
                    <a:gd name="connsiteY26" fmla="*/ 1292444 h 1292444"/>
                    <a:gd name="connsiteX27" fmla="*/ 5375888 w 9431383"/>
                    <a:gd name="connsiteY27" fmla="*/ 1292444 h 1292444"/>
                    <a:gd name="connsiteX28" fmla="*/ 4692113 w 9431383"/>
                    <a:gd name="connsiteY28" fmla="*/ 1292444 h 1292444"/>
                    <a:gd name="connsiteX29" fmla="*/ 4008338 w 9431383"/>
                    <a:gd name="connsiteY29" fmla="*/ 1292444 h 1292444"/>
                    <a:gd name="connsiteX30" fmla="*/ 3607504 w 9431383"/>
                    <a:gd name="connsiteY30" fmla="*/ 1292444 h 1292444"/>
                    <a:gd name="connsiteX31" fmla="*/ 3112356 w 9431383"/>
                    <a:gd name="connsiteY31" fmla="*/ 1292444 h 1292444"/>
                    <a:gd name="connsiteX32" fmla="*/ 2522895 w 9431383"/>
                    <a:gd name="connsiteY32" fmla="*/ 1292444 h 1292444"/>
                    <a:gd name="connsiteX33" fmla="*/ 2122061 w 9431383"/>
                    <a:gd name="connsiteY33" fmla="*/ 1292444 h 1292444"/>
                    <a:gd name="connsiteX34" fmla="*/ 1532600 w 9431383"/>
                    <a:gd name="connsiteY34" fmla="*/ 1292444 h 1292444"/>
                    <a:gd name="connsiteX35" fmla="*/ 943138 w 9431383"/>
                    <a:gd name="connsiteY35" fmla="*/ 1292444 h 1292444"/>
                    <a:gd name="connsiteX36" fmla="*/ 0 w 9431383"/>
                    <a:gd name="connsiteY36" fmla="*/ 1292444 h 1292444"/>
                    <a:gd name="connsiteX37" fmla="*/ 0 w 9431383"/>
                    <a:gd name="connsiteY37" fmla="*/ 848705 h 1292444"/>
                    <a:gd name="connsiteX38" fmla="*/ 0 w 9431383"/>
                    <a:gd name="connsiteY38" fmla="*/ 430815 h 1292444"/>
                    <a:gd name="connsiteX39" fmla="*/ 0 w 9431383"/>
                    <a:gd name="connsiteY39" fmla="*/ 0 h 129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9431383" h="1292444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63757" y="154117"/>
                        <a:pt x="9410150" y="327410"/>
                        <a:pt x="9431383" y="430815"/>
                      </a:cubicBezTo>
                      <a:cubicBezTo>
                        <a:pt x="9452616" y="534220"/>
                        <a:pt x="9391725" y="668638"/>
                        <a:pt x="9431383" y="822856"/>
                      </a:cubicBezTo>
                      <a:cubicBezTo>
                        <a:pt x="9471041" y="977074"/>
                        <a:pt x="9422543" y="1157309"/>
                        <a:pt x="9431383" y="1292444"/>
                      </a:cubicBezTo>
                      <a:cubicBezTo>
                        <a:pt x="9287758" y="1328203"/>
                        <a:pt x="9128238" y="1279379"/>
                        <a:pt x="9030549" y="1292444"/>
                      </a:cubicBezTo>
                      <a:cubicBezTo>
                        <a:pt x="8932860" y="1305509"/>
                        <a:pt x="8793362" y="1278381"/>
                        <a:pt x="8724029" y="1292444"/>
                      </a:cubicBezTo>
                      <a:cubicBezTo>
                        <a:pt x="8654696" y="1306507"/>
                        <a:pt x="8286049" y="1211991"/>
                        <a:pt x="8040254" y="1292444"/>
                      </a:cubicBezTo>
                      <a:cubicBezTo>
                        <a:pt x="7794459" y="1372897"/>
                        <a:pt x="7697392" y="1252519"/>
                        <a:pt x="7545106" y="1292444"/>
                      </a:cubicBezTo>
                      <a:cubicBezTo>
                        <a:pt x="7392820" y="1332369"/>
                        <a:pt x="7084559" y="1230626"/>
                        <a:pt x="6955645" y="1292444"/>
                      </a:cubicBezTo>
                      <a:cubicBezTo>
                        <a:pt x="6826731" y="1354262"/>
                        <a:pt x="6426165" y="1276056"/>
                        <a:pt x="6271870" y="1292444"/>
                      </a:cubicBezTo>
                      <a:cubicBezTo>
                        <a:pt x="6117575" y="1308832"/>
                        <a:pt x="6028692" y="1285879"/>
                        <a:pt x="5965350" y="1292444"/>
                      </a:cubicBezTo>
                      <a:cubicBezTo>
                        <a:pt x="5902008" y="1299009"/>
                        <a:pt x="5658716" y="1242996"/>
                        <a:pt x="5375888" y="1292444"/>
                      </a:cubicBezTo>
                      <a:cubicBezTo>
                        <a:pt x="5093060" y="1341892"/>
                        <a:pt x="4960724" y="1279034"/>
                        <a:pt x="4692113" y="1292444"/>
                      </a:cubicBezTo>
                      <a:cubicBezTo>
                        <a:pt x="4423502" y="1305854"/>
                        <a:pt x="4150280" y="1278939"/>
                        <a:pt x="4008338" y="1292444"/>
                      </a:cubicBezTo>
                      <a:cubicBezTo>
                        <a:pt x="3866397" y="1305949"/>
                        <a:pt x="3776290" y="1266763"/>
                        <a:pt x="3607504" y="1292444"/>
                      </a:cubicBezTo>
                      <a:cubicBezTo>
                        <a:pt x="3438718" y="1318125"/>
                        <a:pt x="3242026" y="1282399"/>
                        <a:pt x="3112356" y="1292444"/>
                      </a:cubicBezTo>
                      <a:cubicBezTo>
                        <a:pt x="2982686" y="1302489"/>
                        <a:pt x="2650123" y="1242689"/>
                        <a:pt x="2522895" y="1292444"/>
                      </a:cubicBezTo>
                      <a:cubicBezTo>
                        <a:pt x="2395667" y="1342199"/>
                        <a:pt x="2259965" y="1247830"/>
                        <a:pt x="2122061" y="1292444"/>
                      </a:cubicBezTo>
                      <a:cubicBezTo>
                        <a:pt x="1984157" y="1337058"/>
                        <a:pt x="1798890" y="1278863"/>
                        <a:pt x="1532600" y="1292444"/>
                      </a:cubicBezTo>
                      <a:cubicBezTo>
                        <a:pt x="1266310" y="1306025"/>
                        <a:pt x="1187396" y="1240016"/>
                        <a:pt x="943138" y="1292444"/>
                      </a:cubicBezTo>
                      <a:cubicBezTo>
                        <a:pt x="698880" y="1344872"/>
                        <a:pt x="442269" y="1236906"/>
                        <a:pt x="0" y="1292444"/>
                      </a:cubicBezTo>
                      <a:cubicBezTo>
                        <a:pt x="-13850" y="1089387"/>
                        <a:pt x="21948" y="955981"/>
                        <a:pt x="0" y="848705"/>
                      </a:cubicBezTo>
                      <a:cubicBezTo>
                        <a:pt x="-21948" y="741429"/>
                        <a:pt x="19460" y="561670"/>
                        <a:pt x="0" y="430815"/>
                      </a:cubicBezTo>
                      <a:cubicBezTo>
                        <a:pt x="-19460" y="299960"/>
                        <a:pt x="17569" y="1386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688768" y="1072531"/>
              <a:ext cx="7721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 x 5  = 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45591" y="3228664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2939751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5368222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1108" y="5556028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25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16" y="2733696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844917" y="490000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066BE59-A1FE-D18E-22E3-FAE0BDAC95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0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0783" y="2647935"/>
            <a:ext cx="10633164" cy="1562130"/>
            <a:chOff x="779418" y="657227"/>
            <a:chExt cx="10633164" cy="1562130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657227"/>
              <a:ext cx="10633164" cy="1562130"/>
              <a:chOff x="779418" y="657227"/>
              <a:chExt cx="10633164" cy="156213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80" b="94478" l="5972" r="96806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418" y="657227"/>
                <a:ext cx="1350219" cy="156213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CHÚC MỪNG EM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DFF1AA8A-9136-9095-D7E1-310EA411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418" y="810660"/>
            <a:ext cx="10633164" cy="1258025"/>
            <a:chOff x="779418" y="810660"/>
            <a:chExt cx="10633164" cy="1258025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810660"/>
              <a:ext cx="10633164" cy="1258025"/>
              <a:chOff x="779418" y="810660"/>
              <a:chExt cx="10633164" cy="1258025"/>
            </a:xfrm>
          </p:grpSpPr>
          <p:sp>
            <p:nvSpPr>
              <p:cNvPr id="4" name="Google Shape;2105;p47">
                <a:extLst>
                  <a:ext uri="{FF2B5EF4-FFF2-40B4-BE49-F238E27FC236}">
                    <a16:creationId xmlns:a16="http://schemas.microsoft.com/office/drawing/2014/main" id="{C01AFE9B-2052-3CA4-1218-4433998ED708}"/>
                  </a:ext>
                </a:extLst>
              </p:cNvPr>
              <p:cNvSpPr/>
              <p:nvPr/>
            </p:nvSpPr>
            <p:spPr>
              <a:xfrm>
                <a:off x="779418" y="810660"/>
                <a:ext cx="10633164" cy="1258025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" name="Rectangle 9">
                <a:extLst>
                  <a:ext uri="{FF2B5EF4-FFF2-40B4-BE49-F238E27FC236}">
                    <a16:creationId xmlns:a16="http://schemas.microsoft.com/office/drawing/2014/main" id="{A83152F0-6BA6-ECB8-C309-6FDB67C6B6EB}"/>
                  </a:ext>
                </a:extLst>
              </p:cNvPr>
              <p:cNvSpPr/>
              <p:nvPr/>
            </p:nvSpPr>
            <p:spPr>
              <a:xfrm>
                <a:off x="1423851" y="924621"/>
                <a:ext cx="9431383" cy="1027343"/>
              </a:xfrm>
              <a:custGeom>
                <a:avLst/>
                <a:gdLst>
                  <a:gd name="connsiteX0" fmla="*/ 0 w 9431383"/>
                  <a:gd name="connsiteY0" fmla="*/ 0 h 1027343"/>
                  <a:gd name="connsiteX1" fmla="*/ 400834 w 9431383"/>
                  <a:gd name="connsiteY1" fmla="*/ 0 h 1027343"/>
                  <a:gd name="connsiteX2" fmla="*/ 1084609 w 9431383"/>
                  <a:gd name="connsiteY2" fmla="*/ 0 h 1027343"/>
                  <a:gd name="connsiteX3" fmla="*/ 1862698 w 9431383"/>
                  <a:gd name="connsiteY3" fmla="*/ 0 h 1027343"/>
                  <a:gd name="connsiteX4" fmla="*/ 2640787 w 9431383"/>
                  <a:gd name="connsiteY4" fmla="*/ 0 h 1027343"/>
                  <a:gd name="connsiteX5" fmla="*/ 3324563 w 9431383"/>
                  <a:gd name="connsiteY5" fmla="*/ 0 h 1027343"/>
                  <a:gd name="connsiteX6" fmla="*/ 3914024 w 9431383"/>
                  <a:gd name="connsiteY6" fmla="*/ 0 h 1027343"/>
                  <a:gd name="connsiteX7" fmla="*/ 4692113 w 9431383"/>
                  <a:gd name="connsiteY7" fmla="*/ 0 h 1027343"/>
                  <a:gd name="connsiteX8" fmla="*/ 5092947 w 9431383"/>
                  <a:gd name="connsiteY8" fmla="*/ 0 h 1027343"/>
                  <a:gd name="connsiteX9" fmla="*/ 5588094 w 9431383"/>
                  <a:gd name="connsiteY9" fmla="*/ 0 h 1027343"/>
                  <a:gd name="connsiteX10" fmla="*/ 6083242 w 9431383"/>
                  <a:gd name="connsiteY10" fmla="*/ 0 h 1027343"/>
                  <a:gd name="connsiteX11" fmla="*/ 6484076 w 9431383"/>
                  <a:gd name="connsiteY11" fmla="*/ 0 h 1027343"/>
                  <a:gd name="connsiteX12" fmla="*/ 7073537 w 9431383"/>
                  <a:gd name="connsiteY12" fmla="*/ 0 h 1027343"/>
                  <a:gd name="connsiteX13" fmla="*/ 7474371 w 9431383"/>
                  <a:gd name="connsiteY13" fmla="*/ 0 h 1027343"/>
                  <a:gd name="connsiteX14" fmla="*/ 8063832 w 9431383"/>
                  <a:gd name="connsiteY14" fmla="*/ 0 h 1027343"/>
                  <a:gd name="connsiteX15" fmla="*/ 8747608 w 9431383"/>
                  <a:gd name="connsiteY15" fmla="*/ 0 h 1027343"/>
                  <a:gd name="connsiteX16" fmla="*/ 9431383 w 9431383"/>
                  <a:gd name="connsiteY16" fmla="*/ 0 h 1027343"/>
                  <a:gd name="connsiteX17" fmla="*/ 9431383 w 9431383"/>
                  <a:gd name="connsiteY17" fmla="*/ 513672 h 1027343"/>
                  <a:gd name="connsiteX18" fmla="*/ 9431383 w 9431383"/>
                  <a:gd name="connsiteY18" fmla="*/ 1027343 h 1027343"/>
                  <a:gd name="connsiteX19" fmla="*/ 9030549 w 9431383"/>
                  <a:gd name="connsiteY19" fmla="*/ 1027343 h 1027343"/>
                  <a:gd name="connsiteX20" fmla="*/ 8441088 w 9431383"/>
                  <a:gd name="connsiteY20" fmla="*/ 1027343 h 1027343"/>
                  <a:gd name="connsiteX21" fmla="*/ 8134568 w 9431383"/>
                  <a:gd name="connsiteY21" fmla="*/ 1027343 h 1027343"/>
                  <a:gd name="connsiteX22" fmla="*/ 7450793 w 9431383"/>
                  <a:gd name="connsiteY22" fmla="*/ 1027343 h 1027343"/>
                  <a:gd name="connsiteX23" fmla="*/ 6955645 w 9431383"/>
                  <a:gd name="connsiteY23" fmla="*/ 1027343 h 1027343"/>
                  <a:gd name="connsiteX24" fmla="*/ 6366184 w 9431383"/>
                  <a:gd name="connsiteY24" fmla="*/ 1027343 h 1027343"/>
                  <a:gd name="connsiteX25" fmla="*/ 5682408 w 9431383"/>
                  <a:gd name="connsiteY25" fmla="*/ 1027343 h 1027343"/>
                  <a:gd name="connsiteX26" fmla="*/ 5375888 w 9431383"/>
                  <a:gd name="connsiteY26" fmla="*/ 1027343 h 1027343"/>
                  <a:gd name="connsiteX27" fmla="*/ 4786427 w 9431383"/>
                  <a:gd name="connsiteY27" fmla="*/ 1027343 h 1027343"/>
                  <a:gd name="connsiteX28" fmla="*/ 4102652 w 9431383"/>
                  <a:gd name="connsiteY28" fmla="*/ 1027343 h 1027343"/>
                  <a:gd name="connsiteX29" fmla="*/ 3418876 w 9431383"/>
                  <a:gd name="connsiteY29" fmla="*/ 1027343 h 1027343"/>
                  <a:gd name="connsiteX30" fmla="*/ 3018043 w 9431383"/>
                  <a:gd name="connsiteY30" fmla="*/ 1027343 h 1027343"/>
                  <a:gd name="connsiteX31" fmla="*/ 2522895 w 9431383"/>
                  <a:gd name="connsiteY31" fmla="*/ 1027343 h 1027343"/>
                  <a:gd name="connsiteX32" fmla="*/ 1933434 w 9431383"/>
                  <a:gd name="connsiteY32" fmla="*/ 1027343 h 1027343"/>
                  <a:gd name="connsiteX33" fmla="*/ 1532600 w 9431383"/>
                  <a:gd name="connsiteY33" fmla="*/ 1027343 h 1027343"/>
                  <a:gd name="connsiteX34" fmla="*/ 943138 w 9431383"/>
                  <a:gd name="connsiteY34" fmla="*/ 1027343 h 1027343"/>
                  <a:gd name="connsiteX35" fmla="*/ 0 w 9431383"/>
                  <a:gd name="connsiteY35" fmla="*/ 1027343 h 1027343"/>
                  <a:gd name="connsiteX36" fmla="*/ 0 w 9431383"/>
                  <a:gd name="connsiteY36" fmla="*/ 503398 h 1027343"/>
                  <a:gd name="connsiteX37" fmla="*/ 0 w 9431383"/>
                  <a:gd name="connsiteY37" fmla="*/ 0 h 102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431383" h="1027343" extrusionOk="0">
                    <a:moveTo>
                      <a:pt x="0" y="0"/>
                    </a:moveTo>
                    <a:cubicBezTo>
                      <a:pt x="98200" y="-24862"/>
                      <a:pt x="258958" y="10585"/>
                      <a:pt x="400834" y="0"/>
                    </a:cubicBezTo>
                    <a:cubicBezTo>
                      <a:pt x="542710" y="-10585"/>
                      <a:pt x="803931" y="32437"/>
                      <a:pt x="1084609" y="0"/>
                    </a:cubicBezTo>
                    <a:cubicBezTo>
                      <a:pt x="1365288" y="-32437"/>
                      <a:pt x="1555187" y="33526"/>
                      <a:pt x="1862698" y="0"/>
                    </a:cubicBezTo>
                    <a:cubicBezTo>
                      <a:pt x="2170209" y="-33526"/>
                      <a:pt x="2474418" y="53188"/>
                      <a:pt x="2640787" y="0"/>
                    </a:cubicBezTo>
                    <a:cubicBezTo>
                      <a:pt x="2807156" y="-53188"/>
                      <a:pt x="3060544" y="40950"/>
                      <a:pt x="3324563" y="0"/>
                    </a:cubicBezTo>
                    <a:cubicBezTo>
                      <a:pt x="3588582" y="-40950"/>
                      <a:pt x="3681619" y="36448"/>
                      <a:pt x="3914024" y="0"/>
                    </a:cubicBezTo>
                    <a:cubicBezTo>
                      <a:pt x="4146429" y="-36448"/>
                      <a:pt x="4468150" y="55376"/>
                      <a:pt x="4692113" y="0"/>
                    </a:cubicBezTo>
                    <a:cubicBezTo>
                      <a:pt x="4916076" y="-55376"/>
                      <a:pt x="5003584" y="20123"/>
                      <a:pt x="5092947" y="0"/>
                    </a:cubicBezTo>
                    <a:cubicBezTo>
                      <a:pt x="5182310" y="-20123"/>
                      <a:pt x="5465170" y="38251"/>
                      <a:pt x="5588094" y="0"/>
                    </a:cubicBezTo>
                    <a:cubicBezTo>
                      <a:pt x="5711018" y="-38251"/>
                      <a:pt x="5855881" y="25731"/>
                      <a:pt x="6083242" y="0"/>
                    </a:cubicBezTo>
                    <a:cubicBezTo>
                      <a:pt x="6310603" y="-25731"/>
                      <a:pt x="6320825" y="46830"/>
                      <a:pt x="6484076" y="0"/>
                    </a:cubicBezTo>
                    <a:cubicBezTo>
                      <a:pt x="6647327" y="-46830"/>
                      <a:pt x="6859921" y="13738"/>
                      <a:pt x="7073537" y="0"/>
                    </a:cubicBezTo>
                    <a:cubicBezTo>
                      <a:pt x="7287153" y="-13738"/>
                      <a:pt x="7390442" y="31383"/>
                      <a:pt x="7474371" y="0"/>
                    </a:cubicBezTo>
                    <a:cubicBezTo>
                      <a:pt x="7558300" y="-31383"/>
                      <a:pt x="7933396" y="1000"/>
                      <a:pt x="8063832" y="0"/>
                    </a:cubicBezTo>
                    <a:cubicBezTo>
                      <a:pt x="8194268" y="-1000"/>
                      <a:pt x="8524917" y="78061"/>
                      <a:pt x="8747608" y="0"/>
                    </a:cubicBezTo>
                    <a:cubicBezTo>
                      <a:pt x="8970299" y="-78061"/>
                      <a:pt x="9128560" y="54792"/>
                      <a:pt x="9431383" y="0"/>
                    </a:cubicBezTo>
                    <a:cubicBezTo>
                      <a:pt x="9447734" y="115987"/>
                      <a:pt x="9399058" y="338747"/>
                      <a:pt x="9431383" y="513672"/>
                    </a:cubicBezTo>
                    <a:cubicBezTo>
                      <a:pt x="9463708" y="688597"/>
                      <a:pt x="9384122" y="823919"/>
                      <a:pt x="9431383" y="1027343"/>
                    </a:cubicBezTo>
                    <a:cubicBezTo>
                      <a:pt x="9279329" y="1067369"/>
                      <a:pt x="9152359" y="1012354"/>
                      <a:pt x="9030549" y="1027343"/>
                    </a:cubicBezTo>
                    <a:cubicBezTo>
                      <a:pt x="8908739" y="1042332"/>
                      <a:pt x="8560550" y="986200"/>
                      <a:pt x="8441088" y="1027343"/>
                    </a:cubicBezTo>
                    <a:cubicBezTo>
                      <a:pt x="8321626" y="1068486"/>
                      <a:pt x="8203901" y="1013280"/>
                      <a:pt x="8134568" y="1027343"/>
                    </a:cubicBezTo>
                    <a:cubicBezTo>
                      <a:pt x="8065235" y="1041406"/>
                      <a:pt x="7696588" y="946890"/>
                      <a:pt x="7450793" y="1027343"/>
                    </a:cubicBezTo>
                    <a:cubicBezTo>
                      <a:pt x="7204998" y="1107796"/>
                      <a:pt x="7107931" y="987418"/>
                      <a:pt x="6955645" y="1027343"/>
                    </a:cubicBezTo>
                    <a:cubicBezTo>
                      <a:pt x="6803359" y="1067268"/>
                      <a:pt x="6495098" y="965525"/>
                      <a:pt x="6366184" y="1027343"/>
                    </a:cubicBezTo>
                    <a:cubicBezTo>
                      <a:pt x="6237270" y="1089161"/>
                      <a:pt x="5838916" y="1016549"/>
                      <a:pt x="5682408" y="1027343"/>
                    </a:cubicBezTo>
                    <a:cubicBezTo>
                      <a:pt x="5525900" y="1038137"/>
                      <a:pt x="5439230" y="1020778"/>
                      <a:pt x="5375888" y="1027343"/>
                    </a:cubicBezTo>
                    <a:cubicBezTo>
                      <a:pt x="5312546" y="1033908"/>
                      <a:pt x="5062570" y="975153"/>
                      <a:pt x="4786427" y="1027343"/>
                    </a:cubicBezTo>
                    <a:cubicBezTo>
                      <a:pt x="4510284" y="1079533"/>
                      <a:pt x="4371263" y="1013933"/>
                      <a:pt x="4102652" y="1027343"/>
                    </a:cubicBezTo>
                    <a:cubicBezTo>
                      <a:pt x="3834041" y="1040753"/>
                      <a:pt x="3560978" y="1018202"/>
                      <a:pt x="3418876" y="1027343"/>
                    </a:cubicBezTo>
                    <a:cubicBezTo>
                      <a:pt x="3276774" y="1036484"/>
                      <a:pt x="3177952" y="997927"/>
                      <a:pt x="3018043" y="1027343"/>
                    </a:cubicBezTo>
                    <a:cubicBezTo>
                      <a:pt x="2858134" y="1056759"/>
                      <a:pt x="2652565" y="1017298"/>
                      <a:pt x="2522895" y="1027343"/>
                    </a:cubicBezTo>
                    <a:cubicBezTo>
                      <a:pt x="2393225" y="1037388"/>
                      <a:pt x="2060662" y="977588"/>
                      <a:pt x="1933434" y="1027343"/>
                    </a:cubicBezTo>
                    <a:cubicBezTo>
                      <a:pt x="1806206" y="1077098"/>
                      <a:pt x="1670504" y="982729"/>
                      <a:pt x="1532600" y="1027343"/>
                    </a:cubicBezTo>
                    <a:cubicBezTo>
                      <a:pt x="1394696" y="1071957"/>
                      <a:pt x="1214194" y="1015224"/>
                      <a:pt x="943138" y="1027343"/>
                    </a:cubicBezTo>
                    <a:cubicBezTo>
                      <a:pt x="672082" y="1039462"/>
                      <a:pt x="265410" y="985652"/>
                      <a:pt x="0" y="1027343"/>
                    </a:cubicBezTo>
                    <a:cubicBezTo>
                      <a:pt x="-17153" y="919062"/>
                      <a:pt x="62514" y="646842"/>
                      <a:pt x="0" y="503398"/>
                    </a:cubicBezTo>
                    <a:cubicBezTo>
                      <a:pt x="-62514" y="359955"/>
                      <a:pt x="14806" y="18414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7" y="1014251"/>
              <a:ext cx="87081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54 : 9 = 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50392" y="30854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29397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5261096"/>
              <a:ext cx="3006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37058" y="5243584"/>
              <a:ext cx="3006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329" y="4998225"/>
            <a:ext cx="1786215" cy="1427692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4066BE59-A1FE-D18E-22E3-FAE0BDAC95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  <p:pic>
        <p:nvPicPr>
          <p:cNvPr id="19" name="Picture 18" descr="A pair of red shoes with white laces&#10;&#10;AI-generated content may be incorrect.">
            <a:extLst>
              <a:ext uri="{FF2B5EF4-FFF2-40B4-BE49-F238E27FC236}">
                <a16:creationId xmlns:a16="http://schemas.microsoft.com/office/drawing/2014/main" id="{B3B09CCD-FF4C-E468-0327-9783AF2100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4" y="497527"/>
            <a:ext cx="170093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4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77" y="2947708"/>
            <a:ext cx="3280183" cy="3280183"/>
          </a:xfrm>
          <a:prstGeom prst="rect">
            <a:avLst/>
          </a:prstGeom>
        </p:spPr>
      </p:pic>
      <p:pic>
        <p:nvPicPr>
          <p:cNvPr id="23" name="Picture 22" descr="A green and white logo&#10;&#10;AI-generated content may be incorrect.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79" y="47095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 descr="A blue and white text&#10;&#10;AI-generated content may be incorrect.">
            <a:extLst>
              <a:ext uri="{FF2B5EF4-FFF2-40B4-BE49-F238E27FC236}">
                <a16:creationId xmlns:a16="http://schemas.microsoft.com/office/drawing/2014/main" id="{38538DC2-7E5F-FF28-0C91-8C94DE673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711" y="2043875"/>
            <a:ext cx="7533442" cy="2073722"/>
          </a:xfrm>
          <a:prstGeom prst="rect">
            <a:avLst/>
          </a:prstGeom>
        </p:spPr>
      </p:pic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E83FDB7-DF24-8C50-2622-DFCD1D3E2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434" y="1280875"/>
            <a:ext cx="4651651" cy="107298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581C61-8C3E-139D-0E98-A2E6F54DA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443</Words>
  <Application>Microsoft Office PowerPoint</Application>
  <PresentationFormat>Widescreen</PresentationFormat>
  <Paragraphs>115</Paragraphs>
  <Slides>26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UVF Aria Pro</vt:lpstr>
      <vt:lpstr>UVF Typewriterhand</vt:lpstr>
      <vt:lpstr>思源黑体 CN Normal</vt:lpstr>
      <vt:lpstr>#9Slide05 SVNLobster</vt:lpstr>
      <vt:lpstr>Arial</vt:lpstr>
      <vt:lpstr>Calibri</vt:lpstr>
      <vt:lpstr>Calibri Light</vt:lpstr>
      <vt:lpstr>Cambria</vt:lpstr>
      <vt:lpstr>iCiel Cadena</vt:lpstr>
      <vt:lpstr>Montserrat Light</vt:lpstr>
      <vt:lpstr>SVN-Berkshire Swash</vt:lpstr>
      <vt:lpstr>Office 主题</vt:lpstr>
      <vt:lpstr>1_Office Theme</vt:lpstr>
      <vt:lpstr>2_Office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2022-06-30T07:31:29Z</dcterms:created>
  <dcterms:modified xsi:type="dcterms:W3CDTF">2025-08-22T08:13:36Z</dcterms:modified>
</cp:coreProperties>
</file>