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3" r:id="rId2"/>
    <p:sldId id="11695" r:id="rId3"/>
    <p:sldId id="11653" r:id="rId4"/>
    <p:sldId id="11696" r:id="rId5"/>
    <p:sldId id="11684" r:id="rId6"/>
    <p:sldId id="7737" r:id="rId7"/>
    <p:sldId id="7743" r:id="rId8"/>
    <p:sldId id="7745" r:id="rId9"/>
    <p:sldId id="11685" r:id="rId10"/>
    <p:sldId id="116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C97C8-D1EB-45E2-BBE4-8FFA7714515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D7D65-7699-40A1-BE80-AA70125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2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4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4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8729AC-75A2-146C-56DE-C92A0AC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7DF14FF-9425-8606-7B2E-6E2DD453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310F4F-EBC6-C97F-43D9-2353D6D3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2B8042-6F8F-A508-ACCC-BD105F7E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9F7817-128E-AEA4-74EC-4442BAD7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35C4FB-F891-C1EE-A999-BFFDD90D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B89D5F6-5A4F-A8F0-987F-4DC8E8B64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6D144B-EBA8-D5A3-D1D9-6BF8F12C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4768D9-8CA4-83B5-0AE6-8DFFF2D0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B1D40E-1802-3F58-E353-CC697B77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EB45511-7B24-A850-16B3-0BF0A1D11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9A2B76-20A9-D1E0-CAFE-E2123FD69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666CBA-1D7F-4AC3-8C67-0E2E92DF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9A0CBA-9BFB-D5CE-B783-00BD87A3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3422A8-33E5-390B-E298-7FE6B54E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6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CC76D1-2252-BC53-30CC-F7D995490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7BF411-274B-219B-0951-0D2DB1E4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270733-58C2-206A-3D4D-9F3488FA3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5BA001B-CAB5-1272-C175-76F5B1757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DE620D8B-F20D-65B1-467A-5B99917F9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16" name="矩形: 圆角 37">
            <a:extLst>
              <a:ext uri="{FF2B5EF4-FFF2-40B4-BE49-F238E27FC236}">
                <a16:creationId xmlns:a16="http://schemas.microsoft.com/office/drawing/2014/main" id="{64A53471-1C57-953A-3051-3441F0D89AAD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4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42FB29-E3BA-404F-7691-10807A69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CC95B6-62A4-758B-BCF3-60B29A925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EEB6307-3E99-5D87-208C-CA774675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F85EEC-D823-E14A-E041-487ADAD8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676D3E-570E-B6CF-2149-698E4488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70B82E-0DEA-AB11-15CC-6E9A9A2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BDB4D6-56A5-1663-DC28-A191EAE13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1FAD25-BC30-1A3F-61F1-E6A3A4AB9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9B5AE-D2C8-00C6-5CF4-982F0395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0B753F-5BAE-E63C-F8D3-CE82A24F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0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3AF6A8-DD79-3DC6-C77F-10FCDE8B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1183BC-3B0F-F739-A917-2E51D5FFE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053F2E-399F-1C9B-884F-B13120BF1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D8ED6B3-004C-1287-028F-77B4F485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9E39F4-ADC2-3B3B-54BA-914F150C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07B65E-124F-4399-F720-0E0220E6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C534F8-00EE-B9CC-5496-8B1CBE8D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42C292-437B-36A3-9EF5-0A88E7C4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4046FC3-F09A-F1EB-6927-44D4ED76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1EA1D1-E043-D930-36F8-BDEC12CD1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48C8501-B28F-1746-BE47-AE4F8C2B4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410965-C708-98DA-F872-60AEA931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2A9D68C-5330-A0F4-2E4B-40C46B4A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C957F2A-734D-97A6-4F07-297FAED8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6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383E8-EE05-4507-7AFA-9787B016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3D7EBC-659A-757D-3D75-0123B31C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CF98B5-7B38-2EB1-59A7-6D8306FB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8F6D012-7794-6FB2-ADCC-047C0D2D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53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B16699A-6C8C-1357-2CE5-2860A383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460C2CF-DDD5-DCB4-CFB4-774F86BA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0D2BC0-4FBE-4CE8-E57F-7AA62EA3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C2720D-CBDB-8E0F-0F04-22BCE3A3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FC077A-CCDE-C0C7-1969-36EE573B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AF04C-A346-2FAB-02EF-053850AFC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1C27F17-CE34-7DEB-0D31-8738302F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BB8E6B-23A9-CE0D-DC5D-67ECF8C0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04E22D-0D53-0EAE-BD29-54DF9618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73ED87-353C-EF52-74A2-C42E7432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A69198-96B5-8DD5-28AD-AEECAEA29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7D04211-B053-A7AE-063A-7035CE8ED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995F8DE-73F6-C79B-3599-9FCA3485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AE5B3B-056B-DAC0-F6D0-2E6E0855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AD44CF-93BC-7BB4-332E-A442CB98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0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8E7E551-D7B8-5B1C-8EC0-C950F387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AA3C4E-B3FF-650E-8DE9-B563F3F1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CAACDD-B85E-5713-2F60-3FC37898A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2845D-3661-4E58-ACFB-65DFF3E60BC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03203D-8955-FE18-3151-A6254852E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118AD9-593B-4649-2EC0-8E0F1BDF0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BB741-3046-47E5-BD20-3495A214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0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D92B4-D905-5934-EBD5-50E599BD38D4}"/>
              </a:ext>
            </a:extLst>
          </p:cNvPr>
          <p:cNvSpPr txBox="1"/>
          <p:nvPr/>
        </p:nvSpPr>
        <p:spPr>
          <a:xfrm>
            <a:off x="604146" y="1377652"/>
            <a:ext cx="108135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Chủ nhật, 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mua thức ăn.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 giúp mẹ. Nam nhặt rau, còn mẹ rửa cá và thái thịt. Rồi mẹ bắt đầu nấu nướng, mẹ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thịt. Chẳng mấy chốc, gian bếp đã thơm lừng mùi thức ăn.</a:t>
            </a: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EAA445-5162-29F1-E57B-B8755FFF20F5}"/>
              </a:ext>
            </a:extLst>
          </p:cNvPr>
          <p:cNvGrpSpPr/>
          <p:nvPr/>
        </p:nvGrpSpPr>
        <p:grpSpPr>
          <a:xfrm>
            <a:off x="2240591" y="907508"/>
            <a:ext cx="8389040" cy="1323439"/>
            <a:chOff x="1466025" y="1120642"/>
            <a:chExt cx="3575897" cy="13234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9157DA-833F-B3E8-2C41-C65F2D0F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D09561-99A8-9976-80BD-D14530EF3FF3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6" name="Picture 2" descr="Những mẹo xào rau thơm ngon, đẹp mắt">
            <a:extLst>
              <a:ext uri="{FF2B5EF4-FFF2-40B4-BE49-F238E27FC236}">
                <a16:creationId xmlns:a16="http://schemas.microsoft.com/office/drawing/2014/main" id="{29332EAC-A3E7-A21D-3AE7-E63A437D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" y="2417339"/>
            <a:ext cx="5163879" cy="28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yện Đak Pơ tỉnh Gia Lai">
            <a:extLst>
              <a:ext uri="{FF2B5EF4-FFF2-40B4-BE49-F238E27FC236}">
                <a16:creationId xmlns:a16="http://schemas.microsoft.com/office/drawing/2014/main" id="{48872FE3-475A-4F7B-1044-585800A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22" y="2254103"/>
            <a:ext cx="4175051" cy="31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F396E8C-203B-4D1C-9260-08DE3EF2189C}"/>
              </a:ext>
            </a:extLst>
          </p:cNvPr>
          <p:cNvGrpSpPr/>
          <p:nvPr/>
        </p:nvGrpSpPr>
        <p:grpSpPr>
          <a:xfrm>
            <a:off x="928037" y="36039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Ngày nào cũng ăn thịt rang có được không?">
            <a:extLst>
              <a:ext uri="{FF2B5EF4-FFF2-40B4-BE49-F238E27FC236}">
                <a16:creationId xmlns:a16="http://schemas.microsoft.com/office/drawing/2014/main" id="{2AD116B9-38A9-8F28-6DB9-B742459B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2299520"/>
            <a:ext cx="5283273" cy="38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ệt chiêu thái thịt đúng thớ, mỏng, đẹp chuẩn không cần chỉnh">
            <a:extLst>
              <a:ext uri="{FF2B5EF4-FFF2-40B4-BE49-F238E27FC236}">
                <a16:creationId xmlns:a16="http://schemas.microsoft.com/office/drawing/2014/main" id="{C7C69D8D-7251-0465-AE01-1BFACDC9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77" y="2792664"/>
            <a:ext cx="5656078" cy="31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69C0D9-2ACD-4390-B8BF-2B48C1335673}"/>
              </a:ext>
            </a:extLst>
          </p:cNvPr>
          <p:cNvGrpSpPr/>
          <p:nvPr/>
        </p:nvGrpSpPr>
        <p:grpSpPr>
          <a:xfrm>
            <a:off x="914562" y="686997"/>
            <a:ext cx="10649674" cy="858903"/>
            <a:chOff x="1198341" y="1120642"/>
            <a:chExt cx="4546380" cy="8589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cá: </a:t>
              </a: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 descr="Mẹo hướng dẫn chi tiết 7 cách rán cá giòn rụm, thơm ngon và đặc biệt k –  Mishio Kachi Việt Nam">
            <a:extLst>
              <a:ext uri="{FF2B5EF4-FFF2-40B4-BE49-F238E27FC236}">
                <a16:creationId xmlns:a16="http://schemas.microsoft.com/office/drawing/2014/main" id="{42CAAC53-DAAD-F83C-26D1-140F5C47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6" y="1902010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í quyết CÁ KHO TỘ bất bại kho cá gì cũng ngon | Caramelized Fish Recipe">
            <a:extLst>
              <a:ext uri="{FF2B5EF4-FFF2-40B4-BE49-F238E27FC236}">
                <a16:creationId xmlns:a16="http://schemas.microsoft.com/office/drawing/2014/main" id="{CA9C1157-C482-4274-5B7A-84A8FB85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88" y="1935125"/>
            <a:ext cx="5472223" cy="38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3890FE-5FDA-4355-F555-691724283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660" y="5603122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78;p35">
            <a:extLst>
              <a:ext uri="{FF2B5EF4-FFF2-40B4-BE49-F238E27FC236}">
                <a16:creationId xmlns:a16="http://schemas.microsoft.com/office/drawing/2014/main" id="{20797F78-93BF-D3A0-B03D-4375B585F4A2}"/>
              </a:ext>
            </a:extLst>
          </p:cNvPr>
          <p:cNvSpPr txBox="1"/>
          <p:nvPr/>
        </p:nvSpPr>
        <p:spPr>
          <a:xfrm>
            <a:off x="1502743" y="730366"/>
            <a:ext cx="9004465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3. Chọn từ ở bài tập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5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0B7AB-6853-88A1-B4AF-404CCCFB7DE3}"/>
              </a:ext>
            </a:extLst>
          </p:cNvPr>
          <p:cNvSpPr txBox="1"/>
          <p:nvPr/>
        </p:nvSpPr>
        <p:spPr>
          <a:xfrm>
            <a:off x="556846" y="2540206"/>
            <a:ext cx="11134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Chủ nhật, mẹ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mua thức ăn. Nam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 giúp mẹ. Nam nhặt rau, còn mẹ rửa cá và thái thịt. Rồi mẹ bắt đầu nấu nướng, mẹ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thịt. Chẳng mấy chốc, gian bếp đã thơm lừng mùi thức ăn.</a:t>
            </a:r>
          </a:p>
          <a:p>
            <a:pPr algn="just">
              <a:lnSpc>
                <a:spcPct val="150000"/>
              </a:lnSpc>
            </a:pPr>
            <a:endParaRPr lang="vi-VN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그래픽 54">
            <a:extLst>
              <a:ext uri="{FF2B5EF4-FFF2-40B4-BE49-F238E27FC236}">
                <a16:creationId xmlns:a16="http://schemas.microsoft.com/office/drawing/2014/main" id="{1E9CF8D9-5FC7-57A3-53E3-45D618B29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6543" y="6313428"/>
            <a:ext cx="441984" cy="393986"/>
          </a:xfrm>
          <a:prstGeom prst="rect">
            <a:avLst/>
          </a:prstGeom>
        </p:spPr>
      </p:pic>
      <p:pic>
        <p:nvPicPr>
          <p:cNvPr id="6" name="그래픽 75">
            <a:extLst>
              <a:ext uri="{FF2B5EF4-FFF2-40B4-BE49-F238E27FC236}">
                <a16:creationId xmlns:a16="http://schemas.microsoft.com/office/drawing/2014/main" id="{CFA879E8-FE04-6DAC-CA39-D26D53373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1792" y="5792639"/>
            <a:ext cx="1319462" cy="658391"/>
          </a:xfrm>
          <a:prstGeom prst="rect">
            <a:avLst/>
          </a:prstGeom>
        </p:spPr>
      </p:pic>
      <p:sp>
        <p:nvSpPr>
          <p:cNvPr id="7" name="ô 1">
            <a:extLst>
              <a:ext uri="{FF2B5EF4-FFF2-40B4-BE49-F238E27FC236}">
                <a16:creationId xmlns:a16="http://schemas.microsoft.com/office/drawing/2014/main" id="{2AA6FAA5-502A-F2E8-B6AD-34800DF342A4}"/>
              </a:ext>
            </a:extLst>
          </p:cNvPr>
          <p:cNvSpPr/>
          <p:nvPr/>
        </p:nvSpPr>
        <p:spPr>
          <a:xfrm>
            <a:off x="5225332" y="274184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1">
            <a:extLst>
              <a:ext uri="{FF2B5EF4-FFF2-40B4-BE49-F238E27FC236}">
                <a16:creationId xmlns:a16="http://schemas.microsoft.com/office/drawing/2014/main" id="{AB760B56-F6B5-4333-1E9D-83E8746FF5F6}"/>
              </a:ext>
            </a:extLst>
          </p:cNvPr>
          <p:cNvSpPr/>
          <p:nvPr/>
        </p:nvSpPr>
        <p:spPr>
          <a:xfrm>
            <a:off x="10230861" y="274184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gh">
            <a:extLst>
              <a:ext uri="{FF2B5EF4-FFF2-40B4-BE49-F238E27FC236}">
                <a16:creationId xmlns:a16="http://schemas.microsoft.com/office/drawing/2014/main" id="{12E45DF7-8F5C-EA01-E09F-3E9770F451D7}"/>
              </a:ext>
            </a:extLst>
          </p:cNvPr>
          <p:cNvSpPr txBox="1"/>
          <p:nvPr/>
        </p:nvSpPr>
        <p:spPr>
          <a:xfrm>
            <a:off x="5109769" y="2702848"/>
            <a:ext cx="66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ô 1">
            <a:extLst>
              <a:ext uri="{FF2B5EF4-FFF2-40B4-BE49-F238E27FC236}">
                <a16:creationId xmlns:a16="http://schemas.microsoft.com/office/drawing/2014/main" id="{D623DF54-3BF8-29F3-3B9F-CE14B1C9A368}"/>
              </a:ext>
            </a:extLst>
          </p:cNvPr>
          <p:cNvSpPr/>
          <p:nvPr/>
        </p:nvSpPr>
        <p:spPr>
          <a:xfrm>
            <a:off x="5291710" y="423951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Ngh">
            <a:extLst>
              <a:ext uri="{FF2B5EF4-FFF2-40B4-BE49-F238E27FC236}">
                <a16:creationId xmlns:a16="http://schemas.microsoft.com/office/drawing/2014/main" id="{98338CEE-61D7-8B54-886A-66B72C804F17}"/>
              </a:ext>
            </a:extLst>
          </p:cNvPr>
          <p:cNvSpPr txBox="1"/>
          <p:nvPr/>
        </p:nvSpPr>
        <p:spPr>
          <a:xfrm>
            <a:off x="9569745" y="2700648"/>
            <a:ext cx="177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ô 1">
            <a:extLst>
              <a:ext uri="{FF2B5EF4-FFF2-40B4-BE49-F238E27FC236}">
                <a16:creationId xmlns:a16="http://schemas.microsoft.com/office/drawing/2014/main" id="{51094523-8503-E9F6-6EE0-646E126AC78B}"/>
              </a:ext>
            </a:extLst>
          </p:cNvPr>
          <p:cNvSpPr/>
          <p:nvPr/>
        </p:nvSpPr>
        <p:spPr>
          <a:xfrm>
            <a:off x="6832752" y="4238964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gh">
            <a:extLst>
              <a:ext uri="{FF2B5EF4-FFF2-40B4-BE49-F238E27FC236}">
                <a16:creationId xmlns:a16="http://schemas.microsoft.com/office/drawing/2014/main" id="{C5B639ED-6EF2-D734-C45B-826AB145C7BB}"/>
              </a:ext>
            </a:extLst>
          </p:cNvPr>
          <p:cNvSpPr txBox="1"/>
          <p:nvPr/>
        </p:nvSpPr>
        <p:spPr>
          <a:xfrm>
            <a:off x="4963992" y="4152367"/>
            <a:ext cx="110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Ngh">
            <a:extLst>
              <a:ext uri="{FF2B5EF4-FFF2-40B4-BE49-F238E27FC236}">
                <a16:creationId xmlns:a16="http://schemas.microsoft.com/office/drawing/2014/main" id="{9B17E1DC-6292-860A-5B2E-19FA849980ED}"/>
              </a:ext>
            </a:extLst>
          </p:cNvPr>
          <p:cNvSpPr txBox="1"/>
          <p:nvPr/>
        </p:nvSpPr>
        <p:spPr>
          <a:xfrm>
            <a:off x="6482434" y="4152367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ô 1">
            <a:extLst>
              <a:ext uri="{FF2B5EF4-FFF2-40B4-BE49-F238E27FC236}">
                <a16:creationId xmlns:a16="http://schemas.microsoft.com/office/drawing/2014/main" id="{8FA38E45-40DD-9E9E-FE71-B7B5A8571BB4}"/>
              </a:ext>
            </a:extLst>
          </p:cNvPr>
          <p:cNvSpPr/>
          <p:nvPr/>
        </p:nvSpPr>
        <p:spPr>
          <a:xfrm>
            <a:off x="8499681" y="4238964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h">
            <a:extLst>
              <a:ext uri="{FF2B5EF4-FFF2-40B4-BE49-F238E27FC236}">
                <a16:creationId xmlns:a16="http://schemas.microsoft.com/office/drawing/2014/main" id="{F5B8ED41-7C58-3C5F-A76C-6EF06133E0B2}"/>
              </a:ext>
            </a:extLst>
          </p:cNvPr>
          <p:cNvSpPr txBox="1"/>
          <p:nvPr/>
        </p:nvSpPr>
        <p:spPr>
          <a:xfrm>
            <a:off x="8342115" y="4152367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338</Words>
  <Application>Microsoft Office PowerPoint</Application>
  <PresentationFormat>Màn hình rộng</PresentationFormat>
  <Paragraphs>55</Paragraphs>
  <Slides>10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Cambria</vt:lpstr>
      <vt:lpstr>iekie tongquti</vt:lpstr>
      <vt:lpstr>LNTH-Pleasantly Plump</vt:lpstr>
      <vt:lpstr>SVN-Dessert Menu Script</vt:lpstr>
      <vt:lpstr>Times New Roman</vt:lpstr>
      <vt:lpstr>阿里巴巴普惠体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2025-10-01T16:36:31Z</dcterms:created>
  <dcterms:modified xsi:type="dcterms:W3CDTF">2025-10-01T16:41:48Z</dcterms:modified>
</cp:coreProperties>
</file>