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</p:sldMasterIdLst>
  <p:notesMasterIdLst>
    <p:notesMasterId r:id="rId19"/>
  </p:notesMasterIdLst>
  <p:sldIdLst>
    <p:sldId id="2007577100" r:id="rId4"/>
    <p:sldId id="2007577101" r:id="rId5"/>
    <p:sldId id="2007577102" r:id="rId6"/>
    <p:sldId id="2007577103" r:id="rId7"/>
    <p:sldId id="2007577104" r:id="rId8"/>
    <p:sldId id="2007577105" r:id="rId9"/>
    <p:sldId id="11657" r:id="rId10"/>
    <p:sldId id="11677" r:id="rId11"/>
    <p:sldId id="269" r:id="rId12"/>
    <p:sldId id="270" r:id="rId13"/>
    <p:sldId id="271" r:id="rId14"/>
    <p:sldId id="272" r:id="rId15"/>
    <p:sldId id="259" r:id="rId16"/>
    <p:sldId id="11682" r:id="rId17"/>
    <p:sldId id="116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F72C8-CF80-4860-B9E3-EB2C32AD4A8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F93-06D9-4915-818D-2CFC19BCC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8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7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 </a:t>
            </a:r>
            <a:r>
              <a:rPr lang="en-US" b="1" dirty="0" err="1"/>
              <a:t>rau</a:t>
            </a:r>
            <a:r>
              <a:rPr lang="en-US" b="1" dirty="0"/>
              <a:t>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icon</a:t>
            </a:r>
            <a:r>
              <a:rPr lang="en-US" b="1" baseline="0" dirty="0"/>
              <a:t> </a:t>
            </a:r>
            <a:r>
              <a:rPr lang="en-US" b="1" baseline="0" dirty="0" err="1"/>
              <a:t>mặt</a:t>
            </a:r>
            <a:r>
              <a:rPr lang="en-US" b="1" baseline="0" dirty="0"/>
              <a:t> </a:t>
            </a:r>
            <a:r>
              <a:rPr lang="en-US" b="1" baseline="0" dirty="0" err="1"/>
              <a:t>trời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3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0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8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2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2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E7F93-06D9-4915-818D-2CFC19BCC3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4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4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7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52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68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3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4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99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1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5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0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9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221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9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38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20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78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4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18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2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63C0871-59CD-494D-DB6D-8D307BCC46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227915"/>
            <a:ext cx="1529397" cy="152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AB397-8748-002E-CBF3-43D71B8CB7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8574"/>
            <a:ext cx="12192000" cy="68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5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.xml"/><Relationship Id="rId6" Type="http://schemas.microsoft.com/office/2007/relationships/hdphoto" Target="../media/hdphoto8.wdp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.xml"/><Relationship Id="rId6" Type="http://schemas.microsoft.com/office/2007/relationships/hdphoto" Target="../media/hdphoto8.wdp"/><Relationship Id="rId11" Type="http://schemas.microsoft.com/office/2007/relationships/hdphoto" Target="../media/hdphoto15.wdp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3.png"/><Relationship Id="rId23" Type="http://schemas.microsoft.com/office/2007/relationships/hdphoto" Target="../media/hdphoto4.wdp"/><Relationship Id="rId10" Type="http://schemas.microsoft.com/office/2007/relationships/hdphoto" Target="../media/hdphoto2.wdp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3.png"/><Relationship Id="rId23" Type="http://schemas.microsoft.com/office/2007/relationships/hdphoto" Target="../media/hdphoto5.wdp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23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978" y="734953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65840D-2D7C-C2E2-E24A-7B0EF7EE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7" y="0"/>
            <a:ext cx="10875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04073" y="1472730"/>
            <a:ext cx="3509218" cy="3123027"/>
            <a:chOff x="570412" y="1646483"/>
            <a:chExt cx="3509218" cy="3123027"/>
          </a:xfrm>
        </p:grpSpPr>
        <p:sp>
          <p:nvSpPr>
            <p:cNvPr id="6" name="Rounded Rectangle 5"/>
            <p:cNvSpPr/>
            <p:nvPr/>
          </p:nvSpPr>
          <p:spPr>
            <a:xfrm>
              <a:off x="1717513" y="2603768"/>
              <a:ext cx="2362117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Kem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700" b="91850" l="51950" r="751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7" t="50872" r="24016" b="3590"/>
            <a:stretch/>
          </p:blipFill>
          <p:spPr>
            <a:xfrm>
              <a:off x="570412" y="1646483"/>
              <a:ext cx="1828800" cy="312302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831728" y="2187882"/>
            <a:ext cx="5211409" cy="1608265"/>
            <a:chOff x="4308963" y="2203961"/>
            <a:chExt cx="5211409" cy="1608265"/>
          </a:xfrm>
        </p:grpSpPr>
        <p:sp>
          <p:nvSpPr>
            <p:cNvPr id="16" name="Rounded Rectangle 15"/>
            <p:cNvSpPr/>
            <p:nvPr/>
          </p:nvSpPr>
          <p:spPr>
            <a:xfrm>
              <a:off x="5989381" y="2542386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11" b="92541" l="3791" r="472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" t="56000" r="50731" b="5847"/>
            <a:stretch/>
          </p:blipFill>
          <p:spPr>
            <a:xfrm>
              <a:off x="4308963" y="2203961"/>
              <a:ext cx="2412397" cy="160826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04556" y="3479721"/>
            <a:ext cx="4658163" cy="2580779"/>
            <a:chOff x="4704556" y="3479721"/>
            <a:chExt cx="4658163" cy="2580779"/>
          </a:xfrm>
        </p:grpSpPr>
        <p:sp>
          <p:nvSpPr>
            <p:cNvPr id="17" name="Rounded Rectangle 16"/>
            <p:cNvSpPr/>
            <p:nvPr/>
          </p:nvSpPr>
          <p:spPr>
            <a:xfrm>
              <a:off x="5831728" y="4483757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8" b="91034" l="9948" r="89987">
                          <a14:backgroundMark x1="33312" y1="73298" x2="36846" y2="88351"/>
                          <a14:backgroundMark x1="65445" y1="70877" x2="61649" y2="85733"/>
                          <a14:backgroundMark x1="34620" y1="71335" x2="38154" y2="86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2" t="18375" r="31243" b="8073"/>
            <a:stretch/>
          </p:blipFill>
          <p:spPr>
            <a:xfrm>
              <a:off x="4704556" y="3479721"/>
              <a:ext cx="1391444" cy="2580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985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9331" y="3718680"/>
            <a:ext cx="3788444" cy="1936029"/>
            <a:chOff x="1529331" y="3718680"/>
            <a:chExt cx="3788444" cy="1936029"/>
          </a:xfrm>
        </p:grpSpPr>
        <p:sp>
          <p:nvSpPr>
            <p:cNvPr id="16" name="Rounded Rectangle 15"/>
            <p:cNvSpPr/>
            <p:nvPr/>
          </p:nvSpPr>
          <p:spPr>
            <a:xfrm>
              <a:off x="2770692" y="4600408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Áo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lỗ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165" b="46792" l="38620" r="64044">
                          <a14:foregroundMark x1="56901" y1="19915" x2="58111" y2="15617"/>
                          <a14:foregroundMark x1="45642" y1="20278" x2="44613" y2="14952"/>
                          <a14:foregroundMark x1="44189" y1="15799" x2="44189" y2="1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3" t="12512" r="35094" b="52000"/>
            <a:stretch/>
          </p:blipFill>
          <p:spPr>
            <a:xfrm>
              <a:off x="1529331" y="3718680"/>
              <a:ext cx="1555538" cy="193602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20880" y="4098004"/>
            <a:ext cx="4459451" cy="1603717"/>
            <a:chOff x="5620880" y="4098004"/>
            <a:chExt cx="4459451" cy="1603717"/>
          </a:xfrm>
        </p:grpSpPr>
        <p:sp>
          <p:nvSpPr>
            <p:cNvPr id="17" name="Rounded Rectangle 16"/>
            <p:cNvSpPr/>
            <p:nvPr/>
          </p:nvSpPr>
          <p:spPr>
            <a:xfrm>
              <a:off x="7533248" y="4525674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Quần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63" b="69734" l="37349" r="648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7" t="46769" r="33248" b="29846"/>
            <a:stretch/>
          </p:blipFill>
          <p:spPr>
            <a:xfrm>
              <a:off x="5620880" y="4098004"/>
              <a:ext cx="2236764" cy="160371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70412" y="2025686"/>
            <a:ext cx="3326424" cy="1434904"/>
            <a:chOff x="570412" y="2025686"/>
            <a:chExt cx="3326424" cy="1434904"/>
          </a:xfrm>
        </p:grpSpPr>
        <p:sp>
          <p:nvSpPr>
            <p:cNvPr id="6" name="Rounded Rectangle 5"/>
            <p:cNvSpPr/>
            <p:nvPr/>
          </p:nvSpPr>
          <p:spPr>
            <a:xfrm>
              <a:off x="1782635" y="2366920"/>
              <a:ext cx="2114201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Mũ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0" b="32369" l="69708" r="966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42" t="13538" b="65539"/>
            <a:stretch/>
          </p:blipFill>
          <p:spPr>
            <a:xfrm>
              <a:off x="570412" y="2025686"/>
              <a:ext cx="2308274" cy="143490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14832" y="1574562"/>
            <a:ext cx="3326424" cy="2176282"/>
            <a:chOff x="4014832" y="1574562"/>
            <a:chExt cx="3326424" cy="2176282"/>
          </a:xfrm>
        </p:grpSpPr>
        <p:sp>
          <p:nvSpPr>
            <p:cNvPr id="9" name="Rounded Rectangle 8"/>
            <p:cNvSpPr/>
            <p:nvPr/>
          </p:nvSpPr>
          <p:spPr>
            <a:xfrm>
              <a:off x="4968141" y="2434987"/>
              <a:ext cx="2373115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547" b="55327" l="51453" r="72155">
                          <a14:foregroundMark x1="55085" y1="46489" x2="65738" y2="52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6" t="19897" r="25247" b="43384"/>
            <a:stretch/>
          </p:blipFill>
          <p:spPr>
            <a:xfrm>
              <a:off x="4014832" y="1574562"/>
              <a:ext cx="1531909" cy="2176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50893" y="2045392"/>
            <a:ext cx="3906112" cy="1439779"/>
            <a:chOff x="7150893" y="2045392"/>
            <a:chExt cx="3906112" cy="1439779"/>
          </a:xfrm>
        </p:grpSpPr>
        <p:sp>
          <p:nvSpPr>
            <p:cNvPr id="18" name="Rounded Rectangle 17"/>
            <p:cNvSpPr/>
            <p:nvPr/>
          </p:nvSpPr>
          <p:spPr>
            <a:xfrm>
              <a:off x="8509922" y="2434986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420" b="45579" l="70875" r="907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3" t="33025" r="6786" b="53026"/>
            <a:stretch/>
          </p:blipFill>
          <p:spPr>
            <a:xfrm rot="19652296">
              <a:off x="7150893" y="2045392"/>
              <a:ext cx="2561959" cy="1439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51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2"/>
            <a:ext cx="11051177" cy="554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1997611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9774" y="1149799"/>
            <a:ext cx="5461016" cy="3153081"/>
            <a:chOff x="349774" y="1149799"/>
            <a:chExt cx="5461016" cy="3153081"/>
          </a:xfrm>
        </p:grpSpPr>
        <p:sp>
          <p:nvSpPr>
            <p:cNvPr id="6" name="Rounded Rectangle 5"/>
            <p:cNvSpPr/>
            <p:nvPr/>
          </p:nvSpPr>
          <p:spPr>
            <a:xfrm>
              <a:off x="2984439" y="2289061"/>
              <a:ext cx="2826351" cy="113993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4000" flipH="1">
              <a:off x="349774" y="1149799"/>
              <a:ext cx="3528921" cy="315308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26080" y="1120383"/>
            <a:ext cx="4507568" cy="3153530"/>
            <a:chOff x="6226080" y="1120383"/>
            <a:chExt cx="4507568" cy="3153530"/>
          </a:xfrm>
        </p:grpSpPr>
        <p:sp>
          <p:nvSpPr>
            <p:cNvPr id="16" name="Rounded Rectangle 15"/>
            <p:cNvSpPr/>
            <p:nvPr/>
          </p:nvSpPr>
          <p:spPr>
            <a:xfrm>
              <a:off x="7202657" y="228906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093" y1="49030" x2="70366" y2="20121"/>
                          <a14:foregroundMark x1="40463" y1="45758" x2="59052" y2="22788"/>
                          <a14:foregroundMark x1="48276" y1="37515" x2="48276" y2="37515"/>
                          <a14:foregroundMark x1="42080" y1="44485" x2="51778" y2="33818"/>
                          <a14:foregroundMark x1="67996" y1="35273" x2="78394" y2="37333"/>
                          <a14:foregroundMark x1="85884" y1="21515" x2="85884" y2="21515"/>
                          <a14:foregroundMark x1="84052" y1="20909" x2="86800" y2="22364"/>
                          <a14:foregroundMark x1="47953" y1="37333" x2="53233" y2="30545"/>
                          <a14:backgroundMark x1="47037" y1="40424" x2="52478" y2="34848"/>
                          <a14:backgroundMark x1="42295" y1="45152" x2="47953" y2="39576"/>
                          <a14:backgroundMark x1="51239" y1="35091" x2="51239" y2="35091"/>
                          <a14:backgroundMark x1="41164" y1="44727" x2="51239" y2="32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080" y="1120383"/>
              <a:ext cx="3547352" cy="31535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43909" y="3863697"/>
            <a:ext cx="4444135" cy="2785403"/>
            <a:chOff x="4043909" y="3863697"/>
            <a:chExt cx="4444135" cy="2785403"/>
          </a:xfrm>
        </p:grpSpPr>
        <p:sp>
          <p:nvSpPr>
            <p:cNvPr id="17" name="Rounded Rectangle 16"/>
            <p:cNvSpPr/>
            <p:nvPr/>
          </p:nvSpPr>
          <p:spPr>
            <a:xfrm>
              <a:off x="4957053" y="417607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Đạp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8" b="100000" l="9991" r="89965">
                          <a14:backgroundMark x1="14965" y1="52683" x2="50087" y2="16165"/>
                          <a14:backgroundMark x1="20113" y1="87500" x2="24389" y2="51178"/>
                          <a14:backgroundMark x1="25131" y1="54254" x2="67103" y2="14856"/>
                          <a14:backgroundMark x1="61606" y1="21728" x2="86431" y2="73102"/>
                          <a14:backgroundMark x1="52618" y1="86584" x2="59250" y2="66885"/>
                          <a14:backgroundMark x1="75785" y1="69110" x2="80541" y2="87500"/>
                          <a14:backgroundMark x1="66492" y1="71990" x2="74782" y2="81937"/>
                          <a14:backgroundMark x1="27923" y1="73298" x2="26920" y2="84162"/>
                          <a14:backgroundMark x1="32068" y1="64202" x2="35777" y2="64660"/>
                          <a14:backgroundMark x1="33115" y1="70419" x2="33115" y2="70419"/>
                          <a14:backgroundMark x1="32373" y1="70419" x2="35035" y2="73953"/>
                          <a14:backgroundMark x1="37391" y1="74869" x2="39485" y2="75982"/>
                          <a14:backgroundMark x1="34729" y1="78861" x2="40052" y2="78861"/>
                          <a14:backgroundMark x1="35646" y1="82592" x2="40794" y2="83966"/>
                          <a14:backgroundMark x1="43150" y1="83050" x2="43150" y2="83050"/>
                          <a14:backgroundMark x1="40794" y1="65772" x2="42845" y2="74673"/>
                          <a14:backgroundMark x1="43150" y1="78207" x2="43150" y2="78207"/>
                          <a14:backgroundMark x1="54232" y1="66688" x2="54232" y2="66688"/>
                          <a14:backgroundMark x1="58508" y1="65772" x2="49084" y2="75785"/>
                          <a14:backgroundMark x1="53796" y1="55170" x2="58944" y2="60471"/>
                          <a14:backgroundMark x1="48778" y1="50524" x2="49651" y2="51636"/>
                          <a14:backgroundMark x1="47295" y1="60275" x2="47295" y2="60275"/>
                          <a14:backgroundMark x1="44939" y1="69568" x2="44939" y2="69568"/>
                          <a14:backgroundMark x1="61606" y1="75982" x2="66361" y2="90838"/>
                          <a14:backgroundMark x1="70026" y1="87304" x2="71946" y2="753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6" t="26572" r="21988" b="320"/>
            <a:stretch/>
          </p:blipFill>
          <p:spPr>
            <a:xfrm flipH="1">
              <a:off x="4043909" y="3863697"/>
              <a:ext cx="3158748" cy="278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95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1081043"/>
            <a:chOff x="0" y="99414"/>
            <a:chExt cx="7182465" cy="10810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>
            <a:off x="9158620" y="734533"/>
            <a:ext cx="22820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1081043"/>
            <a:chOff x="0" y="99414"/>
            <a:chExt cx="7182465" cy="10810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7CBD3B62-6FD6-823F-EF64-DD88AA356E9C}"/>
              </a:ext>
            </a:extLst>
          </p:cNvPr>
          <p:cNvSpPr/>
          <p:nvPr/>
        </p:nvSpPr>
        <p:spPr>
          <a:xfrm>
            <a:off x="570412" y="744583"/>
            <a:ext cx="11415262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8E2BCE9-4410-4D34-BFEE-44AB8BB9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226" y="4231356"/>
            <a:ext cx="1980186" cy="273709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BA2053-B6B3-E805-92C1-D7086F1E3AD9}"/>
              </a:ext>
            </a:extLst>
          </p:cNvPr>
          <p:cNvSpPr/>
          <p:nvPr/>
        </p:nvSpPr>
        <p:spPr>
          <a:xfrm>
            <a:off x="845673" y="1106182"/>
            <a:ext cx="108647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dấu chấm hoặc dấu hai chấm thay cho ô vuông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Mùa hè có rất nhiều loài 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hoa hồng, hoa phượng, hoa mười giờ,… Hoa nào cũng đẹp, cũng rực rỡ sắc màu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Có nhiều hoạt động thú vị mà bạn có thể làm khi hè đến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đi cắm trại, đi tắm biển, tham gia các câu lạc bộ,…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EDF19-C006-1063-A5AD-B43282D20885}"/>
              </a:ext>
            </a:extLst>
          </p:cNvPr>
          <p:cNvSpPr/>
          <p:nvPr/>
        </p:nvSpPr>
        <p:spPr>
          <a:xfrm>
            <a:off x="6278042" y="1948375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604E2-32CD-1789-3FB1-8F9EBBCBC528}"/>
              </a:ext>
            </a:extLst>
          </p:cNvPr>
          <p:cNvSpPr/>
          <p:nvPr/>
        </p:nvSpPr>
        <p:spPr>
          <a:xfrm>
            <a:off x="9846198" y="2736343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EB53A-380A-3A35-6309-AA5AF77E8435}"/>
              </a:ext>
            </a:extLst>
          </p:cNvPr>
          <p:cNvSpPr/>
          <p:nvPr/>
        </p:nvSpPr>
        <p:spPr>
          <a:xfrm>
            <a:off x="9846198" y="2739217"/>
            <a:ext cx="558017" cy="4894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32B9C-40F6-69E3-B264-4F6FAAA325CF}"/>
              </a:ext>
            </a:extLst>
          </p:cNvPr>
          <p:cNvSpPr/>
          <p:nvPr/>
        </p:nvSpPr>
        <p:spPr>
          <a:xfrm>
            <a:off x="10949930" y="3483850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2053D-183B-C311-2C89-D98838DD31CE}"/>
              </a:ext>
            </a:extLst>
          </p:cNvPr>
          <p:cNvSpPr/>
          <p:nvPr/>
        </p:nvSpPr>
        <p:spPr>
          <a:xfrm>
            <a:off x="10949929" y="3488693"/>
            <a:ext cx="558017" cy="4734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69E804-D7CC-8E87-2C29-F6D59D084D3D}"/>
              </a:ext>
            </a:extLst>
          </p:cNvPr>
          <p:cNvSpPr/>
          <p:nvPr/>
        </p:nvSpPr>
        <p:spPr>
          <a:xfrm>
            <a:off x="6278042" y="1948376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ổ">
            <a:extLst>
              <a:ext uri="{FF2B5EF4-FFF2-40B4-BE49-F238E27FC236}">
                <a16:creationId xmlns:a16="http://schemas.microsoft.com/office/drawing/2014/main" id="{55919866-B050-F6B5-F41D-91DE78FA5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68021" y="-844607"/>
            <a:ext cx="9867331" cy="7531579"/>
          </a:xfrm>
          <a:prstGeom prst="rect">
            <a:avLst/>
          </a:prstGeom>
        </p:spPr>
      </p:pic>
      <p:pic>
        <p:nvPicPr>
          <p:cNvPr id="60" name="súp lơ">
            <a:hlinkClick r:id="rId5" action="ppaction://hlinksldjump"/>
            <a:extLst>
              <a:ext uri="{FF2B5EF4-FFF2-40B4-BE49-F238E27FC236}">
                <a16:creationId xmlns:a16="http://schemas.microsoft.com/office/drawing/2014/main" id="{C6E9CE0F-BB53-EE71-F693-EAD8F2E2B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2834">
            <a:off x="5707774" y="2682256"/>
            <a:ext cx="4944176" cy="4926014"/>
          </a:xfrm>
          <a:prstGeom prst="rect">
            <a:avLst/>
          </a:prstGeom>
        </p:spPr>
      </p:pic>
      <p:pic>
        <p:nvPicPr>
          <p:cNvPr id="61" name="bí đỏ">
            <a:hlinkClick r:id="rId7" action="ppaction://hlinksldjump"/>
            <a:extLst>
              <a:ext uri="{FF2B5EF4-FFF2-40B4-BE49-F238E27FC236}">
                <a16:creationId xmlns:a16="http://schemas.microsoft.com/office/drawing/2014/main" id="{AF18AD42-82DB-ABEA-EF58-0BE4D3FF7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7157" y="4062859"/>
            <a:ext cx="3190005" cy="3016740"/>
          </a:xfrm>
          <a:prstGeom prst="rect">
            <a:avLst/>
          </a:prstGeom>
        </p:spPr>
      </p:pic>
      <p:pic>
        <p:nvPicPr>
          <p:cNvPr id="63" name="củ cải">
            <a:hlinkClick r:id="rId9" action="ppaction://hlinksldjump"/>
            <a:extLst>
              <a:ext uri="{FF2B5EF4-FFF2-40B4-BE49-F238E27FC236}">
                <a16:creationId xmlns:a16="http://schemas.microsoft.com/office/drawing/2014/main" id="{259C3EF2-743E-8FD3-45B2-AE2A54A22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72737">
            <a:off x="-510697" y="2109970"/>
            <a:ext cx="4416520" cy="3701017"/>
          </a:xfrm>
          <a:prstGeom prst="rect">
            <a:avLst/>
          </a:prstGeom>
        </p:spPr>
      </p:pic>
      <p:pic>
        <p:nvPicPr>
          <p:cNvPr id="59" name="cà rốt">
            <a:hlinkClick r:id="rId11" action="ppaction://hlinksldjump"/>
            <a:extLst>
              <a:ext uri="{FF2B5EF4-FFF2-40B4-BE49-F238E27FC236}">
                <a16:creationId xmlns:a16="http://schemas.microsoft.com/office/drawing/2014/main" id="{25553066-3624-A5D7-F052-3AB0979452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38681">
            <a:off x="8966630" y="1873607"/>
            <a:ext cx="3739389" cy="4506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941" y="162045"/>
            <a:ext cx="10528705" cy="187163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97563" y="1442882"/>
            <a:ext cx="8706552" cy="4910150"/>
          </a:xfrm>
          <a:prstGeom prst="roundRect">
            <a:avLst/>
          </a:prstGeom>
          <a:solidFill>
            <a:srgbClr val="F0AB8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00" y="-349512"/>
            <a:ext cx="2155466" cy="21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94 -0.275 L 0.11094 -0.27477 C 0.1086 -0.29884 0.10781 -0.32338 0.10417 -0.34653 C 0.1013 -0.36505 0.09011 -0.38542 0.08294 -0.39838 C 0.07813 -0.40694 0.05248 -0.45093 0.04479 -0.4581 C 0.03685 -0.46574 0.02774 -0.46944 0.01914 -0.47407 C 0.01029 -0.4787 0.0013 -0.4838 -0.00781 -0.48588 C -0.02786 -0.49097 -0.06823 -0.49583 -0.06823 -0.4956 L -0.1332 -0.48588 C -0.14362 -0.48472 -0.15416 -0.48611 -0.16445 -0.48403 C -0.16706 -0.48356 -0.16914 -0.48032 -0.17122 -0.47801 C -0.17617 -0.47245 -0.18099 -0.4662 -0.18581 -0.46018 C -0.19713 -0.4456 -0.19531 -0.44792 -0.20599 -0.42616 C -0.20755 -0.42315 -0.20911 -0.41991 -0.21041 -0.4162 C -0.21172 -0.4125 -0.2125 -0.4081 -0.2138 -0.4044 C -0.2151 -0.40023 -0.21679 -0.3963 -0.21823 -0.39236 C -0.22122 -0.35579 -0.21719 -0.40139 -0.22161 -0.36458 C -0.22213 -0.35995 -0.22239 -0.35532 -0.22265 -0.35046 C -0.222 -0.3294 -0.22252 -0.30787 -0.22044 -0.28681 C -0.21979 -0.28009 -0.21653 -0.275 -0.21484 -0.26898 C -0.21315 -0.2625 -0.21185 -0.25579 -0.21041 -0.24907 C -0.2082 -0.23819 -0.20872 -0.23611 -0.20482 -0.22708 C -0.20351 -0.22407 -0.20169 -0.22222 -0.20039 -0.21921 C -0.19896 -0.2162 -0.19844 -0.21204 -0.197 -0.20926 C -0.19609 -0.20741 -0.19362 -0.20509 -0.19362 -0.20486 " pathEditMode="relative" rAng="0" ptsTypes="AAAAAAAAAAAAAAAAAAAAAAA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5301 L -0.00677 0.05324 C -0.01276 0.03032 -0.01797 0.00717 -0.02474 -0.01482 C -0.0293 -0.0294 -0.0362 -0.04167 -0.04037 -0.05648 C -0.04662 -0.07847 -0.05039 -0.12477 -0.05274 -0.14607 C -0.05378 -0.19398 -0.05599 -0.21713 -0.04818 -0.26736 C -0.04609 -0.28125 -0.04128 -0.29306 -0.03698 -0.30533 C -0.03333 -0.31574 -0.02917 -0.3257 -0.02474 -0.33519 C -0.01836 -0.34838 -0.01185 -0.36134 -0.00456 -0.37292 C 0.00273 -0.38472 0.01523 -0.39699 0.02461 -0.40278 C 0.02708 -0.4044 0.02982 -0.40417 0.03242 -0.40463 C 0.03607 -0.40347 0.03997 -0.40301 0.04362 -0.4007 C 0.04935 -0.39722 0.05638 -0.38611 0.06042 -0.37894 C 0.06172 -0.37662 0.0625 -0.37338 0.0638 -0.37083 C 0.06549 -0.36736 0.06745 -0.36435 0.0694 -0.36088 C 0.07318 -0.33357 0.07096 -0.34468 0.075 -0.32708 " pathEditMode="relative" rAng="0" ptsTypes="AAAAAAAAAAAAAAAA">
                                      <p:cBhvr>
                                        <p:cTn id="4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2.70833E-6 0.00024 C -0.00039 -0.00532 -0.00117 -0.01064 -0.00169 -0.01597 C -0.00534 -0.06759 -0.01276 -0.17129 -0.01276 -0.17106 C -0.01341 -0.21574 -0.01445 -0.26643 -0.01224 -0.30856 C -0.01159 -0.31875 -0.00859 -0.32546 -0.00664 -0.33263 C -0.00429 -0.34027 -0.00169 -0.34745 0.00117 -0.35254 C 0.00834 -0.36481 0.01328 -0.36504 0.02071 -0.36828 C 0.02552 -0.36782 0.03047 -0.36944 0.03529 -0.36643 C 0.04545 -0.35995 0.06537 -0.3405 0.06537 -0.34027 C 0.07448 -0.31759 0.07578 -0.31365 0.08542 -0.29282 C 0.0875 -0.28842 0.08972 -0.28541 0.09167 -0.28078 C 0.09245 -0.2787 0.09297 -0.275 0.09388 -0.27291 C 0.0974 -0.26435 0.1013 -0.25648 0.10495 -0.24884 C 0.1112 -0.2368 0.12604 -0.22337 0.12904 -0.22106 C 0.13516 -0.21666 0.13269 -0.21712 0.13646 -0.21712 " pathEditMode="relative" rAng="0" ptsTypes="AAAAAAAAAAAAAAAA">
                                      <p:cBhvr>
                                        <p:cTn id="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6966 -0.413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162005"/>
              <a:ext cx="3414710" cy="100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rửa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49558" y="5068752"/>
              <a:ext cx="3414710" cy="9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ngót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471370" y="579750"/>
              <a:ext cx="8598090" cy="16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733839"/>
              <a:ext cx="3414710" cy="103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D7216715-067B-A31C-8612-F0B42ECFC1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96789" y="-8259"/>
            <a:ext cx="3454887" cy="3626491"/>
          </a:xfrm>
          <a:prstGeom prst="rect">
            <a:avLst/>
          </a:prstGeom>
        </p:spPr>
      </p:pic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3509" y="1517196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21333">
            <a:off x="9891315" y="3184559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26" name="RỔ">
            <a:hlinkClick r:id="rId16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042215" y="4509605"/>
            <a:ext cx="3889007" cy="2430208"/>
          </a:xfrm>
          <a:prstGeom prst="rect">
            <a:avLst/>
          </a:prstGeom>
        </p:spPr>
      </p:pic>
      <p:sp>
        <p:nvSpPr>
          <p:cNvPr id="34" name="Arrow: Right 33">
            <a:hlinkClick r:id="rId16" action="ppaction://hlinksldjump"/>
            <a:extLst>
              <a:ext uri="{FF2B5EF4-FFF2-40B4-BE49-F238E27FC236}">
                <a16:creationId xmlns:a16="http://schemas.microsoft.com/office/drawing/2014/main" id="{F22B0120-1C50-2198-394C-8CA1BC8EEFB5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A8727B-40C8-1024-065D-6A2F443DFF92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7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3901 0.465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luộc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354039" y="792948"/>
              <a:ext cx="8598090" cy="149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xuống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5533" y="1575576"/>
            <a:ext cx="1689605" cy="1694985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  <a:extLst>
              <a:ext uri="{FF2B5EF4-FFF2-40B4-BE49-F238E27FC236}">
                <a16:creationId xmlns:a16="http://schemas.microsoft.com/office/drawing/2014/main" id="{C77F0586-8084-9A05-0C41-EC7D057A7D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078" y="583094"/>
            <a:ext cx="2756471" cy="2606753"/>
          </a:xfrm>
          <a:prstGeom prst="rect">
            <a:avLst/>
          </a:prstGeom>
        </p:spPr>
      </p:pic>
      <p:pic>
        <p:nvPicPr>
          <p:cNvPr id="26" name="RỔ">
            <a:hlinkClick r:id="rId20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93301" y="4611084"/>
            <a:ext cx="3723396" cy="2326719"/>
          </a:xfrm>
          <a:prstGeom prst="rect">
            <a:avLst/>
          </a:prstGeom>
        </p:spPr>
      </p:pic>
      <p:sp>
        <p:nvSpPr>
          <p:cNvPr id="35" name="Arrow: Right 34">
            <a:hlinkClick r:id="rId20" action="ppaction://hlinksldjump"/>
            <a:extLst>
              <a:ext uri="{FF2B5EF4-FFF2-40B4-BE49-F238E27FC236}">
                <a16:creationId xmlns:a16="http://schemas.microsoft.com/office/drawing/2014/main" id="{90F67534-7E52-67C7-4DD5-EA003540A98E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C24C31-D75B-E925-B0B4-830D5941E4A6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10579 L 0.00898 -0.10556 C 0.08659 -0.0662 0.04831 -0.08819 0.15781 -0.01319 C 0.16979 -0.00486 0.18242 0.00116 0.19362 0.01273 C 0.2 0.01921 0.20625 0.02639 0.21276 0.03241 C 0.23776 0.05532 0.24752 0.0588 0.26875 0.08634 C 0.28802 0.11134 0.32578 0.16412 0.32578 0.16435 C 0.32851 0.17176 0.33125 0.18009 0.33424 0.18796 C 0.3375 0.19676 0.34179 0.20417 0.34479 0.21389 C 0.35312 0.24097 0.35859 0.26343 0.3638 0.29144 C 0.36484 0.29792 0.36614 0.3044 0.36692 0.31088 C 0.36823 0.32083 0.36914 0.33125 0.37005 0.3412 C 0.372 0.39421 0.37174 0.37407 0.37005 0.45787 C 0.36979 0.47153 0.36927 0.47245 0.36692 0.4838 C 0.36666 0.48727 0.36627 0.49097 0.36588 0.49444 C 0.36471 0.50417 0.36484 0.49815 0.36484 0.50347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B">
            <a:extLst>
              <a:ext uri="{FF2B5EF4-FFF2-40B4-BE49-F238E27FC236}">
                <a16:creationId xmlns:a16="http://schemas.microsoft.com/office/drawing/2014/main" id="{D83B0ED2-9A8D-C1BB-5E67-10EEA0F6A6C4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27" name="组合 3">
              <a:extLst>
                <a:ext uri="{FF2B5EF4-FFF2-40B4-BE49-F238E27FC236}">
                  <a16:creationId xmlns:a16="http://schemas.microsoft.com/office/drawing/2014/main" id="{3989D8BC-7107-DDB3-DB7B-050A9C0DECA7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30" name="图片 2">
                <a:extLst>
                  <a:ext uri="{FF2B5EF4-FFF2-40B4-BE49-F238E27FC236}">
                    <a16:creationId xmlns:a16="http://schemas.microsoft.com/office/drawing/2014/main" id="{59E496B4-3AF3-70FD-E23D-F6B392AF1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1" name="矩形 12">
                <a:extLst>
                  <a:ext uri="{FF2B5EF4-FFF2-40B4-BE49-F238E27FC236}">
                    <a16:creationId xmlns:a16="http://schemas.microsoft.com/office/drawing/2014/main" id="{9A8CBD50-4507-8394-077E-375ED15A574A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C02B146-C2E9-ED2C-8C3A-7183C664A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E827C5-9ABA-55AA-BD37-44CB0969FD66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5F78C745-623C-0EBF-B2DE-9A19E65539BB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90F9F145-327A-30A9-7DF0-6B1E012272D5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36" name="图片 2">
                <a:extLst>
                  <a:ext uri="{FF2B5EF4-FFF2-40B4-BE49-F238E27FC236}">
                    <a16:creationId xmlns:a16="http://schemas.microsoft.com/office/drawing/2014/main" id="{2C3CB163-B107-5B9F-D322-2F9B4E5C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7" name="矩形 12">
                <a:extLst>
                  <a:ext uri="{FF2B5EF4-FFF2-40B4-BE49-F238E27FC236}">
                    <a16:creationId xmlns:a16="http://schemas.microsoft.com/office/drawing/2014/main" id="{9E0385CC-D3BB-A110-C06C-FB3DC23DE911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AF09A4F-0E61-5ECE-B0C6-DD2B76EB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38871A-66F1-CD57-9A39-1DFEC2D18C79}"/>
                </a:ext>
              </a:extLst>
            </p:cNvPr>
            <p:cNvSpPr txBox="1"/>
            <p:nvPr/>
          </p:nvSpPr>
          <p:spPr>
            <a:xfrm>
              <a:off x="7246472" y="5050688"/>
              <a:ext cx="3691059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hầm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Câu hỏi">
            <a:extLst>
              <a:ext uri="{FF2B5EF4-FFF2-40B4-BE49-F238E27FC236}">
                <a16:creationId xmlns:a16="http://schemas.microsoft.com/office/drawing/2014/main" id="{C4B4E7A7-7A78-202F-C3BC-D845195F06A8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46BC67-3D6E-416C-BF49-22BEED60A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40" name="Câu hỏi">
              <a:extLst>
                <a:ext uri="{FF2B5EF4-FFF2-40B4-BE49-F238E27FC236}">
                  <a16:creationId xmlns:a16="http://schemas.microsoft.com/office/drawing/2014/main" id="{C65933F1-E06D-0A24-4C45-493E508DAA52}"/>
                </a:ext>
              </a:extLst>
            </p:cNvPr>
            <p:cNvSpPr txBox="1"/>
            <p:nvPr/>
          </p:nvSpPr>
          <p:spPr>
            <a:xfrm>
              <a:off x="2499164" y="630198"/>
              <a:ext cx="8598090" cy="16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41" name="A">
            <a:extLst>
              <a:ext uri="{FF2B5EF4-FFF2-40B4-BE49-F238E27FC236}">
                <a16:creationId xmlns:a16="http://schemas.microsoft.com/office/drawing/2014/main" id="{EDFDF13A-1798-7442-92E7-64B3654251DC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42" name="组合 3">
              <a:extLst>
                <a:ext uri="{FF2B5EF4-FFF2-40B4-BE49-F238E27FC236}">
                  <a16:creationId xmlns:a16="http://schemas.microsoft.com/office/drawing/2014/main" id="{7C57159E-F8DF-AD7C-F224-24DCD52F3D21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45" name="图片 2">
                <a:extLst>
                  <a:ext uri="{FF2B5EF4-FFF2-40B4-BE49-F238E27FC236}">
                    <a16:creationId xmlns:a16="http://schemas.microsoft.com/office/drawing/2014/main" id="{F284959B-0168-ACCD-FC93-02D71D8AA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46" name="矩形 12">
                <a:extLst>
                  <a:ext uri="{FF2B5EF4-FFF2-40B4-BE49-F238E27FC236}">
                    <a16:creationId xmlns:a16="http://schemas.microsoft.com/office/drawing/2014/main" id="{F2DD829D-1ED9-86E1-4C7C-4040D13CF881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B6DCA49-CAC3-60B6-60FE-9EC8950F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B11148-8B15-7B34-D593-B066B940B405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505094E-2C95-670F-9AF8-00C56CC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4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9BC3310-B985-823A-5656-369F5BEC6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4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BAC21EF4-72C9-3F4B-F268-37617317E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50" name="SAI">
            <a:extLst>
              <a:ext uri="{FF2B5EF4-FFF2-40B4-BE49-F238E27FC236}">
                <a16:creationId xmlns:a16="http://schemas.microsoft.com/office/drawing/2014/main" id="{BDEA0DA2-7AB9-728E-B208-49D7CB8D7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51" name="SAI">
            <a:extLst>
              <a:ext uri="{FF2B5EF4-FFF2-40B4-BE49-F238E27FC236}">
                <a16:creationId xmlns:a16="http://schemas.microsoft.com/office/drawing/2014/main" id="{7D640C7E-81A9-9B5E-C90A-B016BF1C65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13486">
            <a:off x="7743215" y="1895038"/>
            <a:ext cx="1759147" cy="1759147"/>
          </a:xfrm>
          <a:prstGeom prst="rect">
            <a:avLst/>
          </a:prstGeom>
        </p:spPr>
      </p:pic>
      <p:pic>
        <p:nvPicPr>
          <p:cNvPr id="52" name="ĐÚNG">
            <a:extLst>
              <a:ext uri="{FF2B5EF4-FFF2-40B4-BE49-F238E27FC236}">
                <a16:creationId xmlns:a16="http://schemas.microsoft.com/office/drawing/2014/main" id="{8796FBB4-6B41-7599-2BCA-F19C0D7086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1934" y="3489841"/>
            <a:ext cx="1689605" cy="1694985"/>
          </a:xfrm>
          <a:prstGeom prst="rect">
            <a:avLst/>
          </a:prstGeom>
        </p:spPr>
      </p:pic>
      <p:pic>
        <p:nvPicPr>
          <p:cNvPr id="55" name="Picture 54">
            <a:hlinkClick r:id="rId19" action="ppaction://hlinksldjump"/>
            <a:extLst>
              <a:ext uri="{FF2B5EF4-FFF2-40B4-BE49-F238E27FC236}">
                <a16:creationId xmlns:a16="http://schemas.microsoft.com/office/drawing/2014/main" id="{0FC7B732-9191-615A-BF35-F05CBEBE36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62834">
            <a:off x="-736370" y="-369131"/>
            <a:ext cx="4229968" cy="4214430"/>
          </a:xfrm>
          <a:prstGeom prst="rect">
            <a:avLst/>
          </a:prstGeom>
        </p:spPr>
      </p:pic>
      <p:pic>
        <p:nvPicPr>
          <p:cNvPr id="54" name="RỔ">
            <a:hlinkClick r:id="rId19" action="ppaction://hlinksldjump"/>
            <a:extLst>
              <a:ext uri="{FF2B5EF4-FFF2-40B4-BE49-F238E27FC236}">
                <a16:creationId xmlns:a16="http://schemas.microsoft.com/office/drawing/2014/main" id="{0B067F6D-FB35-D039-CD79-AD8353032C7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419255" y="4746552"/>
            <a:ext cx="3566391" cy="2228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6900F-0949-2FF5-E205-71746186C690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43255 0.5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">
            <a:extLst>
              <a:ext uri="{FF2B5EF4-FFF2-40B4-BE49-F238E27FC236}">
                <a16:creationId xmlns:a16="http://schemas.microsoft.com/office/drawing/2014/main" id="{12710223-E058-1F85-6FE3-9B6CB759B1C3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id="{2B91D89C-9463-EEE0-347E-DD09D465EFD6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6" name="图片 2">
                <a:extLst>
                  <a:ext uri="{FF2B5EF4-FFF2-40B4-BE49-F238E27FC236}">
                    <a16:creationId xmlns:a16="http://schemas.microsoft.com/office/drawing/2014/main" id="{BDB4DA1D-1EB4-9282-B9A6-3D50B1784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20A7248C-8FD4-2868-B868-8E459D9C6DB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BCAE4B-B0D3-6DA3-2C99-FE5120BB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F8F3A3-A142-B6AC-D382-237E7CAA40C2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195EC32C-8C5E-0710-EC4C-023EC2F22EF8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id="{6039FFE2-E44D-D513-A2DC-5A0D686769A3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2" name="图片 2">
                <a:extLst>
                  <a:ext uri="{FF2B5EF4-FFF2-40B4-BE49-F238E27FC236}">
                    <a16:creationId xmlns:a16="http://schemas.microsoft.com/office/drawing/2014/main" id="{A00CDFBE-8C6A-6420-F45D-64CA1E349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5705315-7CDA-ED69-07C1-2D695D642719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CA29B1-98B7-0977-A5A3-914E883A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EBA359-9C51-138A-A1C7-432C62413114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Câu hỏi">
            <a:extLst>
              <a:ext uri="{FF2B5EF4-FFF2-40B4-BE49-F238E27FC236}">
                <a16:creationId xmlns:a16="http://schemas.microsoft.com/office/drawing/2014/main" id="{DC52B9DE-A990-AA38-8D85-34CD6DAD9F19}"/>
              </a:ext>
            </a:extLst>
          </p:cNvPr>
          <p:cNvGrpSpPr/>
          <p:nvPr/>
        </p:nvGrpSpPr>
        <p:grpSpPr>
          <a:xfrm>
            <a:off x="-405669" y="-538534"/>
            <a:ext cx="12288030" cy="3269582"/>
            <a:chOff x="310755" y="-320122"/>
            <a:chExt cx="12288030" cy="36814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0B69C6-3B44-D917-2D01-994DF393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6" name="Câu hỏi">
              <a:extLst>
                <a:ext uri="{FF2B5EF4-FFF2-40B4-BE49-F238E27FC236}">
                  <a16:creationId xmlns:a16="http://schemas.microsoft.com/office/drawing/2014/main" id="{E6F4916B-CF04-75D7-1F97-05AB50BC4C75}"/>
                </a:ext>
              </a:extLst>
            </p:cNvPr>
            <p:cNvSpPr txBox="1"/>
            <p:nvPr/>
          </p:nvSpPr>
          <p:spPr>
            <a:xfrm>
              <a:off x="1894114" y="670312"/>
              <a:ext cx="8598090" cy="149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”,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7" name="A">
            <a:extLst>
              <a:ext uri="{FF2B5EF4-FFF2-40B4-BE49-F238E27FC236}">
                <a16:creationId xmlns:a16="http://schemas.microsoft.com/office/drawing/2014/main" id="{FEBF2981-2EEF-BECC-178E-2C3CDDFC3EAB}"/>
              </a:ext>
            </a:extLst>
          </p:cNvPr>
          <p:cNvGrpSpPr/>
          <p:nvPr/>
        </p:nvGrpSpPr>
        <p:grpSpPr>
          <a:xfrm rot="21106730">
            <a:off x="3517854" y="1733424"/>
            <a:ext cx="5429562" cy="2846227"/>
            <a:chOff x="3619805" y="1501507"/>
            <a:chExt cx="5491070" cy="3191792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id="{9ACCDC9E-1222-929A-04C6-F80E7865C052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77C6ECBA-67A6-FA01-5261-EE325121B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2" name="矩形 12">
                <a:extLst>
                  <a:ext uri="{FF2B5EF4-FFF2-40B4-BE49-F238E27FC236}">
                    <a16:creationId xmlns:a16="http://schemas.microsoft.com/office/drawing/2014/main" id="{A49D9FA1-A9E5-60E9-D5FA-2B6E46BCEDB9}"/>
                  </a:ext>
                </a:extLst>
              </p:cNvPr>
              <p:cNvSpPr/>
              <p:nvPr/>
            </p:nvSpPr>
            <p:spPr>
              <a:xfrm>
                <a:off x="5160299" y="3451901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3BDA3D-469E-8C61-242F-55576DCE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46A90E-19C4-7ADC-615D-7FAD8E546C83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C1744D7-B869-76BA-2F05-231A81EC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A606324-AF10-07F1-7124-7E3BB3011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2A727CC5-8FF7-8549-44AA-1CD58F4DA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28" name="SAI">
            <a:extLst>
              <a:ext uri="{FF2B5EF4-FFF2-40B4-BE49-F238E27FC236}">
                <a16:creationId xmlns:a16="http://schemas.microsoft.com/office/drawing/2014/main" id="{3F4F38A6-4438-C904-5541-40571CF79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6192" y="1647589"/>
            <a:ext cx="1853540" cy="1853540"/>
          </a:xfrm>
          <a:prstGeom prst="rect">
            <a:avLst/>
          </a:prstGeom>
        </p:spPr>
      </p:pic>
      <p:pic>
        <p:nvPicPr>
          <p:cNvPr id="29" name="SAI">
            <a:extLst>
              <a:ext uri="{FF2B5EF4-FFF2-40B4-BE49-F238E27FC236}">
                <a16:creationId xmlns:a16="http://schemas.microsoft.com/office/drawing/2014/main" id="{7D2DB71A-9886-0E2C-F84F-227B9E87B8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DC497D5A-7BC2-4065-3DC9-5D42BEA019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16FE6F89-0D1D-B0DE-6A87-D655153424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972737">
            <a:off x="8873228" y="-167434"/>
            <a:ext cx="3412170" cy="2859378"/>
          </a:xfrm>
          <a:prstGeom prst="rect">
            <a:avLst/>
          </a:prstGeom>
        </p:spPr>
      </p:pic>
      <p:pic>
        <p:nvPicPr>
          <p:cNvPr id="24" name="RỔ">
            <a:hlinkClick r:id="rId19" action="ppaction://hlinksldjump"/>
            <a:extLst>
              <a:ext uri="{FF2B5EF4-FFF2-40B4-BE49-F238E27FC236}">
                <a16:creationId xmlns:a16="http://schemas.microsoft.com/office/drawing/2014/main" id="{632981E9-7E78-52BC-E660-E0B2F537BA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49594" y="4511008"/>
            <a:ext cx="3884515" cy="24274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A50400-31BE-6977-11E8-9D1C9ABD3323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8998 0.56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các từ ngữ nói về mùa hè theo gợi ý dưới đây: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3426626" y="1682312"/>
            <a:ext cx="11375574" cy="4519571"/>
          </a:xfrm>
          <a:custGeom>
            <a:avLst/>
            <a:gdLst>
              <a:gd name="connsiteX0" fmla="*/ 0 w 11375574"/>
              <a:gd name="connsiteY0" fmla="*/ 0 h 4519571"/>
              <a:gd name="connsiteX1" fmla="*/ 11375574 w 11375574"/>
              <a:gd name="connsiteY1" fmla="*/ 0 h 4519571"/>
              <a:gd name="connsiteX2" fmla="*/ 11375574 w 11375574"/>
              <a:gd name="connsiteY2" fmla="*/ 4519571 h 4519571"/>
              <a:gd name="connsiteX3" fmla="*/ 0 w 11375574"/>
              <a:gd name="connsiteY3" fmla="*/ 4519571 h 4519571"/>
              <a:gd name="connsiteX4" fmla="*/ 0 w 11375574"/>
              <a:gd name="connsiteY4" fmla="*/ 0 h 451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574" h="4519571" fill="none" extrusionOk="0">
                <a:moveTo>
                  <a:pt x="0" y="0"/>
                </a:moveTo>
                <a:cubicBezTo>
                  <a:pt x="4689210" y="41470"/>
                  <a:pt x="7593182" y="156431"/>
                  <a:pt x="11375574" y="0"/>
                </a:cubicBezTo>
                <a:cubicBezTo>
                  <a:pt x="11390224" y="2256233"/>
                  <a:pt x="11338780" y="3843158"/>
                  <a:pt x="11375574" y="4519571"/>
                </a:cubicBezTo>
                <a:cubicBezTo>
                  <a:pt x="8074442" y="4501924"/>
                  <a:pt x="2769275" y="4554875"/>
                  <a:pt x="0" y="4519571"/>
                </a:cubicBezTo>
                <a:cubicBezTo>
                  <a:pt x="65784" y="3951125"/>
                  <a:pt x="-169487" y="1697044"/>
                  <a:pt x="0" y="0"/>
                </a:cubicBezTo>
                <a:close/>
              </a:path>
              <a:path w="11375574" h="4519571" stroke="0" extrusionOk="0">
                <a:moveTo>
                  <a:pt x="0" y="0"/>
                </a:moveTo>
                <a:cubicBezTo>
                  <a:pt x="2688418" y="53968"/>
                  <a:pt x="7385775" y="-1137"/>
                  <a:pt x="11375574" y="0"/>
                </a:cubicBezTo>
                <a:cubicBezTo>
                  <a:pt x="11218881" y="1177256"/>
                  <a:pt x="11519641" y="2397367"/>
                  <a:pt x="11375574" y="4519571"/>
                </a:cubicBezTo>
                <a:cubicBezTo>
                  <a:pt x="9391220" y="4574113"/>
                  <a:pt x="3014804" y="4419792"/>
                  <a:pt x="0" y="4519571"/>
                </a:cubicBezTo>
                <a:cubicBezTo>
                  <a:pt x="90861" y="3649622"/>
                  <a:pt x="-96644" y="517986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/>
        </p:nvGraphicFramePr>
        <p:xfrm>
          <a:off x="563526" y="1863030"/>
          <a:ext cx="1106662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13324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673327" y="656117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038282" y="637067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/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hòa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đùi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lỗ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diều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17" y="1697474"/>
            <a:ext cx="3551776" cy="41067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50695" y="1697474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nực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50694" y="3146615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50694" y="4595757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8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530</Words>
  <Application>Microsoft Office PowerPoint</Application>
  <PresentationFormat>Màn hình rộng</PresentationFormat>
  <Paragraphs>135</Paragraphs>
  <Slides>15</Slides>
  <Notes>11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Cambria</vt:lpstr>
      <vt:lpstr>2_Office Theme</vt:lpstr>
      <vt:lpstr>Office 主题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2025-10-01T17:04:32Z</dcterms:created>
  <dcterms:modified xsi:type="dcterms:W3CDTF">2025-10-01T17:11:36Z</dcterms:modified>
</cp:coreProperties>
</file>