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3"/>
  </p:notesMasterIdLst>
  <p:sldIdLst>
    <p:sldId id="1548" r:id="rId3"/>
    <p:sldId id="1515" r:id="rId4"/>
    <p:sldId id="1547" r:id="rId5"/>
    <p:sldId id="1497" r:id="rId6"/>
    <p:sldId id="1551" r:id="rId7"/>
    <p:sldId id="1523" r:id="rId8"/>
    <p:sldId id="1540" r:id="rId9"/>
    <p:sldId id="1541" r:id="rId10"/>
    <p:sldId id="1542" r:id="rId11"/>
    <p:sldId id="154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7" d="100"/>
          <a:sy n="77" d="100"/>
        </p:scale>
        <p:origin x="8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5A553-A2AE-4190-B60E-390A770D9880}" type="datetimeFigureOut">
              <a:rPr lang="en-US" smtClean="0"/>
              <a:t>10/2/2025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2DE036-6062-4371-A2FC-1337352456CC}" type="slidenum">
              <a:rPr lang="en-US" smtClean="0"/>
              <a:t>‹#›</a:t>
            </a:fld>
            <a:endParaRPr lang="en-US"/>
          </a:p>
        </p:txBody>
      </p:sp>
    </p:spTree>
    <p:extLst>
      <p:ext uri="{BB962C8B-B14F-4D97-AF65-F5344CB8AC3E}">
        <p14:creationId xmlns:p14="http://schemas.microsoft.com/office/powerpoint/2010/main" val="151311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250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2818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3051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756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78613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367126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156892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2025/10/1</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52880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2025/10/1</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702310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2025/10/1</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335332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2942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5578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8966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67637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714590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10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1694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181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100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55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914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8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63BAB79F-51E5-A4B9-CB1F-FBE284CB43E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6552" y="0"/>
            <a:ext cx="1382469" cy="1382469"/>
          </a:xfrm>
          <a:prstGeom prst="rect">
            <a:avLst/>
          </a:prstGeom>
        </p:spPr>
      </p:pic>
    </p:spTree>
    <p:extLst>
      <p:ext uri="{BB962C8B-B14F-4D97-AF65-F5344CB8AC3E}">
        <p14:creationId xmlns:p14="http://schemas.microsoft.com/office/powerpoint/2010/main" val="2664733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2025/10/1</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7" name="Picture 6" descr="A round pink circle with white text and a black background&#10;&#10;AI-generated content may be incorrect.">
            <a:extLst>
              <a:ext uri="{FF2B5EF4-FFF2-40B4-BE49-F238E27FC236}">
                <a16:creationId xmlns:a16="http://schemas.microsoft.com/office/drawing/2014/main" id="{A0F1BF25-C81B-DA72-0A8E-1518E630C7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6552" y="0"/>
            <a:ext cx="1382469" cy="1382469"/>
          </a:xfrm>
          <a:prstGeom prst="rect">
            <a:avLst/>
          </a:prstGeom>
        </p:spPr>
      </p:pic>
      <p:pic>
        <p:nvPicPr>
          <p:cNvPr id="8" name="Picture 7">
            <a:extLst>
              <a:ext uri="{FF2B5EF4-FFF2-40B4-BE49-F238E27FC236}">
                <a16:creationId xmlns:a16="http://schemas.microsoft.com/office/drawing/2014/main" id="{B137185D-FD36-F2AF-305D-5A39323EEBE2}"/>
              </a:ext>
            </a:extLst>
          </p:cNvPr>
          <p:cNvPicPr>
            <a:picLocks noChangeAspect="1"/>
          </p:cNvPicPr>
          <p:nvPr userDrawn="1"/>
        </p:nvPicPr>
        <p:blipFill>
          <a:blip r:embed="rId14"/>
          <a:stretch>
            <a:fillRect/>
          </a:stretch>
        </p:blipFill>
        <p:spPr>
          <a:xfrm>
            <a:off x="-1" y="0"/>
            <a:ext cx="12182259" cy="6858000"/>
          </a:xfrm>
          <a:prstGeom prst="rect">
            <a:avLst/>
          </a:prstGeom>
        </p:spPr>
      </p:pic>
      <p:sp>
        <p:nvSpPr>
          <p:cNvPr id="9" name="矩形: 圆角 13">
            <a:extLst>
              <a:ext uri="{FF2B5EF4-FFF2-40B4-BE49-F238E27FC236}">
                <a16:creationId xmlns:a16="http://schemas.microsoft.com/office/drawing/2014/main" id="{064048D5-64DF-4102-49B5-9855DA090387}"/>
              </a:ext>
            </a:extLst>
          </p:cNvPr>
          <p:cNvSpPr/>
          <p:nvPr userDrawn="1"/>
        </p:nvSpPr>
        <p:spPr>
          <a:xfrm>
            <a:off x="357352" y="210206"/>
            <a:ext cx="11445765" cy="6379779"/>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5631445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4)">
            <a:hlinkClick r:id="" action="ppaction://media"/>
            <a:extLst>
              <a:ext uri="{FF2B5EF4-FFF2-40B4-BE49-F238E27FC236}">
                <a16:creationId xmlns:a16="http://schemas.microsoft.com/office/drawing/2014/main" id="{54D800E9-CD67-D02A-7E2C-95292B090A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7087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457838"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 Ngày có nhiều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 Ngày có nhiều niềm vui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Em suy nghĩ và chọn đáp án phù hợp với ý kiến của mình.</a:t>
            </a:r>
          </a:p>
        </p:txBody>
      </p:sp>
      <p:sp>
        <p:nvSpPr>
          <p:cNvPr id="2" name="Arrow: Left 1">
            <a:hlinkClick r:id="" action="ppaction://noaction"/>
            <a:extLst>
              <a:ext uri="{FF2B5EF4-FFF2-40B4-BE49-F238E27FC236}">
                <a16:creationId xmlns:a16="http://schemas.microsoft.com/office/drawing/2014/main" id="{41197DBE-0599-58D5-3A36-4B2EEE65DC66}"/>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5614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mbria" panose="02040503050406030204" pitchFamily="18" charset="0"/>
                  <a:ea typeface="Cambria" panose="02040503050406030204" pitchFamily="18" charset="0"/>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mbria" panose="02040503050406030204" pitchFamily="18"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5167423"/>
            <a:ext cx="7672928" cy="1681667"/>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 ngày dài lấp lánh.</a:t>
            </a:r>
          </a:p>
        </p:txBody>
      </p:sp>
      <p:sp>
        <p:nvSpPr>
          <p:cNvPr id="3" name="Rectangle 2">
            <a:extLst>
              <a:ext uri="{FF2B5EF4-FFF2-40B4-BE49-F238E27FC236}">
                <a16:creationId xmlns:a16="http://schemas.microsoft.com/office/drawing/2014/main" id="{5BF259FE-303A-4618-463D-A74919C6F03F}"/>
              </a:ext>
            </a:extLst>
          </p:cNvPr>
          <p:cNvSpPr/>
          <p:nvPr/>
        </p:nvSpPr>
        <p:spPr>
          <a:xfrm>
            <a:off x="8490596" y="5536823"/>
            <a:ext cx="491418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Quỳnh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Mai)</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30330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04789E7-CC90-403F-4549-DEAFDDBE4346}"/>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3DEB9200-4C07-9625-6933-13527E449DA4}"/>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D70A1B8E-80B3-5E86-BE2E-46E8A9A5B832}"/>
              </a:ext>
            </a:extLst>
          </p:cNvPr>
          <p:cNvSpPr txBox="1"/>
          <p:nvPr/>
        </p:nvSpPr>
        <p:spPr>
          <a:xfrm>
            <a:off x="1979090" y="2421770"/>
            <a:ext cx="35124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chóng</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lớn</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3" name="Rectangle: Rounded Corners 12">
            <a:extLst>
              <a:ext uri="{FF2B5EF4-FFF2-40B4-BE49-F238E27FC236}">
                <a16:creationId xmlns:a16="http://schemas.microsoft.com/office/drawing/2014/main" id="{E4375C54-26BE-B387-C0C2-56D2BECAB318}"/>
              </a:ext>
            </a:extLst>
          </p:cNvPr>
          <p:cNvSpPr/>
          <p:nvPr/>
        </p:nvSpPr>
        <p:spPr>
          <a:xfrm>
            <a:off x="6744586" y="2492813"/>
            <a:ext cx="2729023"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4497900B-2902-BB6E-C409-02A4C6270568}"/>
              </a:ext>
            </a:extLst>
          </p:cNvPr>
          <p:cNvSpPr txBox="1"/>
          <p:nvPr/>
        </p:nvSpPr>
        <p:spPr>
          <a:xfrm>
            <a:off x="6420573" y="2441429"/>
            <a:ext cx="35124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bất</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tận</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7" name="Picture 4" descr="3D animation, mother, short hair, glasses, blue checkered shirt, gray pants, sandals, backpack">
            <a:extLst>
              <a:ext uri="{FF2B5EF4-FFF2-40B4-BE49-F238E27FC236}">
                <a16:creationId xmlns:a16="http://schemas.microsoft.com/office/drawing/2014/main" id="{C504157D-E130-E5C5-649F-381C03D68F1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F168505-3945-C378-C39E-CD180A92CC24}"/>
              </a:ext>
            </a:extLst>
          </p:cNvPr>
          <p:cNvPicPr>
            <a:picLocks noChangeAspect="1"/>
          </p:cNvPicPr>
          <p:nvPr/>
        </p:nvPicPr>
        <p:blipFill>
          <a:blip r:embed="rId7"/>
          <a:stretch>
            <a:fillRect/>
          </a:stretch>
        </p:blipFill>
        <p:spPr>
          <a:xfrm>
            <a:off x="1583153" y="-99542"/>
            <a:ext cx="9813767" cy="1902106"/>
          </a:xfrm>
          <a:prstGeom prst="rect">
            <a:avLst/>
          </a:prstGeom>
        </p:spPr>
      </p:pic>
      <p:sp>
        <p:nvSpPr>
          <p:cNvPr id="19" name="Rectangle: Rounded Corners 18">
            <a:extLst>
              <a:ext uri="{FF2B5EF4-FFF2-40B4-BE49-F238E27FC236}">
                <a16:creationId xmlns:a16="http://schemas.microsoft.com/office/drawing/2014/main" id="{9BFF79F3-52EB-646C-7B2F-EAA4D06E8D28}"/>
              </a:ext>
            </a:extLst>
          </p:cNvPr>
          <p:cNvSpPr/>
          <p:nvPr/>
        </p:nvSpPr>
        <p:spPr>
          <a:xfrm>
            <a:off x="1864379" y="4034360"/>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48EEB14C-5ECE-933A-81DB-838F8BF76D41}"/>
              </a:ext>
            </a:extLst>
          </p:cNvPr>
          <p:cNvSpPr txBox="1"/>
          <p:nvPr/>
        </p:nvSpPr>
        <p:spPr>
          <a:xfrm>
            <a:off x="1947192" y="3974124"/>
            <a:ext cx="35124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đủng</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đỉnh</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1" name="Rectangle: Rounded Corners 20">
            <a:extLst>
              <a:ext uri="{FF2B5EF4-FFF2-40B4-BE49-F238E27FC236}">
                <a16:creationId xmlns:a16="http://schemas.microsoft.com/office/drawing/2014/main" id="{BADCB979-391E-DCD2-1331-3B4A6E2C85E8}"/>
              </a:ext>
            </a:extLst>
          </p:cNvPr>
          <p:cNvSpPr/>
          <p:nvPr/>
        </p:nvSpPr>
        <p:spPr>
          <a:xfrm>
            <a:off x="6468277" y="4055625"/>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8A7FC38-8C1F-D350-073B-CA2456C547B1}"/>
              </a:ext>
            </a:extLst>
          </p:cNvPr>
          <p:cNvSpPr txBox="1"/>
          <p:nvPr/>
        </p:nvSpPr>
        <p:spPr>
          <a:xfrm>
            <a:off x="6551090" y="3995389"/>
            <a:ext cx="35124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chân</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trời</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0536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animBg="1"/>
      <p:bldP spid="14" grpId="0"/>
      <p:bldP spid="19" grpId="0" animBg="1"/>
      <p:bldP spid="20" grpId="0"/>
      <p:bldP spid="21"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đủng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như</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thể</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kết</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thong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thả</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chậm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rãi</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vội</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pic>
        <p:nvPicPr>
          <p:cNvPr id="2" name="Picture 1">
            <a:extLst>
              <a:ext uri="{FF2B5EF4-FFF2-40B4-BE49-F238E27FC236}">
                <a16:creationId xmlns:a16="http://schemas.microsoft.com/office/drawing/2014/main" id="{B90AC988-6EC1-4EF1-7B4C-3460D9674DC7}"/>
              </a:ext>
            </a:extLst>
          </p:cNvPr>
          <p:cNvPicPr>
            <a:picLocks noChangeAspect="1"/>
          </p:cNvPicPr>
          <p:nvPr/>
        </p:nvPicPr>
        <p:blipFill>
          <a:blip r:embed="rId6"/>
          <a:stretch>
            <a:fillRect/>
          </a:stretch>
        </p:blipFill>
        <p:spPr>
          <a:xfrm>
            <a:off x="1784248" y="5306162"/>
            <a:ext cx="8980186" cy="1975275"/>
          </a:xfrm>
          <a:prstGeom prst="rect">
            <a:avLst/>
          </a:prstGeom>
        </p:spPr>
      </p:pic>
    </p:spTree>
    <p:extLst>
      <p:ext uri="{BB962C8B-B14F-4D97-AF65-F5344CB8AC3E}">
        <p14:creationId xmlns:p14="http://schemas.microsoft.com/office/powerpoint/2010/main" val="2814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rot="-8762187">
            <a:off x="8781105" y="1014253"/>
            <a:ext cx="4876800" cy="2015486"/>
          </a:xfrm>
          <a:custGeom>
            <a:avLst/>
            <a:gdLst/>
            <a:ahLst/>
            <a:cxnLst/>
            <a:rect l="l" t="t" r="r" b="b"/>
            <a:pathLst>
              <a:path w="7315200" h="3023229">
                <a:moveTo>
                  <a:pt x="0" y="0"/>
                </a:moveTo>
                <a:lnTo>
                  <a:pt x="7315200" y="0"/>
                </a:lnTo>
                <a:lnTo>
                  <a:pt x="7315200" y="3023229"/>
                </a:lnTo>
                <a:lnTo>
                  <a:pt x="0" y="3023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71011" y="569983"/>
            <a:ext cx="8849978" cy="5718034"/>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3310" y="5465640"/>
            <a:ext cx="14502777" cy="6689406"/>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829507">
            <a:off x="-385343" y="155186"/>
            <a:ext cx="2873053" cy="829594"/>
          </a:xfrm>
          <a:custGeom>
            <a:avLst/>
            <a:gdLst/>
            <a:ahLst/>
            <a:cxnLst/>
            <a:rect l="l" t="t" r="r" b="b"/>
            <a:pathLst>
              <a:path w="4309580" h="1244391">
                <a:moveTo>
                  <a:pt x="0" y="0"/>
                </a:moveTo>
                <a:lnTo>
                  <a:pt x="4309581" y="0"/>
                </a:lnTo>
                <a:lnTo>
                  <a:pt x="4309581" y="1244391"/>
                </a:lnTo>
                <a:lnTo>
                  <a:pt x="0" y="1244391"/>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19354" y="4013671"/>
            <a:ext cx="1477717" cy="2564368"/>
          </a:xfrm>
          <a:custGeom>
            <a:avLst/>
            <a:gdLst/>
            <a:ahLst/>
            <a:cxnLst/>
            <a:rect l="l" t="t" r="r" b="b"/>
            <a:pathLst>
              <a:path w="2216575" h="3846552">
                <a:moveTo>
                  <a:pt x="0" y="0"/>
                </a:moveTo>
                <a:lnTo>
                  <a:pt x="2216576" y="0"/>
                </a:lnTo>
                <a:lnTo>
                  <a:pt x="2216576" y="3846552"/>
                </a:lnTo>
                <a:lnTo>
                  <a:pt x="0" y="38465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9840930" y="4013672"/>
            <a:ext cx="1849801" cy="2323141"/>
          </a:xfrm>
          <a:custGeom>
            <a:avLst/>
            <a:gdLst/>
            <a:ahLst/>
            <a:cxnLst/>
            <a:rect l="l" t="t" r="r" b="b"/>
            <a:pathLst>
              <a:path w="2774702" h="3484712">
                <a:moveTo>
                  <a:pt x="0" y="0"/>
                </a:moveTo>
                <a:lnTo>
                  <a:pt x="2774702" y="0"/>
                </a:lnTo>
                <a:lnTo>
                  <a:pt x="2774702" y="3484712"/>
                </a:lnTo>
                <a:lnTo>
                  <a:pt x="0" y="3484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1048390">
            <a:off x="9116205" y="556169"/>
            <a:ext cx="2478052" cy="2103247"/>
          </a:xfrm>
          <a:custGeom>
            <a:avLst/>
            <a:gdLst/>
            <a:ahLst/>
            <a:cxnLst/>
            <a:rect l="l" t="t" r="r" b="b"/>
            <a:pathLst>
              <a:path w="3717078" h="3154870">
                <a:moveTo>
                  <a:pt x="0" y="0"/>
                </a:moveTo>
                <a:lnTo>
                  <a:pt x="3717078" y="0"/>
                </a:lnTo>
                <a:lnTo>
                  <a:pt x="3717078" y="3154870"/>
                </a:lnTo>
                <a:lnTo>
                  <a:pt x="0" y="315487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51660" y="2010131"/>
            <a:ext cx="1422015" cy="1418869"/>
          </a:xfrm>
          <a:custGeom>
            <a:avLst/>
            <a:gdLst/>
            <a:ahLst/>
            <a:cxnLst/>
            <a:rect l="l" t="t" r="r" b="b"/>
            <a:pathLst>
              <a:path w="2133023" h="2128304">
                <a:moveTo>
                  <a:pt x="0" y="0"/>
                </a:moveTo>
                <a:lnTo>
                  <a:pt x="2133023" y="0"/>
                </a:lnTo>
                <a:lnTo>
                  <a:pt x="2133023" y="2128304"/>
                </a:lnTo>
                <a:lnTo>
                  <a:pt x="0" y="2128304"/>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481030">
            <a:off x="341958" y="1620216"/>
            <a:ext cx="194438" cy="232511"/>
          </a:xfrm>
          <a:custGeom>
            <a:avLst/>
            <a:gdLst/>
            <a:ahLst/>
            <a:cxnLst/>
            <a:rect l="l" t="t" r="r" b="b"/>
            <a:pathLst>
              <a:path w="291657" h="348767">
                <a:moveTo>
                  <a:pt x="0" y="0"/>
                </a:moveTo>
                <a:lnTo>
                  <a:pt x="291657" y="0"/>
                </a:lnTo>
                <a:lnTo>
                  <a:pt x="291657" y="348768"/>
                </a:lnTo>
                <a:lnTo>
                  <a:pt x="0" y="3487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202664A-996F-EBFD-7D10-A73D6AEE60A9}"/>
              </a:ext>
            </a:extLst>
          </p:cNvPr>
          <p:cNvPicPr>
            <a:picLocks noChangeAspect="1"/>
          </p:cNvPicPr>
          <p:nvPr/>
        </p:nvPicPr>
        <p:blipFill>
          <a:blip r:embed="rId16"/>
          <a:stretch>
            <a:fillRect/>
          </a:stretch>
        </p:blipFill>
        <p:spPr>
          <a:xfrm>
            <a:off x="1901839" y="1314047"/>
            <a:ext cx="8590008" cy="3438442"/>
          </a:xfrm>
          <a:prstGeom prst="rect">
            <a:avLst/>
          </a:prstGeom>
        </p:spPr>
      </p:pic>
    </p:spTree>
    <p:extLst>
      <p:ext uri="{BB962C8B-B14F-4D97-AF65-F5344CB8AC3E}">
        <p14:creationId xmlns:p14="http://schemas.microsoft.com/office/powerpoint/2010/main" val="239941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687097" y="65245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1</a:t>
              </a:r>
            </a:p>
          </p:txBody>
        </p:sp>
      </p:grpSp>
      <p:sp>
        <p:nvSpPr>
          <p:cNvPr id="30" name="Rectangle 29"/>
          <p:cNvSpPr/>
          <p:nvPr/>
        </p:nvSpPr>
        <p:spPr>
          <a:xfrm>
            <a:off x="5349493" y="80127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trời</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lạ</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zh-CN" altLang="en-US" sz="32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mùa hè kì lạ ở chỗ là ưa dậy sớm</a:t>
            </a:r>
          </a:p>
        </p:txBody>
      </p:sp>
      <p:sp>
        <p:nvSpPr>
          <p:cNvPr id="2" name="Arrow: Left 1">
            <a:hlinkClick r:id="" action="ppaction://noaction"/>
            <a:extLst>
              <a:ext uri="{FF2B5EF4-FFF2-40B4-BE49-F238E27FC236}">
                <a16:creationId xmlns:a16="http://schemas.microsoft.com/office/drawing/2014/main" id="{731A742A-36D7-40B5-D2C2-AE1AA8EEF019}"/>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07839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479104" y="247791"/>
            <a:ext cx="646331" cy="646331"/>
          </a:xfrm>
          <a:prstGeom prst="rect">
            <a:avLst/>
          </a:prstGeom>
        </p:spPr>
      </p:pic>
      <p:grpSp>
        <p:nvGrpSpPr>
          <p:cNvPr id="25" name="PA_库_组合 5"/>
          <p:cNvGrpSpPr/>
          <p:nvPr>
            <p:custDataLst>
              <p:tags r:id="rId1"/>
            </p:custDataLst>
          </p:nvPr>
        </p:nvGrpSpPr>
        <p:grpSpPr>
          <a:xfrm>
            <a:off x="1015628" y="865086"/>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2</a:t>
              </a:r>
            </a:p>
          </p:txBody>
        </p:sp>
      </p:grpSp>
      <p:sp>
        <p:nvSpPr>
          <p:cNvPr id="30" name="Rectangle 29"/>
          <p:cNvSpPr/>
          <p:nvPr/>
        </p:nvSpPr>
        <p:spPr>
          <a:xfrm>
            <a:off x="1669312" y="928865"/>
            <a:ext cx="1027044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mang</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sống</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ích</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lợi</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Nắng mùa hè mang đến cho cuộc sống nhiều ích lợi: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Đối với cây: làm cho cây chóng lớn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Đối với hoa lá: cho lá thêm màu sắc</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Đối với các bạn nhỏ: cho các bạn nhỏ được nghỉ học</a:t>
            </a:r>
          </a:p>
        </p:txBody>
      </p:sp>
      <p:sp>
        <p:nvSpPr>
          <p:cNvPr id="3" name="Arrow: Left 2">
            <a:hlinkClick r:id="" action="ppaction://noaction"/>
            <a:extLst>
              <a:ext uri="{FF2B5EF4-FFF2-40B4-BE49-F238E27FC236}">
                <a16:creationId xmlns:a16="http://schemas.microsoft.com/office/drawing/2014/main" id="{99790D9E-DECB-CAF0-55F5-3C4099344951}"/>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9146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511001"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Ngày</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biệt</a:t>
            </a:r>
            <a:endParaRPr kumimoji="0" lang="zh-CN" altLang="en-US" sz="32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a:t>
            </a:r>
          </a:p>
        </p:txBody>
      </p:sp>
      <p:sp>
        <p:nvSpPr>
          <p:cNvPr id="3" name="Arrow: Left 2">
            <a:hlinkClick r:id="" action="ppaction://noaction"/>
            <a:extLst>
              <a:ext uri="{FF2B5EF4-FFF2-40B4-BE49-F238E27FC236}">
                <a16:creationId xmlns:a16="http://schemas.microsoft.com/office/drawing/2014/main" id="{35E8A1FD-FDD3-D376-CA82-40CE8D3E0BBF}"/>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89414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468471"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 ngày dài lấp lánh.</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
        <p:nvSpPr>
          <p:cNvPr id="3" name="Arrow: Left 2">
            <a:hlinkClick r:id="" action="ppaction://noaction"/>
            <a:extLst>
              <a:ext uri="{FF2B5EF4-FFF2-40B4-BE49-F238E27FC236}">
                <a16:creationId xmlns:a16="http://schemas.microsoft.com/office/drawing/2014/main" id="{A365E10E-B23B-1F94-E9F8-1C83476C1FF4}"/>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7882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475</Words>
  <Application>Microsoft Office PowerPoint</Application>
  <PresentationFormat>Màn hình rộng</PresentationFormat>
  <Paragraphs>87</Paragraphs>
  <Slides>10</Slides>
  <Notes>8</Notes>
  <HiddenSlides>0</HiddenSlides>
  <MMClips>1</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10</vt:i4>
      </vt:variant>
    </vt:vector>
  </HeadingPairs>
  <TitlesOfParts>
    <vt:vector size="17" baseType="lpstr">
      <vt:lpstr>等线</vt:lpstr>
      <vt:lpstr>Arial</vt:lpstr>
      <vt:lpstr>Calibri</vt:lpstr>
      <vt:lpstr>Cambria</vt:lpstr>
      <vt:lpstr>字魂52号-阿开漫画体</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2025-10-01T17:00:24Z</dcterms:created>
  <dcterms:modified xsi:type="dcterms:W3CDTF">2025-10-01T17:01:42Z</dcterms:modified>
</cp:coreProperties>
</file>